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14" r:id="rId2"/>
    <p:sldId id="273" r:id="rId3"/>
    <p:sldId id="262" r:id="rId4"/>
    <p:sldId id="261" r:id="rId5"/>
    <p:sldId id="263" r:id="rId6"/>
    <p:sldId id="264" r:id="rId7"/>
    <p:sldId id="265" r:id="rId8"/>
    <p:sldId id="268" r:id="rId9"/>
    <p:sldId id="266" r:id="rId10"/>
    <p:sldId id="274" r:id="rId11"/>
    <p:sldId id="257" r:id="rId12"/>
    <p:sldId id="259" r:id="rId13"/>
    <p:sldId id="260" r:id="rId14"/>
    <p:sldId id="267" r:id="rId15"/>
    <p:sldId id="269" r:id="rId16"/>
    <p:sldId id="270" r:id="rId17"/>
    <p:sldId id="272" r:id="rId18"/>
    <p:sldId id="276" r:id="rId19"/>
    <p:sldId id="271" r:id="rId20"/>
    <p:sldId id="275" r:id="rId21"/>
    <p:sldId id="277" r:id="rId22"/>
    <p:sldId id="281" r:id="rId23"/>
    <p:sldId id="278" r:id="rId24"/>
    <p:sldId id="305" r:id="rId25"/>
    <p:sldId id="308" r:id="rId26"/>
    <p:sldId id="306" r:id="rId27"/>
    <p:sldId id="279" r:id="rId28"/>
    <p:sldId id="280" r:id="rId29"/>
    <p:sldId id="282" r:id="rId30"/>
    <p:sldId id="286" r:id="rId31"/>
    <p:sldId id="287" r:id="rId32"/>
    <p:sldId id="288" r:id="rId33"/>
    <p:sldId id="289" r:id="rId34"/>
    <p:sldId id="290" r:id="rId35"/>
    <p:sldId id="316" r:id="rId36"/>
    <p:sldId id="284" r:id="rId37"/>
    <p:sldId id="291" r:id="rId38"/>
    <p:sldId id="295" r:id="rId39"/>
    <p:sldId id="294" r:id="rId40"/>
    <p:sldId id="292" r:id="rId41"/>
    <p:sldId id="317" r:id="rId42"/>
    <p:sldId id="297" r:id="rId43"/>
    <p:sldId id="303" r:id="rId44"/>
    <p:sldId id="283" r:id="rId45"/>
    <p:sldId id="293" r:id="rId46"/>
    <p:sldId id="298" r:id="rId47"/>
    <p:sldId id="315" r:id="rId48"/>
    <p:sldId id="309" r:id="rId49"/>
    <p:sldId id="296" r:id="rId50"/>
    <p:sldId id="300" r:id="rId51"/>
    <p:sldId id="299" r:id="rId52"/>
    <p:sldId id="301" r:id="rId53"/>
    <p:sldId id="302" r:id="rId54"/>
    <p:sldId id="310" r:id="rId55"/>
    <p:sldId id="311" r:id="rId56"/>
    <p:sldId id="312" r:id="rId57"/>
    <p:sldId id="31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605"/>
    <a:srgbClr val="312F3A"/>
    <a:srgbClr val="0B0000"/>
    <a:srgbClr val="2A3A4A"/>
    <a:srgbClr val="343645"/>
    <a:srgbClr val="0C0000"/>
    <a:srgbClr val="070908"/>
    <a:srgbClr val="070604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>
        <p:scale>
          <a:sx n="104" d="100"/>
          <a:sy n="104" d="100"/>
        </p:scale>
        <p:origin x="7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6:48.6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3742 0 240,'1'2'28,"-1"-1"0,0 1 0,1 0 0,-1-1 0,1 1 0,0 0-1,0-1 1,-1 1 0,1-1 0,0 0 0,0 1 0,0-1 0,0 0 0,1 1 0,-1-1 0,0 0 0,1 0-1,-1 0 1,0 0 0,1 0 0,-1 0 0,1-1 0,-1 1 0,1 0 0,0-1 0,-1 1 0,4-1 0,57 12 1677,-37-9-1435,-14 0-101,-1 0-1,0 1 1,0 0 0,0 1 0,0 0 0,-1 0 0,0 1 0,0 0 0,0 1 0,11 11 0,-3-1 172,-2 0 0,0 1 1,23 39-1,-26-35-124,-1 1 0,11 31 0,6 17 72,-13-35 62,-1 1-1,15 72 0,13 36 152,-32-115-442,-1 0 1,-2 1-1,-1 1 1,-1-1-1,-2 1 1,-1 0-1,-1-1 1,-2 1-1,-1 0 1,-2 0-1,-1-1 1,-14 49-1,0-14 254,4-18-172,2 0 1,2 0-1,2 1 1,-4 68-1,15-102-68,0 0-1,1 0 1,0 0-1,1-1 1,1 0-1,0 1 1,1-2 0,9 18-1,-7-17-58,-1 0 0,-1 1-1,0 0 1,-2 0 0,1 0 0,-2 0-1,4 25 1,-9 17 15,-2 1-1,-16 80 1,9-71-14,-13 75 36,-53 181 0,-10-19 15,59-205 180,6 3-1,-19 183 1,19-104 185,-18 22-275,4-27 1,-63 254 310,67-312-286,-43 128-89,47-176-40,-54 100-1,-182 344 571,256-495-547,-1 0-1,-1-1 0,0 0 1,-1-1-1,-1 0 1,-1 0-1,0-1 0,-1-1 1,-1 0-1,-27 20 1,-89 76 395,12-9-21,84-75-361,2 2 0,1 2 0,2 0 0,-53 72 0,28-21 121,-49 99 1,55-92-47,20-40-38,2 2-1,2 1 1,2 1-1,-26 93 1,-75 396 1431,-20 79-436,84-349-805,48-214-208,2 0 1,3 1-1,3 0 0,2 1 1,2-1-1,10 61 1,20 81 257,8 77-244,-35-233-94,-2-1-1,-2 0 0,-2 1 0,-10 55 0,-65 179 85,11-47-31,-14 228 134,67-329-209,-22 122 23,29-225-27,-1 0 1,-1 0-1,-1-1 0,-2 0 0,0-1 0,-29 44 1,-68 67 47,53-71-39,37-39-13,2 0 1,0 2-1,2 0 0,2 0 1,-15 45-1,18-46-16,0 0 0,-2-1 0,-1 0 0,-1-1 0,-1 0 0,-37 46 0,31-52 13,-1-1 0,-36 24 0,17-13 3,-41 34-16,-84 61-27,-37 39 37,140-112-46,47-38 12,0 0-1,-1-1 1,-20 11 0,30-20 32,1-1-1,-1 1 0,-1-2 0,1 1 1,0-1-1,-1 0 0,1-1 1,-1 0-1,1 0 0,-1 0 1,0-1-1,-11-1 0,-30-6-249,31 4 10,-1 0-1,1 1 1,-1 0-1,0 2 0,1 0 1,-1 2-1,0 0 1,1 0-1,-37 11 0,-13 17-3744,43-19 2412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8:53.6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1 1760,'-28'12'-64,"1"1"264,2 1-416,-1-5 56,-1 0 320,4-4 80,5-3-48,4 0-32,5-4-112,0-2-264,4-1 144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8.84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3311 12 6129,'8'-8'777,"-15"5"-327,-23 4-264,-968 90-38,555-43-406,-530 127 1,573-55-1789,314-86 969,1 3 1,-118 71-1,190-100 950,7-5 71,0 0 1,0 0-1,1 1 0,-1-1 1,1 1-1,0 1 0,0-1 1,0 1-1,1-1 0,0 1 1,0 1-1,0-1 0,0 0 1,1 1-1,-3 6 1,5-10 41,1-1 1,-1 1 0,1-1 0,0 1 0,0-1 0,-1 1-1,1-1 1,0 1 0,1-1 0,-1 1 0,0-1 0,0 1 0,1-1-1,-1 1 1,1-1 0,-1 1 0,1-1 0,-1 0 0,1 1-1,0-1 1,1 3 0,4 1-24,0 0 1,0 0-1,1 0 0,12 6 1,-19-11 35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9.483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968 228 4057,'-564'-134'2277,"166"41"2074,392 93-4411,9 2-10,20 11-69,40 17 72,518 231 327,-472-208-759,3-6 0,2-4 1,133 31-1,-232-71 426,68 12-191,-77-14 251,0 0 0,1-1 0,-1 0 1,0 0-1,0-1 0,1 0 0,-1 0 0,0 0 0,0-1 0,8-3 0,-13 5 8,0 0-1,-1-1 1,1 1 0,0-1-1,-1 1 1,1-1 0,0 1-1,-1-1 1,1 0 0,-1 1-1,1-1 1,-1 0 0,1 1-1,-1-1 1,1 0 0,-1 0-1,0 1 1,1-1 0,-1 0-1,0 0 1,0 0 0,1 0-1,-1 1 1,0-1 0,0 0-1,0 0 1,0-1-1,-12-26-267,-28-19 99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9.65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8 1 9298,'-8'10'-88,"17"10"512,46 15-1000,23 11 304,47 15 408,25 5-24,50 8-104,28 3-8,54 6-96,23 0-224,39 4-680,15 2-433,14-3 697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20.143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366 0 7194,'-21'2'-89,"-145"18"-924,152-17 810,-1 0 0,1 1-1,0 0 1,1 2 0,-1-1-1,1 1 1,0 1 0,-23 16-1,33-20 194,0-1-1,1 1 0,-1 0 1,1 0-1,-1-1 0,1 2 1,0-1-1,0 0 0,1 0 1,-1 1-1,0-1 0,1 1 1,0-1-1,0 1 0,0-1 1,0 1-1,1 0 0,0-1 1,-1 1-1,1 0 0,0 0 1,1-1-1,-1 1 0,1 0 1,0 0-1,0-1 0,0 1 1,0-1-1,0 1 0,1-1 1,-1 1-1,1-1 0,4 5 0,3 3 145,0 0 0,1-1-1,0-1 1,1 0-1,0 0 1,20 12-1,8 2 209,47 19 1,23 3 98,3-5 0,184 41 0,255 13 247,651-18-348,7-93-41,-498 1 574,-457 14-488,519-18 616,-746 18-935,-2 1 57,0 0 0,-1-2 0,1-1 0,38-11 0,-62 15-116,0 0-1,0-1 1,0 1-1,0 0 1,0-1-1,0 1 1,0 0 0,0-1-1,0 1 1,-1-1-1,1 0 1,0 1-1,0-1 1,-1 0 0,1 1-1,0-1 1,-1 0-1,1 0 1,-1 0-1,1 0 1,-1 1-1,1-1 1,-1 0 0,0 0-1,1 0 1,-1 0-1,0 0 1,0 0-1,0 0 1,0 0 0,0 0-1,0 0 1,0 0-1,0 0 1,0-1-1,-1-1-9,-1 0-1,1 0 1,-1 0-1,0 0 1,0 0-1,0 1 1,0-1-1,0 1 0,-1-1 1,-4-2-1,-25-19-313,-1 1 0,-1 2 0,0 2-1,-2 1 1,-64-23 0,7 10-389,-119-25 0,116 38 686,0 3 0,-134-2-1,173 16-181,1 3 0,-1 2 1,1 3-1,0 2 0,-79 23 0,125-29 133,0 1 0,0 0 0,0 1 1,1-1-1,-1 2 0,1-1 0,-10 9 0,17-12 66,0 0-1,1-1 0,-1 1 0,0 0 0,1 0 1,-1 0-1,1 0 0,0 0 0,0 0 0,0 0 1,0 0-1,0 1 0,0-1 0,1 0 0,-1 1 0,1-1 1,-1 0-1,1 1 0,0-1 0,0 0 0,0 1 1,0-1-1,1 1 0,-1-1 0,1 0 0,-1 1 1,1-1-1,0 0 0,0 0 0,0 1 0,0-1 0,0 0 1,0 0-1,1 0 0,-1 0 0,0 0 0,1-1 1,0 1-1,3 2 0,5 7 20,1-2-1,1 1 1,-1-2-1,2 1 1,-1-2-1,15 8 1,102 39 128,-14-17-81,1-5 1,160 22-1,85-9-145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0.324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8290,'177'24'272,"64"-1"-120,11-2-360,18 3-488,0 1-201,-1 0-15,-2 1 16,-20 4-576,2 0 1000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0.71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 3505,'1'0'12,"0"1"148,-1-1-148,0 0 0,0 0 0,0 0 1,0 0-1,0 0 0,0 0 0,0 0 1,0 1-1,0-1 0,0 0 1,1 0-1,-1 0 0,0 0 0,0 0 1,0 0-1,0 0 0,0 1 0,0-1 1,-1 0-1,1 0 0,0 0 1,-1 2 171,1-2-172,0 0 0,0 0 0,0 0 1,0 0-1,0 0 0,0 0 1,0 0-1,-1 0 0,1 0 0,0 0 1,0 0-1,0 0 0,0 0 0,0 0 1,19 7 790,175 40 1997,320 36 0,-488-79-2741,1304 137 775,6-39-1476,-1051-81 327,-249-19 250,682 32-2013,-638-37 1702,-51-7-36,-27 1 95,-16-3-86,-54-16-23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0.83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672 120 2953,'-337'-62'344,"2"5"416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0.94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1280,'299'47'16,"3"0"0,-2-10-112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1.147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4767 724 4105,'-5'-4'137,"1"-1"0,-1 2 0,0-1 0,0 1 0,0-1 0,0 1 0,-1 1 0,1-1 0,-1 1 0,0 0 0,1 0 0,-10-1 0,-17-7 324,-496-133 1283,-12 37-802,484 95-780,-56-9-82,-1235-215 1145,-13 87-4533,1162 138 2533,-203 15-1,286 11 728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1.47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4817 447 13451,'-252'-53'152,"-12"-7"1584,-30 6-2744,-16 8 112,-23 7 744,-10-1 88,-19 2-8,-6 2-8,-4 2-48,-4 9-88,18 11-296,11 7-185,40 10-551,20 4-1032,44 8 1376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1.70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5681,'102'44'320,"15"-5"384,18 1-744,18-3-304,12-3-280,10-4-488,4-5-120,10 1 175,3 1 153,2-3 624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9.10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2407 23 4561,'0'0'37,"1"0"1,-1-1-1,0 1 0,1 0 0,-1-1 1,1 1-1,-1 0 0,0-1 0,1 1 1,-1-1-1,0 1 0,1 0 1,-1-1-1,0 1 0,0-1 0,1 1 1,-1-1-1,0 1 0,0-1 0,0 1 1,0-1-1,0 1 0,0-1 1,0 0-1,0 1 0,0-1 0,0 1 1,0-1-1,0 1 0,0-1 0,0 1 1,0-1-1,-1 0 0,-19-6 329,-44 9-639,55-2 283,-688 66 487,7 65 711,579-101-1138,-206 86 0,265-91-156,1 1 1,1 3-1,2 1 0,1 3 0,-77 70 1,107-87-61,1 0 1,1 2 0,0 0 0,2 0 0,-22 39 0,32-52 62,0 2 0,0-1 0,1 0 0,0 1-1,0-1 1,0 1 0,1-1 0,0 1 0,0 0 0,1 0 0,-1 0 0,2-1 0,-1 1 0,1 0 0,0 0 0,0-1 0,1 1-1,0-1 1,0 1 0,0-1 0,1 0 0,0 1 0,7 9 0,-4-8-71,1 0 0,-1 0 1,1-1-1,1 0 0,13 10 0,61 30-343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1.849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1291 180 3097,'-175'-37'344,"-20"-3"424,-25 4-392,-8 8-40,-6 6-1096,-4 6 560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2.130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352 387 712,'296'24'40,"-12"-5"240,-25-13-616,-27-6 64,-58-9 288,-37-7 360,-70-7 848,-36-5 177,-68-13-121,-42-4-328,-75-10-912,-36 1-120,-51 7 192,-22 2 104,-16 13-368,-9 7-1184,-12 9 704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2.472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468 196 4633,'323'26'1171,"1342"83"-1099,-1613-106-240,5 0-145,0-3 0,76-8 0,-132 8 314,1 0 1,-1 0-1,1 0 0,-1-1 1,1 1-1,-1 0 0,1-1 1,-1 1-1,0-1 0,1 1 1,-1-1-1,0 0 0,1 0 1,-1 1-1,2-3 0,-3 3 2,0-1 0,0 1 0,0-1 0,0 1 0,0-1-1,-1 1 1,1-1 0,0 1 0,0-1 0,0 1 0,0 0 0,-1-1-1,1 1 1,0-1 0,-1 1 0,1 0 0,0-1 0,0 1 0,-1 0-1,1-1 1,-1 1 0,1 0 0,0 0 0,-1-1 0,1 1 0,-1 0 0,1 0-1,0 0 1,-2-1 0,-43-16 110,-152-30-310,-293-32 0,388 66 158,-1432-117 302,1421 123-297,-176-9-14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2.659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0 5489,'247'34'552,"69"3"-32,22-1-432,37 2-512,25 3-224,3-3-656,6-1-304,6 7 871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2.93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2388 191 7546,'-480'-46'-296,"-9"3"-49,2 5-543,15 5 216,13 3 480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3.41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66 8602,'1061'133'2889,"4"-74"-3013,-816-48 121,4081 246-668,-2109-26-38,-2107-217 728,926 96-650,-12-41-4867,-944-67 5861,-60-4 268,-24 2-623,0 0 0,0 0 0,0 0 0,0 0 0,0 0 1,0 0-1,0 0 0,1 0 0,-1 0 0,0 0 0,0 0 0,0 0 0,0 0 0,0 0 0,0 0 0,0 0 1,0 0-1,1 0 0,-1 0 0,0 0 0,0 0 0,0 0 0,0 0 0,0-1 0,0 1 0,0 0 0,0 0 1,0 0-1,0 0 0,0 0 0,0 0 0,0 0 0,0 0 0,0-1 0,0 1 0,0 0 0,0 0 0,0 0 1,0 0-1,0 0 0,0 0 0,0 0 0,0-1 0,0 1 0,0 0 0,0 0 0,0 0 0,0 0 0,0 0 1,0 0-1,0 0 0,0 0 0,0-1 0,0 1 0,0 0 0,0 0 0,0 0 0,0 0 0,0 0 1,-1 0-1,1 0 0,0 0 0,0 0 0,0 0 0,0 0 0,0 0 0,0 0 0,0 0 0,-1-1 0,-38-14 926,37 14-893,-136-42-81,-182-31-1,227 55-158,-2016-313-972,-32 120 2189,-697-3-2428,2311 182 1109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3.63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1 4537,'462'25'328,"6"-3"160,5-4-400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3.917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9152 615 6281,'-2801'-368'4100,"-8"155"-4334,1243 180-1282,7 66-918,1317-19 1491,67 1 346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4.336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3130 1180 2833,'3878'283'2734,"-2688"-179"-3475,-108-8-1383,-832-80 905,-216-18 989,-34 2 229,0 0 0,0 0 0,0 0 0,1 0 0,-1-1 0,0 1 0,0 0 0,0 0 0,0 0 0,0 0 0,0 0 0,1 0 0,-1 0 0,0 0 0,0 0 0,0 0 0,0 0 0,0 0 0,0 0 0,0-1 0,0 1-1,0 0 1,0 0 0,1 0 0,-1 0 0,0 0 0,0 0 0,0 0 0,0-1 0,0 1 0,0 0 0,0 0 0,0 0 0,0 0 0,0 0 0,0 0 0,0-1 0,0 1 0,0 0 0,0 0 0,0 0 0,0 0 0,0 0 0,0 0 0,0-1 0,0 1 0,-1 0 0,1 0 0,0 0 0,0 0 0,0 0 0,0 0 0,0 0 0,0-1 0,0 1 0,0 0 0,-19-10-20,-173-45 44,139 42-17,-1456-337 2969,-32 42-241,-2287-344-2843,2757 498-3148,4 43 2313,781 93 1407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4.50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2 1 744,'-1'22'256,"82"11"656,44 7-111,82 6-33,31 6-128,64 2-488,28 2-88,45 0-48,21 1-16,40 2-8,14 1 0,24 0 0,18 1-8,19 2-48,22 2-112,22 4-552,0 5 464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9.37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1357 113 2617,'-14'-12'312,"-1"0"0,-1 1 0,1 1 0,-2 1 0,1 0 0,-1 1 0,-1 1 0,0 0 0,0 2 0,0 0 0,0 1 0,-26-3 0,-2 3 129,-1 1 1,1 3-1,-87 11 0,81-4-277,1 4 1,0 1-1,1 2 1,0 3-1,1 2 1,-86 47-1,101-46-97,0 1-1,2 1 0,1 2 1,0 2-1,2 0 0,1 2 1,2 1-1,0 1 0,-37 59 1,53-71-145,0 1 0,1 0 1,1 1-1,1 0 0,1 0 1,1 0-1,0 1 0,2 0 0,0 0 1,1 0-1,1 0 0,1 0 1,2 0-1,-1 0 0,2 0 1,1 0-1,1 0 0,0-1 0,2 0 1,0 0-1,1-1 0,1 0 1,1 0-1,1-1 0,14 19 0,-5-9-471,2-2-1,26 25 0,56 46-568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5.079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1 12435,'1205'83'793,"2"-37"-919,-1084-42 84,860 27-504,1006 39 151,-8 60-726,-338 56-772,-16 45 623,-1205-169 973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5.514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6397 164 9962,'-4390'-163'-2436,"2857"188"-52,1164 9 1140,289-18 388,57-5 394,22-11 561,1 0 1,0 1-1,0-1 0,0 0 0,0 0 0,0 1 0,0-1 0,0 0 0,-1 0 0,1 1 0,0-1 0,0 0 0,0 0 0,0 1 0,0-1 0,0 0 0,0 0 0,0 1 1,0-1-1,1 0 0,-1 0 0,0 1 0,0-1 0,0 0 0,0 0 0,0 1 0,0-1 0,0 0 0,1 0 0,-1 1 0,0-1 0,0 0 0,0 0 0,0 0 1,1 0-1,-1 1 0,0-1 0,0 0 0,1 0 0,-1 0 0,0 0 0,1 0 0,46 15 107,52 3 583,1-4 0,136 1 1,-157-11-410,1274 33 1352,-396-17-1509,3788 279-91,-3224-127-558,-1066-113 412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5.984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30 6817,'2273'-29'2765,"-1602"28"-2944,2190 31 967,-22 215-4003,-2746-231 2600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6.514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3140 294 8010,'-511'-75'-40,"13"14"1384,12 7-4097,24 19-327,26 7 2016,50 5 711,25 5 1050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6.76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89 0 2649,'-67'3'568,"46"1"77,27 2-279,40 5 32,612 59 1498,-507-59-1529,3660 249 3968,-2812-207-4562,1256 99-582,-2033-128 863,394 36-1299,-375-42 674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7.137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5649 364 9994,'-2550'-132'-193,"175"10"1838,1752 72-2711,540 39-37,66 5 165,17 0 210,29-3-334,208-10-382,694 11 2813,8 43 147,-830-30-1443,2763 190 1514,-963 5-6200,-1575-159 3150,-36-1 634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7.554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1755 83 6121,'-833'-6'-2517,"235"4"2878,344-10-833,243 11 456,1-1 1,-1 0 0,1 0-1,-10-4 1,20 6 21,-1 0-1,1 0 1,0-1 0,-1 1-1,1 0 1,0 0 0,-1 0-1,1 0 1,0 0 0,-1 0-1,1 0 1,0-1 0,0 1-1,-1 0 1,1 0 0,0 0-1,0-1 1,-1 1 0,1 0-1,0 0 1,0-1 0,0 1-1,0 0 1,-1 0-1,1-1 1,0 1 0,0 0-1,0-1 1,0 1 0,0 0-1,0-1 1,0 1 0,0 0-1,0-1 1,0 1 0,0 0-1,0-1 1,0 1 0,0 0-1,0-1 1,0 1 0,26-11 474,26 1-11,0 2 0,0 2 0,87 3 0,-41 2-132,1594 23 533,9 89-224,1193 185 396,-2503-246-1345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8.546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189 1 13987,'-33'2'-178,"-5"-1"-732,-54 10 0,67-1-354,25-10 1241,0 1 0,0-1 0,0 0-1,0 1 1,1-1 0,-1 1 0,0-1-1,0 1 1,0-1 0,1 0 0,-1 1-1,0-1 1,0 0 0,1 1 0,-1-1 0,0 0-1,1 1 1,-1-1 0,0 0 0,1 0-1,-1 1 1,1-1 0,-1 0 0,0 0-1,1 0 1,-1 1 0,1-1 0,-1 0 0,1 0-1,-1 0 1,1 0 0,64 14-220,423 16 1989,-275-22-1350,1174 75 22,1 60-721,-656-38 239,163 22 187,-6-45-2721,-748-77 1320,-215-19 1306,-1404-135 2164,1112 117-1821,-1395-105 3278,0 64-2761,1684 71-1024,29 0-714,-74 6 0,180 8-1141,1261 112 3277,-2-34-1120,34 3-575,-1227-83 297,1125 77-535,0-57-923,-1105-33 793,204 1-2043,-324 3 2665,-24 0 149,0-1-1,0 0 1,0 0 0,0 0 0,0 0-1,0 0 1,0 0 0,0 0-1,0 0 1,0 0 0,0 0 0,0 0-1,0 0 1,0 0 0,0 1-1,0-1 1,0 0 0,0 0-1,0 0 1,0 0 0,0 0 0,0 0-1,0 0 1,0 0 0,0 0-1,0 0 1,0 0 0,0 0-7,0 0 7,0 1 0,0-1-13,-49 2-554,-663-39-1155,207 6 2339,-125 18-378,1 27 0,-845 127-1,1326-119-529,-77 10 884,-224 62 0,435-90-696,0 0 1,0 1-1,-17 10 1,30-15 73,0 0 1,1 1-1,-1-1 1,0 0-1,1 1 1,-1-1-1,1 1 1,-1-1-1,0 1 1,1-1-1,-1 1 1,1-1-1,-1 1 1,1 0-1,0-1 1,-1 1-1,1-1 1,-1 1-1,1 0 1,0 0-1,0-1 1,-1 1-1,1 0 1,0 0-1,0 1 1,1-1-34,0 0 1,0 0 0,0 0-1,0 0 1,0 0-1,1 0 1,-1 0 0,0 0-1,1-1 1,-1 1 0,0-1-1,1 1 1,-1-1-1,1 1 1,-1-1 0,1 0-1,-1 1 1,3-1-1,45 7-305,0-2 0,0-2 0,93-6 0,-39-1 382,422-9-542,-198 4 262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8.842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2604 190 13499,'-296'-21'560,"8"-10"952,-17 5-2480,-13 9 56,1 2 320,11-3-64,15-3 64,37 0-1289,25 1 1065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9.402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1 111 4457,'1637'132'7881,"-1315"-108"-7572,917 112 293,-125-11-1508,-1087-122 523,54-3 0,-81 0 351,0 1 0,1-1 0,-1 0 0,1 0 0,-1 0 1,1 0-1,-1 0 0,1 0 0,-1 0 0,1 0 0,-1-1 0,1 1 0,-1 0 0,0 0 0,1 0 0,-1 0 0,1 0 0,-1-1 0,1 1 0,-1 0 0,0 0 1,1-1-1,-1 1 0,0 0 0,1-1 0,-1 1 0,0 0 0,1-1 0,-1 1 0,0-1 0,0 1 0,0 0 0,1-1 0,-1 1 0,0-1 0,0 0 0,-12-13-681,-26-9-140,-68-26 215,-184-59 1,-124-5 1913,105 47-553,-483-40 1,-319 63 316,693 51-605,45 1-1923,986 25-294,15 41 2642,-322-36-1112,489 69 179,-5-1 6,-408-71-1972,-204-28 1201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9.64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216 1 10642,'-82'23'264,"20"26"-488,16 10-216,27 19-464,13 5-56,28 6 224,13 2 160,26-2 359,12-4 33,25-8 0,13-3-88,16-7-464,4 1-560,5-1 712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9.540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1989 209 8034,'-168'-32'-216,"-37"1"-296,-10-1-145,-31-1 297,-14 1 256,-22 8-16,-17 4-392,-15 16 328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49.946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4245 424 2953,'-1'-2'92,"0"1"1,0 0-1,0 0 1,0 0-1,0 0 1,0 0-1,0 0 1,0 0-1,0 0 1,0 1-1,-1-1 1,1 0-1,0 1 1,-1-1-1,1 1 1,0-1-1,-1 1 0,-1-1 1,-3-1 209,-166-60 789,-286-63 0,345 97-378,-168-36-100,-3 13-1,-457-24 1,-1029 77-2702,1471 19 761,203-11 953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0.319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3939 341 448,'1349'138'404,"-1304"-134"-245,-10-1 607,0 0 0,0-2-1,0-2 1,58-13 2205,-92-2-1154,-27-8-701,1 7-1152,0 2-1,-1 1 1,-1 1 0,-42-15-1,-123-29-23,147 45 238,-823-165 1901,-17 92-1754,-892 69-1991,1513 19 1428,-1009 8-3289,1209-11 2865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0.67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4883 800 14827,'-213'-57'192,"-27"-5"-184,-12 2-336,-27 1 328,-17 0 24,-25-4 0,-11-2 0,-17 0-32,-5-1-128,4 7-168,-2 3-8,31 11 24,21 5 112,40 16-56,35 6-256,44 17-1025,26 5-975,52 10 1320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1.03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5926 622 4761,'49'8'5588,"-499"-73"-3411,69 11-2023,-686-114 1005,-7 33-928,-902-8-2694,1016 83-1782,893 55 3380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1.35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993 0 440,'1052'151'1398,"1307"360"1,-1639-290 3032,-665-199-3655,-42-14-150,-16-5-228,-29-5 117,28 1-460,-640-105 720,353 53-660,-1481-204 446,-12 142-5263,1723 114 4311,-108-1-1348,-180 21 0,266-6 1286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1.46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1 3065,'411'57'280,"4"2"184,-2 0-280,-1 3-1056,-14-1 624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2.21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1304 15 9994,'-137'-6'-304,"-88"-3"-989,118 10-4293,1145-2 4302,606 158 3659,-12 108 1339,-939-163-1325,-1454-182-4867,288 35 408,-2716-191 1081,3173 236 994,-1354-16 732,1338 18-671,72 1 58,524 27 1400,1649 99 949,-9 75-5123,-2136-196 2375,43 5-692,156 38 0,-225-35 242,-42-16 713,0 0-1,0 0 1,-1 0 0,1 0 0,0 0-1,0 0 1,-1 0 0,1 0 0,0 0 0,0 0-1,-1 0 1,1 0 0,0 1 0,0-1-1,0 0 1,-1 0 0,1 0 0,0 0 0,0 1-1,0-1 1,-1 0 0,1 0 0,0 0-1,0 1 1,0-1 0,0 0 0,0 0 0,0 1-1,-1-1 1,1 0 0,0 0 0,0 1 0,0-1-1,0 0 1,0 0 0,0 1 0,0-1-1,0 0 1,0 0 0,0 1 0,0-1 0,0 0-1,0 0 1,1 1 0,-1-1 0,0 0-1,0 0 1,0 1 0,0-1 0,0 0 0,0 0-1,1 0 1,-1 1 0,0-1 0,0 0-1,0 0 1,0 0 0,1 1 0,-1-1 0,0 0-1,0 0 1,1 0 0,-1 0 0,0 0-1,0 0 1,1 1 0,-54 7-461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2.496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147 0 5937,'-39'2'-56,"26"-2"136,-1 1-1,0 0 1,0 0 0,1 1-1,-26 8 1,40-9-122,1 0 1,0 0 0,-1 0 0,1 0-1,0-1 1,-1 1 0,1-1 0,0 1-1,0-1 1,0 1 0,0-1 0,-1 0-1,1 0 1,0 0 0,3 0 0,374 19-618,-258-18 800,2985 98 2352,2 136-6013,-2628-184 2967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3.190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60 4 9994,'-60'-3'1348,"206"3"-1809,3103 90 5304,-8 145-4944,-2379-139-2457,-828-93 1749,-97-21-1408,-952-118 712,-16 93 857,-1032 109 1617,1692-47-503,330-17-440,-22 1 476,115-9 191,1211-38 701,6 94-1523,-591 4-358,370 18-5194,-805-66 4339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9.87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 8730,'24'27'256,"34"21"-96,19 16-144,46 18 56,24 5-96,29 5-304,20-3-200,11-7-432,5-8-257,11-11-695,-4-3 1040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3.732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92 4689,'1085'48'4059,"-725"-25"-3710,-212-14-285,721 51 64,-8 59 41,-473-55-2176,-1130-218-1705,709 144 3546,-618-155 97,496 134 417,-1 6 1,-196-4-1,696 44-1046,-186-8 664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4.230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4635 565 5441,'-405'-67'1389,"8"-33"-1884,290 72 435,-317-96-127,-33-7 443,950 237 221,-322-80-1183,427 85-1566,-564-95 3928,-87-17-896,-99-15 1,55 4-575,-473-52 645,-708-67 3,-386 9-3906,1337 95 2498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4.589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6420 778 4353,'46'10'911,"-89"-23"2919,-72-21-3155,-714-166 2104,-1037-114-1,-882 107-5292,2032 189-3893,567 17 4795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4.867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3325 201 11042,'-376'-45'-200,"-24"3"-112,-7 7-408,-1 9 392,3 4 128,24 8-120,21 3-296,49 7-1625,35 2 1513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5.07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0 888,'169'31'128,"-51"-10"-8,-34-9-408,-60-9 96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5.58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8049 476 2176,'-774'-91'2655,"-713"-68"-1245,-2439 11-157,3690 150-2091,204 0-156,116 6-1544,-79-8 2529,630 31-411,525 36 63,-135 39 185,26 2-263,-860-97 390,-167-14 661,-58-6 259,-440-68 3531,-12 28-3104,401 41-1120,-85-7 206,-1308-116 2281,-1 32-2354,826 78-867,12 39-1657,576-14 693,-97 20-1,120-7 513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5.92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2836 151 5553,'-300'-19'-8,"-5"-2"448,0 0-1640,5 6 120,10-1 736,22 3 656,16-1-48,19 4-256,21 1-8,20 1-504,14 4 376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6.364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4181 518 9626,'-1909'-256'2654,"324"41"-4057,1200 175-720,131 34-2039,207 8 3059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7.094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5346 1149 1480,'39'7'162,"211"24"5066,-289-49-4254,-631-181 245,532 164-847,-1687-395 1873,-18 78-5798,751 201 1757,1065 150 1346,43 5-457,1159 166 1031,-536-82 629,-341-45-573,2551 337-1041,-2809-375 898,9 0 264,53 15 444,-101-20-735,-19 3 53,-28 0-213,-589-35-642,285 9 866,-401-20 19,-445-20-1210,830 50 692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7.50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5148 641 9914,'-282'-58'-864,"-32"-4"312,-55-4-1057,-34-2 345,-36 0 1488,-15-3 368,-18 10 25,-7 3-89,-5 13-464,-5 7-408,2 11-1321,12 9 977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0.06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10098,'64'22'-168,"33"14"-912,84 19 576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7.722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2088,'281'20'473,"31"2"503,46 3-136,25-1 16,28 6 8,8 5-48,23 7-279,11 5-145,22 8-184,6 4-64,2 5-272,-5 1-280,-19 1-673,-9 0-359,-29 4-216,-26-2 167,-45 1 889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7.879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4693 287 2008,'-350'-49'256,"-53"4"297,-22 1-417,-43 4-184,-16 3-32,-26 9 8,-9 4 24,1 12 48,2 4-168,17 11 152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8.03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11 992,'84'2'296,"43"-1"8,64-4 32,37-1-104,51 1-216,25 0-8,43 3-8,10 1-8,30 4-536,-1 1 400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8.587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1676 1 8042,'-1545'78'1277,"1533"-78"-1318,-107 6-327,271-12 664,-82 6-39,778-18 1194,1457-21-642,2 62-807,-2181-19 6,704 28-472,-5 35-573,-822-66 1032,126 13-41,204 51 0,-287-49-138,-47-15 175,1-1 0,0 0 0,0 0 0,0 0 0,-1 0 0,1 0 0,0 0 0,0 0 0,0 1 0,-1-1-1,1 0 1,0 0 0,0 0 0,0 1 0,0-1 0,-1 0 0,1 0 0,0 0 0,0 1 0,0-1 0,0 0-1,0 0 1,0 1 0,0-1 0,0 0 0,0 0 0,0 1 0,0-1 0,0 0 0,0 0 0,0 1 0,0-1 0,0 0-1,0 0 1,0 1 0,0-1 0,0 0 0,0 0 0,0 0 0,0 1 0,1-1 0,-1 0 0,0 0 0,0 0-1,0 1 1,0-1 0,0 0 0,1 0 0,-1 0 0,0 0 0,0 1 0,0-1 0,1 0 0,-1 0 0,0 0-1,0 0 1,1 0 0,-1 0 0,0 0 0,0 0 0,1 0 0,-1 1 0,0-1 0,1 0 0,-55 4-1224,-37-4 387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8.83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 7402,'380'12'256,"79"-8"-24,29 4-392,48 7-1049,18-1 809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9.271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1 6177,'275'9'400,"44"-8"553,68-1-929,35 0-32,40 0-56,13 3-48,12 5 0,-4-4 24,-5 8 72,1 8 32,-9 0 8,-2 7-281,0 4 177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59.64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89 72 11979,'-71'-1'-143,"54"0"-34,48-1-68,46-1 265,2275-61 273,-6 135-519,-1483 12-1090,-477-35 781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1.43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129 1 8330,'-33'4'1,"19"-2"28,-1 0 0,1 0 0,-1 2 0,-19 6 0,34-10-36,0 1-1,0-1 0,-1 0 1,1 0-1,0 0 0,0 1 1,-1-1-1,1 0 0,0 0 0,0 1 1,0-1-1,0 0 0,-1 1 1,1-1-1,0 0 0,0 0 1,0 1-1,0-1 0,0 0 0,0 1 1,0-1-1,0 0 0,0 1 1,0-1-1,0 0 0,0 0 1,0 1-1,0-1 0,0 0 0,0 1 1,0-1-1,0 0 0,0 1 1,1-1-1,-1 0 0,0 0 1,0 1-1,0-1 0,0 0 0,1 0 1,-1 1-1,0-1 0,0 0 1,1 0-1,-1 0 0,0 1 1,0-1-1,1 0 0,-1 0 0,0 0 1,1 0-1,-1 0 0,0 0 1,0 1-1,1-1 0,-1 0 1,0 0-1,1 0 0,-1 0 0,0 0 1,1 0-1,10 5-4,1 0 1,0-1-1,0 0 0,0-1 1,0 0-1,23 2 1,0 0 192,192 27 1367,266 3 0,233-32-942,-700-3-596,427-5-39,652-4-1351,-3 39-896,-627 0 1372,-8 9 427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1.811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595 4 8938,'-550'-4'-5508,"506"10"6383,44-6-852,59 9 1453,1275 48 2471,-876-46-3749,2830 138-1120,-2631-98-2060,-410-27 1890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2.12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58 12 8786,'-45'-3'-168,"33"-1"704,62 1-1096,34 1 424,59 2 784,29 2 56,59-1-208,21 1-160,48-1-208,22 1-72,31 2-80,18 4-16,15 10-72,6 3-80,4 11-304,-8 5-288,-13 6-1320,-11 2 1231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1.54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16 1 4169,'-11'150'144,"7"17"-144,30 20-496,23 15 296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2.45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26 10962,'55'0'464,"23"0"409,61-2-929,28-2 64,39-1-64,24 1-40,27-4-32,7 5 24,21 3 48,6 5 32,14 10 16,7 6-8,4 9-241,-4 6-159,-16 7-416,-20 0-336,-39 3 656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2.746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10826,'32'8'24,"57"-1"-280,28 4-192,51-1 360,25 2 8,26 3 8,19 1 40,25 3 32,11-1 8,29 5-176,11-3-352,18 2-1040,5 4 903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3.05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0 6273,'98'20'400,"42"0"545,70 5-945,37 1 0,61 9-40,25 1-16,39 8-192,12 5-153,25 4-343,9 6-232,17 7 512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3.214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1933 286 8794,'-106'-15'160,"-60"-16"-240,-30-3-336,-53-7-560,-18-1-241,-35 0-423,-13 1-24,-17 2 1007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3.432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806 24 4473,'-50'-3'95,"-622"-17"2883,604 25-2388,53 1-112,35 4 153,92 14 742,222 21 1,-225-34-1095,880 88 133,674 78-1977,-311-2-946,-958-123 761,-103-13 878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3.760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0 12683,'62'14'248,"54"7"-280,33 1 48,52 0-24,21 2-56,39-5-56,13-2 8,19 0 48,7-4-40,7-5-336,5-2-353,8-2-1191,1 1 1112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4.427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1032,'313'14'-48,"1"-4"-112,-13 8 40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4.631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6018 588 4753,'-664'-124'3340,"-877"-112"-1165,-1471 12-1797,2948 223-498,-131-2-691,-282 33-1,419-18-739,58-12 1531,0 1-1,-1-1 1,1 0-1,0 0 1,-1 0 0,1 0-1,0 0 1,-1 0-1,1 1 1,0-1-1,0 0 1,-1 0 0,1 0-1,0 1 1,0-1-1,-1 0 1,1 0-1,0 1 1,0-1-1,0 0 1,0 0 0,-1 1-1,1-1 1,0 0-1,0 1 1,0-1-1,0 0 1,0 1-1,0-1 1,0 0 0,0 1-1,0-1 1,0 0-1,0 1 1,0-1-1,0 0 1,0 1 0,0-1-1,0 0 1,0 0-1,0 1 1,1-1-1,-1 0 1,0 1-1,0-1 1,0 0 0,0 0-1,1 1 1,-1-1-1,0 0 1,1 1-1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4.931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5681 360 7114,'140'38'4003,"-278"-63"-3944,-709-85-967,-19 35 1706,625 55-744,-2112-109-199,1343 100-3411,644 19 2098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5.272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5559 566 11995,'-309'-64'3453,"-72"-12"-4047,-1669-188 290,1648 219 310,-582-51-88,3 76-4715,882 24 2434,-157 30 1,230-28 1750,-44 17 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1.89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112 0 8602,'-48'77'744,"-6"27"392,45 49-296,10 22 105,29 47-217,11 15-112,29 29-296,17 3-192,38-9-448,14-8-288,27-31-384,15-20-289,6-35-559,3-22-521,8-43 1297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5.48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1522 245 13963,'-252'-43'-240,"-21"-3"56,-34-6-1128,-19 1-193,-37-2 1065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5.58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343 30 3897,'-342'-30'144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5.84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2841 423 14675,'-143'-15'-24,"-40"-11"-528,-16-2-664,-42-6-281,-20 1 225,-17-1 520,-9-4 320,13-1 728,1-5 72,25 0-368,13 0-760,16 1 440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6.130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1483 437 5161,'44'9'2377,"-50"-15"-1665,-39-14-784,-25-10-408,-49-16-449,-24-2 49,-40-6 424,-14-2 320,-37-3-48,-17-3-848,-28-2 656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7.704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250 79 4337,'-34'-9'-160,"-5"-4"-152,-5-1-336,-1 1-48,1-3-89,1 3 497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7.98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532 1 336,'-31'1'353,"1"1"1,0 2-1,0 1 0,0 2 0,0 0 0,1 2 1,0 2-1,1 0 0,1 2 0,-1 1 1,2 1-1,0 1 0,1 1 0,-31 29 1,49-41-428,0 1 0,1 1 0,0-1 1,0 1-1,1 0 0,0 1 0,0-1 1,1 1-1,-1 0 0,2 0 0,-1 0 1,1 1-1,1-1 0,-1 1 0,1 0 1,1-1-1,0 1 0,0 0 0,0 0 1,1 0-1,1 0 0,0 0 0,0 0 1,0 0-1,1-1 0,6 16 0,2-3-77,0-1-1,2 0 0,0-1 0,1 0 1,1-1-1,1-1 0,1 0 0,0-1 1,30 23-1,16 7 337,107 61 1,-2-17 778,243 93 0,197 33 150,444 79-61,25-114-1162,-807-162-682,-10-12 316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8.34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5761,'218'73'560,"50"-10"401,26 1-577,41-9-416,18-3-432,12-9-977,5-5 825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08.779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0 2024,'282'57'240,"29"4"257,15-1-65,42-3-152,17-5-72,37-10-192,22-6-56,26-9-656,19-1 488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0.05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2283 301 8290,'-174'-67'-677,"-3"7"0,-207-40 0,376 98 675,-127-25-171,-1 7 0,-153-4 1,240 24 8,0 2-1,-1 3 1,-79 17 0,96-13 16,1 1 1,0 1 0,1 2-1,0 1 1,1 1 0,-36 26-1,19-8 266,1 2-1,2 3 1,2 1 0,-65 78-1,87-92-37,2 0 0,0 1 0,2 0-1,1 2 1,1 0 0,2 0 0,0 2 0,2-1-1,1 1 1,-6 41 0,13-52-150,1 0 1,1 0 0,1 0-1,1 0 1,1 0 0,0 0-1,1-1 1,1 0-1,1 1 1,0-2 0,2 1-1,0-1 1,0 0 0,2-1-1,0 0 1,1 0-1,1-1 1,0 0 0,18 15-1,5 3-170,2-2-1,1-1 1,2-2-1,1-1 1,0-3-1,67 29 1,5-7-364,176 47 1,-61-33 189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0.41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 2120,'166'121'345,"25"5"175,34 15-384,14 6-272,29 10-192,7 0-1,21-15 97,8-12-112,16-22 240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2.16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486 1 13659,'-73'3'344,"2"25"-24,16 53-448,0 28 32,-6 48 88,-1 18 96,7 35 144,9 10 64,39 17 48,22 7-48,41 10-168,19 2-112,37 4-360,18-5-296,27-11-880,12-8-697,25-33 1193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0.819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0 3609,'226'95'424,"56"8"344,20 0-416,21-10-160,9-4-16,-3-12 88,1-5 24,-7-11-48,-2-8-64,-7-16-272,-8-10-248,-13-17-1128,-18-10 904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1.54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0 3761,'145'77'160,"55"0"8,24-2-56,46-5-144,10-2-224,27-13 136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1.85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111 0 9114,'-69'11'-440,"37"11"-320,23 11-417,44 23 681,30 9 456,58 20 296,27 7-48,55 12-128,21 3-80,37 8-408,22-1-376,30 2 408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2.239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 6833,'38'54'-184,"54"29"-408,25 15 72,54 14 520,20 2 40,37 7 128,24 0 24,17-2 24,17 3-32,15-10-136,9-10-96,19-19-472,5-13-416,14-26 472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2.614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21 0 11194,'-2'1'-71,"0"0"-1,1 0 0,-1 1 0,1-1 0,0 0 0,0 1 1,-1-1-1,1 1 0,0-1 0,0 1 0,0-1 1,0 1-1,1 0 0,-1 0 0,0-1 0,1 1 0,-1 0 1,1 0-1,-1 0 0,1 0 0,0-1 0,0 1 1,0 0-1,0 0 0,0 0 0,1 0 0,-1 0 0,0 0 1,1-1-1,-1 1 0,2 2 0,3 3-150,-1 0 0,1-1-1,0 0 1,1 0 0,-1 0 0,10 7-1,35 29-177,2-3-1,108 62 1,130 44 681,-31-34-54,350 98-1,293 18-152,-505-145-96,4-18 1,491 17 0,-575-78-93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2.973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 7994,'84'39'560,"72"9"488,31 7-584,60 2-152,23 0-88,35-1-128,12-2 0,16-4 40,11-2 8,18-4-16,17-5-56,24-7-376,3-9-232,13-2-360,-5 2-224,-13 1-417,-1 6-463,-28 0 1136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3.329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0 9794,'13'12'-144,"31"5"408,63 12-984,39 8 536,56 6 328,29-4-72,50 3-16,21 2 48,37-4 8,23 4-16,34-6-8,5-6-56,9-5-112,-7-3-112,-29-4-464,-12-2-352,-40-3-1153,-28-5 1193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3.685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8538,'118'12'448,"30"4"416,60 0-816,26 5-32,37 5-16,25 0 0,33 8 0,6 4 16,23 10 8,1 7 16,9 3-8,8 1-8,-5 0-176,6-2-264,-15 1-1024,-4-4 856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4.072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 8074,'301'26'216,"62"-1"-104,30 1-136,31 4-376,9 0-200,15 5-177,4 0-23,11 4-360,4 2 760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4.620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 6953,'1228'120'1820,"-802"-89"-2059,4235 529 362,-3546-378-1108,-796-134 635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2.43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1 14403,'16'83'576,"45"49"-88,19 22 120,36 31-263,19 14-209,31 20-481,10 3-311,24-2-920,11-10-737,4-30 1257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5.11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1 5521,'426'27'328,"11"0"384,19 6-696,-1 7-8,-3 3-8,-7 3 0,-20-3-128,-16 3-144,-27-3-624,-13 1-696,-26 0 888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5.556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4473,'204'28'104,"1"-7"0,5 0-232,-11 3-168,-7-1-88,-10 1-256,-11 0-40,-22-6 335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5.976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26 31 8426,'-26'-2'104,"26"-7"136,11 0-576,25 3 104,14 2 160,28 4 72,13 4-16,23 7 8,12-1-56,29 5-248,16 2-104,38 1-121,27 2-15,32 1-104,22 0-128,33 3-232,10 3-136,28 8 663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6.53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 6649,'708'42'3825,"66"6"-4741,986 141 447,-103 69-387,-1247-187-857,-54-11 730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6.960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4913,'430'47'640,"26"-15"712,25-5-1055,35 0-1250,21 2 657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8.004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 10226,'332'25'312,"68"-11"-72,22-5-344,38 1-544,12-2-456,10-2 592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8.407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0 4145,'330'20'1288,"67"-5"-112,28-3-631,53 2-449,23 1-16,27 0-80,22 0-88,14 0-577,6 0-527,7 0 632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18.812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31 1 11971,'-30'10'-157,"30"-9"151,0-1 1,0 0 0,0 0 0,0 1-1,0-1 1,0 0 0,0 0 0,0 1-1,0-1 1,0 0 0,0 0 0,0 1-1,0-1 1,0 0 0,0 0 0,0 1-1,0-1 1,0 0 0,0 0 0,0 1-1,1-1 1,-1 0 0,0 0 0,0 0-1,0 1 1,0-1 0,1 0 0,-1 0-1,0 0 1,0 0 0,0 1 0,1-1-1,-1 0 1,0 0 0,0 0 0,0 0-1,1 0 1,-1 0 0,0 0 0,0 0-1,1 1 1,-1-1 0,0 0 0,0 0-1,1 0 1,-1 0 0,0 0 0,0 0-1,1-1 1,-1 1 0,1 0 0,77 11-485,-64-10 463,968 37 969,-690-34-868,1966 56 134,-1435-35-867,-574-18 237,1505 78-4662,-1457-55 4210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21.567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1396 26 3601,'-13'-5'210,"0"1"0,-1 1 0,1 0 0,-1 1 1,0 0-1,0 1 0,-25 2 0,1-2-168,-117-4 1357,-222 19 0,315-7-1276,-1 2 0,1 3 0,1 3 0,1 3 0,0 2 0,-79 39 0,124-51-143,-1 0 0,2 2 0,-1-1-1,1 2 1,1 0 0,0 1 0,0 0-1,1 1 1,-16 23 0,24-30 5,0 0 1,0 1-1,1 0 1,0-1-1,0 1 0,1 0 1,0 1-1,0-1 1,0 0-1,1 1 1,0-1-1,1 1 0,0-1 1,0 0-1,0 1 1,1-1-1,0 1 0,1-1 1,-1 0-1,2 1 1,-1-1-1,1 0 1,0-1-1,0 1 0,5 7 1,4 4-39,2 0 0,0-1 0,1-1 0,1 0 1,0-1-1,1 0 0,1-1 0,0-2 0,25 14 0,17 7-461,116 44-1,4-15 48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21.952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0 0 5505,'145'55'496,"33"2"857,60 5-1449,19 1-177,26-3-159,10-1-16,12-3 80,3 0 32,4-2-336,5-2-536,-2-7 624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8:53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4 3201,'-10'-4'264,"3"6"576,1-2-296,-3 0-8,-1 2-24,1-2-312,0 5-128,-3 2-64,-1-3-56,-6 1-472,-1 1-544,4-3 568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2.70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1 14587,'43'61'272,"25"20"-520,48 42 200,23 17 88,31 20-64,19 6-16,33 4-352,2-5-448,15-17-1521,2-13 1345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22.278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 3625,'305'66'-104,"28"-5"-176,34-9-32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23.087"/>
    </inkml:context>
    <inkml:brush xml:id="br0">
      <inkml:brushProperty name="width" value="0.35" units="cm"/>
      <inkml:brushProperty name="height" value="0.35" units="cm"/>
      <inkml:brushProperty name="color" value="#ECD54A"/>
    </inkml:brush>
  </inkml:definitions>
  <inkml:trace contextRef="#ctx0" brushRef="#br0">1 1 4633,'268'18'496,"14"-2"656,29 1-944,12-2-80,18-1-104,9-4-24,18-2-272,2-4-336,12-2 344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46.891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1852 426 10546,'-108'-31'184,"-25"-4"112,11 2-912,-13 1-168,-4 5 56,-8-5 128,-4 1 56,1-3 288,-1-3 168,8-1-8,4 3-104,16 10-473,11 2-583,14 11 704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47.185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2139 222 6473,'-148'-31'304,"-14"-2"553,-22 4-1145,-10 2-185,-18 1-255,-5 3-56,-6 5 184,4 2 208,12 5 192,10 4-272,22 8 288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47.592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0 6265,'99'31'272,"28"-1"409,28 0-1586,14 2-463,20-1 712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47.965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1 3905,'134'46'808,"36"0"896,22 1-791,34 2-489,17 4-176,33 0-280,8-2-112,10 0-72,0-2-40,1-1-225,-4-3-223,-8-2 400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48.261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0 0 1576,'299'32'312,"29"-5"136,11 2-87,16-11-217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48.603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1008 14 4553,'-118'-4'242,"-283"-6"353,295 13-1153,-182 26-1,286-28 567,-13 1 60,1 1 1,0 0-1,-15 7 1,28-10-49,0 0 0,0 0-1,0 0 1,0 1 0,1-1 0,-1 0-1,0 1 1,0-1 0,0 0 0,0 1-1,1-1 1,-1 1 0,0 0-1,0-1 1,1 1 0,-1-1 0,0 1-1,1 0 1,-1 0 0,1-1 0,-1 1-1,1 0 1,-1 0 0,1 0 0,-1-1-1,1 1 1,0 0 0,0 0 0,-1 0-1,1 0 1,0 0 0,0 0 0,0 0-1,0 0 1,0 0 0,0-1 0,0 1-1,0 0 1,1 0 0,-1 0 0,0 0-1,0 0 1,1 0 0,-1 0 0,1-1-1,-1 1 1,1 0 0,-1 0-1,1-1 1,-1 1 0,1 0 0,-1 0-1,1-1 1,0 1 0,0-1 0,-1 1-1,1-1 1,1 2 0,10 6 203,1 0 0,0 0 0,0-1 1,0-1-1,1 0 0,0-1 0,18 5 0,-3 0 50,106 30 553,175 31 0,148-3-999,1651 104-3914,-1768-153 3310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48.992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1559 91 3097,'-36'-3'41,"-613"-58"666,-3 36 230,613 25-787,19-1-37,1 1 1,-1 1 0,1 0 0,-1 2-1,1 0 1,-23 8 0,41-11-101,0 0 1,0 0 0,0 0-1,0 0 1,0 0-1,0 1 1,0-1 0,0 0-1,0 1 1,0-1-1,0 1 1,0-1-1,0 1 1,0-1 0,0 1-1,1 0 1,-1-1-1,0 1 1,1 0-1,-1 0 1,0 0 0,1-1-1,-1 1 1,1 0-1,-1 0 1,1 0-1,-1 0 1,1 0 0,0 0-1,0 0 1,-1 1-1,2 0 23,1 0 0,-1 0-1,0 0 1,1 0 0,0 0-1,-1 0 1,1-1 0,0 1-1,0-1 1,0 1-1,0-1 1,0 0 0,3 2-1,20 9 242,0-1 0,0-1-1,1-1 1,50 11-1,-47-13-93,926 158 2129,-884-156-2250,2962 280-239,-1346-234-3328,-1440-50 2622,-16-1-188,-42-4 459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49.635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1 6633,'273'25'401,"36"-1"519,52-3-920,22 1 0,15 3 0,17 1 0,9 2-8,3 0-32,11-1-696,2 0-993,11 6 993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2.99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1 12067,'77'71'384,"65"28"-232,23 5-48,42 3-760,8-5-449,31-10-1191,5-15-593,4-32 1569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0.023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0 0 4577,'128'26'328,"88"9"320,38 2-496,70 10-88,32 0 8,39 4 48,23 2 48,24-3 16,8 1-16,21-1-80,7 1-208,18 1-928,13-1 704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0.409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4176 282 6857,'-3351'-273'-3736,"2643"264"4037,611 14 168,78 2-17,19-7-444,-1 0-1,1 0 1,0 1 0,0-1-1,0 0 1,0 0-1,0 1 1,0-1-1,0 0 1,0 0 0,0 1-1,0-1 1,0 0-1,0 0 1,1 1-1,-1-1 1,0 0 0,0 0-1,0 1 1,0-1-1,0 0 1,0 0-1,1 1 1,-1-1 0,0 0-1,0 0 1,0 0-1,0 0 1,1 1 0,-1-1-1,0 0 1,0 0-1,1 0 1,-1 0-1,0 0 1,0 0 0,1 1-1,-1-1 1,41 14 485,281 40 879,697 51-533,17-28-855,-177-15 32,1568 161-185,-1698-151-422,-244-25 297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0.956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2950 72 4113,'-952'-66'1746,"-2"61"-822,832 12-440,116-7-393,-1 0-1,1 1 1,0 0 0,0 1-1,0-1 1,-7 4 0,8 1 271,15 2 13,25 3-41,1-1-1,0-2 1,56 6 0,-90-14-325,823 81 1000,-509-56-1013,1812 173-635,-8 71 536,-2019-254 54,974 140-1542,-1066-154 1556,32 4-90,-34-5 60,-20-4-24,-574-87 32,429 71 102,-5024-359 557,3660 391-6015,1285 1 4441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1.064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1 1192,'341'24'64,"51"5"8,12 2-160,28 6 40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1.438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4 7218,'247'1'480,"56"-1"624,96-3-1136,32 2-112,58 2-400,18 4-96,27 1 15,12 3 113,11 4 352,6 3-152,-1 5 224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2.073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702 277 5929,'-496'13'2571,"437"-13"-2243,42-1-341,1 1 0,0 0 0,0 1 0,0 1 1,0 1-1,-27 8 0,37-7-102,17 1 78,51 3 284,85 1 0,-124-8-186,989 19 1512,-205-6-1431,2397 238 447,-2056-107 269,628 75-1036,-1721-214 125,248 23-296,-296-28 336,0 0 0,0-1 1,1 0-1,-1-1 1,0 0-1,12-3 0,-13-4 2,-19-5 6,-36-10-22,0 2-1,-1 2 0,-65-16 1,-779-176 275,-27 59 437,-1587-142-1125,1683 210 218,396 39-75,-469-53-3290,850 90 2323,65 4 178,100 6 115,1122 101 2178,-822-62-1301,65 5-205,28 5 88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2.507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0 1 6953,'311'4'353,"77"2"95,39 3-280,46 7-144,21 3-24,14 7-16,-2 1 0,-7 2 8,-3 2 0,-16 7 8,-12 4-200,-11 4 136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2.691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2714 114 11971,'-551'-47'-681,"-13"17"-567,-4 10-64,42 11-513,22 2 1473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2.896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135 115 2865,'-102'-11'374,"100"11"-347,0 0 0,0 0-1,0-1 1,0 1 0,0 0-1,0-1 1,0 1-1,0-1 1,0 0 0,0 0-1,1 1 1,-1-1 0,0 0-1,0-1 1,-2-1 0,5 2-6,0 0 1,0 0 0,-1 0 0,1 0-1,0 0 1,0 0 0,0 0 0,0 0 0,1 1-1,-1-1 1,0 0 0,0 1 0,0-1-1,1 1 1,-1-1 0,0 1 0,0 0-1,1-1 1,-1 1 0,0 0 0,1 0-1,1 0 1,69-13 502,107-5-1,872-27 1968,14 44-1911,481 41-883,1659 258 0,-2870-249 155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3.175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4765 392 7282,'-2298'-286'-2989,"-1"183"7242,2250 102-4265,36 0-77,0 0 1,1 1-1,-1 1 1,0-1-1,1 2 1,-1 0-1,-17 5 1,35-2-115,18 0 59,140 17 860,265 4 0,-280-21-512,1448 47-1191,-1104-39 365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3.32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45 0 10122,'-45'19'400,"75"24"112,-8 14 0,30 18 145,9 13-33,6 27-72,1 10-64,1 26-128,10 14-96,17 19-272,14 7-296,16 4-872,5-5-633,17-25-1727,7-16 1871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4.628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2160 147 12491,'-1061'-100'-6854,"529"66"5675,0 22 3795,497 13-3589,93 18-2902,1079 131 4662,-851-119-663,1160 124 623,329 37-255,-1075-110-600,-389-44-15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4.968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6427 817 2473,'-4375'-663'3166,"2951"553"-5611,831 70 2605,558 37 114,47 3 164,53 2 230,1516 70 2702,192 40-5523,-8 104-461,-1404-157 2531,-28-3 70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5.137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2953 314 8106,'-475'-71'-216,"-19"0"1088,-13 15-1928,2 10 39,12 6-63,14 10 888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5.652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6353 680 4617,'-410'-69'1597,"-1652"-250"1518,298 119-2001,-13 109-1207,1730 91 31,-196 5-947,200 2 379,43-7 619,-1 0-1,1 0 1,0 0-1,0 0 1,0 0 0,-1 0-1,1 0 1,0 0-1,0 0 1,-1 0-1,1 0 1,0 0 0,0 0-1,0 0 1,-1 0-1,1 1 1,0-1 0,0 0-1,0 0 1,0 0-1,-1 0 1,1 0-1,0 0 1,0 1 0,0-1-1,0 0 1,0 0-1,-1 0 1,1 1 0,0-1-1,0 0 1,0 0-1,0 0 1,0 1-1,0-1 1,0 0 0,0 0-1,0 0 1,0 1-1,0-1 1,0 0 0,0 0-1,0 0 1,0 1-1,0-1 1,0 0-1,0 0 1,0 0 0,0 1-1,0-1 1,0 0-1,0 0 1,1 0 0,-1 1-1,0-1 1,0 0-1,0 0 1,0 0-1,0 0 1,1 1 0,-1-1-1,0 0 1,0 0-1,0 0 1,1 0 0,9 5-105,1-2 1,-1 1-1,1-2 1,0 1-1,14 0 1,757 81 2304,-640-72-2003,942 72 318,700 66-468,397 120-2442,-1672-198 1519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5.966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5880 227 5313,'-2495'-219'-3121,"829"212"5573,259 109-3059,1340-94 585,21-4 67,-1 3-1,-71 19 1,91-15 62,26-10-102,1-1-1,0 0 1,-1 0-1,1 0 1,0 0 0,0 1-1,-1-1 1,1 0-1,0 0 1,-1 1-1,1-1 1,0 0-1,0 0 1,-1 1-1,1-1 1,0 0-1,0 1 1,0-1-1,0 0 1,-1 1-1,1-1 1,0 1-1,0-1 1,0 0-1,0 1 1,0-1-1,0 0 1,0 1-1,0-1 1,0 1-1,0-1 1,0 1-1,3 1 29,-1 0-1,1 0 1,0-1-1,-1 1 1,1-1-1,0 1 1,0-1-1,0 0 1,0 0-1,0 0 1,0 0-1,5 0 1,49 11 386,1-3-1,85 2 1,-106-9-279,1028 17 1399,-770-19-1492,1160 9-1701,-938 0 1027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6.323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10 6689,'65'1'481,"90"1"151,49-2 152,84-3-40,41-2-280,56 2-216,23 2 0,27 1 24,6 1 16,10 1-80,3 2-88,7 4-96,4 5-120,4 10-584,1 3-600,-12 10 672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7.040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979 1 13755,'-914'53'-5489,"903"-53"5443,-43 4-588,65-5 186,99-6 554,1080-2 2177,6 60-1530,-13 49 1492,-5 41-1302,-342-39-2186,-646-81 877,530 74 259,-891-125-1999,-1184-189-1473,-21 63 2662,578 108 251,-1033 70 0,1343 11 2945,638-40-422,1944-2-293,-444 125-3767,-1253-76 1441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7.752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3470 165 6185,'1125'104'3191,"1018"112"-4785,-2117-214 1643,-21-2-21,-11-1 25,-194-31-610,-1465-146 67,-22 90-212,-843 71 2275,2392 19-1533,-328 1-64,400-8-65,55 1 50,18-1 41,41-5 236,76-6-1,-90 12-126,1901-121 2407,15 119-2687,1043 159-6851,-2904-145 6672,-6-2-336,156 34 1,-209-28 143,-54-5 158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8.162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2709 270 11410,'-234'-31'-64,"-19"-3"-232,-14 3-232,-6 0 304,-2 1 80,2 2-328,6 0-144,21 4-208,20 8-16,48 5-321,34 5-591,72 6 992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8.462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5393 219 4329,'-398'-42'984,"-31"1"1001,-25 6-1049,-26 8-832,-16 5-120,-11 5-120,11 3 32,27 4 232,32 1 144,71 7 0,38 5-232,87 8-984,46 2-553,99 1 737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3.62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623 0 9690,'-70'67'624,"-36"37"152,2 23-208,9 36-463,7 20-65,20 30-128,13 8-169,29 12-327,15 6-248,38-16-752,23-12-713,48-47 1289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8.981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3046 156 10370,'-1345'-95'-1528,"4"47"1639,982 36-1526,1078 34 1855,-403-8-404,1518 131-262,-1823-144 164,36 6-406,-40-3 149,-25 0-21,-105 3-429,-196-14 1,181 1 446,-57-1 119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9.231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0 0 6097,'145'17'264,"39"-4"72,20-1-232,24 2-344,3 0-176,10-1-200,-1 2 0,-3 0 224,1 2 104,-2-1-368,0-2-392,3 1 543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9.541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236 56 6321,'-122'-12'-480,"52"2"-264,27 2 96,61 2 760,33 0 184,64-2 48,37 2 24,70 6 112,31 0-24,63 6-264,26 0-240,38 2-688,17 3-608,11-1 712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1:59.930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1078 80 7554,'-996'-65'-671,"929"59"741,52 3 64,15 1-10,26-1 187,651 16 2858,-501-4-2986,1912 118 175,-1196-62-2832,-599-43 730,-84-6 627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0.178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0 5937,'294'49'416,"17"-3"385,24 3-929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3.162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1 984,'21'6'232,"9"0"176,5 1-176,6 1-472,4-2-200,2-3 208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3.455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1336 0 592,'78'11'676,"-136"-4"3561,18 0-3685,-113 11 492,-359 54 1165,422-53-2176,0 3-1,2 4 0,-133 58 0,205-76-65,0-1-1,1 2 1,0 0-1,1 1 0,-1 0 1,2 1-1,-13 13 0,23-20-18,0-1 0,0 1-1,0-1 1,0 1-1,1 0 1,0 0 0,0 0-1,0 1 1,0-1-1,0 0 1,1 1-1,0-1 1,0 1 0,0 0-1,1-1 1,-1 1-1,1-1 1,0 1 0,0 0-1,1-1 1,0 1-1,-1 0 1,2-1 0,-1 1-1,0-1 1,1 0-1,0 1 1,0-1-1,0 0 1,5 7 0,1 0-84,1 0 1,0-1 0,0 0 0,1 0 0,0-1 0,0-1 0,1 1-1,1-2 1,20 12 0,8 0-229,76 24 0,24-4-590,1-6 0,147 14-1,-69-17 128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3.800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1 6953,'27'15'281,"9"3"215,36 12-408,14 2 136,35 4-96,18 3-96,28 4-88,20 2-32,25 2-272,14-2-304,27 0-729,2 3-527,16-1 984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4.140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0 0 7970,'39'26'56,"53"13"-56,34 8-120,55 3 312,24 1-32,48 0-160,16-4-32,22-6-40,6-2 0,7-4-104,-3 0-248,-5-5-1153,-3-2 985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4.311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1455 5 6313,'-258'-5'320,"-2"5"793,19 11-1241,18 5 8,31 7-296,29 1-385,45 3 425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3.91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642 0 9970,'-114'54'216,"16"47"-224,9 13 24,6 31 32,5 15 16,14 27 0,9 14-16,18 26-56,13 6-248,27-5-656,18-2-640,31-29 743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4.767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44 1 6713,'-44'7'1641,"61"-1"-1340,26 5-106,97 11 449,145 3 0,150-13-390,-287-10-224,745 8-536,456 11-800,-2 63 1094,-1207-70 72,255 23-3044,-280-30 1967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5.063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0 5409,'72'12'240,"71"2"-24,32-2-40,53-3-80,27 0-96,27-3-32,15 2 32,19-1 72,4 1 40,15-1 8,-2-2-32,6-2-120,-8-3-128,-11-3-736,-11-5 568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5.466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22 113 7538,'-19'6'-439,"19"-6"431,0 0-1,0 0 1,-1 0-1,1 0 1,0 0 0,0 0-1,0 0 1,0 0-1,0 0 1,0 0-1,0 1 1,-1-1-1,1 0 1,0 0-1,0 0 1,0 0-1,0 0 1,0 0 0,0 0-1,0 0 1,0 1-1,0-1 1,0 0-1,0 0 1,0 0-1,0 0 1,0 0-1,0 0 1,0 1-1,0-1 1,0 0 0,0 0-1,0 0 1,0 0-1,0 0 1,0 1-1,0-1 1,0 0-1,0 0 1,0 0-1,0 0 1,0 0-1,0 0 1,0 0 0,0 1-1,0-1 1,0 0-1,0 0 1,1 0-1,-1 0 1,0 0-1,0 0 1,0 0-1,0 0 1,37 13-581,53 5 923,172 13 0,97-22 386,-263-8-746,1738-3-205,-716-3 149,-906 6 220,279-4 1551,-365-7-535,-125 10-1157,1 0-1,-1 0 0,0 0 0,0 0 0,0 0 0,0-1 0,0 1 0,1 0 0,-1-1 0,0 1 0,0 0 0,0-1 0,0 1 0,0-1 0,0 0 0,0 1 0,0-1 0,0 0 0,-1 0 0,1 1 0,0-1 0,1-2 0,-2 2-19,-1 0-1,1 1 1,0-1-1,-1 0 1,1 0-1,-1 0 1,1 0-1,-1 1 1,1-1-1,-1 0 1,1 1-1,-1-1 0,0 0 1,0 1-1,1-1 1,-1 1-1,0-1 1,0 1-1,0-1 1,-1 0-1,-58-24-1176,-13 4-240,-117-19 1,-84 4 9,193 27 1107,-77-10-38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5.591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1 1440,'247'18'48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5.935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0 0 9490,'130'15'864,"21"-1"1417,45-1-2273,14 2-120,24 0-304,4 2-121,-1-3-111,6-1-80,-8-1-368,-1 0-728,6-6 1063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6.215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0 4833,'211'15'376,"57"2"824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7.351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0 1 4713,'82'10'448,"29"7"328,21 2-336,34 4-280,12 3-72,33-2-72,15-2-16,22-2-8,17 0-96,20-1-48,-7-4-2000,36 3 1792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7.787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1 0 4657,'101'6'432,"39"3"288,22 2-192,34 2-240,23-1-72,16 2 33,18-1 55,21 1 80,8-2-32,16 2-152,7-2-96,4 1-224,-1 1-144,-9 4-288,-11 5-161,-16 4-319,-16 5-344,-26 1 800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8.160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0 0 6425,'53'11'33,"0"-2"0,104 2-1,-98-8 30,1000 40 94,-148-8-357,1506 127-3736,-2102-134 3534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08.506"/>
    </inkml:context>
    <inkml:brush xml:id="br0">
      <inkml:brushProperty name="width" value="0.35" units="cm"/>
      <inkml:brushProperty name="height" value="0.35" units="cm"/>
      <inkml:brushProperty name="color" value="#F8F83E"/>
    </inkml:brush>
  </inkml:definitions>
  <inkml:trace contextRef="#ctx0" brushRef="#br0">0 66 8234,'26'3'32,"51"-3"-16,27 0-336,55 0 416,19-3 40,34-5-48,15-1-40,17-1-40,17-1 0,12 3 8,14-1-16,15 3-32,5 2-88,12 4-352,-1 1-240,-9 10-545,-8 5-263,-31 9 840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4.21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2030 3 8002,'-75'-3'232,"-17"27"-64,-4 21-200,-17 29 8,-13 12 32,-19 13 312,-11 8 232,-16 19 264,-6 16 8,-1 32-264,5 15-239,14 37-370,16 9-239,36 22-872,24 8-784,57-16 1024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0.212"/>
    </inkml:context>
    <inkml:brush xml:id="br0">
      <inkml:brushProperty name="width" value="0.1" units="cm"/>
      <inkml:brushProperty name="height" value="0.1" units="cm"/>
      <inkml:brushProperty name="color" value="#F8F83E"/>
    </inkml:brush>
  </inkml:definitions>
  <inkml:trace contextRef="#ctx0" brushRef="#br0">3 1 3905,'-3'3'248,"16"-2"664,12 2-1344,6-2-16,6 0 240,4 1 208,6 0 472,4 1 128,-1 1-72,0-2-152,-2 2-384,1 0-224,3 2-584,4 0-448,7 2 672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0.645"/>
    </inkml:context>
    <inkml:brush xml:id="br0">
      <inkml:brushProperty name="width" value="0.1" units="cm"/>
      <inkml:brushProperty name="height" value="0.1" units="cm"/>
      <inkml:brushProperty name="color" value="#F8F83E"/>
    </inkml:brush>
  </inkml:definitions>
  <inkml:trace contextRef="#ctx0" brushRef="#br0">18 0 4073,'-1'1'18,"0"-1"1,0 1 0,0-1-1,0 1 1,0-1 0,0 1-1,0 0 1,0 0-1,0-1 1,0 1 0,0 0-1,1 0 1,-1 0 0,0 0-1,1 0 1,-1 0-1,0 0 1,1 0 0,-1 0-1,1 0 1,0 0-1,-1 2 1,1-2-8,1 0 1,-1 0-1,0 0 0,1 0 0,-1-1 1,1 1-1,0 0 0,-1 0 0,1 0 1,0-1-1,-1 1 0,1 0 0,0-1 1,0 1-1,-1 0 0,1-1 0,0 1 1,0-1-1,0 0 0,1 1 0,63 17 145,-57-16-141,378 50 305,-136-23-222,-79-4-196,311 41-2619,-478-68 1614,-11-2 1019,-44-14 362,-1 3 0,-1 3 0,-94-12 0,79 14-161,-150-18-444,107 14 149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0.876"/>
    </inkml:context>
    <inkml:brush xml:id="br0">
      <inkml:brushProperty name="width" value="0.1" units="cm"/>
      <inkml:brushProperty name="height" value="0.1" units="cm"/>
      <inkml:brushProperty name="color" value="#F8F83E"/>
    </inkml:brush>
  </inkml:definitions>
  <inkml:trace contextRef="#ctx0" brushRef="#br0">263 17 536,'-65'-5'309,"-133"-6"866,256 14 1130,65 11-1,-27-2-1593,159 15-228,450 37-2909,-510-53-178,-113-6 1875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1.476"/>
    </inkml:context>
    <inkml:brush xml:id="br0">
      <inkml:brushProperty name="width" value="0.1" units="cm"/>
      <inkml:brushProperty name="height" value="0.1" units="cm"/>
      <inkml:brushProperty name="color" value="#F8F83E"/>
    </inkml:brush>
  </inkml:definitions>
  <inkml:trace contextRef="#ctx0" brushRef="#br0">98 25 3529,'-26'1'38,"17"-1"-24,-1 0 1,0 1 0,0 0-1,0 0 1,-12 5-1,22-6-9,0 0 0,0 0 0,1 0 0,-1 0 0,0 0 0,0 0 0,1 0 1,-1 0-1,0 0 0,0 0 0,1 0 0,-1 1 0,0-1 0,0 0 0,1 0 0,-1 0 0,0 0 0,0 1 0,0-1 0,0 0 0,1 0 0,-1 0 0,0 1 0,0-1 0,0 0 0,0 0 1,0 1-1,0-1 0,0 0 0,1 0 0,-1 1 0,0-1 0,0 0 0,0 0 0,0 1 0,0-1 0,0 0 0,0 0 0,0 1 0,0-1 0,-1 0 0,1 0 0,0 1 0,0-1 1,0 0-1,0 0 0,0 1 0,0-1 0,0 0 0,-1 0 0,1 0 0,0 1 0,0-1 0,0 0 0,0 0 0,-1 0 0,1 1 0,0-1 0,0 0 0,-1 0 0,1 0 0,0 0 0,-1 0 1,29 10 617,67 11 450,157 14 0,106-15-873,-171-12-40,817 96 320,-593-53-1612,-310-43-42,-93-10 1038,-19-3 269,-23-6 246,-594-120 967,-10 39-1379,476 71 347,148 19-274,-113-16 50,-226-3 0,391 35 789,662 83-331,6-36-2590,-461-42 473,-110-8 714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1.739"/>
    </inkml:context>
    <inkml:brush xml:id="br0">
      <inkml:brushProperty name="width" value="0.1" units="cm"/>
      <inkml:brushProperty name="height" value="0.1" units="cm"/>
      <inkml:brushProperty name="color" value="#F8F83E"/>
    </inkml:brush>
  </inkml:definitions>
  <inkml:trace contextRef="#ctx0" brushRef="#br0">1 0 248,'115'12'8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2.125"/>
    </inkml:context>
    <inkml:brush xml:id="br0">
      <inkml:brushProperty name="width" value="0.1" units="cm"/>
      <inkml:brushProperty name="height" value="0.1" units="cm"/>
      <inkml:brushProperty name="color" value="#F8F83E"/>
    </inkml:brush>
  </inkml:definitions>
  <inkml:trace contextRef="#ctx0" brushRef="#br0">399 25 4609,'-399'-25'-860,"480"26"4889,-4 0-4235,1367 150-649,-1190-119 831,358 48-1213,-500-67 798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2.375"/>
    </inkml:context>
    <inkml:brush xml:id="br0">
      <inkml:brushProperty name="width" value="0.1" units="cm"/>
      <inkml:brushProperty name="height" value="0.1" units="cm"/>
      <inkml:brushProperty name="color" value="#F8F83E"/>
    </inkml:brush>
  </inkml:definitions>
  <inkml:trace contextRef="#ctx0" brushRef="#br0">0 1 2272,'139'24'81,"26"2"-410,8-2 241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6.490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1 6121,'28'15'256,"14"3"96,8 3-136,18 5-47,6 3-41,20 7-96,9-2-32,18 5-8,7 0 0,13 4-224,3 2-401,6-3-1047,5 1 936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7.002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1 19 6905,'137'-8'575,"239"-3"1907,-305 14-2010,-1 2-1,0 4 1,93 22 0,212 81 667,26 7-741,295 44-574,9-50-5532,-587-102 4079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7.363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1 0 6729,'221'13'2800,"380"37"-2219,162 78-70,-286-44-2479,-325-61 589,-6-6 538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4.55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2943 7 6761,'-127'-6'705,"-22"18"1015,-9 19-1128,-19 24 88,-5 14-96,-14 25-120,-5 8-31,2 11 15,-3 8-32,-8 33-136,4 21-96,1 40-296,1 28-176,27 17-432,25-4-241,46-7-599,35-25-456,50-40 1151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7.593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0 8466,'54'19'-656,"35"-2"-1545,14 1 881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8.370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411 223 4625,'386'10'2365,"-5"-22"-4786,-360 11 2354,-15 1 139,1 0 0,-1 0 0,1 0 1,0-1-1,-1 0 0,0-1 1,1 1-1,-1-1 0,0 0 1,0-1-1,11-5 0,-17 8-60,1-1-1,-1 1 1,0 0-1,0 0 1,0-1-1,1 1 1,-1 0 0,0-1-1,0 1 1,0 0-1,0-1 1,0 1-1,0 0 1,0-1 0,0 1-1,0 0 1,0-1-1,0 1 1,0-1-1,0 1 1,0 0-1,0-1 1,0 1 0,0 0-1,0-1 1,0 1-1,-1 0 1,1-1-1,0 1 1,0 0-1,0 0 1,-1-1 0,1 1-1,0 0 1,0 0-1,-1-1 1,1 1-1,0 0 1,0 0-1,-1-1 1,0 1 0,-15-10 35,13 9-21,-65-29-80,-1 4 0,-2 3 1,-113-22-1,167 41 98,-61-13 334,-119-10 0,152 24-101,0 2 0,1 2 0,-1 2 1,-53 11-1,95-14-179,0 1 0,1-1 1,-1 1-1,0 0 0,1-1 0,-1 1 0,1 1 1,-1-1-1,1 0 0,0 0 0,-1 1 0,1 0 0,0-1 1,-3 4-1,4-4-58,1-1 1,0 1-1,0-1 1,0 1-1,-1 0 0,1-1 1,0 1-1,0-1 1,0 1-1,0-1 1,0 1-1,0-1 1,0 1-1,0 0 0,0-1 1,0 1-1,0-1 1,1 1-1,-1-1 1,0 1-1,0-1 1,1 1-1,-1-1 0,0 1 1,0-1-1,1 1 1,23 17 648,7-5-325,0-1-1,1-1 1,0-2-1,48 7 1,141 10-47,-149-19-258,22 3-72,680 47-957,-751-55 760,-18-1 124,1 0 0,0-1 0,-1 1 0,1-1 0,0-1 0,-1 1 0,1-1 0,-1 0 1,1 0-1,-1 0 0,1-1 0,5-2 0,-11 4 75,0-1-1,0 1 1,0 0-1,0 0 1,0-1-1,0 1 1,0 0-1,0-1 1,0 1-1,0 0 1,0-1-1,0 1 1,0 0 0,0-1-1,0 1 1,-1 0-1,1 0 1,0-1-1,0 1 1,0 0-1,0-1 1,0 1-1,-1 0 1,1 0-1,0-1 1,0 1-1,-1 0 1,1 0 0,0 0-1,0-1 1,-1 1-1,1 0 1,0 0-1,0 0 1,-1 0-1,1 0 1,0 0-1,-1-1 1,1 1-1,0 0 1,-1 0-1,-16-7-76,17 7 77,-29-9 3,1 1-1,-1 2 1,0 0 0,-40-1 0,-127 3 111,100 4-120,-1120-23-3784,1177 22 3646,49 2-214,55 3 425,268 25 1203,783 63 54,4-48-2617,-1061-44 885,1067-24 690,-1033 15-952,-18-3 211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8.776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1 5641,'66'7'16,"10"0"688,16 2-1328,11 2 152,12 0 392,8 0 96,12 3 208,8-1 48,11 3 48,5 2 16,9 1-176,0-1-128,2-1-168,2-1-48,-7-1-272,-1-2-256,-13 0 440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8.903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71 15 544,'-13'-4'-56,"-45"-7"-16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19.103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1355 43 2409,'-1299'-43'5311,"1244"47"-4696,54-1-247,12-1 1,87 7 532,1697 133-1824,-1540-114 419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1.079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820 6 2865,'-20'-1'74,"20"1"-61,0 0-1,0 0 1,0 0 0,0 0-1,0 0 1,0 0 0,0 0-1,0 0 1,0 0 0,0 1-1,0-1 1,0 0 0,0 0-1,0 0 1,0 0 0,0 0-1,0 0 1,-1 0 76,1 0-77,0 1 1,0-1 0,0 0-1,0 0 1,0 0 0,0 0-1,11 9 129,-19-12 229,0 0 1,0 1-1,0 0 1,0 0 0,-1 1-1,-15-1 1,-1 4-98,0 2 1,0 0 0,1 2-1,-46 17 1,14-5-233,2-3 284,0 2 1,1 2-1,1 3 0,-69 40 0,106-52-204,0 0 0,0 2-1,1 0 1,0 0 0,1 1 0,1 1-1,-16 22 1,21-24-236,0-1 1,1 1-1,0 0 1,1 1-1,1-1 0,0 1 1,0 0-1,1 0 0,1 1 1,0-1-1,1 20 1,1-21-212,0 0 0,1 0 0,1 0 0,3 15 0,24 45-724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1.495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0 7450,'45'15'725,"-1"1"0,-1 3-1,0 1 1,65 43 0,410 248 443,-391-246-1389,3-4 1,166 51-1,-23-33-2636,-145-47 1640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1.867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1 1 12331,'0'2'-39,"0"1"0,0-1 0,0 0 0,1 0 0,0 1 0,-1-1 0,1 0 0,0 0-1,0 0 1,0 0 0,0 0 0,0 0 0,0 0 0,1 0 0,-1 0 0,1 0 0,-1-1 0,1 1 0,0 0 0,2 1 0,47 33-305,-38-27 489,181 103 1781,-88-53-1416,58 31-623,330 128-1,-32-81-4993,-353-114 3598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2.228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1 0 528,'2'3'104,"1"-1"1,-1 1-1,1-1 0,-1 1 1,1-1-1,0 0 0,0 0 1,0-1-1,0 1 0,0 0 1,1-1-1,-1 0 0,0 0 1,1 0-1,4 1 0,61 7 1620,-49-7-1147,269 25 4492,147 1-3123,-357-24-1973,415 9-215,-168-31-3016,-270 12 2346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2.556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1 1 8018,'42'4'72,"17"4"-336,10 2-256,8 5-73,3 2 65,9 0 568,1 2 416,4-5 489,5 2-1,-1-1-432,-3-1-368,-11 1-584,-3-3-288,-16-8-737,-6-4-575,-11-6 1120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4.87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2409 19 7914,'-25'-5'134,"1"0"1,-1 1 0,0 1-1,0 2 1,0 0 0,-27 3 0,17 3-53,0 1 0,0 2 1,-60 22-1,-61 31 744,-270 148-1,-114 141 1534,452-284-2041,4 3 0,-140 149 1,173-159-338,2 2 0,3 2 1,3 3-1,-61 125 1,64-101-523,4 2 1,-44 180 0,65-200-295,4 0 0,2 1 0,3 0 0,6 109 0,26-8-518,-26-173 1349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2.774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29 0 9234,'-24'23'456,"20"-5"384,6 3-1184,21 7-336,9 0-72,23 0 40,11-4 0,17-3 143,10-1 33,10-5-376,5 1-640,5-5 832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3.477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0 2881,'27'7'361,"0"-1"0,0-1 0,54 1 0,87-9 793,-115 1-705,215-6 929,456 45 1,-330 15-5114,-273-37 2738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3.886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34 360,'46'0'-64,"1"-2"-88,-4 0 88,-2-1 64,-1-2 16,5-2-8,1 0 0,4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4.180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0 6897,'19'4'-296,"15"0"-600,11 0-88,13 0 400,8-1 128,14-3 456,6 0 280,15-1 408,6-1 88,12 2-144,7 2-168,7 1-480,1 4-312,-10 2-416,-6 1-312,-26 0 576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4.417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1 3961,'86'2'136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4.635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61 0 5649,'-33'5'-464,"5"3"160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8.214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698 14 6729,'-141'-7'1690,"95"3"-689,-1 1 0,0 3 0,0 2-1,-62 10 1,96-10-861,0 2 0,0-1-1,1 2 1,-1 0 0,1 0 0,0 1-1,0 1 1,1 0 0,0 0 0,0 1-1,1 0 1,0 1 0,0 1 0,1-1-1,0 1 1,1 1 0,0 0 0,1 0-1,-11 22 1,10-15-96,2 0-1,0 0 1,1 1-1,0 0 1,2 0 0,0 0-1,2 0 1,0 0-1,1 1 1,0-1-1,2 0 1,1 0 0,0 0-1,1 0 1,9 24-1,3 3-209,2-1 0,2 0-1,2-2 1,54 80-1,-49-84-354,3-2 0,1-1-1,1-2 1,42 35-1,49 30-511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29.369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23 0 5697,'-13'23'448,"5"7"481,7 15-545,2 3 72,10 11-16,1 6-64,9 5-96,4 5-40,13 3-184,10-1-136,20-4-392,13-5-336,13-10 432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30.043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1 2008,'23'10'144,"3"0"193,5-4-185,4 2 296,4 0 224,-1 1 320,2 6 8,2 3-128,2 2-127,6 5-305,3 3-96,13 8-264,10 1-272,26 5-816,12 2-713,13-1 873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31.718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1 7234,'84'35'1158,"139"83"1,-194-99-1084,-1 1-1,-1 2 1,0 0-1,-2 2 1,-1 0-1,-1 2 1,38 53-1,-43-49-215,0 1-1,-2 0 0,-1 1 1,-2 0-1,15 58 0,-24-73-37,-1 0 1,0 0-1,-2 0 0,0 1 0,-3 31 1,1-39 27,-1 0-1,0 0 1,0 0 0,-1 0 0,-1-1-1,0 1 1,0-1 0,-1 0 0,0 0 0,-10 14-1,9-16-47,0 1-1,-1-2 0,0 1 0,0-1 0,-10 7 0,-48 21-441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5.17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1064 13 10282,'-63'-12'312,"-12"16"-88,-1 23-304,-5 32 80,-5 17 56,-15 17 344,-7 10 161,-5 21 183,5 17-56,14 31-288,16 12-168,30 23-232,16 2-120,36-3-464,20-7-336,26-34-937,19-23-615,27-55 1351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32.420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1 0 6009,'29'23'480,"1"8"1025,8 16-1721,2 8 0,-4 15-120,-2 9-153,-13 22-647,-6 6 672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33.308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463 1 7618,'-44'5'560,"23"1"968,-5 8-1448,-2 3 80,-9 8 8,-4 2-32,-5 6-32,-3 4-64,3 5-344,-1 8-416,7 12-1464,3 5 1247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33.901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0 8594,'50'0'104,"20"8"-600,10 3-448,13 0 575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34.396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0 11907,'11'0'176,"30"11"-120,3 5-1665,27 9 937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35.535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17 2865,'12'-7'152,"9"2"648,4 1 104,2 5 568,-2 3 129,-4 4-153,-2 0-192,0 5-256,3 3-71,7 12-297,6 9-160,13 18-232,6 10-96,6 16-112,-2 8-72,-7 11-688,-2 4-656,0 4 743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36.005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1 9194,'42'24'48,"21"7"-864,9 8-929,18 11 993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36.377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0 0 12091,'24'28'376,"11"2"1088,19 15-2976,9 5-129,6 3 225,2-2 264,5-5 712,4 0 24,14-4 368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36.829"/>
    </inkml:context>
    <inkml:brush xml:id="br0">
      <inkml:brushProperty name="width" value="0.2" units="cm"/>
      <inkml:brushProperty name="height" value="0.2" units="cm"/>
      <inkml:brushProperty name="color" value="#F8F83E"/>
    </inkml:brush>
  </inkml:definitions>
  <inkml:trace contextRef="#ctx0" brushRef="#br0">34 0 6385,'-33'8'1377,"34"0"-1377,6 1 528,11 4 800,9 2 88,20 6-255,14 4-273,24 10-544,10 4-312,20 11-1064,6 5-953,9 7 1009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6.0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22 6025,'86'-3'320,"14"0"304,17-3-976,6 3-376,5 0-584,5 0-184,1 3 751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6.3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4081,'1'0'728,"38"3"1040,23 3-1023,47 0-473,21 0-40,37-1-208,20 1-80,23-3-152,12 3-160,19-1-793,6 1 713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5.46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1130 0 10130,'-114'42'240,"-5"18"-168,-2 29-72,-2 6-16,1 9 16,3 3 72,8 8 192,6 8 72,26 12 40,14 5-63,31 8-217,16 5-184,23 2-497,13-4-383,23-19-1560,14-16 1447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6.63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199 0 7178,'-96'5'-16,"34"2"-88,21 1-449,44 4 17,28 0 96,50 1 64,28 0 112,54-4 264,21 0-8,39 0-8,21 0-8,29 0-144,16 3-256,18 3 256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6.8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1286 106 6233,'-97'-7'408,"-28"-7"537,-12-3-1057,-17 4-353,-5 1 1,4 1-152,6 1-144,22 2-264,18 1-224,35 1 736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6.9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5705,'208'27'688,"-29"-10"625,-16-4-777,-39-8-656,-27-1-424,-52-7 312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7.2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20 2745,'65'-6'80,"62"0"-8,30 0-136,48 5 40,24 1 56,34 3 288,13 1 136,24 7 64,5-1-72,10 7-328,1 0-312,-7 1-992,-9 1 744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7.5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319 0 7922,'-146'2'-280,"52"-1"-345,29 2-79,52 2 568,26-2 104,63 0 120,31 1 80,65-1 104,33 2-24,48 1-232,29 0-104,41 3-112,14 0-24,23 6-112,4 2-72,12 7-480,1 5-384,-6 5 688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7.9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4449,'113'9'216,"-56"-7"-960,-31-4 560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8.1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 1520,'159'-2'176,"50"7"24,24 4-8,38 6-48,14 3 41,19 5 351,3 1 104,10 4-16,5 3-288,4 3-288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8.5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110 1 2945,'-78'3'1105,"46"5"501,44-4-405,140 9-356,-114-11-756,650 38 362,1065 75-255,1167 256-3134,-2784-345 2527,-50-6 227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8.9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 1 11570,'0'0'40,"-1"0"-1,1 1 0,-1-1 1,1 1-1,0-1 0,-1 1 1,1-1-1,0 1 0,-1 0 1,1-1-1,0 1 0,0-1 1,0 1-1,-1 0 0,1-1 1,0 1-1,0 0 0,0-1 1,0 1-1,0 0 0,0-1 1,0 1-1,0-1 0,0 1 0,1 0 1,-1-1-1,0 1 0,0-1 1,0 1-1,1 0 0,-1-1 1,0 1-1,1-1 0,-1 1 1,1-1-1,-1 1 0,0-1 1,1 1-1,-1-1 0,1 1 1,-1-1-1,1 0 0,-1 1 1,1-1-1,0 0 0,-1 0 1,1 1-1,0-1 0,45 7 979,-25-6-1218,895 54-1925,-398-33 1579,670 85-1153,-13 96-1391,-941-148 2292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9.1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4953,'32'3'656,"28"2"1009,53 1-1113,30-3-208,48-2-48,18 2-104,45 3-144,17 3-24,33 10-16,14 3-16,18 7-312,7 2-488,5 3 480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8:54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68 1968,'-12'-11'264,"5"1"361,2-1-145,-1 4-120,4-2-88,-1 4-280,1-1-184,-1 3-1321,1 1 1065,-11-1 80,6 6 192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5.74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601 0 9754,'-108'89'288,"-3"30"-184,1 18-8,12 32 24,9 14-88,38 7-192,18 4-216,37-9-704,17-4-496,31-22 815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9.5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235 39 9578,'-216'-30'-744,"198"26"621,22 1 285,39 1 220,838 67-35,-768-52-370,1830 271-543,-1704-238-240,-23-3 273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29.9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1728 165 5553,'-1401'-120'-1208,"1099"87"1955,278 28-569,24 5-174,0 0 0,0 0 0,0 0 0,0 0 0,0 0 0,0 0 0,0 0 0,1 0 0,-1 0 0,0 0 0,0 0 0,0 0 0,0 0 0,0 0 0,0 0 0,0 0 0,0 0 0,0 0 0,0 0 0,0 0 0,1 0 0,-1 0 0,0 0 0,0-1 0,0 1 0,0 0 0,0 0 0,0 0 0,0 0 0,0 0 0,0 0 0,0 0 0,0 0 0,0 0 0,0 0 0,0-1 0,0 1 0,0 0 0,0 0 0,0 0 0,0 0 0,0 0 0,0 0 0,0 0 0,0 0 0,0 0 0,0 0 0,0-1 0,0 1 0,0 0 0,0 0 0,0 0 0,0 0 0,40-3 229,719 32 3358,-580-17-2680,1058 88 2026,-6 47-4926,-1134-134 1602,22 3-1432,170 43 0,-260-46 349,-29-13 1443,0 0 0,0 1 0,0-1 0,0 0 0,1 0 0,-1 1 0,0-1 0,0 0 0,0 0 0,0 1 0,0-1 0,0 0 0,0 0 0,-1 1 0,1-1 0,0 0 0,0 0 0,0 1 0,0-1 0,0 0 0,0 0 0,0 1 0,-6 1-621,6-2 621,0 0 0,0 0 0,-1 0 0,-12 2-314,0 0 1,-1-1-1,-18-1 0,-616-60 630,533 45-247,-490-69-613,269 29 294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0.1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1528 110 2505,'-705'-82'1317,"-3"55"51,625 32-1063,55 3-244,25-1-76,17 1-10,22 2 256,1-2-1,66 5 1,679 42 3004,-388-32-2424,2398 253-1954,-2084-180-2416,-363-48 2152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0.2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132 58 1512,'0'-8'96,"-35"-8"24,-61-17-488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0.3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180 23 264,'-179'-22'16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0.5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3393,'175'28'2173,"320"8"1,-255-25-1399,472 41 1187,-22-3-3726,-735-43-518,-12-6 1606,-25-1 298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0.7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3481,'113'12'232,"-10"0"256,-11 2-528,-26-4-584,-13 0-392,-28-6 543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1.1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3306 341 7746,'-276'-41'64,"-15"-1"224,-25 0-584,-5 3 32,3-1 264,4 4 32,23 8 8,13 2-8,34 9-24,19 5-176,45 3-705,28 5-439,52-1 616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1.4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3141 386 7898,'-561'-78'2373,"-233"-29"-2786,190 49-402,-432-54-5857,996 107 6521,26 4 233,0 0-1,0-1 1,0-1 0,0 0-1,-22-9 1,78 9-187,16 4-35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1.6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2139 299 8066,'20'-4'1136,"-31"-4"-1032,-40-4-608,-21-4-72,-49-4 304,-22-3 128,-28-2 392,-10-2 40,-19-4-96,-7 3-96,-3 1-152,0 5-80,8 3-344,6 1-456,12 0 535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6.02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356 1 13299,'-94'37'360,"27"38"-280,14 20-48,11 39-88,3 20-56,10 25-72,5 11-120,17 9-264,8-2-128,24-25-97,14-15-23,20-41 232,9-22 80,11-33-224,3-16-280,1-35 559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2.2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1153 5 2032,'-70'-3'384,"-878"1"3396,926 3-3812,5 0-67,0 0 0,0 2 0,-29 6 0,45-9 88,0 1-1,0-1 1,1 0-1,-1 0 1,0 0 0,1 0-1,-1 1 1,0-1-1,1 0 1,-1 1 0,0-1-1,1 0 1,-1 1 0,0-1-1,1 1 1,-1-1-1,1 1 1,-1-1 0,1 1-1,-1 0 1,1-1 0,0 1-1,-1 0 1,1-1-1,0 1 1,-1 0 0,13 13-119,39 7 153,23 1 306,131 21-1,87-6-521,-189-26-188,101 11-492,14 0 286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2.6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515 20 4657,'-135'-9'649,"43"2"-339,1 3-1,-100 10 1,186-4-389,7 0 48,13 2 34,436 34 1416,-218-22-1375,1199 88-4744,-1023-69 3711,-214-16 711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7.1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3001,'84'5'-432,"-13"-4"664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7.4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 2 5169,'-18'6'2369,"40"-3"-2105,40 1-544,18-1-24,33-1 47,15-2 33,25 0 96,11-2 8,20 1-392,8-4-184,3 1-232,1 1-112,-5-2 656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7.8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1246 1 7682,'-1246'6'-172,"2690"10"-4351,-1377-14 4708,-36 0-91,-1-1 0,1-2-1,0-1 1,36-7 0,-58 3-738,-16 1 248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7.9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855 7 2689,'-134'-5'376,"-2"4"424,2 1-120,15 0-152,7 1-128,22 1-480,14-2-432,22-2 264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8.1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1328,'93'9'488,"2"0"401,5-2-193,1-1-144,0-1-208,0-1-88,3-1-256,-3-3-120,-9 0-304,-6-4-272,-13-5-385,-10 1 529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8.4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8 4353,'43'1'552,"25"-4"640,15-3-904,18 6-312,8 0-16,13 5 40,5 1 8,6 4 0,-4 4-40,-6-2-520,-9 2-336,-10-5-256,-9-2 56,-21-4 559,-12-3 393,-30-1 304,-11-2-48,-21-3-48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8.6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539 0 4497,'-122'8'328,"8"-1"368,20 2-584,14-1-48,24 1 8,14 0 40,22-2-56,10 3-32,26 0-16,15 2-48,35 3-192,23 0-192,35-4-608,17 2-440,34 4 791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8.8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773 1 1328,'-83'0'-264,"-18"1"-184,-7 4 8,-4 4 416,0 2 24,13 2-8,8 2 0,25 2-8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6.27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324 0 12539,'-85'51'280,"24"51"-272,8 22 0,7 35-64,8 11 16,12 25 16,12 3-24,21 13-272,9 1-176,24-8-473,11-2-367,23-21-1329,15-18 1529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9.1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77 0 3361,'-46'14'464,"25"-5"680,11 0-1032,35 1-216,18 3 176,48-3 200,24-1-40,48-1-112,21-1-128,36 2-704,15-3-544,16 2 648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9.2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1 936,'255'15'320,"-9"0"200,-12 1-160,-27 0-224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9.5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2601,'201'3'-56,"20"1"-48,4 5 24,2 2 152,2 1 40,-9-1-112,-4 1-217,-9-2 137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39.8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8882,'185'13'448,"7"0"280,4 2-992,5 1-448,0 1-1361,2-1 1137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40.2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8834,'111'0'-88,"28"0"-472,14 5-264,16 4-313,10 2 97,11 1 248,2 0 392,1 0 832,2 0 88,-2 0-168,1 3-408,4 5-48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40.62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9226,'70'8'-224,"15"-1"-504,5 4-168,10 4-57,1 0 113,8 3 128,5 0 24,4 2-72,1 1 528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2:41.0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11010,'335'9'-1255,"0"15"0,596 120 1,-696-91 369,302 54-2343,-409-94 2504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08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895 123 672,'-2'0'373,"0"-1"0,0 0-1,0 0 1,0 0 0,0 0-1,0 0 1,0-1 0,0 1-1,1-1 1,-1 1 0,-2-3-1,-20-14 1579,-6 8-601,0 2-1,0 0 1,-57-5 0,68 12-1086,0 1 0,0 1 0,0 0 0,0 2 0,0 0 0,0 1 0,-26 9 0,29-7-144,1 1 0,0 0-1,0 1 1,0 0 0,1 1 0,1 1 0,-1 0 0,2 1 0,-1 1 0,-15 18 0,24-24-66,-1-1 1,1 1-1,0 0 0,0 0 1,1 0-1,0 1 1,0-1-1,1 1 1,-1 0-1,1-1 1,1 1-1,-1 0 1,1 0-1,1 1 1,-1-1-1,1 0 1,0 0-1,1 0 1,0 0-1,0 0 1,0 0-1,1 0 1,0 0-1,0-1 1,1 1-1,5 10 1,-1-7-12,0 0 0,1 0 0,0-1 0,0 0 0,1-1 0,0 0 0,0 0-1,1-1 1,0 0 0,0-1 0,1 0 0,0 0 0,0-1 0,0-1 0,0 0 0,1 0 0,0-1 0,0-1 0,0 0 0,21 1 0,-8-2 49,0-1 1,0-1-1,-1-1 0,1-1 0,-1-1 0,1-1 1,-1-2-1,-1 0 0,31-14 0,-48 18-52,0 1 0,0-1 0,0-1 0,-1 1 0,0-1 0,1 0 0,-1 0 0,-1 0 0,1-1 0,-1 0 0,1 0 0,-1 0 0,-1 0 0,1-1 0,-1 1 0,0-1 0,0 0 0,-1 0 0,1 0 0,-1 0 0,-1 0 0,1-1 0,-1 1 0,0-1 0,-1 1 0,1-1-1,-1 1 1,-1-1 0,1 1 0,-1-1 0,0 1 0,-1 0 0,1-1 0,-1 1 0,0 0 0,-1 0 0,0 0 0,0 0 0,0 1 0,0-1 0,-6-6 0,-1 1-18,-1 0 0,0 1 1,0 0-1,-1 1 0,0 0 0,0 1 0,-1 0 0,0 1 0,-1 0 0,1 1 1,-1 1-1,-1 0 0,1 1 0,-1 1 0,1 0 0,-25-1 0,14 2-19,-1 1-1,1 1 1,-1 1-1,1 2 1,-1 0-1,1 2 1,0 0-1,-47 19 1,55-17-13,1 1 1,0 1-1,0 0 0,1 1 1,0 1-1,1 1 1,0 0-1,1 0 0,0 1 1,-14 19-1,23-26 11,-1 1 1,1-1-1,0 1 0,0 0 1,1 0-1,0 0 1,0 0-1,1 1 0,0-1 1,0 1-1,1 0 0,-1-1 1,2 1-1,-1 0 0,1 0 1,1 0-1,-1-1 0,1 1 1,0 0-1,1-1 0,0 1 1,0-1-1,1 1 0,0-1 1,0 0-1,6 9 1,-4-9 1,0 0 1,0 0 0,1 0 0,0-1 0,0 1 0,1-1-1,0-1 1,0 0 0,0 0 0,0 0 0,11 4 0,-4-3 2,0 0 1,0-1 0,0-1-1,1-1 1,0 0 0,17 1-1,-3-2 36,0-2 1,1-1-1,-1-1 0,0-2 0,0-1 0,36-10 1,-31 5 108,55-25 0,-80 31-110,-1 0 1,1-1-1,-1 0 1,0 0-1,-1 0 1,1-1-1,-1 0 1,-1-1-1,1 0 1,-1 0-1,10-14 1,-14 16-12,0 0-1,-1 0 1,1 0 0,-1 0 0,0 0-1,-1-1 1,1 1 0,-1 0 0,0-1-1,0 1 1,-1 0 0,1-1 0,-1 1-1,0 0 1,-1 0 0,1 0 0,-1 0-1,0 0 1,-1 0 0,1 0 0,-1 0-1,0 1 1,0 0 0,0-1 0,-4-3-1,-6-8 13,-1 1 0,-1 0 0,0 1-1,0 1 1,-22-14 0,22 17-47,0 1 1,-1 1-1,-1 0 1,1 1-1,-1 0 1,-1 2-1,1 0 1,-1 1-1,1 1 1,-1 0-1,0 1 1,-1 1-1,-34 3 1,40-1-18,1 1 1,-1 1 0,1 0-1,0 1 1,0 0 0,0 0 0,0 2-1,1-1 1,0 1 0,0 1-1,0 0 1,1 1 0,0 0-1,1 0 1,-1 1 0,2 0-1,-1 1 1,1 0 0,1 0 0,-11 18-1,14-20 14,0 1-1,0-1 0,1 1 1,-1 0-1,2 0 0,0 0 1,0 0-1,0 1 1,1-1-1,1 0 0,-1 1 1,2-1-1,-1 0 0,1 1 1,1-1-1,-1 0 1,2 0-1,5 17 0,-3-15 8,0-1 1,1 0-1,1 0 0,-1 0 0,1-1 0,1 0 1,0 0-1,0-1 0,1 0 0,0 0 0,0-1 1,1 0-1,0-1 0,18 9 0,-12-8 20,1-1 0,0 0 1,0-2-1,1 0 0,-1-1 0,1 0 0,0-2 0,0 0 0,-1-1 0,1 0 1,0-2-1,0 0 0,-1-1 0,32-9 0,-22 3 35,0-1 1,0-1-1,-1-1 0,-1-2 0,0 0 0,-1-2 1,0 0-1,31-30 0,-49 41-26,0-1 0,-1 0-1,0-1 1,0 1 0,0-1 0,0 0 0,-1 0-1,-1-1 1,1 1 0,-1-1 0,0 0-1,-1 0 1,0 0 0,0 0 0,0 0 0,-1 0-1,-1 0 1,1-1 0,-2 1 0,1 0-1,-1-1 1,0 1 0,0 0 0,-4-9 0,2 6-11,-1 1 1,0-1 0,-1 1 0,0 0 0,-1 0 0,0 1 0,-1 0 0,0 0-1,0 0 1,-1 1 0,0 0 0,0 0 0,-1 1 0,0 0 0,0 1-1,0 0 1,-14-6 0,4 4-44,-1 1 0,1 1 1,-2 1-1,1 0 0,-1 2 0,1 0 0,-1 2 0,0 0 0,0 1 1,0 1-1,1 1 0,-1 1 0,-37 10 0,40-8 8,1 0-1,0 1 1,0 1-1,0 1 1,1 0 0,0 1-1,1 1 1,0 0 0,0 1-1,1 1 1,1 0-1,0 1 1,0 0 0,2 1-1,-1 1 1,-9 17-1,16-24 14,1 1 0,0-1 1,0 1-1,1 0 0,1 0 0,-1 0 0,1 0 0,1 1 0,0-1 0,0 0 0,1 1 0,0-1 0,0 1 0,1-1 0,0 1 0,1-1 0,4 12 0,-2-11 7,0 0 1,1 0-1,0 0 0,1 0 0,0-1 0,1 0 1,0-1-1,0 1 0,1-1 0,0-1 1,0 1-1,1-1 0,-1-1 0,16 9 0,-11-8 26,0-1 0,0 0-1,1 0 1,-1-2-1,1 1 1,0-2-1,1 0 1,-1-1-1,1 0 1,-1-1 0,1 0-1,-1-2 1,20-2-1,-25 2 10,1-1-1,-1 0 0,0-1 1,1 0-1,-1 0 0,0-1 1,-1 0-1,1-1 1,-1 0-1,0 0 0,0-1 1,0 0-1,-1 0 0,0-1 1,0 0-1,-1 0 1,0 0-1,0-1 0,0 0 1,7-17-1,-10 19-15,0 0 1,-1 0-1,0 0 1,-1-1-1,1 1 1,-1-1-1,-1 1 1,1-1-1,-1 0 1,0 1-1,0-1 1,-1 1-1,-2-9 1,1 4-7,-2 0 1,0 0 0,0 0-1,-1 1 1,0-1-1,0 1 1,-9-11-1,1 4-25,-1 0 0,-1 1 0,0 1 0,0 1 0,-2 0 0,0 0 0,-33-18 0,34 23-21,0 2-1,0 0 0,-1 1 1,1 1-1,-2 1 0,1 0 1,0 1-1,-1 1 0,1 0 1,-1 1-1,1 1 0,-26 4 1,36-3 10,-1 0 0,0 0 0,1 1 0,-1 1 0,1-1 0,-1 1 1,1 0-1,0 1 0,0 0 0,0 0 0,1 0 0,0 1 0,0 0 1,0 0-1,0 1 0,1-1 0,0 1 0,0 1 0,0-1 0,1 1 1,0-1-1,0 1 0,1 0 0,-1 1 0,2-1 0,-1 0 0,1 1 1,0 0-1,-1 13 0,2-9 10,0 0 0,1 0 0,0 0 0,1 0 0,1 0 0,0-1 0,0 1-1,1 0 1,0-1 0,1 0 0,1 0 0,0 0 0,0 0 0,13 17 0,-8-14 8,1 0 0,0-1 0,1 0-1,1-1 1,0-1 0,1 0 0,0-1 0,0 0 0,29 14-1,-27-17 22,0 0 0,1 0 0,0-2 0,1 0 0,-1-1-1,1-1 1,0 0 0,0-2 0,27 0 0,-33-1 13,1-2 0,-1 1 0,0-2 0,0 1 0,0-2 0,0 0 0,0 0-1,-1-1 1,0 0 0,0-1 0,0 0 0,-1-1 0,1 0 0,10-11 0,-15 12 0,-1 1-1,0-1 0,0-1 1,0 1-1,0-1 0,-1 1 1,0-1-1,-1 0 1,0-1-1,0 1 0,0-1 1,-1 1-1,0-1 0,0 0 1,0-10-1,-2 6-1,0 0-1,0 0 1,-2 0 0,1-1-1,-1 2 1,-1-1-1,0 0 1,-1 1 0,-8-17-1,5 12-22,-1 1 0,0 0-1,-1 1 1,-1 0 0,0 1 0,-1-1-1,-1 2 1,0 0 0,0 0-1,-1 1 1,-1 1 0,0 0-1,0 1 1,-22-11 0,23 16-33,-1 0 0,1 1 1,-1 0-1,0 1 0,1 0 1,-1 2-1,0-1 0,0 2 1,0 0-1,0 0 0,1 1 1,-1 1-1,1 0 0,-1 1 1,1 1-1,0 0 0,0 0 1,1 2-1,0-1 0,0 2 1,-17 12-1,18-11 16,0 0 0,0 0-1,1 1 1,1 0 0,0 1 0,0 0 0,1 1-1,0-1 1,1 1 0,0 1 0,1 0-1,0 0 1,1 0 0,1 0 0,0 1 0,1 0-1,0-1 1,1 1 0,1 0 0,0 1-1,1 14 1,1-20 13,1 0 0,0 0 0,0-1 0,1 1 0,0-1-1,0 0 1,1 0 0,0 0 0,0 0 0,1 0 0,0-1-1,1 0 1,-1 0 0,1-1 0,1 1 0,-1-1 0,1 0 0,0-1-1,0 0 1,1 0 0,0 0 0,0-1 0,0-1 0,0 1-1,0-1 1,10 2 0,0 0 25,1 0 0,-1-2-1,1 0 1,0-1 0,0-1 0,-1-1-1,1 0 1,0-2 0,0 0 0,0-1-1,27-8 1,-14-1 47,-1 0 1,0-2-1,-1-1 0,48-33 1,-58 34-44,0-1 1,-2-1 0,0 0 0,0-1-1,-2-1 1,0-1 0,17-25 0,-29 36-12,1 1 1,-1-1 0,-1 0 0,1 0 0,-1 0 0,-1 0 0,1 0 0,-2-1 0,1 1 0,-1-1 0,0 1 0,-1-1 0,0 0 0,0 1 0,-1-1 0,-3-16 0,1 15-10,-1-1 1,0 1-1,-1 0 1,0 0-1,-1 0 0,0 0 1,0 1-1,-1 0 1,0 1-1,-1-1 1,-15-11-1,6 6-33,-1 0 0,0 2 0,-1 0-1,-1 1 1,0 1 0,0 1-1,-1 1 1,0 1 0,-1 1-1,1 0 1,-1 2 0,-37-3 0,42 6-2,1 2 0,0 0 0,-1 1 0,1 0 0,0 2 0,0 0 0,0 0 1,1 1-1,-1 1 0,1 1 0,1 0 0,-1 1 0,1 1 0,-20 16 0,25-18 11,1 1 0,1 0 0,0 0-1,0 0 1,0 1 0,1 0-1,0 0 1,1 1 0,0 0-1,1 0 1,0 0 0,0 0-1,1 1 1,0-1 0,1 1 0,1 0-1,-1 0 1,2 0 0,-1 0-1,2-1 1,-1 1 0,4 18-1,-1-16 20,0 0-1,1 0 1,0-1 0,1 1-1,0-1 1,1 0-1,0-1 1,1 1-1,0-1 1,1 0-1,12 12 1,-6-9 13,0-1 0,1-1 0,0 0 0,1-1 0,0 0 0,1-2 0,21 10 0,-8-6 13,1-2-1,1-2 0,0-1 0,0-1 1,0-1-1,1-2 0,0-2 0,63-2 1,-65-3 32,0-1 0,-1-1 0,0-1 0,42-16 0,-62 19-28,1-1 0,-1-1-1,0 0 1,0 0-1,-1-1 1,1 0 0,-1 0-1,-1-1 1,1-1 0,-1 0-1,-1 0 1,1 0-1,-1-1 1,-1 0 0,10-15-1,-14 17-13,0 1 0,0-1-1,-1 0 1,0 0 0,0 0 0,-1 1-1,1-1 1,-2 0 0,1 0-1,-1 0 1,0 0 0,0 0 0,-1 1-1,0-1 1,0 1 0,0-1-1,-1 1 1,0 0 0,0 0-1,-1 0 1,-7-9 0,-2-3-12,0 1 0,-1 0 0,-1 1 0,-1 1 0,-28-22 0,26 25-45,-1 0 1,0 1 0,-1 1-1,-1 0 1,1 2-1,-1 1 1,0 0-1,-1 1 1,0 2 0,0 0-1,0 1 1,0 2-1,0 0 1,-1 1-1,1 1 1,0 1 0,-33 8-1,35-6-4,-1 2 0,1 0 0,0 1 1,0 2-1,1-1 0,0 2 0,1 1 0,0 0 0,1 2 0,0-1 0,1 2 0,0 0 0,1 1 0,1 1 0,0 0 1,1 1-1,1 1 0,-13 24 0,21-35 34,-1 1 1,2 0-1,-1 1 1,1-1-1,1 1 1,0-1-1,0 1 1,0 0 0,1 0-1,0 0 1,1 0-1,0 0 1,1 0-1,-1-1 1,2 1-1,-1 0 1,1 0-1,1-1 1,-1 1-1,2-1 1,-1 1-1,1-1 1,0 0-1,1-1 1,-1 1-1,2-1 1,-1 0-1,1 0 1,0-1-1,0 1 1,1-1-1,0-1 1,0 1 0,0-1-1,1 0 1,0-1-1,0 0 1,14 5-1,-7-3 27,0-2 0,1 0 0,-1 0-1,1-2 1,0 0 0,-1 0 0,1-2 0,0 0-1,0-1 1,0 0 0,-1-1 0,1-1 0,-1-1 0,29-10-1,-28 9 17,-1-2 0,0 0-1,0-1 1,0-1 0,-1 0 0,0-1-1,-1 0 1,0-1 0,-1 0-1,0-1 1,-1-1 0,0 0-1,17-27 1,-24 33-18,-1 0 1,0-1-1,0 1 1,-1 0-1,1-1 1,-2 0-1,1 1 1,-1-1-1,0 0 1,-1 0-1,0 0 1,-1-14-1,-1 9-6,-1 1 0,0-1 0,-1 1 1,0 0-1,-1 0 0,0 1 0,-10-16 0,2 6-38,-1 1 0,-1 1 0,-1 1 0,0 0 0,-2 1 0,0 0 0,-38-25 0,39 32-20,0 0 1,-1 2-1,0 0 0,0 1 1,-1 0-1,0 2 1,0 0-1,-1 1 1,1 1-1,-1 1 1,0 1-1,0 1 0,1 0 1,-33 5-1,40-3 18,0 0-1,0 1 1,0 1-1,1-1 1,-1 2-1,1 0 0,0 0 1,1 1-1,-1 0 1,1 1-1,0 0 1,0 0-1,1 1 0,0 1 1,1-1-1,0 1 1,0 1-1,1 0 1,0 0-1,1 0 0,0 1 1,0 0-1,1 0 1,-6 21-1,7-19 16,1 0 0,1 0 1,0 0-1,1 1 0,0-1 0,1 1 0,1-1 0,0 1 0,0-1 1,2 1-1,-1-1 0,2 0 0,0 0 0,0-1 0,1 1 0,1-1 1,0 0-1,15 21 0,-10-18 15,2 0 1,-1-1-1,2 0 0,0-1 1,1-1-1,0 0 1,0-1-1,2-1 0,-1 0 1,1-1-1,0-1 0,34 11 1,-27-12 23,1-2 0,0 0 0,0-1 0,0-2 0,0 0 0,0-2 0,1 0 0,47-9 0,-57 6 15,0 0 0,-1-1 0,0-1 1,1 0-1,-2-1 0,1-1 1,-1 0-1,0-1 0,0 0 0,-1-1 1,0-1-1,-1 0 0,0-1 0,-1 0 1,13-16-1,-21 22-22,1-1-1,-1 0 1,0 0 0,-1 0 0,1 0-1,-1-1 1,0 1 0,-1-1 0,0 1-1,0-1 1,0 0 0,-1 1 0,0-1-1,0 0 1,0 1 0,-1-1 0,0 0-1,-1 1 1,1-1 0,-1 1 0,-1 0-1,1 0 1,-1 0 0,-6-11 0,-3-3-11,0 1 0,-2 0 0,0 0 0,-1 2 0,-34-32 0,33 36-32,0 0 0,-1 1 0,-1 1 1,0 1-1,0 0 0,-1 1 0,0 1 0,0 1 1,-1 1-1,0 0 0,0 2 0,0 0 1,-1 1-1,1 1 0,-28 1 0,33 2-7,0 0 0,0 1 0,0 0 0,1 1 0,0 1-1,-1 0 1,1 1 0,0 1 0,1 0 0,0 0 0,0 2 0,0 0-1,1 0 1,0 1 0,0 0 0,1 1 0,1 1 0,-1-1 0,2 2-1,0-1 1,-15 25 0,17-22 15,0-1-1,1 1 1,0 0-1,1 1 1,1 0-1,1-1 1,0 1-1,0 0 1,2 0-1,0 1 1,0-1-1,4 26 0,-2-32 19,1 0-1,0-1 0,0 1 0,1-1 0,0 1 0,0-1 0,1 0 0,0 0 0,0 0 1,1-1-1,0 0 0,1 0 0,-1 0 0,1 0 0,1-1 0,-1 0 0,1 0 0,0-1 0,0 0 1,1 0-1,0-1 0,15 7 0,-9-6 21,0-1 0,0-1 1,0 0-1,0-1 0,1 0 1,-1-1-1,1-1 0,0 0 0,-1-1 1,0 0-1,1-1 0,-1-1 1,0-1-1,0 0 0,0 0 0,0-1 1,-1-1-1,13-8 0,-6 3 20,-1-1-1,0 0 1,-1-2 0,0 0-1,-1-1 1,-1-1-1,-1 0 1,0-1-1,-1-1 1,0 0-1,10-21 1,-19 29-27,0 0 1,-1-1-1,0 0 0,-1 0 1,0 0-1,0-1 0,-1 1 0,-1-1 1,0 1-1,0-1 0,-2 1 1,1-1-1,-1 0 0,-1 1 1,0 0-1,0-1 0,-2 1 1,1 0-1,-1 0 0,-1 1 0,0-1 1,-9-15-1,9 18-32,-1 0 0,0 1 0,0-1-1,0 1 1,-1 0 0,0 1 0,-1 0 0,1 0 0,-1 0-1,0 1 1,-1 0 0,1 1 0,-1-1 0,0 2 0,0-1-1,0 2 1,0-1 0,-1 1 0,1 0 0,-1 1 0,0 0-1,1 1 1,-1 0 0,1 0 0,-1 1 0,0 0 0,-11 3-1,5 1-15,0 0 0,0 1 0,0 1 1,1 1-1,0 0 0,0 0 0,1 2 0,0 0 0,1 0 0,0 1 0,1 1 0,0 0 0,1 1 0,-13 18 0,17-21 23,0 0 1,1 1-1,0 0 1,1 0 0,0 0-1,0 1 1,2-1-1,-1 1 1,1 0-1,1 1 1,0-1-1,1 0 1,0 0-1,1 1 1,0-1-1,1 1 1,1-1-1,0 0 1,0 0-1,6 15 1,-4-17 14,1 0-1,0-1 1,1 1 0,0-1-1,0-1 1,1 1 0,0-1-1,1 0 1,-1 0 0,2-1-1,-1 0 1,1-1 0,0 0-1,0 0 1,1-1 0,-1 0-1,1 0 1,1-1 0,-1-1-1,0 0 1,1 0 0,13 1-1,-5-1 32,1 0 0,0-2-1,0 0 1,-1-1 0,1-2-1,0 1 1,0-2 0,-1-1-1,0-1 1,0 0 0,29-12-1,-26 6 15,-1 0 0,0-1-1,-1-1 1,0-1-1,-1-1 1,0-1-1,-2 0 1,0-2 0,17-21-1,-28 32-36,0-1-1,-1 0 1,0 0 0,0 0-1,-1-1 1,0 1-1,0-1 1,-1 0-1,0 0 1,-1-1 0,0 1-1,-1 0 1,1-1-1,-2 1 1,0-1-1,0 1 1,0-1 0,-1 1-1,-1-1 1,1 1-1,-1-1 1,-1 1-1,0 0 1,0 0 0,-9-15-1,5 13-35,0 0 0,-1 1 0,0-1 0,0 2 0,-1-1 0,-1 1 0,0 1 0,0-1 0,0 2 0,-1-1 0,0 2 0,-1-1 0,1 2 0,-1-1-1,0 2 1,-1-1 0,1 2 0,-1 0 0,0 0 0,1 1 0,-1 1 0,0 0 0,0 0 0,0 2 0,0 0 0,0 0 0,0 1 0,0 0 0,0 1 0,1 1 0,0 0 0,-1 1 0,1 0 0,1 1 0,-1 0-1,1 1 1,0 0 0,1 1 0,0 0 0,0 1 0,0 0 0,1 0 0,1 1 0,0 0 0,-13 20 0,14-17 12,0 0 0,1 1 0,1-1-1,0 1 1,1 1 0,0-1 0,1 0 0,0 1-1,2 0 1,0-1 0,0 1 0,1 0 0,1 0 0,1-1-1,0 1 1,0-1 0,2 1 0,0-1 0,0 0 0,12 22-1,-9-21 21,1-1 0,0 0 0,1 0-1,1-1 1,0 0 0,1-1-1,0 0 1,1 0 0,0-2-1,1 1 1,0-2 0,1 1 0,0-2-1,0 0 1,1-1 0,0 0-1,0-1 1,26 7 0,-23-10 13,1-1 0,-1 0 0,0-2 0,0 0 0,0 0 1,1-2-1,-1 0 0,0-2 0,0 0 0,-1 0 0,1-2 1,-1 0-1,0-1 0,-1-1 0,0 0 0,0-1 0,0-1 0,-2-1 1,22-18-1,-26 20-8,0 0 0,-1 0 1,0-1-1,-1 0 0,0-1 1,0 0-1,-1 0 0,-1 0 1,0-1-1,-1 0 0,0 0 1,0-1-1,-2 1 0,1-1 1,-2 0-1,1 0 0,-2 0 1,0 0-1,0 0 0,-2-1 1,1 1-1,-2 0 0,0 0 1,0 0-1,-1 0 0,-1 1 1,-8-21-1,7 21-31,0 1 1,-1 0-1,-1 0 1,0 1 0,0-1-1,-1 1 1,-1 1-1,1 0 1,-2 0-1,1 1 1,-1 0-1,0 0 1,-1 1-1,-16-8 1,11 8-17,-1 0 0,1 2 0,-1 0 0,0 0 0,-1 2 0,1 0 0,-1 1 0,1 1 0,-30 2 0,20 1-7,0 1 0,0 2 0,0 0 0,1 2 0,-1 1 0,2 1 1,-1 1-1,2 1 0,-1 2 0,1 0 0,1 2 0,1 0 0,-30 27 0,41-33 23,2 1 0,-1 1-1,1 0 1,1 0 0,0 1-1,1 0 1,0 0 0,1 0-1,0 1 1,-6 22-1,10-29 14,1 1 1,0-1-1,0 0 0,1 1 0,0-1 0,0 1 0,0-1 0,1 0 0,0 1 0,1-1 0,-1 0 0,1 1 0,0-1 0,0 0 0,1-1 0,0 1 0,0 0 0,0-1 0,1 1 0,0-1 0,0 0 0,0 0 0,1-1 0,-1 1 0,7 3 0,4 4 18,0-1-1,1 0 1,0-1 0,0-1-1,1-1 1,0 0-1,1-1 1,0-1 0,0-1-1,1-1 1,-1 0-1,1-1 1,0-1 0,-1-1-1,39-2 1,-36-1 16,1-1 1,-1-2 0,0 0-1,0-1 1,-1-1-1,1 0 1,-1-2-1,-1-1 1,0 0 0,0-1-1,-1-1 1,-1-1-1,28-26 1,-38 32-23,0 1 1,-1-2-1,1 1 0,-2-1 1,1 0-1,-1 0 1,-1 0-1,1-1 0,-1 0 1,-1 0-1,0 0 1,0 0-1,-1-1 1,0 1-1,0 0 0,-1-1 1,0 0-1,-1 1 1,0-1-1,-1 0 0,0 1 1,0-1-1,-1 1 1,0-1-1,-1 1 1,0 0-1,-5-11 0,1 7-23,1 0 0,-2 1 0,0 0 0,0 0 0,-1 0-1,-1 1 1,0 1 0,0 0 0,-1 0 0,0 1 0,-1 0-1,1 1 1,-2 0 0,1 1 0,-1 1 0,-1 0 0,-20-7-1,17 10-15,0-1-1,1 2 0,-1 0 1,0 2-1,0-1 0,0 2 0,0 0 1,0 1-1,0 1 0,0 1 1,1 0-1,0 1 0,0 1 0,0 0 1,1 1-1,-1 1 0,-16 11 0,17-9 9,0 0 0,1 1 0,1 0 0,-1 1 0,2 1 0,0 0 0,0 1 0,1 0 0,1 0 0,1 1-1,0 1 1,1-1 0,0 2 0,1-1 0,1 1 0,-6 23 0,11-29 21,-1-1 1,1 0-1,1 0 0,-1 0 1,2 1-1,0-1 0,0 0 1,0 0-1,2 0 0,-1 0 1,1 0-1,1-1 0,-1 1 1,2-1-1,-1 0 0,1 0 1,1 0-1,-1-1 0,2 1 1,-1-2-1,1 1 0,0-1 1,0 0-1,1 0 0,0-1 1,1 0-1,12 7 0,-7-5 16,0-1 0,1 0 0,0-1 0,0-1 0,0 0 0,0-1 0,1-1 0,-1 0 0,1-2 0,0 1-1,0-2 1,0 0 0,0-1 0,0-1 0,-1 0 0,1-1 0,18-6 0,-13 1 23,0 0 0,-1-2 0,0 0 0,-1-2 0,0 0 0,-1-1 0,0-1 0,-1 0 0,-1-2 0,0 0 1,20-27-1,-28 34-31,-2 0 1,1-1 0,-2 0 0,1 0-1,-1-1 1,-1 1 0,0-1 0,0 0-1,-1 0 1,0 0 0,-1-1 0,-1 1-1,0-1 1,0 1 0,-1-1 0,0 1-1,-1-1 1,-1 1 0,1 0 0,-2-1 0,0 1-1,0 0 1,-10-20 0,8 21-30,-1 1 0,0 0-1,0 0 1,-1 1 0,0 0 0,0 0 0,-1 0 0,0 1 0,-1 1 0,1-1 0,-1 1 0,-1 1 0,1-1-1,-1 2 1,0-1 0,0 1 0,0 1 0,-1 0 0,1 0 0,-1 1 0,1 0 0,-22 0 0,11 2-21,0 0 1,-1 2-1,1 0 1,1 1 0,-1 1-1,0 1 1,1 1 0,0 1-1,0 0 1,-35 20 0,33-14 8,1 2 1,0 0 0,1 2 0,1 0 0,0 1-1,1 1 1,1 0 0,-25 39 0,36-48 21,0 0 1,1 0-1,1 1 1,-1 0-1,2 0 1,-1 0-1,1 0 1,1 0-1,-2 20 1,4-23 7,1 0 0,-1-1 0,1 1 1,1 0-1,-1 0 0,1 0 0,1-1 0,-1 1 0,1-1 1,1 0-1,-1 0 0,1 0 0,0 0 0,1-1 0,7 9 0,-5-7 17,1 0 0,0 0 0,0-1 0,1 0 0,0 0 0,0-1-1,1-1 1,0 1 0,0-1 0,0-1 0,0 0 0,1-1 0,0 0-1,-1 0 1,1-1 0,0 0 0,0-1 0,0 0 0,1-1 0,-1-1-1,0 1 1,0-2 0,0 1 0,0-2 0,0 1 0,13-6 0,-5 1 23,0-1 1,0-1-1,-1 0 1,-1-1-1,0-1 0,0-1 1,-1 0-1,0-1 1,-1-1-1,0 0 1,-2-1-1,1-1 1,18-30-1,-27 39-40,-1-2-1,0 1 0,-1 0 1,1-1-1,-2 0 0,1 1 0,-2-1 1,1 0-1,-1 0 0,0 0 1,-1 0-1,0 0 0,0-1 1,-1 1-1,0 0 0,-1 0 1,0 1-1,0-1 0,-1 0 0,0 1 1,0-1-1,-1 1 0,-1 0 1,1 0-1,-1 0 0,0 1 1,-1 0-1,0 0 0,0 0 0,0 1 1,-1-1-1,0 2 0,0-1 1,-1 1-1,1 0 0,-1 0 1,0 1-1,-1 0 0,1 1 1,-1 0-1,1 0 0,-1 1 0,0 0 1,0 0-1,0 1 0,0 0 1,-12 1-1,5 2-24,0 0-1,0 1 1,0 1 0,0 1-1,1 0 1,0 1 0,0 0 0,0 1-1,1 1 1,0 0 0,0 1-1,-19 18 1,17-15 13,2 2-1,0-1 1,0 2-1,2 0 1,0 1 0,0 0-1,2 0 1,0 1-1,1 1 1,-8 20 0,14-30 15,1 1 1,1-1 0,-1 0 0,1 1 0,1 0-1,0-1 1,0 1 0,1-1 0,-1 1 0,2-1-1,-1 1 1,2-1 0,-1 0 0,1 0 0,0 0-1,0 0 1,1 0 0,0-1 0,1 1 0,0-1-1,0 0 1,0-1 0,1 1 0,0-1 0,0 0 0,0 0-1,13 8 1,-11-8 12,1 0 0,0 0 0,0-1 0,0 0 0,1-1 0,0 0 0,-1 0 1,1-1-1,1-1 0,-1 1 0,0-2 0,0 1 0,1-1 0,-1-1 0,1 0 0,-1 0 0,1-1 0,-1-1 0,0 0 0,1 0 0,-1-1 0,16-6 0,-12 1 23,0 0-1,-1 0 1,-1-2-1,1 1 0,-1-2 1,-1 1-1,0-2 1,-1 0-1,14-19 1,-20 25-29,-1 1 1,0-1-1,0 0 1,-1 0-1,1 0 1,-1 0 0,-1 0-1,1 0 1,-1-1-1,0 1 1,0-10-1,-1 12-6,-1-1 0,0 1 0,0-1 0,0 1 0,0-1 0,0 1 0,-1 0 0,0 0 0,0 0-1,0 0 1,-1 0 0,1 0 0,-1 0 0,0 1 0,0-1 0,0 1 0,-6-5 0,0 1-17,1 0 1,-1 1-1,0 1 1,0-1 0,-1 2-1,1-1 1,-1 1-1,0 0 1,0 1 0,-1 1-1,1-1 1,-1 2-1,1-1 1,-1 1-1,0 1 1,1 0 0,-1 0-1,1 1 1,-1 1-1,0 0 1,-12 4 0,8-1-14,1 0 0,0 1 1,1 0-1,0 1 1,0 1-1,0 0 0,1 0 1,0 2-1,1-1 1,0 1-1,0 1 0,1 0 1,0 1-1,-12 20 1,19-28 25,0 0 0,0 0-1,1 1 1,0-1 0,0 0 0,0 1 0,1 0 0,-1-1 0,1 1 0,0 0 0,1 0 0,-1-1 0,1 1 0,0 0 0,0 0 0,0 0 0,1 0 0,0 0 0,0-1 0,0 1 0,0 0 0,1-1 0,-1 1 0,1-1 0,1 1 0,-1-1 0,1 0 0,-1 0 0,1 0 0,0 0 0,0-1 0,1 1 0,-1-1 0,1 0 0,0 0 0,4 3 0,4 2 13,1 0 0,0-1-1,0-1 1,0 0 0,1-1 0,0 0-1,0-1 1,0 0 0,1-2 0,28 3 0,-22-5 22,-1-1 1,1 0-1,-1-2 1,0 0-1,0-1 1,0-2 0,0 0-1,-1 0 1,28-15-1,-33 13-1,0 1 0,-1-2 0,0 0 0,0 0 0,-1-1 0,-1-1 0,0 0 0,0 0 0,-1-1 0,0 0 0,-1-1 0,15-27 0,-22 32-27,1 1 1,-1-1-1,0 0 0,-1 0 1,0 0-1,0 1 1,-1-1-1,0 0 0,0 0 1,-1 0-1,0 0 1,0 0-1,-1 0 0,0 0 1,0 1-1,-1-1 1,0 1-1,0 0 1,-1-1-1,0 2 0,0-1 1,-10-11-1,4 4-30,-1 1 0,0 0-1,-1 1 1,0 1 0,-1 0-1,-1 0 1,0 2 0,0-1 0,-29-13-1,34 20 8,0 0 0,0 0 0,0 1-1,0 0 1,-1 0 0,1 1 0,0 0-1,-1 1 1,1 0 0,-1 1 0,1 0-1,-1 0 1,-15 5 0,13-2-8,-1 1 1,1 0 0,-1 1-1,2 0 1,-1 1-1,1 0 1,0 1-1,0 1 1,-10 10 0,9-8 12,1 1 1,0 0-1,1 1 1,1 0-1,0 1 1,0 0-1,2 0 1,0 1-1,0-1 1,1 2-1,1-1 1,1 1-1,0 0 1,1-1-1,1 2 1,-1 25-1,4-30 27,0 0-1,1 0 0,1-1 1,0 1-1,1-1 0,0 0 1,0 0-1,1 0 0,1-1 1,0 1-1,0-1 0,1-1 1,0 1-1,1-1 0,0 0 1,1-1-1,-1 0 0,1 0 1,1-1-1,0 0 0,0-1 1,0 0-1,1-1 0,15 7 1,-13-7 16,0 0 0,1-1-1,0 0 1,0-1 0,0 0 0,0-2 0,1 1 0,-1-2 0,0 0 0,1 0 0,-1-2 0,0 1 0,1-2 0,-1 0 0,-1-1 0,1 0 0,0-1-1,-1 0 1,24-14 0,-27 12-7,-1 0 0,0 0 0,0 0-1,0-1 1,-1-1 0,0 1 0,0-1 0,-1-1-1,0 1 1,-1-1 0,0 0 0,-1-1-1,0 0 1,5-16 0,-8 18-15,0-1 0,0 0 1,-1 0-1,0 0 0,-1 1 1,0-1-1,-1 0 0,0 0 0,0 0 1,-1 1-1,0-1 0,-1 1 0,0-1 1,-1 1-1,0 0 0,0 0 1,-9-13-1,3 7-33,0 0 0,-1 0 0,-1 1 1,-1 1-1,0 0 0,0 1 0,-1 0 0,-1 1 0,0 0 1,0 1-1,-1 1 0,0 1 0,-1 0 0,-20-6 1,24 10-5,0 1 0,0 0 1,0 1-1,-1 0 0,1 1 1,0 1-1,-1 0 0,1 1 1,0 1-1,-1 0 0,1 0 1,0 1-1,0 1 0,1 0 1,-1 1-1,1 0 1,0 1-1,0 1 0,-21 15 1,25-17 12,1 1-1,-1 0 1,2 0 0,-1 1 0,1 0 0,0 0 0,0 1 0,1 0 0,0 0 0,0 0 0,1 0 0,-4 10 0,7-12 13,-1 0-1,1-1 1,0 1-1,0 0 1,1 0-1,0 0 1,0 0-1,0 0 1,1 0-1,0 0 1,0-1-1,0 1 1,1 0-1,-1-1 1,2 1-1,-1-1 1,0 1-1,1-1 1,0 0-1,5 6 0,4 4 21,0-2 0,1 1 0,0-1 0,1-1-1,1-1 1,0 0 0,0-1 0,1 0-1,0-1 1,1-1 0,0-1 0,0 0 0,1-1-1,-1-1 1,1-1 0,1 0 0,-1-1-1,27 0 1,-27-2 16,0-1-1,1 0 1,-1-1 0,-1-1-1,1-1 1,0-1 0,-1 0-1,1-1 1,-1-1-1,0-1 1,-1 0 0,0-2-1,0 1 1,-1-2 0,0 0-1,0-1 1,-1 0-1,-1-1 1,13-14 0,-22 20-27,1 1 0,-1-2 0,0 1 1,0 0-1,-1-1 0,0 0 0,0 1 1,0-1-1,-1 0 0,0-1 1,0 1-1,-1 0 0,0-1 0,0 1 1,-1 0-1,0-1 0,0 1 0,-1-1 1,0 1-1,0 0 0,-1 0 0,0-1 1,0 1-1,-1 0 0,0 1 0,0-1 1,0 0-1,-1 1 0,-6-9 0,0 1-31,-1 0-1,0 1 1,-2 0 0,1 0-1,-1 2 1,-1 0-1,0 0 1,-1 1-1,0 1 1,0 0-1,-22-8 1,17 9 0,-1 2 1,1 0-1,-1 2 1,0 0-1,0 1 0,0 1 1,0 1-1,0 1 1,-1 1-1,1 1 1,0 1-1,0 0 1,-34 12-1,38-10 4,0 2-1,1 0 1,0 0-1,0 2 1,0 0-1,1 1 1,1 0-1,0 1 1,0 1-1,1 0 1,0 1-1,2 0 1,-1 1-1,1 0 1,1 1-1,-13 25 0,19-31 24,0 0 0,0 0 0,1 1 0,0-1 0,1 1-1,0 0 1,0 0 0,1-1 0,0 1 0,1 0-1,0 0 1,1 0 0,0 0 0,0 0 0,1 0-1,6 17 1,-3-14 14,1-1 1,0-1-1,1 1 0,0-1 1,0 0-1,2 0 0,-1-1 0,1 0 1,1-1-1,0 0 0,17 12 1,-10-9 18,0-1 0,0-1 0,1-1 0,1-1 0,0 0 0,0-2 0,31 8 0,-35-11-6,0 0-1,0-1 1,1-1 0,-1-1 0,1 0 0,-1-1 0,0 0 0,0-1 0,28-8 0,-31 6-6,0-1 1,0 0 0,0-1 0,-1 0-1,0-1 1,0 0 0,-1 0-1,0-1 1,0-1 0,-1 0-1,0 0 1,0 0 0,-1-1 0,-1-1-1,8-12 1,-10 14-7,0-1 0,-1 0 0,-1 0 0,1-1 0,-1 1 0,-1-1 0,0 1 0,-1-1 0,0 0 0,0 0 0,-1 1 0,-1-1 0,0 0 0,0 0 0,-1 1 0,0-1 0,-1 1-1,-5-13 1,1 4-48,-1 1-1,-1 0 0,-1 1 0,-1 0 0,0 1 0,-1 0 0,-1 0 0,0 1 0,-1 1 0,-1 1 0,0 0 0,-27-18 0,30 24 7,0 0 1,0 0-1,-1 1 0,0 1 0,0 1 0,0-1 0,0 2 0,-1 0 0,1 1 0,-1 0 0,0 1 1,0 0-1,0 1 0,0 1 0,1 0 0,-1 1 0,0 0 0,-25 9 0,22-4-5,-1 1-1,2 0 1,-1 1-1,1 1 1,1 1-1,0 0 1,0 1-1,1 0 1,1 1-1,0 1 1,1 0-1,-13 20 1,16-21 33,1-1 1,0 1 0,1 1 0,1 0 0,0 0 0,1 0 0,1 0-1,0 1 1,1 0 0,0-1 0,1 1 0,1 0 0,0 1 0,1-1-1,4 25 1,-3-32 15,1 1-1,0-1 1,0 0-1,1 0 1,0-1-1,1 1 1,0 0-1,0-1 1,0 0-1,1 0 1,0 0-1,0-1 1,1 0-1,0 0 1,11 9-1,-7-9 13,0 1 0,0-2 0,1 1 0,0-1 0,0-1 0,1 0 0,-1-1 0,1 0 0,23 3 0,-6-4 22,1-2 0,-1 0 0,1-2 0,-1-1-1,0-2 1,0 0 0,0-2 0,31-13 0,-31 9-32,0-1 0,-1-1-1,-1-2 1,0 0 0,-1-2 0,-1-1 0,0-1-1,30-32 1,-47 43-16,-1-1-1,0 0 1,0 0-1,-1-1 1,0 0-1,-1 0 0,0-1 1,-1 1-1,0-1 1,0 0-1,2-13 1,-5 14-9,0 1 0,-1-1-1,0 1 1,-1-1 0,0 0 0,0 1 0,-1-1 0,0 1 0,-1 0-1,0-1 1,0 1 0,-1 1 0,0-1 0,-1 0 0,-6-8-1,4 6-20,-1 1-1,0 0 0,0 0 1,-1 0-1,-1 1 0,1 1 0,-2-1 1,1 1-1,-1 1 0,0 0 1,0 1-1,-1 0 0,-20-7 0,16 8 0,0 1-1,0 1 0,-1 0 0,1 1 0,-1 0 0,0 2 0,1 0 1,-1 1-1,0 0 0,-16 5 0,16-3 11,1 1 0,0 0-1,0 1 1,1 1 0,-1 1-1,1 0 1,0 1 0,1 0 0,0 1-1,0 1 1,1 0 0,1 1 0,-1 1-1,2 0 1,-1 0 0,2 1-1,0 0 1,0 1 0,2 0 0,-1 1-1,2 0 1,-8 21 0,11-23 29,2 1 0,0-1 0,1 0 0,0 0 0,1 1 0,0-1 0,1 0 0,1 1 0,0-1 0,1 0 0,0 0 0,1 0-1,0-1 1,1 1 0,1-1 0,10 18 0,-3-8 12,1-1-1,1-1 0,0-1 1,2 0-1,0-1 0,1 0 1,0-2-1,22 15 0,-29-24 5,0-1 1,0 0-1,0-1 0,1 0 0,0-1 0,0 0 0,0-1 0,1 0 0,-1-1 0,1 0 0,-1-1 1,1-1-1,0 0 0,-1 0 0,1-1 0,0-1 0,-1 0 0,0-1 0,1 0 0,-1-1 1,0-1-1,-1 1 0,16-10 0,-15 8-6,0-1 0,-1 0 0,0-1 0,-1 0 0,0-1 1,0 0-1,0 0 0,-1-1 0,-1 0 0,0-1 0,0 0 0,-1 0 0,-1-1 0,0 0 0,0 0 1,-1 0-1,0-1 0,-1 0 0,-1 1 0,0-1 0,-1-1 0,1-14 0,-3 13-26,-1 0-1,-1 1 1,0-1-1,0 1 1,-2-1-1,0 1 1,0 0-1,-1 0 1,-1 0-1,0 1 1,-1 0-1,-1 0 1,0 1-1,-1 0 0,0 0 1,-19-19-1,20 24-25,-1-1 0,1 1-1,-1 1 1,-1-1-1,1 2 1,-1-1-1,0 1 1,0 1-1,0 0 1,-1 0-1,0 1 1,1 0-1,-1 1 1,0 0-1,0 1 1,-1 0 0,1 1-1,0 0 1,0 1-1,0 0 1,0 1-1,-20 5 1,14-1-3,1 1 0,-1 1 0,1 0 0,1 1 1,0 0-1,0 2 0,0-1 0,-17 19 0,21-19 16,1 1-1,0 0 1,1 0-1,0 1 1,1 1-1,0-1 1,1 1-1,1 1 1,0-1-1,-7 24 1,11-30 14,1 0 1,0 0-1,0 1 1,1-1-1,0 0 1,0 0-1,1 0 1,0 0-1,0 0 1,1 0-1,0 0 1,0 0-1,4 8 0,-1-5 13,0 0-1,1 0 0,0-1 0,1 0 0,0 0 0,1 0 0,15 13 0,-9-10 10,1-1 1,0 0-1,1-2 1,0 0-1,0 0 1,1-2-1,0 0 1,0 0 0,0-2-1,24 4 1,-21-6 0,1-2 0,-1 0 1,0-1-1,1-1 1,-1-1-1,0-1 0,0-1 1,0-1-1,-1 0 1,1-2-1,-1 0 0,32-17 1,-36 15 1,0 0 0,-1 0 0,0-1 0,-1-1 0,-1 0 0,1-1 0,-2 0 0,1-1 0,-2-1 0,0 1 0,0-1 0,-2-1 0,0 0 0,0 0 0,9-29 0,-15 33-19,0 1 0,0 0 1,-1-1-1,0 1 0,-1-1 0,-1 0 0,1 1 0,-1-1 0,-1 1 0,0 0 0,-1-1 1,0 1-1,0 0 0,-1 1 0,-1-1 0,1 1 0,-1-1 0,-1 1 0,0 1 1,0-1-1,-1 1 0,-13-13 0,7 8-22,0 1-1,-1 0 1,0 2-1,-1-1 1,0 2 0,0 0-1,-1 0 1,0 2 0,-1 0-1,0 1 1,0 0-1,-30-4 1,27 8-5,-1 1 0,0 0 0,1 2 0,-1 1-1,0 0 1,1 2 0,0 0 0,-1 1 0,2 1 0,-1 1 0,1 1-1,0 1 1,1 0 0,0 1 0,0 1 0,1 1 0,0 1 0,1 0-1,1 1 1,0 0 0,1 1 0,1 1 0,0 1 0,1-1 0,1 2 0,0 0-1,1 0 1,1 1 0,-10 32 0,16-41 29,0 1 0,1-1 0,1 1 0,0 0 1,0 0-1,1-1 0,0 1 0,1 0 0,0 0 0,1 0 0,0-1 0,1 1 0,0-1 1,0 0-1,1 0 0,1 0 0,-1 0 0,2-1 0,-1 1 0,1-1 0,1-1 0,0 1 1,0-1-1,0 0 0,1-1 0,0 0 0,1 0 0,16 9 0,-11-6 12,0-2 0,2 0 0,-1-1 1,1 0-1,0-1 0,0-1 0,0-1 0,1 0 0,-1-1 0,1-1 0,0 0 0,0-2 1,0 0-1,0 0 0,0-2 0,0 0 0,30-8 0,-32 5 10,1-1 0,-1-1 0,-1 0-1,1-1 1,-1-1 0,-1 0 0,1 0 0,-2-2 0,1 1-1,-1-2 1,12-15 0,-19 21-15,-1 0 0,1 0 0,-1 0 0,-1 0 0,1-1 0,-1 0 0,-1 0 0,1 0 0,-1 0 0,0 0 0,-1 0 0,1 0 0,-1-1 0,-1 1 0,0-1 0,0 1 0,0 0 0,-1-1 0,0 1 0,0 0 0,-1-1 0,0 1 0,0 0 0,-1 0 0,0 0 0,-7-12 0,0 3-8,-2 0 0,0 1 1,0 1-1,-1 0 1,-1 0-1,-1 1 0,-21-14 1,11 9-41,-1 2-1,0 1 1,-56-23 0,68 34-2,-1 0 0,0 1 0,-1 0 0,1 1 1,-1 1-1,1 1 0,0 0 0,-1 1 0,1 0 0,-1 1 0,1 1 0,0 1 0,0 0 0,0 1 0,1 0 0,-23 12 0,26-11 22,0 0-1,0 0 0,1 1 0,-1 0 1,1 1-1,1 0 0,0 1 1,0 0-1,0 0 0,1 1 0,1 0 1,0 0-1,0 1 0,1 0 0,0 0 1,1 1-1,0-1 0,1 1 0,1 0 1,-5 23-1,7-26 16,1 1 0,0-1 0,0 0 1,1 0-1,0 0 0,1 0 0,0-1 0,0 1 0,1 0 0,0-1 1,1 1-1,0-1 0,5 8 0,-2-5 7,0-1 1,1 1-1,1-2 0,0 1 1,0-1-1,1 0 0,0-1 1,18 11-1,-13-10 20,1 0 0,0-1-1,0-1 1,1-1 0,0 0 0,0-1 0,1-1 0,-1 0-1,1-1 1,0-2 0,0 1 0,0-2 0,27-2 0,-21-3 30,-1-1 0,1-1 1,-1-1-1,0 0 1,-1-2-1,0-1 0,-1-1 1,0 0-1,21-17 0,-28 18-38,0 0 0,0-1 0,-1-1-1,0 0 1,-2 0 0,1-2 0,-1 1 0,-1-1-1,-1-1 1,0 0 0,-1 0 0,11-33 0,-16 35-25,0-1 1,-1 0-1,-1 1 1,-1-1 0,0 0-1,0 0 1,-2 0-1,1 0 1,-2 1-1,0-1 1,-1 1 0,-1-1-1,0 1 1,0 1-1,-2-1 1,0 1 0,0 0-1,-1 1 1,-1-1-1,0 2 1,0-1 0,-1 1-1,-1 1 1,0 0-1,-18-13 1,17 14-19,1 1 0,-1 0 1,-1 1-1,1 1 0,-1 0 0,0 0 0,-1 2 1,1-1-1,-1 2 0,0 0 0,0 0 0,0 1 1,0 1-1,0 1 0,-1 0 0,1 0 0,0 2 1,0 0-1,0 0 0,0 1 0,0 1 0,1 0 1,0 1-1,-1 1 0,2 0 0,-23 13 0,22-9 9,0 0 1,0 1-1,1 0 0,0 1 0,1 1 0,1 0 0,0 0 0,0 1 1,1 0-1,1 0 0,1 1 0,-7 19 0,9-21 22,1 0 0,0 1 0,1-1 1,1 1-1,0 0 0,1 0 0,0 0 0,1 0 0,1 0 0,0 0 0,1 0 0,1 0 0,0-1 1,9 26-1,-2-16 10,1 0 0,1-1 0,0 0 1,2-1-1,1-1 0,0 0 1,2-1-1,0 0 0,1-2 0,0 0 1,2-1-1,27 18 0,-33-26-6,0 0 0,0 0 1,1-2-1,0 0 0,0 0 0,1-2 0,-1 0 0,1 0 0,0-2 0,0 0 1,0 0-1,0-2 0,0 0 0,0-1 0,1 0 0,-2-2 0,1 0 0,0 0 1,0-2-1,16-6 0,-18 5 4,0-2 0,0 1 0,-1-2 0,0 0 0,0 0-1,-1-1 1,0-1 0,-1 0 0,0 0 0,-1-1 0,0-1 0,-1 1 0,-1-2 0,0 1 0,0-1 0,-1 0 0,-1-1 0,-1 0 0,0 0 0,0 0 0,1-18 0,-3 18-19,-1-1 0,-1 1 0,0 0 0,-1-1 0,-1 1 0,0 0 0,-1-1 0,-1 1 0,0 0 1,-1 0-1,-1 0 0,0 1 0,-1 0 0,-1 0 0,0 0 0,0 1 0,-2 0 0,0 0 0,0 1 0,-1 0 0,-18-17 0,17 21-17,-1 0 0,1 1 0,-1 0 0,0 1 0,-1 0-1,1 1 1,-1 0 0,0 1 0,-1 0 0,1 1 0,-1 1-1,1 0 1,-1 1 0,0 1 0,1 0 0,-1 0 0,0 2-1,1-1 1,-20 6 0,8-1-10,0 1 0,1 1 0,0 1 0,1 2 0,0 0 0,0 1 0,1 1-1,1 1 1,-31 27 0,29-21 12,1 1-1,1 1 1,1 1-1,1 1 0,-26 42 1,40-57 20,0 0 1,1 0 0,0 0-1,0 1 1,1 0-1,0 0 1,1 0-1,0 0 1,0 0-1,1 0 1,1 0-1,0 1 1,0-1-1,1 0 1,0 0 0,1 0-1,0 0 1,0 0-1,1 0 1,5 10-1,-3-8 14,1-2 0,0 1-1,0-1 1,1 0 0,1 0 0,0-1-1,0 0 1,0 0 0,1-1-1,1 0 1,-1 0 0,1-1-1,1-1 1,-1 0 0,1 0 0,0-1-1,0 0 1,1-1 0,17 4-1,-12-4 12,0-2 0,1 0 0,0-1 0,-1-1 0,1 0 0,-1-1 0,1-1-1,-1-1 1,1-1 0,-1 0 0,0-1 0,30-14 0,-27 11-4,-1-2 1,-1 0 0,1-1-1,-2-1 1,0-1 0,0 0-1,-1-2 1,-1 1 0,16-20-1,-24 25-9,0-1 0,-1 0 0,0-1-1,0 0 1,-1 0 0,-1 0 0,0 0-1,0 0 1,-1-1 0,0 0 0,-1 0-1,-1 0 1,0 0 0,0 0 0,-1 0-1,-1 0 1,-3-18 0,0 11-17,0 0 0,-1 1 0,-1-1 0,-1 1 0,-1 1 0,0 0 0,-2 0 0,1 0 0,-2 1 0,0 1-1,-1 0 1,-1 0 0,-16-14 0,18 19-18,0 2-1,0-1 1,-1 1 0,0 1-1,0 0 1,0 1-1,-1 0 1,0 1-1,0 0 1,-1 1-1,1 1 1,-1 0-1,0 1 1,0 0 0,0 1-1,0 0 1,0 2-1,-25 2 1,16 2-5,0 1 0,1 1 0,0 1 0,0 1 0,0 1 1,1 1-1,1 1 0,0 0 0,0 2 0,2 0 0,-1 1 0,2 1 1,0 1-1,1 0 0,1 1 0,0 1 0,-17 29 0,28-40 30,0-1-1,1 1 1,0 0 0,0 0-1,0 0 1,1 0-1,0 0 1,1 1-1,0-1 1,0 1 0,1-1-1,0 1 1,1-1-1,0 0 1,0 1-1,0-1 1,1 0 0,0 1-1,1-1 1,0 0-1,0-1 1,1 1-1,0-1 1,0 1 0,1-1-1,0 0 1,0-1-1,1 1 1,-1-1-1,2 0 1,11 9 0,-5-5 22,1-1 0,1 0 1,-1-1-1,1 0 0,1-2 1,-1 0-1,1 0 0,0-2 1,0 0-1,1 0 1,-1-2-1,1 0 0,0-1 1,0 0-1,21-3 0,-9-3 17,-1-1-1,0-1 0,0-1 1,-1-2-1,0 0 1,0-2-1,-2-1 0,1-1 1,-2-1-1,0-1 0,0-2 1,-2 0-1,0-1 0,31-37 1,-49 51-38,0-1-1,0 0 1,0 0 0,-1 0 0,1 0-1,-2-1 1,1 0 0,-1 1 0,0-1 0,0 0-1,-1 0 1,0 0 0,0 0 0,-1 0-1,1 0 1,-2-1 0,1 1 0,-1 0-1,0 0 1,0 0 0,-1 0 0,0 1 0,0-1-1,-1 0 1,0 1 0,0-1 0,0 1-1,-1 0 1,0 0 0,-8-8 0,3 2-29,-1 1 1,-1 1-1,0 0 1,0 0-1,-1 1 1,-1 1-1,1 0 1,-1 1-1,0 0 1,-1 0 0,0 2-1,0 0 1,-24-5-1,24 7 0,-1 1 1,0 1-1,1 0 0,-1 1 0,0 1 0,0 0 1,0 1-1,1 0 0,-1 2 0,1-1 0,0 2 1,0 0-1,0 1 0,1 0 0,-14 8 0,19-8 11,-1 0 0,1 1-1,0 0 1,0 0 0,0 0-1,1 1 1,1 0-1,-1 1 1,1-1 0,1 1-1,-1 0 1,2 1 0,-1 0-1,1-1 1,1 1-1,0 0 1,0 1 0,1-1-1,0 0 1,1 1 0,0 18-1,1-20 23,0 0 0,1 0 0,0 0-1,1-1 1,0 1 0,0-1 0,1 1 0,0-1-1,0 0 1,1 0 0,0 0 0,1 0 0,0-1-1,0 0 1,0 0 0,1 0 0,0 0 0,0-1-1,1 0 1,0-1 0,0 1 0,0-1 0,0-1-1,1 1 1,10 4 0,-7-5 10,-1 0 0,1-1-1,0 0 1,0-1 0,0 0 0,0 0 0,0-1 0,0-1 0,0 0-1,1 0 1,-1-1 0,0 0 0,0-1 0,0-1 0,0 0-1,0 0 1,-1-1 0,0 0 0,16-9 0,-16 8-7,-1-1 1,0-1 0,0 1 0,-1-1 0,0-1-1,0 0 1,-1 0 0,0 0 0,0-1-1,-1 0 1,6-11 0,-10 16-14,0 0 1,0-1 0,-1 1-1,0-1 1,0 1 0,0-1-1,0 1 1,-1-1-1,0 1 1,0-1 0,0 0-1,0 1 1,-1-1-1,0 1 1,0-1 0,0 1-1,0-1 1,-1 1 0,0 0-1,0 0 1,0 0-1,0 0 1,-1 0 0,1 0-1,-1 0 1,0 1 0,0 0-1,-6-6 1,-1 2-8,1 0 1,-1 1-1,0 0 1,0 0-1,-1 1 1,1 0 0,-1 1-1,0 1 1,-1-1-1,1 2 1,0 0-1,-1 0 1,0 1-1,1 0 1,-1 1-1,1 0 1,-22 4-1,23-2-3,0-1-1,0 2 1,0 0-1,1 0 1,-1 0-1,1 1 1,0 1-1,0 0 1,-12 8-1,16-9 1,0 0 1,0 1-1,1-1 1,-1 1-1,1 0 1,0 0-1,0 1 1,1-1-1,0 1 0,0 0 1,0 0-1,1 0 1,-1 0-1,1 0 1,-1 9-1,2-11 15,0-1 0,1 1 1,-1-1-1,1 1 0,-1 0 1,1-1-1,1 1 0,-1 0 0,0-1 1,1 1-1,0-1 0,0 1 0,0 0 1,0-1-1,0 0 0,1 1 0,-1-1 1,1 0-1,0 0 0,0 0 0,0 0 1,1 0-1,-1 0 0,1-1 0,-1 1 1,1-1-1,0 1 0,0-1 0,0 0 1,0 0-1,0-1 0,1 1 0,-1-1 1,1 1-1,-1-1 0,1 0 1,-1 0-1,5 0 0,1 0 14,0 0-1,1 0 1,-1-1 0,0 0 0,0-1-1,1 0 1,-1 0 0,0-1 0,0 0-1,0-1 1,0 0 0,-1 0 0,1-1-1,9-5 1,-12 5-2,1-1 0,-1 0 0,1 0 0,-1 0 0,-1-1 0,1 0 0,-1 0 0,0 0 0,-1-1 0,1 0 0,-1 0 0,3-7 0,-6 11-15,1-1 0,-1 1 0,-1-1 0,1 1 1,0 0-1,-1-1 0,0 1 0,0-1 0,0 1 0,0-1 0,-1 1 0,1-1 0,-1 1 0,0-1 0,0 1 0,0 0 1,0-1-1,-1 1 0,1 0 0,-1 0 0,0 0 0,0 0 0,0 0 0,0 1 0,0-1 0,-1 0 0,1 1 1,-1 0-1,-5-4 0,2 2-11,-1 1-1,1-1 1,-1 1 0,0 1 0,0-1 0,0 1-1,0 0 1,0 1 0,0 0 0,0 0 0,-1 1-1,1-1 1,0 2 0,-1-1 0,1 1 0,0 0-1,0 0 1,0 1 0,-1 0 0,2 0 0,-14 7 0,15-7 0,0 0 0,0 0 0,0 1 1,0 0-1,0 0 0,1 0 0,-1 1 1,1-1-1,0 1 0,0 0 0,0 0 1,1 0-1,-1 1 0,1 0 1,0-1-1,1 1 0,-1 0 0,1 0 1,0 0-1,0 1 0,0-1 0,1 0 1,0 1-1,0-1 0,0 1 1,1 0-1,-1-1 0,2 1 0,0 7 1,-1-10 12,0 0 1,1 0 0,-1 0-1,1 0 1,0 0-1,0 0 1,0 0 0,1 0-1,-1 0 1,1-1 0,-1 1-1,1 0 1,0-1 0,0 1-1,0-1 1,0 0 0,1 0-1,-1 1 1,0-2 0,1 1-1,0 0 1,-1 0-1,1-1 1,0 1 0,0-1-1,0 0 1,0 0 0,0 0-1,0-1 1,0 1 0,0-1-1,0 1 1,0-1 0,1 0-1,-1 0 1,0 0 0,0-1-1,0 1 1,0-1-1,5-1 1,3-1 34,1-1 1,-1 0-1,0-1 0,0 0 1,0-1-1,-1 0 0,0 0 1,0-1-1,12-12 0,-17 15-16,-1-1-1,0 0 0,0 0 0,0-1 1,0 1-1,-1-1 0,0 1 1,0-1-1,-1 0 0,0 0 0,0-1 1,0 1-1,-1 0 0,1-1 1,-1-7-1,-1 12-16,0-1 0,0 0 0,0 0 0,-1 1 0,1-1 0,-1 0 0,0 0 0,1 1 0,-1-1 0,0 1 0,-1-1-1,1 1 1,0-1 0,-1 1 0,1 0 0,-1-1 0,0 1 0,0 0 0,0 0 0,0 0 0,0 1 0,0-1 0,-1 0 0,1 1 0,0 0 0,-1-1 0,1 1 0,-1 0 0,0 0 0,1 0 0,-1 1 0,0-1 0,1 1 0,-1-1 0,0 1 0,0 0 0,-3 0 0,-5 0-17,0 1 1,1 0-1,-1 1 0,0 0 1,1 1-1,-1 0 1,1 0-1,0 1 1,0 1-1,0 0 0,1 0 1,-10 7-1,13-9 5,0 1 0,0 1-1,0-1 1,0 1 0,1 0-1,-1 1 1,1-1 0,1 1 0,-1 0-1,1 0 1,0 1 0,0-1-1,1 1 1,0-1 0,0 1-1,1 0 1,-1 1 0,0 7-1,3-13 8,-1-1-1,1 0 1,0 0 0,0 1-1,0-1 1,0 0-1,1 0 1,-1 1-1,0-1 1,0 0-1,1 0 1,-1 1-1,1-1 1,-1 0-1,1 0 1,-1 0-1,1 0 1,0 0 0,0 0-1,-1 0 1,1 0-1,0 0 1,0 0-1,0 0 1,2 1-1,-1-1 6,1 0 0,-1-1 0,1 1-1,-1 0 1,1-1 0,0 1 0,-1-1-1,1 0 1,-1 0 0,1 0 0,4-1 0,6-1 28,0-1 0,-1-1 0,24-9 0,-31 11-19,15-7 18,0 0 0,29-20-1,-45 27-16,0 0-1,-1-1 1,1 1-1,-1-1 1,1 0-1,-1 0 1,0-1-1,0 1 0,-1 0 1,1-1-1,-1 0 1,0 0-1,1 0 1,-2 0-1,1 0 1,0 0-1,-1 0 1,0 0-1,2-9 0,-4 10-6,1 1 0,-1 0-1,0 0 1,1 0-1,-1 0 1,0 0-1,0 0 1,0 0-1,-1 0 1,1 1-1,0-1 1,-1 0-1,1 1 1,-1-1-1,1 1 1,-1-1-1,0 1 1,0 0 0,0 0-1,0-1 1,1 2-1,-1-1 1,-1 0-1,1 0 1,0 0-1,0 1 1,0-1-1,0 1 1,0 0-1,-3 0 1,-7-2-18,0 0 0,0 1-1,0 1 1,-14 1 0,16 1-1,2-1 0,-1 1 0,0 1 0,0 0 0,1 0 0,-1 1 0,1 0 0,0 0 0,-10 8 0,16-11 7,0 0 0,0 0 0,0 1 0,0-1 0,1 0 0,-1 1 0,1 0 1,-1-1-1,1 1 0,0 0 0,-1 0 0,1-1 0,0 1 0,0 0 0,0 0 1,0 0-1,1 0 0,-1 1 0,1-1 0,-1 0 0,1 0 0,-1 0 1,1 0-1,0 1 0,0-1 0,0 0 0,1 0 0,-1 0 0,0 1 0,1-1 1,0 0-1,-1 0 0,1 0 0,0 0 0,0 0 0,0 0 0,0 0 0,0 0 1,1-1-1,-1 1 0,0 0 0,1-1 0,0 1 0,1 1 0,0-1 10,0 0-1,1 0 1,-1 0-1,0 0 0,1-1 1,-1 1-1,1-1 1,-1 0-1,1 0 0,0-1 1,-1 1-1,1-1 1,0 1-1,0-1 0,-1-1 1,1 1-1,0 0 1,-1-1-1,6-1 0,-4 1 11,-1 0-1,0 0 1,0 0-1,0 0 1,1-1-1,-1 0 0,-1 0 1,1 0-1,0 0 1,0-1-1,-1 1 0,0-1 1,1 0-1,-1 0 1,0 0-1,4-6 0,-7 7-4,1 1 0,-1-1 0,0 1 0,0 0 0,0-1-1,0 1 1,0-1 0,0 1 0,0-1 0,0 1 0,-1 0-1,1-1 1,0 1 0,-1 0 0,1-1 0,-1 1-1,0 0 1,1 0 0,-1-1 0,0 1 0,0 0 0,0 0-1,0 0 1,0 0 0,0 0 0,0 0 0,0 0 0,0 0-1,-2-1 1,-38-22 1,34 21-22,-1 0 0,0 1 0,0 0 0,0 1 1,0 0-1,-1 0 0,1 0 0,0 1 0,0 0 0,0 1 0,-1 0 0,1 0 0,0 1 0,0 0 0,0 0 0,1 1 0,-11 5 0,13-6 1,0 0-1,1 1 0,-1 0 1,1 0-1,-1 0 1,1 0-1,0 1 0,0-1 1,0 1-1,1 0 1,-1 1-1,1-1 0,0 0 1,0 1-1,0 0 0,1 0 1,0 0-1,0 0 1,0 0-1,0 0 0,1 0 1,0 0-1,0 1 1,1-1-1,-1 1 0,1-1 1,1 7-1,-1-7 11,1 0-1,0-1 1,1 1-1,-1-1 1,1 1-1,0-1 1,0 0-1,0 1 1,1-1-1,-1 0 1,1-1-1,0 1 1,0 0-1,0-1 1,1 1-1,-1-1 1,1 0-1,0-1 1,0 1-1,0 0 1,0-1-1,0 0 0,0 0 1,1 0-1,6 1 1,-3 0 12,0-1 1,0-1-1,0 0 0,1 0 0,-1 0 1,0-1-1,1 0 0,-1 0 0,0-1 1,0-1-1,0 1 0,0-1 1,15-5-1,-11 1 6,0 0-1,0 0 1,-1-1 0,1 0 0,-2-1-1,1-1 1,-1 1 0,0-2 0,-1 1 0,11-15-1,-16 19-5,-1 0-1,0-1 0,0 0 0,0 1 0,-1-1 1,0 0-1,0 0 0,0 0 0,-1 0 0,0 0 1,0 0-1,-1-1 0,1 1 0,-1 0 0,-1 0 1,1-1-1,-1 1 0,0 0 0,0 0 0,-1 0 1,0 0-1,0 0 0,-6-11 0,5 11-13,0 1-1,0-1 1,0 1 0,-1 0-1,0 0 1,0 0-1,-1 0 1,1 1 0,-1-1-1,0 1 1,0 0-1,0 1 1,-1-1 0,1 1-1,-1 0 1,0 1-1,0-1 1,0 1 0,0 0-1,0 1 1,-1-1-1,1 1 1,0 0 0,-12 1-1,7 0-15,1 1 1,-1 1-1,0 0 0,0 1 0,1-1 0,-1 2 1,1 0-1,0 0 0,0 1 0,1 0 0,-1 0 1,1 1-1,-16 14 0,11-8-3,1 0-1,1 1 0,-1 0 1,2 1-1,0 0 1,1 1-1,-14 26 1,21-36 18,1-1 0,0 1 0,1 0 0,-1 0 0,1 0 0,0 0 0,0 0 0,0 1 0,1-1 0,0 0 0,0 0 0,0 0 0,1 1 1,-1-1-1,1 0 0,1 0 0,-1 0 0,1 0 0,0 0 0,0 0 0,0-1 0,0 1 0,1-1 0,0 1 0,0-1 0,0 0 0,1 0 0,-1 0 0,1-1 0,6 6 0,0-2 14,0 0 0,1-1 0,0 0-1,0 0 1,0-1 0,1-1 0,-1 0-1,1 0 1,0-1 0,0-1 0,0 0-1,1-1 1,-1 0 0,0-1 0,1 0-1,-1-1 1,0 0 0,0-1-1,17-4 1,-19 3 6,0 0 0,0 0 0,0-1-1,0 0 1,0-1 0,-1 0 0,0 0-1,0-1 1,0-1 0,-1 1 0,0-1-1,0 0 1,0-1 0,-1 0 0,-1 0-1,1-1 1,-1 0 0,-1 0 0,1 0 0,-2-1-1,1 1 1,5-20 0,-8 21-16,-1 0 0,0 0 0,0 0 1,-1 0-1,0 0 0,0 0 0,-1 1 0,0-1 1,0 0-1,-1 0 0,0 0 0,0 1 0,-1-1 0,0 1 1,0 0-1,-1 0 0,0 0 0,0 0 0,-1 0 1,0 1-1,0 0 0,0 0 0,-1 0 0,0 1 0,0 0 1,0 0-1,0 0 0,-9-3 0,8 4-17,0 0-1,0 0 1,-1 1 0,1 0-1,-1 1 1,0-1 0,0 2-1,0-1 1,0 1-1,0 0 1,0 1 0,0 0-1,0 0 1,0 0-1,0 1 1,0 1 0,0-1-1,0 1 1,1 1 0,-1-1-1,1 1 1,-1 1-1,1-1 1,0 1 0,0 0-1,0 1 1,-9 8-1,6-4-3,1 0 0,1 1-1,0 0 1,0 0-1,1 1 1,0 0 0,1 0-1,0 0 1,-6 17 0,10-23 14,1 0 0,-1 0 1,1 0-1,0 0 0,1 1 1,-1-1-1,1 0 0,0 0 1,0 1-1,0-1 0,1 0 1,0 1-1,0-1 0,1 0 1,-1 0-1,1 0 1,0 0-1,0 0 0,1 0 1,-1-1-1,1 1 0,0-1 1,0 0-1,8 8 0,0-3-154,1 1 0,0-2-1,0 0 1,1 0 0,0-2 0,1 1-1,-1-1 1,1-1 0,0-1-1,0 0 1,1-1 0,-1 0 0,1-1-1,0-1 1,15 0 0,23-7-302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20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1025 367 6425,'6'-39'2629,"-7"35"-2374,0 1 0,-1-1 0,1 1 0,-1-1 0,0 1 0,1 0 0,-2 0 0,1 0 1,0 0-1,-1 0 0,1 0 0,-1 1 0,0-1 0,0 1 0,0 0 0,0 0 0,0 0 0,0 0 0,-1 0 0,1 1 0,0-1 0,-1 1 1,0 0-1,-7-1 0,-4-2 42,0 2 0,0-1 0,-1 2 1,-25 0-1,22 3-180,1 0 1,0 2-1,0 0 0,1 0 1,-1 2-1,1 0 0,0 1 1,1 1-1,-1 1 0,-29 20 1,29-16-90,0 0-1,1 1 1,0 1 0,1 1 0,1 0 0,0 1 0,1 0 0,-20 37 0,29-48-27,1 1 0,0 0 1,1-1-1,0 1 1,0 0-1,0 0 0,1 1 1,0-1-1,0 0 1,0 0-1,1 1 1,1-1-1,-1 0 0,1 0 1,0 1-1,1-1 1,0 0-1,0 0 0,6 13 1,-4-13-12,0 0 1,1-1-1,0 1 0,0-1 1,0 0-1,1 0 0,0-1 1,0 1-1,1-2 0,0 1 1,-1 0-1,1-1 0,1-1 1,-1 1-1,0-1 1,1 0-1,13 3 0,0-2 41,-1-1 1,0 0-1,1-2 0,0 0 0,-1-1 1,1-1-1,-1-1 0,37-9 0,-46 9 58,-1-1 0,1 0 0,-1 0 0,0-1 0,0-1 0,-1 1 0,1-2 0,-1 1 0,0-1 0,-1-1 0,1 0 0,-1 0 0,-1 0 0,1-1 0,-1 0-1,-1-1 1,1 1 0,7-17 0,-11 17-15,0 0 0,-1-1-1,-1 1 1,1-1 0,-1 0-1,-1 0 1,0 1-1,0-1 1,0 0 0,-1 0-1,-1 1 1,1-1 0,-1 1-1,-1-1 1,0 1 0,0 0-1,0 0 1,-1 0-1,-9-13 1,0 0-8,0 2 0,-2-1 0,0 2 0,-1 0 0,-1 0 0,-21-15 0,25 23-47,-1 1-1,-1 0 0,0 1 1,0 1-1,0 0 1,-1 1-1,0 0 0,0 2 1,-1 0-1,1 0 0,-1 2 1,0 0-1,0 1 0,0 1 1,0 0-1,0 1 0,-25 6 1,30-5-36,-1 0 1,1 2 0,-1-1-1,1 2 1,0 0 0,0 0 0,1 1-1,-1 0 1,2 1 0,-1 1-1,1-1 1,0 2 0,0-1-1,1 1 1,0 1 0,1 0-1,0 0 1,0 0 0,1 1-1,1 1 1,-1-1 0,2 1-1,-6 16 1,8-18 8,1 0 0,0 0 0,0 0 0,1 1 0,1-1 0,0 0 0,0 0 0,1 0 0,0 0 0,1 1 0,0-1 0,0-1 0,1 1 0,1 0 0,-1-1 0,2 1 0,-1-1 0,1 0 0,1-1 0,9 13 0,-6-10 4,1 0 1,0-1-1,0 0 1,1-1-1,1-1 1,-1 1-1,1-2 0,1 0 1,-1 0-1,1-1 1,0 0-1,1-2 1,-1 1-1,18 2 1,3-1 33,1-3 0,-1 0 0,1-2 0,0-2 0,-1-1 0,1-2 0,57-13 0,-70 12 43,0-2 1,0 0-1,0-1 0,-1-2 0,0 0 0,-1-1 1,0-1-1,-1-1 0,0-1 0,-1 0 1,-1-1-1,24-27 0,-36 36-20,-1 0 0,1 0 0,-1 0-1,0 0 1,-1-1 0,0 1 0,0-1 0,0 0 0,-1 0 0,0 0 0,0-1-1,-1 1 1,0 0 0,0-1 0,-1 1 0,0 0 0,0-1 0,0 1-1,-4-15 1,1 11-23,-1 0 0,0 1 0,-1 0-1,0 0 1,-1 0 0,0 0 0,-1 1-1,1 0 1,-2 0 0,1 1 0,-1 0-1,-14-11 1,7 7-52,-1 2 0,0 0-1,-1 0 1,0 2 0,0 0 0,-1 1-1,0 1 1,0 0 0,0 2-1,-1 0 1,0 1 0,0 1 0,-23 0-1,13 2-7,0 1 0,0 1 0,0 2 0,0 1 0,1 2 0,0 0 0,0 2 0,-27 12-1,41-14 20,1 0-1,1 1 1,-1 0-1,1 1 1,1 0-1,-1 1 1,2 0-1,-1 1 1,2 0-1,-1 1 1,1 0-1,1 0 1,0 1-1,1 0 0,1 0 1,0 1-1,0-1 1,-4 22-1,7-25 10,1 1-1,0-1 1,1 1-1,0 0 1,1 0-1,0 0 1,0-1-1,1 1 0,1 0 1,0-1-1,0 1 1,1-1-1,1 1 1,-1-1-1,2 0 1,-1 0-1,1-1 0,1 0 1,0 0-1,0 0 1,1 0-1,0-1 1,0 0-1,1-1 1,15 13-1,-8-11 16,-1 0 0,1-1 1,0-1-1,1-1 0,0 0 0,0 0 0,0-2 1,1 0-1,-1-1 0,1-1 0,0 0 0,0-1 1,-1-1-1,1-1 0,22-3 0,-13 1 42,0-2 0,-1-1-1,0-1 1,0-1 0,0-1 0,-1-1 0,-1-1-1,1-2 1,25-18 0,-29 17-8,0-2-1,-2 0 1,0-1-1,-1-1 1,0 0 0,-2-2-1,22-33 1,-32 46-32,-1-1-1,0 0 1,0-1 0,-1 1 0,0 0 0,0-1-1,-1 0 1,0 0 0,0 1 0,-1-1 0,0 0-1,-1 0 1,0-1 0,0 1 0,-1 0 0,0 1-1,-1-1 1,0 0 0,0 0 0,-1 0 0,0 1-1,-1 0 1,0 0 0,-4-8 0,1 6-7,0 1-1,0-1 1,-1 2 0,0-1 0,-1 1 0,1 1-1,-2-1 1,1 1 0,-1 1 0,0 0 0,-16-7-1,10 6-12,-1 1 0,-1 1-1,1 0 1,-1 2-1,1 0 1,-37-2 0,25 6-24,1 0 0,-1 1 1,1 2-1,0 1 0,0 2 1,1 0-1,0 2 0,0 1 1,-35 18-1,51-22 21,-1 1 0,2 0 0,-1 1 0,1 0 0,0 1 0,1 0 0,0 1-1,0 0 1,1 0 0,1 0 0,-1 1 0,2 1 0,0-1 0,0 1 0,1 0 0,0 0 0,-4 20 0,7-23 5,0 0 1,1 0-1,1 1 1,-1-1-1,1 1 0,1-1 1,0 0-1,0 0 1,1 1-1,0-1 1,1 0-1,-1 0 0,2-1 1,-1 1-1,2 0 1,-1-1-1,1 0 1,0 0-1,0-1 0,1 1 1,0-1-1,1 0 1,-1-1-1,16 12 1,-12-11 13,1 0 1,0-1 0,0 0-1,0-1 1,1 0 0,0-1-1,0 0 1,0-1 0,1 0-1,-1-1 1,1 0-1,-1-1 1,1 0 0,0-1-1,-1-1 1,1 0 0,0-1-1,-1 0 1,1-1 0,-1 0-1,17-7 1,-10 2 44,0 0-1,-1-1 1,0-1 0,-1-1-1,0 0 1,-1-1 0,0-1-1,-1 0 1,0-1 0,-1-1 0,-1 0-1,20-30 1,-29 40-36,-1-1 0,0 1 0,0-1 1,0 0-1,-1 0 0,0 0 0,0 0 1,0 0-1,-1-1 0,0 1 0,0 0 0,-1-1 1,0 1-1,0 0 0,0-1 0,-1 1 0,-1-9 1,-1 7-6,0 1 0,0 0 0,0 1 0,-1-1 0,0 0 0,0 1 0,0 0 0,-1 0 0,0 0 0,0 1 0,-1 0 0,-11-9 0,2 3-24,-1 2 1,0-1-1,-1 2 1,0 0-1,-1 1 1,1 1-1,-1 0 1,0 2-1,-1 0 1,-36-3-1,34 7-22,-1 1 0,1 1 0,0 1 0,0 0 0,0 2 0,0 0 0,1 2 0,0 0 0,0 1 0,-27 16 0,36-18 18,-1 1 0,2 0 0,-1 1-1,1 0 1,0 1 0,0 0 0,1 0 0,1 1 0,-1 0 0,2 1 0,-1-1-1,1 2 1,1-1 0,0 1 0,1 0 0,0 0 0,1 0 0,-3 16-1,5-21 11,1 1 0,0 0 0,1-1 0,0 1 0,0 0-1,0-1 1,1 1 0,1 0 0,-1-1 0,1 1 0,0-1-1,1 0 1,0 0 0,0 0 0,0 0 0,1 0-1,0-1 1,0 1 0,1-1 0,0 0 0,0 0 0,0-1-1,1 0 1,0 0 0,0 0 0,0 0 0,13 6 0,-4-3 15,1-1 0,-1-1 1,1 0-1,0-1 1,0-1-1,1 0 0,-1-2 1,1 0-1,0 0 1,-1-2-1,33-2 0,-27-1 35,0-2 0,0 0 0,-1-2-1,0 0 1,0-1 0,0-1 0,-1-1-1,-1-1 1,1-1 0,-2-1 0,0 0-1,20-20 1,-26 22 18,-1 0-1,-1-1 1,0-1 0,0 0-1,-1 0 1,-1-1 0,13-28-1,-17 31-22,-1 0 0,0 1-1,0-1 1,-1 0 0,-1-1 0,1 1-1,-2 0 1,0 0 0,0 0-1,-1-1 1,0 1 0,-4-12 0,3 14-36,0 0 0,-1 0 0,-1 0 0,0 1 0,0-1 0,0 1 0,-1 0 0,0 0 0,-1 1 0,0-1 0,0 1 0,-1 0 1,1 1-1,-12-9 0,6 7-13,0 1 0,-1 0 0,0 0 0,0 1 0,-1 1 0,0 0 0,0 1 0,-24-4 1,10 5-12,-1 0 0,1 2 1,-1 1-1,0 1 1,1 2-1,-1 0 0,1 2 1,-54 17-1,65-16-2,0 1 0,1 0 0,0 1-1,0 1 1,1 0 0,0 1 0,1 1 0,-24 23-1,31-27 13,2 0 0,-1 0-1,1 0 1,0 1-1,0-1 1,1 1-1,0 1 1,1-1-1,-1 0 1,2 1-1,-1 0 1,1 0 0,1-1-1,-1 1 1,1 0-1,1 0 1,0 0-1,0 1 1,2 8-1,0-4 14,1-1 1,0 1-1,1-1 0,0 0 0,1-1 0,0 1 0,1-1 0,1 0 0,0 0 0,0-1 0,1 0 0,1 0 0,0-1 0,0 0 0,1-1 0,0 1 0,1-2 0,0 0 1,0 0-1,1-1 0,0 0 0,0-1 0,0-1 0,1 0 0,0 0 0,22 4 0,-18-6 14,1 0 0,-1-1 1,0 0-1,1-2 0,-1 0 0,0-1 0,1-1 0,-1 0 0,0-1 1,0-1-1,0-1 0,-1 0 0,1-1 0,-1-1 0,-1-1 0,1 0 1,-1-1-1,-1 0 0,1-2 0,20-19 0,-23 19 1,-2-1 0,0 0-1,0-1 1,-1 0 0,0-1-1,-1 1 1,-1-2 0,0 1 0,-1-1-1,-1 0 1,0 0 0,-1-1-1,-1 1 1,0-1 0,0-18-1,-3 22-17,0 0-1,-1 1 1,0-1-1,-1 1 1,0-1-1,-1 1 0,0-1 1,-1 1-1,0 0 1,0 1-1,-2-1 1,1 1-1,-1 0 0,-1 0 1,0 1-1,0 0 1,-1 0-1,0 0 1,0 1-1,-1 1 0,-13-10 1,11 10-16,-1 1-1,0 0 1,0 1 0,0 0-1,-1 1 1,0 0 0,1 1-1,-1 1 1,0 0-1,-1 0 1,1 2 0,0-1-1,0 2 1,0 0 0,0 0-1,-1 1 1,2 1 0,-1 0-1,-17 7 1,5-1-11,0 1-1,1 1 1,0 1 0,1 1-1,0 1 1,1 1 0,1 1-1,-33 32 1,45-37 19,-1 0 0,1 1 0,1 0-1,0 1 1,1 0 0,0 0 0,1 0 0,0 1 0,1 0-1,1 0 1,0 0 0,1 1 0,1-1 0,0 1-1,1 0 1,0 0 0,1-1 0,3 24 0,-1-27 4,0 0 1,0 0 0,1 0-1,0 0 1,1 0-1,1 0 1,-1-1 0,2 0-1,-1 0 1,1 0 0,1-1-1,0 0 1,0 0-1,1-1 1,0 0 0,0 0-1,1-1 1,0 0-1,0 0 1,1-1 0,0 0-1,0-1 1,0 0 0,17 5-1,-9-5 19,1-1-1,-1 0 1,1-2-1,0 0 1,-1-1-1,1-1 1,0-1-1,0 0 1,-1-2-1,1 0 1,-1-1-1,0 0 1,0-2-1,27-12 1,-33 13 3,-1 0 0,0-1 1,-1-1-1,0 0 0,0 0 1,0-1-1,-1 0 0,0-1 0,0 0 1,-1 0-1,0-1 0,-1 0 1,0 0-1,-1-1 0,0 0 1,-1 0-1,0 0 0,0-1 0,-1 1 1,-1-1-1,0 0 0,-1 0 1,2-15-1,-4 17-13,0-1 1,0 0-1,-1 0 0,-1 1 0,0-1 1,0 1-1,-1-1 0,0 1 1,-1 0-1,0 0 0,0 0 1,-1 0-1,-1 1 0,1 0 0,-2 0 1,1 1-1,-1-1 0,0 1 1,-1 1-1,-16-14 0,10 11-25,0 1 0,-1 0-1,0 0 1,-1 2-1,0 0 1,0 1 0,0 0-1,0 1 1,-1 1 0,0 1-1,0 1 1,-24-2 0,20 4-10,0 0 0,0 1 0,0 2 1,1 0-1,-1 1 0,1 0 0,0 2 0,-31 13 1,44-16 16,0 1 0,0-1 0,1 1-1,-1 1 1,1-1 0,0 1 0,1 0 0,-1 1 0,1-1 0,0 1 0,0 0 0,1 0 0,0 1 0,0-1 0,0 1 0,1 0 0,0 0 0,0 0 0,1 0 0,0 1 0,0-1 0,0 1 0,1-1 0,1 1 0,-1-1 0,2 14-1,0-5 13,1 0 0,1 0-1,1 0 1,0-1-1,1 0 1,0 0 0,1 0-1,1-1 1,0 1-1,1-2 1,1 1-1,0-1 1,1 0 0,0-1-1,1 0 1,1-1-1,-1 0 1,2-1-1,-1 0 1,1-1 0,1-1-1,0 0 1,0-1-1,0 0 1,1-1-1,28 8 1,-26-9 20,-1-1 1,1 0-1,0-2 1,0 0-1,0 0 0,0-2 1,0 0-1,1-1 1,-1-1-1,0 0 0,-1-2 1,1 0-1,0 0 1,-1-2-1,0 0 1,0 0-1,-1-2 0,0 0 1,0-1-1,-1 0 1,0-1-1,0-1 0,-1 0 1,-1-1-1,12-14 1,-17 18-12,0-1 0,0 0 0,-1 0 0,0-1 0,-1 0 1,0 0-1,-1-1 0,0 1 0,0-1 0,-1 0 0,-1 0 1,0 0-1,0 0 0,-1 0 0,0 0 0,-1 0 0,-1-1 1,0 1-1,0 0 0,-1 0 0,0 0 0,-1 0 1,0 0-1,-1 1 0,0-1 0,-1 1 0,0 0 0,0 0 1,-1 1-1,-1-1 0,-8-9 0,3 5-22,-1 1-1,0 0 1,-1 0 0,0 2-1,-1 0 1,0 0-1,-1 2 1,0-1 0,0 2-1,-1 1 1,-28-10 0,21 11-9,0 1 0,0 1 0,-1 1 0,1 1 0,-1 1 0,1 1 0,-1 1 0,-26 5 0,16 0-2,1 2 0,0 1-1,1 1 1,0 2 0,1 2 0,0 1 0,1 1-1,1 2 1,0 0 0,2 3 0,0 0-1,-36 37 1,52-46 19,1 1-1,0 1 0,1 0 1,0 1-1,1 0 0,1 0 1,1 1-1,0 0 0,-8 27 1,13-34 6,0-1 1,0 1 0,1-1-1,0 1 1,1 0 0,0-1 0,0 1-1,1 0 1,0-1 0,1 1 0,-1-1-1,2 1 1,-1-1 0,1 0-1,0 0 1,1 0 0,0 0 0,0-1-1,1 1 1,0-1 0,7 8 0,-1-4 11,1-2 1,-1 1 0,1-2 0,1 1-1,0-2 1,0 0 0,0 0 0,1-1-1,0-1 1,0 0 0,0-1 0,1-1-1,-1 0 1,24 2 0,-7-3 19,0-1 0,0-1 0,1-2 0,-1-1 0,0-1 1,31-10-1,-34 7 13,0-1 0,-1-1 0,0-2 1,0-1-1,-1-1 0,45-30 0,-62 37-23,-1-1 1,0 0-1,0 0 0,-1 0 1,0-1-1,0 0 0,-1-1 1,0 0-1,-1 1 0,1-2 1,-2 1-1,1-1 0,-1 1 0,-1-1 1,0 0-1,0-1 0,-1 1 1,0 0-1,-1-1 0,0 1 1,-1-1-1,-1-11 0,0 11-11,0-1 0,-1 0 0,0 0-1,-1 1 1,-1 0 0,0-1 0,0 1 0,-1 1-1,0-1 1,-1 1 0,0 0 0,-1 0 0,0 0 0,-1 1-1,0 0 1,-18-15 0,13 14-37,0 1 0,-1 1 0,0 0 0,-1 0 1,0 2-1,0 0 0,0 0 0,-1 2 0,0 0 0,0 0 0,-25-1 0,20 4-26,-1 0 0,0 1 0,1 2 0,-1 0 0,1 1 0,0 1 0,0 1-1,-35 13 1,41-12 29,1 0 0,0 1 0,1 1 0,0 0 0,0 1-1,0 0 1,1 1 0,1 0 0,0 1 0,0 0 0,1 1-1,-12 17 1,17-21 15,1 0-1,0 0 0,0 0 0,1 1 0,0-1 1,0 1-1,1 0 0,0 0 0,1 0 0,0 0 1,0 0-1,1 1 0,0-1 0,1 0 0,0 0 1,0 0-1,1 0 0,0 0 0,0 0 1,1-1-1,0 1 0,1-1 0,0 1 0,1-1 1,-1 0-1,11 12 0,-5-8 11,0 0 1,0-1-1,1 0 1,1 0-1,-1-2 1,2 1-1,-1-2 1,2 1-1,-1-2 1,1 0-1,0 0 0,0-2 1,1 1-1,-1-2 1,21 4-1,-11-5 10,1-2 1,-1-1-1,0 0 0,0-2 0,0-1 0,0-1 1,0-1-1,0-1 0,-1-1 0,0-1 0,-1-1 0,41-22 1,-43 19 6,0 1 0,-1-2 0,-1-1 0,0 0 0,-1-1 0,-1-1 0,0-1 1,-1 0-1,-1-1 0,-1 0 0,0-1 0,-2-1 0,18-38 0,-26 52-13,-1 0-1,0 1 1,-1-1-1,1 0 1,-1 0-1,0 0 1,0 0-1,-1 0 0,0 0 1,0 0-1,0 0 1,-1-1-1,0 1 1,0 1-1,-1-1 1,1 0-1,-1 0 1,-1 0-1,1 1 0,-1-1 1,0 1-1,0 0 1,0 0-1,-1 0 1,0 0-1,0 1 1,0-1-1,0 1 1,-6-4-1,-1 1-19,1 0 0,-1 1 0,-1 0 0,1 1 0,-1 0 0,0 0 0,0 2-1,-1-1 1,1 2 0,-1 0 0,1 0 0,-1 1 0,-15 1 0,-10 1-34,1 2 0,-1 2-1,-70 18 1,85-16 32,-1 1 0,1 1 0,1 1 0,0 1 0,0 1 0,1 1 0,-21 16 0,34-22 7,0 0 1,1 0 0,0 1-1,0 0 1,1 1 0,0 0 0,0 0-1,1 0 1,0 0 0,1 1-1,0 0 1,0 0 0,1 0-1,0 0 1,1 0 0,0 1-1,1-1 1,0 1 0,1-1 0,0 1-1,1-1 1,0 1 0,0-1-1,1 1 1,6 18 0,-2-11 7,0-1 1,1 0 0,1-1 0,0 1 0,1-2-1,1 1 1,0-1 0,2 0 0,-1-1-1,2-1 1,0 0 0,0-1 0,1 0 0,21 13-1,-13-12 9,1-2 0,0 0 0,1-2 0,0 0 0,0-2 0,1 0 0,0-2 0,1-1 0,-1-1 0,0-1 0,1-1 0,25-3 0,-27 0 19,-1 0 1,1-2-1,-1 0 0,0-2 0,-1-1 0,1 0 1,-2-2-1,1-1 0,-1 0 0,0-1 0,-1-2 1,-1 0-1,23-19 0,-34 24-14,-1 1 0,0-1 1,0 0-1,-1 0 0,0-1 0,0 0 0,-1 0 0,0-1 1,-1 1-1,0-1 0,-1 0 0,0 0 0,3-13 0,-4 9-7,-1 0 0,0 0 0,-1-1 0,-1 1 0,0 0 0,0 0-1,-2 0 1,0 0 0,-5-16 0,2 13-23,0 0 0,-2 0 1,0 1-1,0 0 0,-2 0 0,0 1 1,0 1-1,-2-1 0,0 2 0,0-1 1,-1 2-1,-1 0 0,0 0 0,-1 1 1,-26-14-1,21 16-13,-1 2 1,0 0-1,0 1 1,-1 1-1,1 1 0,-1 1 1,0 1-1,0 1 1,-36 2-1,33 1 3,0 1 0,-1 1-1,1 2 1,1 0 0,-1 1 0,1 1 0,1 2-1,-25 13 1,36-16 13,1 1-1,0 0 1,0 0 0,1 1-1,0 1 1,0 0 0,1 0-1,1 1 1,0 0 0,0 0-1,1 1 1,1 0 0,0 0-1,0 1 1,1-1-1,-5 25 1,6-21 14,1 0 0,1 1 0,0-1 0,2 1 0,0-1 0,0 1 0,2 0 0,0-1 0,1 1 0,0-1 1,2 0-1,0 0 0,10 22 0,-11-29 8,1 0 0,1 0 1,0 0-1,0-1 0,0 0 1,1 0-1,0 0 1,1-1-1,0 0 0,0-1 1,0 0-1,1 0 0,11 6 1,-6-6 1,1 0 1,-1 0 0,1-2 0,0 0-1,0-1 1,0 0 0,0-1-1,23 0 1,-16-2 8,0-1-1,-1-1 0,1-1 1,0-1-1,-1 0 0,0-2 1,0-1-1,-1 0 0,1-2 1,-2 0-1,1-1 0,32-23 1,-40 23-5,0-1 0,0 0 0,-1-1 0,-1 0 0,0-1 0,0 0 0,-2 0 0,1-1 0,-2 0 0,0-1 0,0 0 0,-2 0 0,0 0 1,0 0-1,-2-1 0,3-20 0,-5 24-16,0 0 0,-1 1 0,-1-1 0,0 0 0,0 1 1,-1-1-1,0 0 0,-1 1 0,-1 0 0,0 0 0,0 0 0,-1 0 0,0 1 1,-1 0-1,-1 0 0,1 0 0,-1 1 0,-1-1 0,0 2 0,0-1 1,-1 1-1,-16-12 0,9 11-18,0 0 0,-1 1 0,1 0 0,-1 2 0,-1 0 0,0 1-1,1 0 1,-1 2 0,-1 0 0,1 1 0,0 0 0,-25 3 0,6 0-9,0 3-1,0 1 0,1 1 1,0 2-1,-40 15 1,56-16 13,0 2 0,1 0 0,0 1 1,1 2-1,0-1 0,1 2 0,0 0 0,1 1 1,0 1-1,1 1 0,1 0 0,-19 26 0,28-33 12,-1-1 0,1 1-1,0 0 1,1 0-1,0 1 1,0 0 0,1-1-1,0 1 1,1 0-1,0 0 1,1 0 0,0 1-1,0-1 1,1 0-1,0 0 1,1 1-1,0-1 1,1 0 0,0 0-1,1 0 1,0 0-1,0-1 1,1 1 0,0-1-1,1 0 1,0 0-1,11 15 1,-9-15 7,1 0 0,0 0 0,1-1 0,0 0 0,0-1 0,1 0 1,0 0-1,0-1 0,0 0 0,1-1 0,21 8 0,-15-8 5,0-1-1,0 0 1,1-2 0,-1 0 0,1-1-1,-1 0 1,30-4 0,-24 0 7,1-1 1,0-1-1,-1-1 0,0-1 1,0-1-1,-1-1 0,0-1 1,-1-1-1,0-1 0,-1-1 0,0 0 1,20-18-1,-25 15-3,0 0 0,-1-1 1,-1 0-1,0-1 0,-1-1 0,-1 0 0,-1 0 0,-1-1 1,-1-1-1,0 1 0,-1-1 0,-2 0 0,0-1 0,2-29 1,-5 36-18,-1-1 1,-1 1 0,0-1 0,-1 0-1,-1 1 1,0-1 0,-1 1 0,-1 0-1,0 0 1,-1 0 0,-1 1 0,0-1-1,-1 1 1,-1 1 0,0-1 0,-1 1-1,0 1 1,-1-1 0,0 2 0,-21-19-1,21 22-8,-1 0 0,1 1 0,-1 0 0,-1 1 0,1 1-1,-1-1 1,0 2 0,0 0 0,0 0 0,-1 1 0,1 1-1,-1 0 1,-17-1 0,12 4-5,-1 0 1,1 0-1,0 2 0,0 1 0,0 0 0,0 1 1,1 0-1,-29 15 0,20-8 10,2 2 1,-1 1-1,2 1 0,0 1 1,1 1-1,1 1 0,0 1 1,2 1-1,0 1 0,2 0 1,0 1-1,-15 28 0,23-33 12,1 1 0,1-1-1,0 2 1,1-1 0,1 1-1,1-1 1,1 1-1,1 0 1,0 1 0,2-1-1,0 0 1,1 0 0,1 0-1,1 0 1,1 0 0,9 28-1,-7-32 4,0 0 1,1-1-1,1 0 0,0 0 0,1-1 0,1 0 0,0 0 0,1-1 1,0-1-1,1 0 0,0 0 0,1-1 0,0-1 0,1 0 0,0-1 1,1 0-1,0-1 0,0-1 0,32 11 0,-25-13 7,1 0 0,-1-1 0,1-2 0,-1 0 0,1-1 1,0-2-1,-1 0 0,1-1 0,0-1 0,-1-2 0,0 0 0,24-9 0,-30 9 3,1-2 1,-1 0-1,0 0 0,-1-1 1,0-1-1,0-1 0,-1 0 1,0-1-1,-1 0 0,0-1 1,-1-1-1,0 0 0,-1-1 1,0 0-1,-1 0 0,9-19 1,-14 19-10,0 1 0,-1-1 1,-1 0-1,0 0 1,-1-1-1,-1 1 0,0 0 1,-1-1-1,0 1 1,-1-1-1,-1 1 1,0 0-1,-1 0 0,0 0 1,-1 0-1,-1 0 1,0 1-1,-1 0 0,-1 0 1,-11-18-1,8 15-23,0 1-1,-1 1 1,0-1-1,-1 2 0,-1 0 1,0 0-1,-1 1 1,0 1-1,0 0 0,-2 1 1,1 0-1,-1 2 1,-1-1-1,1 2 0,-33-10 1,26 13-11,0 1 0,0 1-1,0 0 1,-1 2 0,1 1 0,0 1 0,0 0 0,0 2 0,0 1-1,1 1 1,-1 1 0,1 0 0,1 2 0,-23 12 0,30-14 10,1 1 1,0 1 0,0-1 0,1 2-1,0 0 1,1 0 0,0 1 0,0 1-1,2 0 1,-1 0 0,1 1 0,1 0-1,1 0 1,0 1 0,0 0 0,1 0 0,1 0-1,0 1 1,2 0 0,-1 0 0,2 0-1,-2 17 1,4-16 18,0 0 1,1 1-1,1-1 0,1 0 1,0 0-1,1-1 0,0 1 0,1-1 1,1 1-1,1-1 0,0-1 1,1 0-1,0 0 0,1 0 1,1-1-1,0 0 0,1-1 0,0 0 1,1-1-1,0-1 0,1 1 1,0-2-1,0 0 0,1 0 1,0-1-1,1-1 0,0-1 0,0 0 1,0-1-1,1 0 0,0-1 1,0-1-1,0 0 0,0-2 1,0 0-1,0 0 0,30-4 0,-21-1 13,-1-1 0,0-1 0,0-1-1,0-1 1,-1-1 0,0-1 0,-1-1-1,0-1 1,-1-1 0,0-1 0,-1 0-1,-1-2 1,0 0 0,-1-2 0,-1 0-1,-1 0 1,22-32 0,-27 33-14,0-1 0,-1 0 1,-1-1-1,-1 0 0,-1 0 1,0-1-1,-2 1 0,0-1 0,3-31 1,-7 34-12,0-1 1,-2 1-1,0 0 1,0 0 0,-2 0-1,0 1 1,-1-1-1,-1 1 1,-1-1-1,0 1 1,-1 1 0,-11-21-1,10 24-6,0 0-1,0 1 1,-1 0-1,-1 0 1,0 1-1,0 0 1,-1 1-1,0 0 1,-1 1 0,0 0-1,0 1 1,-1 0-1,0 1 1,0 0-1,0 1 1,-1 1-1,0 0 1,1 0-1,-2 2 1,1 0-1,0 0 1,0 2-1,-22 0 1,4 3-15,0 0-1,0 2 1,1 1 0,0 2-1,0 1 1,1 2-1,0 0 1,1 2 0,-42 26-1,47-25 21,2 1-1,0 1 1,1 0 0,1 2-1,0 1 1,2 0-1,0 2 1,1 0-1,-17 28 1,28-39 11,0 0 1,1 0 0,1 1-1,-1-1 1,2 1 0,0 0-1,0 0 1,1 0 0,0 0-1,1 1 1,0-1 0,1 0-1,0 1 1,1-1 0,0 0-1,1 1 1,0-1-1,1 0 1,0 0 0,0 0-1,1-1 1,1 1 0,0-1-1,9 13 1,-7-12 5,1 1-1,1-2 1,0 1 0,1-1-1,0-1 1,0 0 0,1 0-1,0-1 1,0 0-1,24 11 1,-17-11 4,0-1 1,1-1-1,-1 0 0,1-2 1,1 0-1,-1-1 0,22 0 1,-9-2 7,1-2 1,-1-2 0,0-1 0,0-1 0,-1-1 0,0-2 0,0-2-1,0 0 1,32-18 0,-40 16-9,-1 0-1,0-2 1,-1-1 0,0 0-1,30-31 1,-39 33-4,0 0-1,-1-1 1,0 0 0,-1-1-1,-1 0 1,0-1 0,-1 1-1,-1-2 1,6-18 0,-11 29-9,0 0 0,-1-1 1,1 1-1,-1 0 0,-1-1 1,1 1-1,-1-1 0,0 1 1,-1-1-1,0 1 0,0-1 1,0 1-1,-1-1 0,1 1 1,-2 0-1,1 0 0,-1 0 1,0 0-1,0 1 0,0-1 1,-1 1-1,0-1 0,0 1 1,0 0-1,-1 1 0,1-1 1,-1 1-1,-10-7 0,3 4-9,0 1 0,0 0 0,0 0-1,0 1 1,-1 1 0,0 0 0,0 1-1,0 0 1,-1 1 0,1 0 0,0 1-1,-1 1 1,-17 1 0,8 2-11,0 1 1,0 1 0,1 1-1,-1 1 1,2 1-1,-1 1 1,1 1 0,0 1-1,1 0 1,0 2 0,1 0-1,-30 28 1,39-32 7,1 1 0,0 0 0,1 1 0,0 0 0,0 0 0,1 1 0,1 0 0,0 0 0,0 0 0,-3 16 0,6-17 4,1-1 0,0 1 1,1 0-1,0-1 0,1 1 1,0 0-1,1 0 1,0-1-1,1 1 0,0 0 1,0-1-1,1 0 0,1 1 1,4 9-1,-5-13 7,1-1 1,-1 1-1,1-1 1,0 0-1,0 0 1,1-1-1,-1 1 1,1-1-1,1 0 0,-1 0 1,1-1-1,0 1 1,0-1-1,0-1 1,0 1-1,8 2 1,-4-2 4,1-1 1,0 0 0,-1-1-1,1 0 1,0-1 0,0 0-1,0-1 1,0 0 0,21-3-1,-14 0 1,0-1 0,-1 0-1,1-1 1,-1-1 0,0-1-1,0 0 1,-1-2-1,0 1 1,-1-2 0,0 0-1,0-1 1,20-19-1,-25 17-6,1 0-1,-2-1 0,0 0 0,-1 0 0,0-1 0,-1 0 0,0-1 1,6-27-1,-11 35 4,0-1 0,0 0 0,-1 0 0,-1 0 0,1 0 0,-2 0 1,1 0-1,-3-9 0,2 13 1,0 0 1,0 1-1,-1-1 1,0 0-1,0 1 1,0 0-1,0-1 1,-1 1-1,0 0 1,0 0-1,0 1 0,0-1 1,0 0-1,-1 1 1,-6-5-1,4 5-2,0 0 0,0 0 0,0 1-1,-1-1 1,1 1 0,-1 1 0,0-1 0,1 1-1,-1 1 1,0-1 0,0 1 0,0 0-1,0 0 1,1 1 0,-1 0 0,0 0 0,-13 5-1,-2 1-15,0 1 0,0 1-1,-38 21 1,40-18 2,1 1 0,0 1 1,1 0-1,0 1 0,-20 24 0,29-29 10,1 0-1,0 0 0,1 1 1,0 0-1,0 0 1,2 1-1,-1-1 0,1 1 1,1 1-1,-6 24 1,10-34 4,-1 0 1,0 0 0,1 0-1,0 0 1,0 0-1,0 0 1,0 0 0,0 0-1,1 0 1,-1 0-1,1 0 1,0 0 0,0 0-1,0-1 1,0 1 0,0 0-1,1 0 1,-1-1-1,1 1 1,0-1 0,0 1-1,0-1 1,0 0-1,0 0 1,0 0 0,0 0-1,1 0 1,-1 0 0,1-1-1,-1 1 1,1-1-1,0 0 1,0 1 0,0-1-1,0-1 1,-1 1 0,6 1-1,3-1 7,0 0 0,-1-1-1,1 0 1,0 0 0,0-1-1,-1 0 1,1-1 0,-1 0 0,18-7-1,-4 0-1,0-2-1,-1 0 0,0-2 1,-1 0-1,25-20 0,-36 24 6,-1 0-1,1 0 1,-1-1 0,-1 0-1,0 0 1,0-1 0,-1-1-1,-1 0 1,0 0-1,0 0 1,6-19 0,-12 29-9,0-1 0,0 1-1,0 0 1,-1 0 0,1 0 0,-1 0 0,1-1 0,-1 1 0,0 0 0,0 0 0,0-1 0,0 1 0,0 0-1,-1 0 1,1-1 0,-1 1 0,1 0 0,-1 0 0,0 0 0,0 0 0,0 0 0,0 0 0,0 0 0,0 0 0,-1 0-1,1 0 1,0 1 0,-1-1 0,0 1 0,1-1 0,-1 1 0,0-1 0,0 1 0,0 0 0,0 0 0,0 0-1,0 0 1,0 0 0,0 0 0,0 1 0,0-1 0,-1 1 0,-2-1 0,-5 0-25,-1 0 0,1 1 0,0 0 0,0 0 0,-1 1 0,1 1 0,0-1 0,-16 6 0,10-1-7,0 0 1,0 1-1,1 1 1,-27 18-1,35-22 16,1 1 0,0 0 0,0 0 0,0 1 0,0 0 0,1 0 0,0 0 0,1 1 0,-1-1 0,1 1 0,0 0 0,-5 13 0,9-18 11,-1 0 0,0-1 0,0 1 1,1 0-1,-1-1 0,1 1 0,0 0 0,0 0 1,-1-1-1,1 1 0,0 0 0,0 0 1,0 0-1,1-1 0,-1 1 0,0 0 1,1 0-1,-1-1 0,1 1 0,0 0 0,-1-1 1,1 1-1,0-1 0,0 1 0,0-1 1,0 1-1,0-1 0,0 0 0,1 1 0,-1-1 1,0 0-1,1 0 0,-1 0 0,1 0 1,-1 0-1,1 0 0,0 0 0,-1-1 1,1 1-1,0-1 0,-1 1 0,1-1 0,0 1 1,0-1-1,-1 0 0,1 0 0,0 0 1,0 0-1,-1 0 0,4-1 0,5 1-16,-1-1 1,1 0-1,0-1 0,0 0 0,-1-1 0,1 0 1,15-7-1,-9 1 20,0-1 1,0 0 0,-1-1-1,0-1 1,19-20 0,-26 23 1,0 0 0,0-1 0,-1 0 0,0 0 0,0-1 1,-1 1-1,-1-1 0,0-1 0,5-16 0,-9 26 3,0-1 0,0 1-1,-1-1 1,1 1-1,-1-1 1,0 1 0,0-1-1,0 1 1,0-1 0,0 1-1,0 0 1,-1-1 0,1 1-1,-1-1 1,0 1 0,0-1-1,-2-3 1,2 5-5,0-1-1,0 1 1,-1 0 0,1 0 0,0 0 0,-1 0 0,1 0-1,-1 0 1,1 1 0,-1-1 0,1 0 0,-1 1 0,0-1-1,1 1 1,-1-1 0,0 1 0,1 0 0,-1 0 0,-3 0-1,-3 1-10,0-1 0,0 2 0,0-1 1,0 1-1,0 1 0,1-1 0,-1 2 0,1-1 0,-10 6 0,-1 2 5,1 0 1,1 2-1,0 0 0,-23 24 1,34-32 2,1-1 1,-1 1-1,1 1 1,1-1-1,-1 0 1,1 1-1,-1 0 1,2 0-1,-1 0 1,1 0-1,0 0 1,0 0-1,0 1 0,1-1 1,0 0-1,1 1 1,-1-1-1,2 12 1,-1-15 1,1-1 0,-1 1 1,1 0-1,0-1 0,0 1 0,0-1 1,0 0-1,0 1 0,0-1 0,1 0 1,-1 0-1,1 0 0,0 0 0,0 0 1,-1 0-1,1 0 0,1 0 0,-1-1 1,0 1-1,0-1 0,4 2 1,-2-1 2,1-1 1,0 1 0,1-1 0,-1 0 0,0-1 0,0 1 0,0-1 0,0 0 0,1 0 0,6-2 0,3 0 6,1-2 0,-1 0 0,-1 0 0,1-2 0,-1 1 0,21-13 0,-21 9-5,-1 0 1,0-1 0,-1 0-1,16-17 1,-22 21 7,-1-1 0,1 1 0,-1-1 0,0 0 0,-1-1 0,0 1 0,0-1 0,-1 0 1,6-15-1,-9 22-10,0 0 1,0 0-1,0 0 1,1 0-1,-1 0 1,0 0-1,0 0 1,0 0-1,0 0 1,0 0-1,-1 0 1,1 0 0,0 0-1,0 0 1,-1 0-1,1 0 1,0 1-1,-1-1 1,1 0-1,-1 0 1,1 0-1,-1 0 1,0 1-1,1-1 1,-1 0-1,0 1 1,1-1 0,-2 0-1,0 0-5,0 0-1,-1 0 1,1 0 0,0 0 0,-1 1-1,1-1 1,0 1 0,-1 0-1,1 0 1,-1 0 0,-2 0 0,-4 1-22,1 0 0,-1 0 0,1 1 0,0 1 1,-15 5-1,5 1 10,-1 2 0,2 0 1,0 1-1,0 1 0,1 1 0,-21 22 0,30-29 12,1 0 0,0 1-1,0 0 1,0 0-1,1 0 1,1 1 0,-1-1-1,1 1 1,1 0-1,-1 0 1,2 1 0,-1-1-1,1 1 1,1-1-1,0 1 1,0 11 0,1-17 3,0 0 0,1 0 0,-1 0 0,1 0 0,0-1 0,0 1 0,1 0 0,-1 0 1,1-1-1,0 1 0,0-1 0,0 1 0,0-1 0,0 0 0,1 0 0,0 0 0,-1 0 1,6 4-1,-3-4 4,1 0-1,-1 0 1,0-1 0,1 0 0,-1 0 0,1 0 0,0 0 0,-1-1 0,1 0-1,0 0 1,9 0 0,-2-1 7,0-1-1,0 0 1,0-1 0,0 0-1,0-1 1,0 0-1,-1-1 1,1-1 0,-1 0-1,21-12 1,-15 4-3,0-1 1,-1 0-1,-1-1 0,0-1 0,-1-1 1,-1 0-1,-1-1 0,0-1 1,18-35-1,-26 43-6,0-1 0,0-1 0,-1 1 0,-1-1 0,0 1 0,0-1 0,-1 0 0,-1-14 0,-1 19 0,0 0 0,-1 0 0,0-1-1,0 1 1,-1 0 0,0 0-1,-1 1 1,0-1 0,0 0-1,-1 1 1,1-1 0,-2 1 0,-7-10-1,7 10-7,-1 1 0,1 0 0,-2 0 0,1 0 0,-1 1 1,0 0-1,0 0 0,0 0 0,0 1 0,-1 0 0,0 1 0,0 0 0,-14-4 0,9 5-5,0 0 1,-1 0-1,1 1 1,0 1 0,-1 0-1,1 1 1,0 1-1,-15 3 1,-1 2-3,1 2 0,0 1 0,1 1 0,0 1 0,0 1 0,2 2 0,-31 22 0,37-23 21,1 1-1,1 1 1,0 1 0,1 0 0,1 1 0,1 1-1,0 0 1,2 1 0,0 1 0,1-1-1,-15 44 1,22-53-1,0 1 0,1-1 0,1 1-1,0 0 1,1-1 0,0 1 0,0 0-1,1 0 1,1 0 0,0 0 0,1 0-1,0-1 1,1 1 0,0-1 0,0 1 0,2-1-1,-1 0 1,1-1 0,1 1 0,0-1-1,0 0 1,1 0 0,1-1 0,-1 0-1,12 10 1,-9-10-4,0-1 0,0 0-1,1 0 1,0-1 0,0-1-1,1 0 1,-1-1 0,1 0-1,0 0 1,1-1 0,-1-1-1,19 3 1,-14-5 8,-1 0 0,1-1 0,0-1 0,0 0 1,-1-1-1,1-1 0,-1-1 0,28-9 0,-16 1 5,0 0 0,-2-2 0,0-1 0,0 0 0,-1-2 0,-1-2 0,-1 0 0,-1-1 0,0-1 0,25-33 0,-37 41-7,-1 0 0,0-1 0,-1 0-1,0-1 1,-1 1 0,-1-1 0,-1-1 0,0 1 0,-1-1-1,0 0 1,-1 0 0,-1 0 0,-1 0 0,0 0 0,-1 0 0,-2-20-1,0 24-7,-1 0-1,1 0 1,-2 0-1,0 1 0,0-1 1,-1 1-1,-1 0 0,0 0 1,0 0-1,-1 1 1,0 0-1,-1 0 0,0 1 1,0 0-1,-1 1 0,0-1 1,-1 2-1,0-1 1,0 1-1,-1 1 0,-19-9 1,11 8-20,0 0 1,0 2-1,-1 1 1,0 0-1,0 1 1,0 1-1,0 1 1,0 1-1,0 0 1,0 2-1,0 0 1,0 2-1,0 0 1,-32 11-1,25-5-4,0 0 0,1 1 0,0 2-1,1 1 1,1 0 0,0 2 0,1 1 0,1 1-1,-36 37 1,48-43 16,0 0 1,2 0-1,-1 1 0,2 0 0,0 0 1,0 1-1,1 0 0,1 1 0,0-1 1,1 1-1,1 0 0,0 0 0,1 0 1,1 0-1,0 0 0,1 0 0,2 19 1,0-22 8,0 1 1,1 0-1,0-1 1,1 0-1,0 0 1,1 0-1,0 0 0,1 0 1,0-1-1,1 0 1,0-1-1,1 1 1,0-2-1,1 1 1,0-1-1,0 0 1,1-1-1,0 0 1,0 0-1,19 9 1,-11-9 10,0-1 1,0 0-1,1-1 1,0-1-1,0-1 0,1-1 1,-1-1-1,1 0 1,0-2-1,-1 0 1,1-1-1,-1-1 0,1 0 1,-1-2-1,0-1 1,0 0-1,29-12 0,-14 3 15,0-2-1,-1-2 0,0 0 0,-2-2 0,0-2 0,-2-1 0,0-1 0,34-37 0,-50 47-14,0-1 0,-2 0 0,0-1 0,0 0 0,-2-1 0,0 1-1,0-2 1,-2 1 0,0-1 0,-2-1 0,7-31 0,-10 37-17,-1 1 0,0-1-1,-1 0 1,-1 1 0,0-1 0,-1 0 0,0 1 0,-1 0 0,0-1-1,-1 1 1,0 0 0,-1 1 0,0-1 0,-1 1 0,-1 0 0,1 0 0,-2 1-1,-11-14 1,8 13-15,0 0-1,0 0 0,-1 2 1,0-1-1,-1 2 0,0 0 1,0 0-1,-1 1 0,-25-9 1,18 9 3,-1 2 1,1 0 0,-1 1 0,-1 1 0,1 1 0,-25 2 0,5 2-10,0 3 0,1 1 0,0 2 1,1 2-1,0 1 0,-67 30 0,90-34 14,0 1-1,0 1 0,1 1 0,1 0 1,0 1-1,0 0 0,1 2 1,-14 14-1,21-18 8,0 0-1,0 0 1,1 1 0,0 0-1,1 0 1,0 0-1,1 1 1,0 0 0,0 0-1,1 0 1,1 0 0,0 0-1,0 0 1,1 17 0,1-11 12,0 1 1,2-1 0,0 0 0,1 0 0,1 0-1,1 0 1,0-1 0,1 1 0,0-1 0,2-1-1,0 1 1,16 22 0,-11-21-2,1 0 0,0-1 0,1-1 1,1 0-1,0-1 0,1-1 0,1 0 0,0-1 1,30 14-1,-27-16 5,0-1 1,0-1 0,1-1 0,0-1 0,0-1-1,1 0 1,0-2 0,-1-1 0,1-1 0,0 0-1,0-2 1,0-1 0,0 0 0,-1-2 0,1-1-1,-1 0 1,0-2 0,-1-1 0,0 0 0,24-14-1,-29 13 1,0-1 0,-1-1-1,0 0 1,-1-1-1,0-1 1,-1 0 0,0-1-1,-2 0 1,12-18 0,-16 22-4,-2-1 1,1 0 0,-2 0-1,1 0 1,-2-1 0,1 0-1,-2 0 1,1 0 0,-2 0 0,0 0-1,0 0 1,-1 0 0,0 0-1,-1 0 1,-3-13 0,1 8-12,-1-1 0,-1 0 1,-1 1-1,-1 0 1,0 1-1,-1-1 0,-1 1 1,0 1-1,-1 0 0,-1 0 1,0 1-1,-1 0 0,-1 1 1,0 0-1,0 1 1,-1 1-1,-1 0 0,0 1 1,-18-9-1,7 6-23,0 1 1,-1 1-1,-1 2 1,1 1-1,-2 1 0,1 1 1,-1 1-1,1 2 0,-1 1 1,0 1-1,-37 4 1,36-1 1,0 2 0,0 2 0,1 0 0,0 2 0,0 1 0,1 2 0,0 0 0,1 2 0,-29 19 0,43-24 15,1 0-1,0 2 1,0-1-1,1 2 1,1-1-1,0 1 1,0 1 0,1 0-1,0 0 1,1 1-1,1 0 1,0 1-1,0-1 1,2 1-1,0 0 1,0 1-1,1-1 1,1 1-1,-3 30 1,6-26 13,0 0 1,1 1-1,1-1 0,1 0 1,0 0-1,2 0 0,0-1 1,1 1-1,1-1 1,1 0-1,0-1 0,1 0 1,12 17-1,-6-14 11,0-1-1,1 0 1,1-1-1,0-1 1,1 0-1,2-1 0,-1-2 1,2 0-1,38 21 1,-40-26-1,1-1 0,0 0 0,0-1 1,0-1-1,1-1 0,0-1 0,0-1 0,0-1 0,0-1 0,0 0 1,29-4-1,-33 1-5,-1-2-1,1 0 1,-1 0 0,0-2 0,0 0-1,-1 0 1,1-2 0,-2 0 0,1 0-1,-1-2 1,0 1 0,-1-2 0,0 0-1,-1-1 1,15-18 0,-16 16-6,-1 0 0,-1-1 0,0 0 0,-1-1 0,-1 0 0,0 0 0,-1-1 0,-1 0 0,-1 0 0,0 0 0,-1 0 0,-1-1 0,-1 1 0,0-1 0,-1 1 1,-3-21-1,-1 3-27,-2 1 0,-1 0 0,-1 0 1,-3 1-1,0 0 0,-2 1 0,-21-38 1,24 51 0,-1 1 1,-1 1 0,0 0 0,-1 1 0,-1 0 0,-1 1 0,0 1-1,-1 0 1,0 1 0,-1 1 0,-1 0 0,1 1 0,-2 2 0,-27-12 0,29 15 0,0 0 0,-1 2 0,1 0 0,-1 1 0,0 1 0,0 1 0,0 0 0,0 1 0,0 1 0,0 1 1,0 0-1,1 2 0,-1 0 0,1 1 0,-1 0 0,2 2 0,-18 8 0,9-2-6,1 1 0,1 1 1,0 2-1,0 0 0,2 1 0,1 2 0,0 0 0,1 1 0,1 0 0,1 2 0,1 0 1,-16 32-1,24-40 38,1 0 0,0 0 1,1 1-1,1 0 0,0 0 1,2 1-1,0-1 0,0 1 1,2-1-1,0 1 0,1 0 1,0 0-1,1-1 0,1 1 1,1 0-1,1-1 0,0 0 1,1 0-1,0 0 0,2 0 1,13 24-1,-10-24 10,1-2-1,1 1 1,0-1 0,1-1-1,0 0 1,1-1 0,0 0-1,1-1 1,1-1 0,0 0-1,0-2 1,0 1 0,1-2-1,1 0 1,-1-1 0,1-1-1,26 4 1,-18-4 2,0-2-1,0-1 0,1-1 1,-1-1-1,0-1 1,0-1-1,0-2 1,0-1-1,0 0 1,-1-2-1,42-17 1,-50 16-17,-1-1 1,1-1-1,-2 0 1,1-1-1,-2 0 1,1-1-1,-2-1 0,1-1 1,-2 0-1,0 0 1,-1-1-1,0-1 1,-1 0-1,-1 0 1,0-1-1,-1 0 1,-1 0-1,-1-1 1,6-25-1,-9 26-16,0 0 0,-1-1-1,0 0 1,-2 0 0,0 1 0,-1-1-1,-1 0 1,0 1 0,-2-1-1,0 1 1,0 0 0,-2 0-1,0 0 1,-1 1 0,-1 0-1,0 0 1,-1 1 0,-1 0 0,0 1-1,-19-20 1,19 23-9,-1 1-1,0 1 1,0 0 0,-1 0 0,0 1-1,-1 1 1,0 0 0,0 1-1,0 0 1,-28-7 0,21 8-5,0 2 0,0 0 0,0 1 0,-1 1 0,1 1 0,-1 1 0,-24 3 0,14 2-1,0 1 0,1 1 0,0 2 0,0 0 0,1 2 0,0 2 0,1 0 0,1 2 0,1 1 0,-27 22 0,42-30 28,1-1-1,0 2 0,0-1 1,1 1-1,1 1 1,0 0-1,0 0 1,1 0-1,1 1 1,-1 0-1,2 0 1,0 1-1,0 0 1,2 0-1,-1 0 1,1 0-1,1 0 0,1 1 1,0-1-1,0 1 1,1-1-1,1 1 1,1-1-1,-1 0 1,2 1-1,0-1 1,1 0-1,0 0 1,1-1-1,0 1 1,1-1-1,13 20 0,-7-13 17,2-1-1,0 0 1,1-1-1,0-1 1,2 0-1,0-1 1,0-1-1,2-1 0,0 0 1,0-1-1,1-1 1,0-1-1,1-1 1,0-1-1,0-1 1,1 0-1,0-2 0,0 0 1,0-2-1,24 1 1,-16-3-4,1-1 1,-1-2-1,0-1 0,0-1 1,0-1-1,0-2 1,-1-1-1,0-2 1,0-1-1,-1 0 1,0-3-1,-2 0 0,1-1 1,33-27-1,-42 28-7,0-1-1,-1-1 1,-1 0-1,0-2 1,-1 1 0,-1-2-1,16-28 1,-24 38-1,-2-1-1,1 0 1,-1 0 0,-1 0 0,0 0 0,0-1 0,-1 1 0,-1-1 0,0 1 0,0-1 0,-1 0 0,0 1 0,-1-1 0,0 0 0,0 1-1,-1-1 1,-1 1 0,-4-13 0,1 10-11,1 0 1,-2 0-1,0 0 0,0 1 0,-1 0 0,-1 0 0,0 1 1,-1 0-1,0 1 0,0 0 0,-1 0 0,-23-14 0,18 14-12,0 2-1,-1 0 1,0 1-1,0 0 0,-1 2 1,1 0-1,-1 1 1,0 0-1,-26 0 0,20 2-8,0 2-1,-1 1 0,1 1 0,0 1 1,0 1-1,0 1 0,0 1 0,1 1 0,0 2 1,1 0-1,-1 1 0,2 1 0,0 1 1,0 1-1,-29 24 0,34-21 14,1 0 1,1 1-1,0 1 0,1 1 1,1-1-1,1 2 0,1 0 0,0 0 1,1 1-1,2 0 0,0 0 1,1 1-1,1 0 0,2 0 0,-3 41 1,5-48 14,2 0 0,0-1 0,0 1 0,1 0 1,1-1-1,1 1 0,0-1 0,1 0 0,0 0 1,14 25-1,-12-29 6,-1 0 1,2 0 0,0-1-1,0 0 1,0-1-1,1 0 1,1 0 0,-1-1-1,1 0 1,0 0 0,1-1-1,0-1 1,0 0 0,20 7-1,-11-7 7,0-1-1,0 0 0,0-2 1,0 0-1,1-1 0,-1-1 1,1-1-1,-1-1 0,0-1 1,0 0-1,0-2 0,0 0 1,-1-1-1,31-15 0,-27 11 8,-1-2-1,0 0 0,-1-1 0,0-1 0,-2-1 0,1-1 1,-2-1-1,0-1 0,-1 0 0,-1-1 0,23-35 0,-33 45-8,-1 0 0,-1-1 1,1 0-1,-2 0 0,1 0 0,-1-1 0,-1 1 0,0-1 0,0 1 0,-1-1 0,-1 1 1,0-1-1,-1-15 0,-2 11-8,0 0 0,0 1 0,-2 0 1,0-1-1,0 2 0,-1-1 0,-1 1 1,-16-25-1,9 19-30,-1 0 1,-1 1-1,0 1 1,-2 0-1,0 1 1,0 1 0,-1 1-1,-1 0 1,-1 2-1,0 0 1,-42-16-1,44 22 11,-1 1 0,0 0 0,0 2-1,0 0 1,0 1 0,0 1 0,-1 1 0,1 1-1,0 1 1,0 1 0,0 0 0,0 1 0,-33 13-1,41-13 5,0 1-1,1 1 0,0-1 0,0 2 1,1 0-1,0 0 0,0 1 0,1 0 1,0 0-1,0 1 0,1 0 0,0 1 1,0 0-1,1 0 0,1 1 0,-1 0 1,2 0-1,0 0 0,0 1 0,1-1 1,0 1-1,1 0 0,-2 19 0,3-15 24,0 1 0,1-1-1,1 1 1,1-1-1,0 1 1,1-1 0,1 1-1,0-1 1,1 0-1,1 0 1,1 0 0,0-1-1,1 0 1,0 0-1,2-1 1,-1 0 0,2 0-1,0-1 1,0 0-1,1-1 1,1 0 0,0 0-1,1-2 1,0 1-1,0-2 1,1 0 0,1 0-1,-1-2 1,1 0-1,28 10 1,-26-12-7,0 0 1,1-2-1,-1 0 0,1 0 1,-1-2-1,1 0 0,0-1 0,-1-1 1,1-1-1,0 0 0,-1-1 1,0-1-1,0-1 0,0 0 1,0-1-1,-1-1 0,0-1 1,0 0-1,-1-1 0,0-1 1,0 0-1,-1-1 0,-1 0 1,0-1-1,0-1 0,-2 0 0,1 0 1,-1-1-1,-1-1 0,-1 0 1,0 0-1,-1-1 0,-1 0 1,7-19-1,-8 12-13,0-1 0,-1 0 0,-1 0 0,-1 0 0,-1 0-1,-2-1 1,0 1 0,-1 0 0,-2-1 0,-11-46 0,11 59-9,-1 0-1,-1 0 1,0 0-1,0 1 1,-1 0-1,-1 0 1,0 0-1,0 1 1,-18-18 0,18 21-3,-1 1 0,0 0 0,0 0 0,0 1 0,-1 0 0,0 0 0,0 1 1,0 0-1,0 1 0,-1 0 0,1 1 0,-1-1 0,0 2 0,-10-1 1,-6 2-15,1 1 1,-1 1 0,1 1 0,0 1 0,0 2 0,0 0 0,1 2 0,0 0 0,0 2 0,1 1 0,1 1 0,-1 0 0,2 2 0,0 0 0,1 2-1,-36 34 1,49-41 17,0 0 0,0 0 0,1 0 0,0 1-1,1 0 1,0 0 0,1 1 0,0-1 0,0 1-1,1 0 1,1 0 0,0 0 0,0 0 0,1 1-1,1-1 1,-1 0 0,3 12 0,-1-14-189,0 1 1,1-1-1,0 0 0,1 0 1,0-1-1,0 1 1,1 0-1,0-1 0,1 0 1,0 0-1,0 0 1,1-1-1,-1 1 0,2-1 1,-1-1-1,1 1 1,0-1-1,0 0 0,1-1 1,14 9-1,-16-11-132,0 0-1,0-1 1,0 1 0,0-1-1,0 0 1,1-1-1,11 2 1,-7-3-12,1-1 0,-1 0 0,0-1 0,14-3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33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404 438 4465,'-5'2'865,"0"-1"1,0 1-1,0-1 1,0 1-1,0-1 0,0-1 1,0 1-1,0-1 1,-1 0-1,1 0 0,0 0 1,0-1-1,-7-1 1,-20-14 2740,-2-13-3713,-21-26 155,-89-121 0,137 168-513,2-1-1,-1 0 0,1 0 0,1-1 0,0 0 0,-6-18 1,-3-32-4562,12 58 4815,-4-22-1559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6.52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396 0 6849,'-111'85'369,"28"23"487,13 30-616,20 34 248,8 19 24,17 36-112,10 11-96,25 23-464,14 3-512,31-18 392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34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348 0 1384,'7'2'12327,"-33"3"-10705,-18 12-1489,1 1 1,-44 27 0,-22 20-3517,103-62 3108,-34 21-983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36.9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215 25 1152,'-4'-11'6244,"2"-2"-4917,2 13-1304,-1 0 0,1 0 1,-1 0-1,1 0 1,-1 0-1,1 0 0,-1 0 1,1 0-1,-1 0 1,1 0-1,-1 0 0,1 0 1,-1 0-1,1 0 1,-1 0-1,0 0 0,1 1 1,-1-1-1,1 0 1,0 0-1,-1 1 0,1-1 1,-1 0-1,1 0 1,-1 1-1,1-1 0,0 1 1,-1-1-1,0 1 1,-159 140-662,138-119-1095,11-11 592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37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280 68 1256,'-15'11'838,"12"-9"48,0 1 1,0-1-1,-1 0 0,1 0 0,0 0 0,-1-1 0,1 1 0,-5 0 0,-10-3 2187,-3-13-3471,11 6 466,0 0 0,-1 1 0,1 0 0,-2 0 0,1 1 0,-1 0 0,1 1-1,-22-5 1,-27-5-3165,49 13 2105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38.8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260 60 552,'-3'-11'6189,"0"-10"-4592,10 2-1738,6 14 3764,-14 5-3584,0-1-1,1 1 1,-1 0 0,0-1-1,0 1 1,1-1 0,-1 1-1,0 0 1,0 0 0,0-1-1,1 1 1,-1 0 0,0 0-1,0 0 1,0 0 0,0 0-1,1 0 1,-1 0 0,0 0-1,0 1 1,0-1 0,0 0-1,1 0 1,-2 1 0,-21 6 357,23-7-394,-200 58-2809,170-51 2023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39.5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118 231 2176,'-8'10'4342,"7"-9"-3947,0 0-1,0-1 1,0 1 0,0-1-1,0 1 1,0-1 0,0 1-1,0-1 1,-1 0 0,-23-4 1793,22 3-2134,0 0 1,0-1 0,1 0 0,-1 1 0,1-1-1,-1 0 1,1-1 0,0 1 0,-1 0 0,1-1-1,0 1 1,1-1 0,-1 1 0,0-1 0,-1-4 0,-7-24-45,-8-48 1,10 4-5335,8 56 3666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41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85 3105,'0'0'117,"-1"0"1,0 0-1,0 1 1,0-1-1,1 0 1,-1 0-1,0 0 1,0 0-1,0 0 0,0 0 1,0 0-1,1-1 1,-1 1-1,0 0 1,0 0-1,0-1 1,1 1-1,-1 0 1,-1-2-1,1 2-70,0 0 1,0-1-1,1 1 0,-1-1 0,0 1 1,0 0-1,0-1 0,0 1 0,0 0 0,1 0 1,-1 0-1,0 0 0,0 0 0,0 0 1,0 0-1,0 0 0,0 0 0,0 0 0,0 0 1,-12 5 5594,-6 1-3516,19-6-2104,0 0 1,-1 0-1,1 1 1,0-1 0,0 0-1,0 0 1,-1 1-1,1-1 1,0 0-1,0 1 1,0-1-1,0 0 1,0 0-1,0 1 1,-1-1-1,1 0 1,0 1-1,0-1 1,0 0 0,0 1-1,0-1 1,0 0-1,0 1 1,0-1-1,1 0 1,-1 1-1,0-1 1,0 0-1,0 1 1,0-1-1,0 0 1,0 1-1,1-1 1,-1 0-1,0 0 1,0 1 0,0-1-1,1 0 1,-1 0-1,0 0 1,0 1-1,1-1 1,-1 0-1,0 0 1,1 0-1,-1 0 1,0 1-1,1-1 1,-1 0-1,0 0 1,1 0 0,-1 0-1,0 0 1,0 0-1,1 0 1,6 3 291,-1 0 1,1 0-1,0-1 1,0 0-1,0 0 1,0 0 0,0-1-1,0 0 1,14-1-1,68-5 554,-75 4-659,26-3 20,35-3-228,0-2 0,123-33 0,-192 40-526,0 0 0,0 0 1,0-1-1,0 0 0,-1 0 0,1 0 0,-1-1 1,0 0-1,6-6 0,8-8-1083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42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8 181 2248,'-3'-3'1542,"2"3"-1285,1-1 0,-1 1 0,1-1 0,0 0 0,-1 1 0,1-1 0,0 0 0,-1 0 0,1 1 0,0-1 0,0 0 0,0 0 0,-1 1 0,1-1 0,0 0 0,0 0 0,0 0 0,0 1-1,0-1 1,1 0 0,-1 0 0,0 1 0,0-1 0,0 0 0,1 0 0,-1 1 0,0-1 0,1 0 0,-1 1 0,3-4 1285,-2 4-1285,0-1 0,-1 1 0,1-1 0,0 1 0,-1-1 0,1 1 0,0 0-1,-1 0 1,1-1 0,1 1 0,22-16 146,33-40 855,18-16-4399,-70 69 1507,-1 1 596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57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 35 2088,'-24'-7'-71,"-16"-6"285,24-1 5731,28 22-2138,25 6-2904,-4-1-608,-10-1-526,38 28 0,-10 3-3149,-37-26 2323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58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1992,'95'28'9825,"204"50"-9006,-38-10-1285,-86-25-3079,-120-30 2210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58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1 137 6201,'21'-9'-2082,"-8"3"3628,7-9 3421,21 2-3264,4-1-1203,40-47-5075,-58 42 3140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6.82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37 0 10546,'-37'122'456,"48"36"-96,14 16-80,48 29-199,23 9-322,36 4-1039,15-1-1128,35-31 1295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3:59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 2625,'46'-1'11593,"40"90"-9681,2 3-4634,-67-72 1797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4:45.53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303 374 5097,'-7'-27'6968,"8"24"-6678,0 0-247,-1 1-1,1-1 1,0 1-1,-1-1 1,1 1-1,1-1 1,-1 1-1,0-1 1,1 1-1,2-4 1,-1 4-38,1 0 1,0 0 0,-1 1-1,1-1 1,0 1 0,0 0-1,0 0 1,7-1 0,-8 2 24,1-1 1,-1 1 0,0-1 0,1 0 0,-1 0 0,0 0 0,0-1 0,0 1 0,0-1 0,6-3-1,-9 5-9,0-1-1,1 1 1,-1 0-1,0-1 1,1 1-1,-1 0 1,0-1-1,0 1 1,1 0-1,-1-1 1,0 1-1,0 0 1,0-1-1,0 1 1,1-1-1,-1 1 1,0 0-1,0-1 1,0 1-1,0-1 1,0 1-1,0-1 1,0 1-1,0 0 1,0-1-1,0 1 1,0-1-1,0 1 0,-1 0 1,1-1-1,0 1 1,0-1-1,0 1 1,-1 0-1,1-1 1,-16-9 238,-21 1 31,32 9-257,1 1-1,-1 0 0,1 0 1,0 0-1,-1 0 0,1 1 1,0 0-1,0 0 0,0 0 1,0 0-1,0 0 0,0 1 0,0 0 1,1 0-1,0 0 0,-1 0 1,1 0-1,0 1 0,-2 4 1,3-6-41,1-1 0,0 1 0,0 0 0,0 0 0,0 0 0,0 0 0,0 0 0,1 0 0,-1 0 0,1 0 0,-1 0 1,1 1-1,0-1 0,0 0 0,0 0 0,0 0 0,0 0 0,1 0 0,-1 1 0,1-1 0,-1 0 0,1 0 0,0 0 0,-1 0 1,1 0-1,0 0 0,0 0 0,1-1 0,-1 1 0,0 0 0,1-1 0,-1 1 0,1 0 0,-1-1 0,1 0 0,0 1 0,-1-1 1,1 0-1,0 0 0,0 0 0,3 1 0,0 0 10,0-1 1,0 1 0,0-1-1,0 0 1,0 0-1,0-1 1,0 0 0,1 0-1,8-1 1,-11 1 14,-1 0 1,1 0-1,-1 0 1,0-1-1,1 1 1,-1-1 0,0 0-1,1 1 1,-1-1-1,0 0 1,0-1-1,1 1 1,-1 0-1,0 0 1,0-1-1,-1 1 1,1-1 0,0 0-1,0 0 1,-1 1-1,1-1 1,1-4-1,-2 3 13,-1 0-1,0 0 0,0 0 1,0 0-1,-1 0 1,1 1-1,-1-1 0,1 0 1,-1 0-1,0 0 1,0 1-1,0-1 0,-1 0 1,1 1-1,-1-1 1,1 1-1,-1-1 0,0 1 1,0 0-1,0 0 0,0 0 1,-3-2-1,-3-4-5,0 1-1,0 1 0,-1-1 0,-15-8 0,17 13-40,1 0 0,0 0-1,-1 0 1,1 1 0,0 0-1,-1 0 1,0 1 0,1 0-1,-1 0 1,1 0 0,-1 1-1,1 0 1,-1 0 0,1 1 0,-8 2-1,11-3-2,0 0 0,1 0 0,-1 0 1,0 0-1,1 1 0,-1-1 0,1 1 0,0-1 0,-1 1 0,1 0 0,0 0 0,0 0 0,0 0 1,0 0-1,0 0 0,1 1 0,-1-1 0,1 1 0,-1-1 0,1 1 0,0 0 0,0-1 0,0 1 1,1 0-1,-1 0 0,0-1 0,1 1 0,0 0 0,0 0 0,0 0 0,0 0 0,0 0 0,0-1 1,1 1-1,0 0 0,1 5 0,1-3 7,-1 1 1,2 0 0,-1-1-1,1 0 1,-1 0-1,1 0 1,1 0-1,-1-1 1,1 1 0,-1-1-1,1 0 1,1-1-1,-1 1 1,0-1-1,1 0 1,0-1 0,-1 1-1,1-1 1,10 3-1,-2-1-27,1 0 0,1-1 0,-1-1 0,0 0 0,1-1 0,30-2-1,-40 0 73,1 0-1,0 0 0,-1 0 1,1-1-1,-1 0 0,0 0 0,1 0 1,-1-1-1,0 0 0,-1 0 0,1-1 1,9-7-1,-13 9 3,0 0 0,0-1 0,0 0 0,0 1 0,0-1 0,-1 0 0,1 0 0,-1 0 0,0 0 0,0 0 0,0 0 0,0 0 0,-1 0 0,1-1-1,-1 1 1,0 0 0,0 0 0,0-1 0,0 1 0,0 0 0,-1 0 0,0-1 0,1 1 0,-1 0 0,0 0 0,-1 0 0,-1-5 0,0 2-44,-1 0 1,1 0-1,-1 0 1,0 1-1,0-1 0,-1 1 1,0 0-1,0 0 0,0 0 1,0 1-1,-1 0 0,1 0 1,-11-5-1,12 7-8,0 0 0,0 0 0,-1 1-1,1-1 1,-1 1 0,1 0 0,-1 0 0,1 0 0,-1 1-1,0-1 1,1 1 0,-1 1 0,0-1 0,1 0 0,-1 1-1,1 0 1,-1 0 0,1 1 0,-1-1 0,1 1-1,-5 2 1,8-3-6,-1 1-1,0 0 1,1 0-1,-1 0 1,1 0-1,0 0 1,0 0-1,0 0 1,0 0-1,0 0 1,0 0-1,0 1 1,1-1-1,-1 0 1,1 0-1,-1 1 1,1-1-1,0 0 1,0 1-1,0-1 1,1 1-1,-1-1 1,0 0-1,1 1 1,0 2-1,1 3-50,0-1 0,0 1-1,1-1 1,-1 0 0,2 0-1,5 10 1,-5-12 29,0-1-1,0 0 1,1 1-1,0-2 1,0 1 0,0-1-1,0 1 1,1-1-1,-1-1 1,1 1-1,-1-1 1,1 0 0,11 2-1,-12-2 66,-1-1 0,1 0 0,-1-1 0,1 1 0,-1-1 0,1 0 0,0 0 0,-1-1 0,1 1 0,-1-1 0,1 0 0,-1 0 0,0 0 0,1-1 0,-1 0-1,0 1 1,0-1 0,0-1 0,6-3 0,-9 4-35,0 0 0,1 0 0,-1-1-1,0 1 1,0 0 0,0 0 0,0-1 0,-1 1-1,1-1 1,-1 1 0,1-1 0,-1 1 0,0-1-1,0 1 1,0-1 0,0 1 0,0-1-1,-1 1 1,1-1 0,-1 1 0,0-1 0,1 1-1,-1-1 1,0 1 0,-1 0 0,1 0 0,-2-4-1,-4-6 85,-1-1-1,0 1 1,-13-15-1,17 23-81,0-1-1,0 2 1,0-1 0,-1 0-1,0 1 1,0 0 0,0 0-1,0 0 1,0 1-1,-1-1 1,1 1 0,-1 1-1,1-1 1,-1 1-1,0 0 1,-8-1 0,11 2-18,-1 0 1,1 0 0,-1 0-1,1 1 1,-1-1 0,1 1 0,0 0-1,-1 0 1,1 0 0,0 0-1,0 1 1,-1-1 0,1 1-1,0 0 1,0 0 0,1 0 0,-1 0-1,0 0 1,1 1 0,-1-1-1,1 1 1,0 0 0,0-1-1,0 1 1,0 0 0,0 0 0,1 1-1,-2 4 1,2-7 8,0 1-1,1 0 0,-1 0 1,1-1-1,0 1 1,-1 0-1,1 0 1,0 0-1,0-1 1,0 1-1,0 0 1,0 0-1,1 0 1,-1-1-1,1 1 1,-1 0-1,1 0 1,-1-1-1,1 1 1,0 0-1,0-1 1,0 1-1,2 2 1,-1-2 14,1 1 1,0-1-1,0 1 1,0-1 0,1 0-1,-1 0 1,0 0-1,1-1 1,-1 1-1,1-1 1,3 1-1,1 0 8,0 0-1,0 0 0,-1-1 1,1 0-1,0-1 0,0 0 1,0 0-1,0-1 0,0 0 1,13-3-1,-17 2 22,-1 0 0,1 0 0,-1 0 0,0 0 0,0-1 0,0 0 1,0 1-1,0-1 0,-1 0 0,1 0 0,-1 0 0,0-1 0,0 1 0,0 0 0,0-1 0,-1 0 0,1 1 1,-1-1-1,0 0 0,0 0 0,1-5 0,-1 2 18,0-1 1,0 0-1,-1 0 0,0 0 1,-1 0-1,1 0 0,-2 0 1,1 1-1,-5-15 0,5 20-67,-1 0 0,1-1 0,-1 1 0,1 0 1,-1 1-1,0-1 0,0 0 0,0 0 0,0 1 0,0-1 0,0 1 0,-1 0 0,1 0 0,0-1 0,-1 1 0,1 1 0,-1-1 0,1 0 0,-1 1 0,1-1 0,-1 1 0,1 0 0,-1 0 0,0 0 0,-2 0 0,-6 0-6,0 1-1,0 0 1,0 0-1,-16 5 1,20-3 24,-1-1 1,1 1 0,0 1 0,0-1 0,0 1 0,0 0 0,1 1 0,0 0-1,0 0 1,0 0 0,0 0 0,-8 13 0,12-15-31,0 0 1,0-1-1,0 1 1,1 0-1,0 0 0,-1 0 1,1 0-1,0 0 1,1 0-1,-1 0 1,0 1-1,1-1 0,0 0 1,0 0-1,0 1 1,0-1-1,0 0 1,1 0-1,-1 0 0,1 1 1,0-1-1,0 0 1,0 0-1,0 0 1,1 0-1,-1 0 1,1-1-1,0 1 0,0 0 1,0-1-1,0 1 1,0-1-1,4 4 1,-1-3 24,-1 1 0,1-1 0,0 0 0,0 0 0,0-1 0,0 0 0,0 0 0,1 0 0,-1 0 0,1-1 0,-1 0 0,1 0 0,0 0 0,-1-1 0,1 0 0,0 0 0,-1 0 0,7-2 0,-5 1 49,0 0 0,-1 0 1,1-1-1,-1 0 0,0 0 1,1-1-1,-1 1 0,0-1 1,0-1-1,-1 1 0,1-1 1,-1 0-1,0 0 0,0-1 1,6-5-1,-10 7-20,1 1 1,-1 0 0,0-1-1,1 1 1,-1-1-1,0 1 1,0-1-1,-1 0 1,1 1 0,-1-1-1,1 0 1,-1 0-1,0 0 1,0 1-1,0-1 1,0 0 0,0 0-1,-1 1 1,1-1-1,-1 0 1,0 1-1,0-1 1,0 0 0,0 1-1,0-1 1,-1 1-1,1 0 1,-1-1-1,1 1 1,-1 0 0,0 0-1,0 0 1,0 0-1,-4-2 1,1-2 4,-1 1 1,0 1 0,-1-1-1,1 1 1,-1 0 0,0 0-1,0 1 1,0 0 0,0 0-1,-1 1 1,-8-2 0,9 3-11,-1 0 1,0 1-1,0 0 1,0 0-1,0 1 1,1 0 0,-1 0-1,0 1 1,1 0-1,-1 0 1,1 1-1,0 0 1,0 0-1,0 0 1,-9 7 0,12-7-25,0 1 0,0-1 0,1 1 1,-1-1-1,1 1 0,0 1 1,0-1-1,0 0 0,0 1 0,1-1 1,0 1-1,0 0 0,0-1 1,1 1-1,-1 0 0,1 0 0,0 0 1,1 1-1,-1-1 0,1 0 1,0 0-1,0 0 0,1 0 0,1 7 1,-1-6-15,1 0-1,0 1 1,1-1 0,-1 0 0,1 0 0,1 0 0,-1 0 0,1-1 0,0 1 0,0-1 0,0 0 0,1 0-1,0-1 1,0 1 0,0-1 0,0 0 0,1-1 0,0 1 0,-1-1 0,1 0 0,1 0 0,-1-1 0,0 0 0,12 3-1,-5-2-27,-1 0 1,1-1-1,0 0 0,0-1 0,0-1 0,0 0 0,0-1 0,0 0 0,-1-1 0,1 0 0,0-1 0,12-5 0,-21 7 92,-1 0 1,0 0-1,1-1 0,-1 1 1,0-1-1,0 0 1,0 0-1,0 0 0,0-1 1,-1 1-1,1 0 0,0-1 1,-1 0-1,0 0 0,0 0 1,0 0-1,0 0 1,0 0-1,-1 0 0,1-1 1,-1 1-1,0 0 0,0-1 1,0 0-1,0 1 1,-1-1-1,1 1 0,-1-1 1,0 0-1,0 1 0,-1-1 1,1 1-1,-1-1 0,1 0 1,-1 1-1,0 0 1,-1-1-1,1 1 0,-3-5 1,0-1 70,0 0 1,-1 1-1,-1-1 1,1 1-1,-1 1 0,-1-1 1,1 1-1,-1 0 1,-1 0-1,1 1 1,-1 0-1,0 0 1,-13-7-1,5 7-75,0 0-1,-1 1 1,1 1-1,-1 0 0,0 1 1,0 1-1,-31 0 1,36 2-50,1 1-1,-1 0 1,1 0 0,-1 1-1,1 0 1,0 1 0,0 1 0,0-1-1,1 2 1,-1 0 0,1 0 0,-15 10-1,21-12-9,0 0-1,1-1 1,0 1 0,-1 1-1,1-1 1,0 0-1,1 1 1,-1-1 0,1 1-1,-1 0 1,1 0-1,0 0 1,1 0-1,-1 0 1,1 0 0,-1 0-1,1 1 1,0-1-1,1 1 1,-1-1-1,1 0 1,0 1 0,0-1-1,1 1 1,-1-1-1,1 1 1,0-1 0,2 8-1,0-6-8,0 1-1,1-1 1,0 0 0,0 0-1,0 0 1,1 0 0,0-1-1,0 0 1,0 0 0,0 0-1,1 0 1,0-1 0,0 0-1,0 0 1,1-1 0,12 5-1,-2-2 85,0-1 0,0 0-1,0-2 1,1 0 0,-1-1 0,32 0-1,-37-2-21,-1-1-1,1 0 1,-1-1 0,1 0-1,-1-1 1,0 0-1,0 0 1,0-1 0,0-1-1,-1 0 1,13-8-1,-20 11 0,-1 0-1,0 1 1,0-1-1,0 0 1,0 0-1,0-1 0,0 1 1,0 0-1,-1 0 1,1-1-1,-1 1 0,0-1 1,0 0-1,0 1 1,0-1-1,0 0 1,-1 1-1,1-1 0,0-6 1,-1 4 10,-1-1 1,1 1-1,-1-1 1,0 1-1,-1 0 1,1-1-1,-1 1 0,0 0 1,-5-9-1,0 2 49,0 1-1,-1 0 1,0 0-1,-1 0 0,0 1 1,-1 1-1,-17-14 1,15 15-11,0 2 0,0-1 1,-1 1-1,0 1 0,0 0 1,0 1-1,-1 1 0,1 0 1,-1 0-1,0 2 0,-19-1 1,24 2-65,-1 0 1,0 0-1,0 1 1,0 0-1,1 1 1,-1 0-1,1 1 1,-1 0-1,1 0 1,0 1-1,0 1 1,0-1-1,1 1 1,0 0 0,0 1-1,-13 11 1,18-13-3,-1 0 0,1 0 1,0 0-1,0 1 0,0-1 1,1 0-1,-1 1 1,1 0-1,0 0 0,1 0 1,-1-1-1,1 2 0,0-1 1,0 0-1,0 0 1,1 0-1,0 0 0,0 0 1,0 1-1,1-1 1,0 0-1,0 0 0,0 0 1,0 0-1,1 0 0,0 0 1,0-1-1,0 1 1,4 6-1,0-2-20,1 1 0,0-1 1,0 0-1,1 0 0,0-1 0,1 0 1,0-1-1,0 0 0,0 0 0,1-1 1,0 0-1,13 5 0,-6-4 56,1-1 0,0 0 0,0-2-1,0 0 1,38 2 0,-49-5-4,0 0 0,0-1 0,0-1 0,0 1 0,0-1 0,-1 0 0,1 0 1,0-1-1,0 0 0,-1 0 0,1-1 0,-1 0 0,1 0 0,-1 0 0,0-1 0,-1 0 0,1 0 0,0-1 0,5-5 0,-7 3-19,0 1 0,-1 0-1,0-1 1,0 0 0,-1 0-1,0 0 1,0 0 0,0 0-1,-1 0 1,0 0 0,-1-1-1,1 1 1,-1 0 0,-2-11 0,0-6 125,-2 1 1,0 0-1,-9-27 1,10 42-84,-1 0 1,0 0 0,0 0 0,-1 1-1,0-1 1,0 1 0,-1 0 0,0 1-1,0-1 1,-1 1 0,1 1 0,-1-1-1,-1 1 1,1 0 0,-1 1 0,1-1-1,-13-3 1,14 5-67,0 0-1,0 1 1,0 0 0,-1 0-1,1 1 1,-1 0-1,0 0 1,1 0-1,-1 1 1,0 0 0,1 0-1,-1 1 1,0-1-1,1 2 1,-1-1-1,1 1 1,-1 0 0,1 0-1,0 1 1,0-1-1,0 1 1,0 1 0,-8 5-1,11-6-5,0 0-1,0 0 0,0 0 1,1 0-1,0 0 1,-1 0-1,1 1 1,0-1-1,1 1 1,-1 0-1,1-1 1,-1 1-1,1 0 0,0 0 1,0 0-1,1 0 1,-1 6-1,1-3-28,1 1 0,-1-1 0,2 0 0,-1 1 0,1-1 0,0 0 0,0 0 0,1 0 0,4 7 0,-2-3 13,1 0-1,1-1 0,0-1 1,0 1-1,0-1 0,2 0 0,-1 0 1,1-1-1,0-1 0,0 1 1,20 10-1,-24-16 44,1 1 1,0-1-1,0-1 1,-1 1-1,1-1 1,0 0-1,1 0 1,-1-1-1,0 0 1,0 0-1,0 0 0,0-1 1,0 0-1,0 0 1,0 0-1,0-1 1,6-2-1,-9 2-2,0 1 0,0-1 0,-1 1 0,1-1 0,-1 0 0,1 0 0,-1 0 0,0 0 0,0 0 0,0-1 0,0 1 0,0-1 0,0 1 0,-1-1 0,1 0 0,-1 1-1,0-1 1,0 0 0,0 0 0,0 0 0,0 0 0,-1 0 0,1 0 0,-1 0 0,0 0 0,0 0 0,0-1 0,0 1 0,-1 0 0,1 0 0,-1 0 0,0 0 0,1 0 0,-3-4 0,-2-6 33,-1 0 0,0 0 0,0 0 0,-1 1 1,-1 0-1,0 0 0,-1 1 0,0 0 0,-1 1 0,0-1 1,-19-13-1,22 19-32,1 0 1,-1 1 0,0 0 0,0 0-1,0 0 1,0 1 0,-1 0-1,1 1 1,-1-1 0,0 2 0,1-1-1,-1 1 1,0 0 0,0 1-1,0 0 1,0 0 0,0 0 0,0 1-1,0 0 1,0 1 0,0 0 0,-9 4-1,14-5-15,-1 0 0,1 1-1,0 0 1,0-1 0,1 1 0,-1 0-1,0 0 1,1 1 0,-1-1 0,1 1-1,0-1 1,-1 1 0,1 0 0,0-1-1,1 1 1,-1 0 0,1 0 0,-1 1-1,0 3 1,0-2-11,1 1 1,1-1-1,-1 1 0,1 0 0,0-1 1,0 1-1,1 0 0,-1-1 0,1 1 0,3 9 1,0-3-24,1 0 1,0 0 0,0 0-1,1-1 1,1 0 0,0 0-1,0-1 1,1 0 0,15 15-1,-14-18 36,0 0-1,0-1 0,1 0 1,0 0-1,1-1 0,-1 0 1,1-1-1,0 0 0,0-1 1,0 0-1,13 1 0,-18-3 5,0 0 0,0-1 0,0 0 0,0 0 0,0 0-1,1 0 1,-1-1 0,0 0 0,0-1 0,0 1 0,-1-1-1,1 0 1,0-1 0,-1 1 0,1-1 0,-1 0 0,0-1-1,0 1 1,0-1 0,0 0 0,-1 0 0,6-7-1,-7 8 9,-1-1-1,0 0 0,1 0 1,-2 0-1,1 0 0,0-1 0,-1 1 1,0 0-1,0-1 0,0 1 0,-1-1 1,1 1-1,-1-1 0,0 1 0,0-1 1,-1 1-1,1-1 0,-1 1 0,0-1 1,0 1-1,-1 0 0,1-1 0,-1 1 1,0 0-1,0 0 0,0 0 0,-1 0 1,1 1-1,-4-5 0,-2-1 34,0-1 0,0 1 0,0 1-1,-1 0 1,-1 0 0,1 1 0,-1 0-1,0 0 1,-19-8 0,13 8-23,-1 2 0,0-1 0,0 2 0,0 0 0,-1 2-1,-24-2 1,32 3-13,0 1 0,0 1 0,0 0-1,0 0 1,0 1 0,0 0-1,1 1 1,-1 0 0,0 0 0,1 1-1,0 1 1,-14 8 0,21-12-11,1 0 0,-1 0 0,1 1 0,-1-1 0,1 1 0,0-1 0,0 1 0,-1-1 0,1 1 0,0-1 1,1 1-1,-1 0 0,0 0 0,0-1 0,1 1 0,-1 0 0,1 0 0,-1 0 0,1 0 0,0 3 0,0 0-8,1-1-1,-1 0 1,1 1-1,0-1 1,0 0-1,1 0 0,-1 0 1,5 8-1,1 0-21,1-1-1,-1 0 1,2 0-1,0-1 1,11 11-1,-7-10-15,1 0 0,1 0 0,0-2-1,0 1 1,30 12 0,-39-19 51,0-1 0,0 0 0,1 0 0,-1 0 0,0 0 0,1-1 0,-1 0 0,1-1 1,-1 1-1,1-1 0,-1 0 0,1-1 0,-1 1 0,1-2 0,-1 1 0,0 0 0,0-1 0,1-1 0,5-2 0,-9 3-14,1 0 0,-1-1 0,0 1 0,0-1 0,-1 0 0,1 1 0,-1-1 0,1 0 0,-1-1-1,0 1 1,0 0 0,0-1 0,-1 1 0,1-1 0,1-6 0,-1 2 8,-1 1 0,0-1 1,0 1-1,-1-1 0,0 1 0,-1-1 0,-1-12 0,-2 2 54,0 1 1,-2 0-1,1 0 0,-2 1 0,0-1 0,-11-16 1,12 25-37,1-1 1,-1 1-1,-1 1 1,1-1-1,-1 1 1,-1 0-1,1 1 1,-1-1-1,0 2 1,-1-1-1,-12-5 1,16 8-13,0 1 0,0 0-1,-1 0 1,1 1 0,-1 0 0,1 0 0,-1 0-1,0 1 1,1-1 0,-1 1 0,0 1 0,1-1-1,-1 1 1,1 0 0,-1 0 0,1 1 0,-1-1-1,1 1 1,0 0 0,0 1 0,-9 5 0,10-6-6,0 1 1,0 1 0,1-1 0,-1 0 0,1 1 0,0 0-1,0 0 1,0 0 0,1 0 0,-1 0 0,1 1-1,0-1 1,0 1 0,0-1 0,1 1 0,0 0-1,0 0 1,0-1 0,0 1 0,1 0 0,0 0-1,0 0 1,0 0 0,0 0 0,1 0 0,0-1-1,2 9 1,0-3 0,0 0 0,1 1 0,0-2-1,0 1 1,1 0 0,1-1 0,-1 0 0,1 0-1,1-1 1,0 0 0,13 13 0,-5-9 1,1-1 0,0 0 0,1-2 0,0 0 0,1 0 0,-1-2 0,26 8 0,-31-12-12,0 0-1,0 0 0,0-1 1,0 0-1,0-1 0,0-1 0,0 0 1,0 0-1,0-1 0,1-1 1,-1 0-1,19-6 0,-30 7 16,0 0 0,0 1 1,0-1-1,0 0 0,0 0 0,0 1 0,0-1 0,0 0 0,0 0 0,-1 0 0,1 0 0,0 0 0,-1 0 0,1-1 1,-1 1-1,1 0 0,-1 0 0,1 0 0,-1 0 0,0-1 0,0 1 0,1 0 0,-1 0 0,0-1 0,0 1 0,0 0 1,-1 0-1,1-1 0,0 1 0,0 0 0,-1 0 0,1 0 0,0-1 0,-1 1 0,1 0 0,-1 0 0,0 0 0,-1-2 0,-27-40-8,18 31 29,-2 1-1,1 0 1,-1 1 0,-1 0-1,0 1 1,0 1 0,-1 0 0,-30-11-1,39 16-10,-1 0-1,0 1 1,0 0-1,0 1 1,0-1-1,0 1 1,0 1-1,0-1 1,-1 1 0,1 1-1,0-1 1,0 1-1,0 0 1,0 1-1,0 0 1,0 0-1,0 0 1,0 1-1,1 0 1,-1 0-1,1 1 1,-11 7-1,14-8-6,0 0 0,0 1 0,0-1 0,0 1-1,0-1 1,1 1 0,-1 0 0,1 0 0,0 0-1,1 0 1,-1 0 0,1 0 0,-1 1 0,1-1-1,0 0 1,0 9 0,1-6-13,1 0 1,-1 0-1,1 0 0,1-1 0,-1 1 1,1 0-1,0-1 0,1 1 1,0-1-1,3 7 0,2-1-18,-1 0 1,2 0-1,0-1 0,0 0 1,1 0-1,0-1 0,1-1 1,0 0-1,23 15 0,-20-17 21,0 0 1,1-1-1,0 0 0,0-2 0,0 0 0,1 0 0,17 1 0,-25-4 5,1 0-1,0-1 0,0 0 0,0 0 1,0-1-1,0-1 0,0 1 0,0-1 1,0-1-1,-1 1 0,0-2 1,1 1-1,13-9 0,-19 9 6,0 0 1,0 0-1,-1 0 1,1 0-1,-1-1 0,0 1 1,0-1-1,0 0 0,0 1 1,-1-1-1,1 0 1,-1 0-1,0 0 0,0 0 1,-1 0-1,1 0 0,-1 0 1,0 0-1,0-1 1,0 1-1,0 0 0,-1 0 1,0 0-1,-1-5 0,-4-15 12,0 0-1,-17-38 0,22 58-27,-2-4 18,-1 1 0,1 0 1,-2 0-1,1 0 0,-1 1 0,1 0 0,-2 0 1,1 0-1,-1 0 0,0 1 0,0 0 0,-13-9 1,16 13-14,1-1 1,-1 1 0,0 0-1,1 0 1,-1 0 0,0 1-1,0-1 1,0 1 0,0-1 0,1 1-1,-1 0 1,0 0 0,0 0-1,0 0 1,0 1 0,0-1-1,0 1 1,1 0 0,-1-1 0,0 1-1,1 1 1,-1-1 0,0 0-1,1 1 1,-1-1 0,1 1-1,0 0 1,0 0 0,-1-1-1,1 2 1,1-1 0,-1 0 0,0 0-1,0 1 1,1-1 0,-1 1-1,1-1 1,-2 5 0,-1 0-10,1-1 0,0 1 1,0 1-1,0-1 1,1 0-1,0 1 0,1-1 1,0 1-1,0-1 1,0 1-1,1 0 0,0-1 1,0 1-1,1 0 1,0-1-1,1 1 0,-1-1 1,2 1-1,-1-1 0,1 0 1,0 0-1,0 0 1,1 0-1,0-1 0,0 1 1,0-1-1,1 0 1,0 0-1,0-1 0,1 1 1,0-1-1,0 0 1,0-1-1,0 0 0,1 0 1,-1 0-1,1 0 0,0-1 1,0 0-1,0-1 1,1 0-1,-1 0 0,1 0 1,13 0-1,-11-2 15,-1 0 1,1-2-1,-1 1 0,1-1 1,-1 0-1,0-1 0,0 0 0,0-1 1,0 0-1,0 0 0,-1 0 1,11-9-1,-15 10 14,-1 1 0,1-1 1,-1 0-1,1 0 0,-1 0 1,0-1-1,-1 1 0,1-1 1,0 1-1,-1-1 0,0 0 1,0 0-1,0 0 0,-1 0 1,1-1-1,-1 1 0,0 0 0,0-1 1,0 1-1,-1-1 0,1 1 1,-1-1-1,0 1 0,-1 0 1,1-1-1,-1 1 0,0-1 1,-2-5-1,0 1 11,0 1-1,-1-1 1,0 1 0,0-1-1,-1 1 1,0 1 0,-1-1 0,0 1-1,0 0 1,0 0 0,-1 1-1,-14-11 1,17 14-19,-1 0 0,0 0 0,0 1-1,0-1 1,-1 1 0,1 1 0,0-1 0,-1 1-1,0 0 1,1 0 0,-1 0 0,1 1 0,-1 0-1,0 0 1,1 0 0,-1 1 0,1 0 0,-1 0-1,1 0 1,-1 1 0,1 0 0,-7 3 0,4-1-32,0 1 1,1 0 0,0 0 0,0 0-1,0 1 1,1 0 0,0 0 0,0 1 0,0 0-1,1 0 1,0 0 0,0 1 0,1-1-1,-4 10 1,7-14-6,-1 0 0,1 1 0,0-1 0,0 1 0,0-1 0,0 1 0,0-1 0,1 1 0,0 0 0,0-1 0,0 1 0,0 0 1,0-1-1,1 1 0,0-1 0,-1 1 0,1-1 0,1 1 0,-1-1 0,0 1 0,1-1 0,0 0 0,-1 0 0,1 0 0,1 0 0,-1 0 0,0 0 0,1-1 0,-1 1 0,1-1 0,0 1 0,0-1 0,0 0 0,0 0 0,0-1 0,4 3 0,2-1-239,-1 1 0,1-1 0,0-1 0,-1 0 0,1 0 0,0-1 0,0 0 0,0 0 0,0-1 0,17-2 0,13-6-640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5:10.4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 38 832,'4'-12'10390,"-7"-3"-7168,3 15-3200,0-1 1,0 1-1,0-1 1,-1 1-1,1 0 0,0-1 1,0 1-1,0-1 1,0 1-1,0 0 0,0-1 1,-1 1-1,1 0 0,0-1 1,0 1-1,0 0 1,-1-1-1,1 1 0,0 0 1,0-1-1,-1 1 1,1 0-1,0 0 0,-1-1 1,1 1-1,0 0 1,-1 0-1,1 0 0,-1-1 1,1 1-1,0 0 0,-1 0 1,1 0-1,-1 0 1,1 0-1,0 0 0,-1 0 1,1 0-1,-1 0 1,1 0-1,0 0 0,-1 0 1,1 0-1,-1 0 0,1 0 1,0 1-1,-1-1 1,1 0-1,0 0 0,-1 0 1,1 1-1,0-1 1,-1 0-1,1 1 0,0-1-7,0 1 0,0-1 0,0 1 0,0-1 0,0 1-1,0-1 1,0 1 0,0-1 0,0 1 0,1-1 0,-1 1 0,0-1-1,0 1 1,1-1 0,-1 1 0,0-1 0,1 1 0,-1-1-1,0 0 1,1 1 0,-1-1 0,1 0 0,-1 1 0,1-1 0,-1 0-1,0 1 1,1-1 0,-1 0 0,1 0 0,0 0 0,-1 1 0,1-1-1,4 0 659,-17-9-477,11 8-199,1 1-1,-1-1 1,1 0-1,-1 1 1,1 0-1,-1-1 1,0 1-1,1-1 1,-1 1-1,0 0 1,1-1-1,-1 1 0,0 0 1,1-1-1,-1 1 1,0 0-1,0 0 1,1 0-1,-1 0 1,0 0-1,0 0 1,1 0-1,-1 0 1,0 0-1,0 0 1,1 0-1,-1 1 1,0-1-1,0 0 1,1 0-1,-1 1 1,0-1-1,1 0 1,-1 1-1,1-1 0,-1 1 1,0-1-1,1 1 1,-1-1-1,1 1 1,-1 0-1,1-1 1,-1 1-1,1-1 1,0 1-1,-1 0 1,1-1-1,0 1 1,0 0-1,-1 0 1,1-1-1,0 1 1,0 0-1,0-1 1,0 1-1,0 0 0,0 0 1,0-1-1,0 1 1,0 0-1,0 1 1,0-1 2,1 0 1,-1 0 0,0 0 0,1 0-1,-1 0 1,1 0 0,-1 0-1,1 0 1,-1 0 0,1 0-1,0 0 1,-1 0 0,1 0-1,0 0 1,0-1 0,0 1-1,-1 0 1,1 0 0,0-1-1,0 1 1,0-1 0,0 1 0,0-1-1,0 1 1,1-1 0,-1 0-1,0 1 1,0-1 0,0 0-1,0 0 1,0 0 0,0 0-1,1 0 1,-1 0 0,0 0-1,0 0 1,0 0 0,0-1-1,0 1 1,0 0 0,0-1 0,1 1-1,-1-1 1,0 1 0,0-1-1,1 0 1,-2 0 11,1 1 1,-1 0-1,1 0 0,-1 0 0,1 0 1,-1 0-1,1-1 0,0 1 1,-1 0-1,0 0 0,1-1 0,-1 1 1,1 0-1,-1-1 0,1 1 1,-1 0-1,0-1 0,1 1 0,-1-1 1,0 1-1,1-1 0,-1 1 1,0-1-1,0 1 0,1-1 0,-1 1 1,0-1-1,0 1 0,0-1 1,0 1-1,0-1 0,0 0 0,1 1 1,-1-1-1,-1 1 0,1-1 1,0 1-1,0-1 0,0 1 0,0-1 1,0 1-1,0-1 0,-1 1 1,1-1-1,0 1 0,0-1 0,-1 1 1,1-1-1,0 1 0,-1-1 1,1 1-1,-1-1 0,1 1 0,0 0 1,-1-1-1,1 1 0,-1 0 1,1 0-1,-1-1 0,1 1 0,-1 0 1,1 0-1,-1-1 0,1 1 1,-2 0-1,-15-5-1052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5:11.8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11 1944,'8'-3'9212,"-18"1"-7769,9 2-1433,0 0 0,1 0 0,-1 0 0,0 0 0,0-1 0,1 1 0,-1 0 0,0 0 0,1 1 0,-1-1 0,0 0 0,1 0 1,-1 0-1,0 0 0,0 0 0,1 1 0,-1-1 0,1 0 0,-1 1 0,0-1 0,1 0 0,-1 1 0,1-1 0,-1 1 0,1-1 0,-1 1 0,1-1 0,-1 1 1,1-1-1,-1 1 0,1 0 0,0-1 0,-1 1 0,1 0 0,0-1 0,0 1 0,-1 0 0,1 1 0,0-2 18,1 1 0,-1 0-1,0 0 1,1 0 0,-1 0-1,1-1 1,-1 1 0,1 0 0,-1-1-1,1 1 1,0 0 0,-1-1-1,1 1 1,0 0 0,-1-1 0,1 1-1,0-1 1,0 0 0,-1 1-1,1-1 1,0 0 0,0 1 0,0-1-1,0 0 1,0 0 0,0 0-1,-1 1 1,1-1 0,0 0 0,0 0-1,0 0 1,1-1 0,-1 2 8,0-1 1,-1 0-1,1 0 1,0 0 0,0 0-1,0 0 1,0 0-1,0 0 1,0 0 0,-1 0-1,1 0 1,0-1-1,0 1 1,0 0 0,0-1-1,-1 1 1,1 0-1,0-1 1,0 1 0,-1-1-1,1 1 1,0-1-1,-1 1 1,1-1 0,0 0-1,-1 1 1,1-1-1,0 0 1,-1 0-17,-1 0 0,1 0 0,0 0 0,0 0 0,0 0 1,-1 1-1,1-1 0,0 0 0,-1 0 0,1 1 0,-1-1 0,1 0 0,-1 0 0,1 1 0,-1-1 0,1 1 0,-1-1 0,0 0 1,1 1-1,-1-1 0,-1 0 0,2 0-22,-1 1 0,0-1 1,0 0-1,1 0 0,-1 1 0,0-1 1,0 1-1,0-1 0,0 1 1,0-1-1,0 1 0,0-1 0,0 1 1,0 0-1,0-1 0,0 1 1,0 0-1,0 0 0,0 0 0,-1 0 1,1 0-1,0 0 0,0 0 0,0 0 1,0 1-1,0-1 0,0 0 1,0 1-1,0-1 0,0 1 0,0-1 1,0 1-1,0-1 0,0 1 1,1-1-1,-1 1 0,0 0 0,0 0 1,0-1-1,1 1 0,-1 0 0,0 0 1,1 0-1,-1 1 0,1-1-77,0-1 0,1 1-1,-1 0 1,0 0 0,1-1 0,-1 1-1,1 0 1,-1 0 0,1-1-1,-1 1 1,1-1 0,-1 1 0,1-1-1,-1 1 1,1-1 0,0 1-1,-1-1 1,1 1 0,0-1-1,0 0 1,-1 1 0,1-1 0,0 0-1,0 0 1,0 1 0,-1-1-1,1 0 1,0 0 0,0 0 0,0 0-1,0 0 1,0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5:13.9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1 186 1136,'2'10'9328,"-1"-10"-9133,14 10 2582,-8-9-2599,0-1-1,0 0 1,1 0-1,-1-1 1,0 0-1,0-1 1,0 1-1,0-1 1,0-1-1,-1 1 1,1-1-1,0 0 1,8-6-1,-4 3 45,-1-1 1,1-1-1,-1 0 0,0 0 0,-1-1 0,15-17 0,-21 21-152,1 0 0,-1 0 0,-1 0 0,1-1 0,-1 0 0,0 1 0,0-1 1,-1 0-1,2-8 0,3-11-2334,0 13-2067,-1 5 2855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5:15.8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4025,'0'3'1040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5:16.0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1368,'0'-1'24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5:16.2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29 2481,'12'19'10644,"-11"-18"-10200,30 7 1873,32-11-2484,68-21-712,-45 0-3780,-72 19 3808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5:18.2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 29 1704,'9'-19'10357,"-17"26"-7503,8-6-2793,-1-1 1,0 1-1,1-1 0,-1 0 0,1 1 0,-1 0 0,1-1 1,-1 1-1,1-1 0,-1 1 0,1-1 0,0 1 0,-1 0 1,1-1-1,0 1 0,-1 0 0,1-1 0,0 1 1,0 0-1,0 0 0,-1-1 0,1 1 0,0 0 0,0 0 1,0-1-1,0 1 0,1 0 0,-1 0 0,0-1 0,0 1 1,0 0-1,0-1 0,1 1 0,-1 0 0,1 0 1,0 0-27,0-1 0,0 1 0,0 0 1,0-1-1,1 0 0,-1 1 1,0-1-1,0 0 0,0 1 1,1-1-1,-1 0 0,0 0 1,0 0-1,1 0 0,-1 0 0,0-1 1,2 1-1,-2 0-28,0 0-1,0 0 1,-1 0 0,1 0 0,0 0-1,0 0 1,0 0 0,0-1-1,-1 1 1,1 0 0,0 0 0,0-1-1,-1 1 1,1 0 0,0-1-1,0 1 1,-1-1 0,1 1 0,0-1-1,-1 1 1,1-1 0,-1 1-1,1-1 1,-1 0 0,1 1-1,-1-1 1,1 0 0,-1 1 0,1-1-1,-1 0 1,0 0 0,0 1-1,1-1 1,-1 0 0,0 0 0,0 0-1,0 0 1,0 1 0,0-1-1,0 0 1,0 0 0,0 0 0,0 1-1,0-1 1,0 0 0,-1 0-1,1 0 1,0 1 0,-1-1-1,1 0 1,0 0 0,-1 1 0,1-1-1,-1 0 1,1 1 0,-1-1-1,1 0 1,-1 1 0,0-1 0,1 1-1,-1-1 1,0 1 0,1-1-1,-1 1 1,0 0 0,0-1 0,-1 1-1,1-1-12,1 0 1,-1 1-1,0-1 0,0 0 0,0 1 0,0-1 0,1 1 1,-1-1-1,0 1 0,0 0 0,0-1 0,0 1 1,0 0-1,0 0 0,0-1 0,0 1 0,0 0 0,0 0 1,0 0-1,0 0 0,0 0 0,0 1 0,0-1 0,0 0 1,0 0-1,0 1 0,0-1 0,0 1 0,0-1 1,0 1-1,0-1 0,0 1 0,0-1 0,1 1 0,-1 0 1,0-1-1,0 1 0,1 0 0,-1 0 0,0 0 1,0 1-1,1-1-27,0 0 1,-1 0-1,1 0 1,0 1-1,0-1 1,0 0-1,0 0 0,0 0 1,0 0-1,1 0 1,-1 1-1,0-1 1,1 0-1,-1 0 1,0 0-1,1 0 1,-1 0-1,1 0 1,0 0-1,-1 0 1,1 0-1,0 0 1,0 0-1,-1-1 0,1 1 1,0 0-1,0 0 1,0-1-1,0 1 1,0-1-1,0 1 1,0-1-1,0 1 1,0-1-1,0 1 1,1-1-1,-1 0 1,0 0-1,2 1 1,14-1-401,-17-1 382,1 1 0,-1 0 0,0 0 0,0 0 0,1 0 0,-1 0-1,0 0 1,0 0 0,0 0 0,1-1 0,-1 1 0,0 0 0,0 0-1,0 0 1,1 0 0,-1-1 0,0 1 0,0 0 0,0 0-1,0-1 1,0 1 0,1 0 0,-1 0 0,0 0 0,0-1 0,0 1-1,0 0 1,0 0 0,0-1 0,0 1 0,0 0 0,0 0 0,0-1-1,0 1 1,0 0 0,0-1 0,0 1 0,0 0 0,0 0-1,0-1 1,0 1 0,-1 0 0,1 0 0,0 0 0,0-1 0,0 1-1,0 0 1,0 0 0,-1 0 0,1-1 0,0 1 0,0 0 0,0 0-1,-1 0 1,1 0 0,0-1 0,0 1 0,-1 0 0,1 0-1,0 0 1,-1 0 0,-3-4-638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5:18.9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 1 8090,'-2'5'6770,"1"-6"-6666,16 12 1944,23 8-1143,-25-16-918,0 0 0,0 0-1,0-2 1,0 1 0,0-2 0,21-1-1,-26 1-430,1-2 0,-1 1 0,0-1 0,0 0 0,0-1-1,-1 0 1,9-4 0,5-6-512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7.10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457 0 10610,'-110'79'272,"11"16"-96,11 23-256,18 39 24,16 15-16,27 18-24,18 12-104,36-5-480,25-4-216,35-20-40,15-17 48,27-27-33,15-14-207,24-26 624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8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1429 587 928,'-2'-1'-26,"1"-1"0,0 0 0,-1 0-1,1 1 1,-1-1 0,0 1 0,1 0 0,-1-1-1,0 1 1,0 0 0,0 0 0,0 0 0,0 0-1,0 1 1,0-1 0,0 0 0,-2 0 0,-39-3 6659,47 2-6225,0 0 1,0 0 0,0-1 0,0 1 0,0-1 0,0 1 0,-1-1 0,1-1 0,-1 1 0,0 0 0,5-7 0,-6 7-340,0 0 0,1 0-1,-1 0 1,-1 0 0,1 0 0,0 0-1,-1-1 1,1 1 0,-1-1 0,0 1-1,0-1 1,-1 1 0,1-1-1,-1 0 1,0 1 0,0-1 0,0 0-1,0 1 1,0-1 0,-1 0 0,0 1-1,0-1 1,0 1 0,0-1 0,0 1-1,-1 0 1,1-1 0,-1 1-1,0 0 1,0 0 0,0 0 0,-1 0-1,1 1 1,-1-1 0,1 0 0,-1 1-1,0 0 1,-5-4 0,3 4-30,0-1 1,0 1-1,0 0 0,-1 1 1,1-1-1,-1 1 1,1 0-1,-1 0 1,1 1-1,-1-1 0,1 1 1,-1 0-1,1 1 1,-1 0-1,0 0 0,1 0 1,0 0-1,-1 1 1,-9 4-1,-9 4 141,1 2 0,-42 27 0,58-34-115,-21 13 291,1 1 0,1 1 0,2 1 0,-41 44 0,57-55-256,-1 0 0,2 1 0,-1 0 0,1 0 1,1 1-1,0-1 0,1 2 0,0-1 0,0 0 0,2 1 1,-1 0-1,2 0 0,0 0 0,-1 21 0,3-28-80,0 0-1,1 0 1,0-1-1,0 1 1,0 0-1,0-1 1,1 1-1,0-1 1,0 1-1,1-1 1,-1 0-1,1 0 1,0 0-1,1 0 1,-1-1-1,1 1 1,0-1-1,0 0 1,5 4-1,-3-4 5,1 0 0,-1 0-1,1 0 1,0-1 0,0 0-1,0-1 1,0 0 0,1 0 0,-1 0-1,1-1 1,-1 0 0,1 0 0,-1-1-1,11-1 1,6-2 8,1 0 0,-1-2 0,0-1 0,-1-1 0,0 0 0,0-2 0,0-1 0,-1-1 0,-1-1 0,0-1 0,0 0 0,-1-2 0,-1 0 0,-1-1 0,0-1 0,-1-1 0,-1 0 0,16-24 0,-26 34-20,-1-1 0,0 0 0,0 0 0,-1 0 0,0-1 0,-1 1 0,0-1-1,-1 0 1,0 0 0,2-17 0,-4 23-15,0-1 0,0 1 0,-1 0-1,0-1 1,1 1 0,-2 0 0,1 0 0,0 0-1,-1-1 1,1 1 0,-1 1 0,-1-1 0,1 0-1,0 0 1,-1 1 0,0-1 0,1 1 0,-1 0-1,-1 0 1,1 0 0,0 0 0,-1 1-1,1-1 1,-1 1 0,0 0 0,0 0 0,-6-2-1,-8-2-12,0 1 0,-1 0 0,1 1 0,-1 1-1,0 1 1,0 1 0,0 0 0,-22 3 0,-3 2-4,-1 2 0,-60 17 0,76-16 52,0 2 0,0 1 0,-46 24-1,64-28 10,1 0-1,0 1 0,0 0 0,0 0 1,1 1-1,0 0 0,1 1 1,0 0-1,0 0 0,1 1 0,0 0 1,-7 15-1,8-10-7,0-1 0,1 1 0,1 0 0,1 1 0,0-1 0,1 1 0,0-1 0,1 1 0,1 0 0,1-1 0,5 31 1,-4-35-20,0 0 0,1-1 1,0 1-1,1-1 0,0 0 1,0 0-1,1 0 0,1-1 1,0 1-1,0-2 0,0 1 1,1 0-1,1-1 0,-1-1 1,2 1-1,-1-1 0,19 12 1,-13-12 17,1 0 0,1-1 1,-1-1-1,1-1 0,0 0 0,0 0 1,0-2-1,1 0 0,-1-1 0,1-1 1,-1 0-1,28-5 0,-13 0 20,0-1 0,0-2-1,0-1 1,-1-1 0,47-24-1,-61 25-35,0 0 0,0 0 0,-1-1 0,-1-1 0,0-1 1,0 0-1,-1-1 0,-1 0 0,0-1 0,10-16 0,-16 21-25,0 0 0,-1-1-1,0 0 1,-1 0 0,-1-1 0,1 1 0,-1-1 0,-1 1 0,0-1-1,-1 0 1,0 0 0,0 0 0,-1 0 0,-1 0 0,0 0-1,0 0 1,-6-19 0,4 20-13,0 0 0,-1 1 0,0 0 0,0 0-1,-1 0 1,0 0 0,-1 1 0,0-1 0,0 2 0,0-1 0,-1 1-1,-14-12 1,10 11 5,-1 0 0,0 1-1,0 1 1,0 0 0,0 0-1,-1 2 1,0-1 0,-23-3-1,11 4-4,0 1 1,-1 1-1,1 1 0,-1 2 0,1 1 0,-1 0 0,1 2 0,0 1 0,-43 14 0,54-14 25,0 0-1,1 1 1,0 0-1,0 1 1,0 0-1,0 1 1,1 1-1,1 0 1,0 1-1,0 0 0,0 0 1,2 1-1,-1 1 1,1 0-1,1 0 1,0 0-1,1 1 1,0 0-1,-9 25 1,8-9 19,1-1 1,1 1 0,1 0 0,2 0-1,1 0 1,1 1 0,1-1-1,2 0 1,7 39 0,-5-47-10,1 0 1,1 0-1,1-1 0,1 0 1,18 34-1,-19-41-3,2-1-1,-1 0 1,1 0 0,1-1-1,0 0 1,1-1 0,0 0-1,0-1 1,13 9 0,-13-12 28,0-1-1,1 0 1,-1 0 0,1-1 0,0 0 0,0-1 0,0-1 0,0 0-1,0 0 1,1-1 0,-1-1 0,0 0 0,1-1 0,-1 0 0,0-1-1,13-3 1,-2-1 56,0-1 0,-1-1 0,1 0 0,-2-2 0,1-1 0,-2-1 0,27-18 0,-33 19-72,-1 0 1,0-1-1,-1 0 1,0-1-1,0 0 1,-2-1-1,0 0 1,0-1-1,-1 0 1,-1-1-1,10-25 1,-9 11-55,0 0 1,-2-1-1,-1 1 1,-2-1 0,1-53-1,-4 54-22,-2 0 1,-1-1-1,-1 1 0,-2 0 0,-1 1 0,-1-1 1,-21-52-1,22 68 28,-1-1 0,-1 1-1,0 0 1,-1 0 0,0 1 0,-1 1 0,0 0 0,-1 0-1,-1 1 1,0 0 0,-1 1 0,1 0 0,-2 1 0,1 0 0,-1 1-1,-23-8 1,22 10-3,-1 2 0,0 0-1,0 1 1,0 0 0,0 1-1,0 1 1,-1 1 0,1 0-1,0 1 1,0 1 0,-1 1-1,1 0 1,1 1 0,-22 7-1,8 1 28,1 0-1,0 2 0,1 1 1,0 1-1,1 1 0,-38 34 0,43-32 36,2 1 0,0 0-1,2 2 1,0 0 0,1 1-1,2 0 1,0 1 0,1 1-1,2 0 1,-16 48 0,20-47-17,1 0 0,1 0 0,1 0 0,1 1 0,1-1 0,2 1 0,0-1 0,2 1 0,1-1 0,1 1 0,9 31 1,-8-43-12,0 0 1,1 0 0,1-1 0,0 0-1,1 0 1,1-1 0,10 13 0,-12-17 3,1 0 0,0-1 0,1 0 0,0 0 0,0-1 0,1-1 0,-1 1 0,2-2 0,-1 1 0,14 4 0,-6-4 18,-1-1-1,1-1 1,1-1 0,-1-1-1,0 0 1,0-2 0,1 0-1,29-3 1,-16-2 17,-1-1 0,0-1 0,0-2 0,35-15 0,-36 11-25,0-2 0,-1-2 0,-1 0 0,0-2 0,-1-1 0,-1-1 0,-1-1 0,-2-2 0,0 0 0,-1-1 0,-1-2 0,-2 0 0,-1-1 0,0 0-1,-3-2 1,0 0 0,-2 0 0,-1-2 0,-2 1 0,-1-1 0,-1-1 0,5-47 0,-12 64-23,-1 0 0,0 1-1,-1-1 1,0 0 0,-1 1 0,-1-1-1,-6-18 1,5 24-1,0-1 0,0 1 0,-1 0-1,-1 1 1,0-1 0,0 1 0,0 0 0,-1 1 0,-1-1-1,0 2 1,-10-10 0,2 6-8,0 0 0,-1 1 0,0 0 0,0 2 0,-1 0 0,-1 1 0,1 1 0,-1 0 0,-28-3 1,14 4-9,0 1 1,0 2 0,0 1 0,-59 7-1,58-1 8,0 2 0,1 0 0,0 3 0,1 0 0,0 2 0,0 2 0,-51 30 0,61-30 14,0 1 0,0 1 0,2 2 0,0 0 0,1 0-1,0 2 1,2 0 0,1 2 0,0-1 0,-18 35 0,20-26 8,2-1 0,0 1 0,2 1 0,2 0 0,0 1 0,2-1-1,2 1 1,0 0 0,3 47 0,2-57-1,1 0-1,1 0 0,1 0 1,1-1-1,1 1 0,11 26 1,-11-34 1,1 1 1,1-1-1,0 0 1,1-1-1,1 0 1,0 0-1,1-1 1,0 0-1,17 12 1,-17-15 11,0-1 0,1-1 0,0 0 1,0 0-1,1-2 0,-1 1 0,1-2 0,1 1 1,18 2-1,-13-4 16,-1-1 0,1-1 0,0 0 0,0-2 0,-1 0-1,28-5 1,-21 0-3,0 0-1,-1-2 1,0 0-1,0-2 0,-1-1 1,-1 0-1,1-2 0,-2 0 1,0-2-1,27-24 0,-29 21-42,-1-1 0,-1-1 0,-1-1 0,-1 0-1,-1-2 1,0 1 0,-2-1 0,-1-1 0,0 0 0,-2-1-1,-1 0 1,-1 0 0,-1-1 0,-2 0 0,0 0 0,0-29-1,-3 31-15,-2-1-1,0 1 1,-2 0-1,-1-1 1,0 1-1,-2 1 0,-1-1 1,-1 1-1,-1 0 1,0 1-1,-2 0 1,-1 0-1,-1 1 0,0 1 1,-1 0-1,-2 1 1,-24-24-1,24 29 7,0 0 0,-1 1 0,0 1 0,-1 1 1,0 1-1,-1 0 0,-1 1 0,1 1 0,-1 1 0,0 1 0,-1 0 0,1 2 0,-1 0 0,0 2 0,0 0 0,0 1 1,-1 1-1,1 2 0,0 0 0,0 0 0,0 2 0,1 1 0,-1 1 0,1 0 0,1 1 0,-33 18 0,29-13 7,1 1-1,0 2 1,1 0-1,1 1 1,-29 30 0,37-33 17,1 1 0,0 0 1,0 0-1,2 1 0,0 0 1,0 1-1,2 0 0,0 1 1,-6 19-1,8-12 16,0 1 1,2-1-1,1 1 1,1 0-1,0 0 0,2 0 1,1 0-1,1-1 0,2 1 1,9 33-1,-5-29-3,1-1 0,1-1 1,2 0-1,0 0 0,2-1 0,1-1 0,1-1 1,28 32-1,-32-41-11,1-1 1,1-1-1,0 0 1,0-1-1,1-1 1,1 0 0,0-1-1,0-1 1,1-1-1,0 0 1,1-1-1,0-1 1,0-1-1,0-1 1,0 0-1,21 0 1,-10-4 19,-1-1 1,0-1-1,0-2 1,0 0-1,-1-2 1,1-2-1,-2 0 0,1-2 1,41-21-1,-38 15-3,0-1-1,-1-2 0,-1-1 0,-1-2 0,-1 0 1,-1-2-1,37-43 0,-46 45-49,-1-1 0,0 0 0,-2-2 0,-1 1 0,-1-2 0,-1 0 0,13-45 0,-19 53-10,-1 0-1,-1 0 1,-1 0-1,0-1 1,-1 1-1,-1 0 1,-1-1 0,-1 1-1,0 0 1,-1 0-1,-1 0 1,-10-28-1,9 34 30,-1 0-1,0 0 0,-1 1 0,-1 0 0,1 0 0,-2 1 0,1 0 0,-1 0 0,-16-13 0,10 12 5,0 1-1,0 0 1,-1 1-1,0 1 1,-1 0 0,-23-8-1,13 9-11,0 0-1,-1 1 1,1 2 0,-1 1-1,0 1 1,0 1 0,0 2-1,-55 8 1,55-4-8,0 2-1,1 0 1,0 2 0,0 1 0,1 2-1,-43 25 1,52-27 18,1 2 0,0 0 0,1 1 1,0 0-1,1 1 0,1 1 0,0 0 0,1 0 1,1 2-1,-16 29 0,15-18 22,1 0-1,1 1 1,1 0 0,2 1 0,1 0-1,1 0 1,2 1 0,1-1-1,1 1 1,6 53 0,-2-58-6,1 0-1,1 0 1,1-1 0,2 0 0,0 0 0,1 0-1,2-1 1,1-1 0,0 0 0,2 0 0,0-1-1,32 35 1,-32-43-6,0-1 1,1 0-1,1-1 0,0-1 0,0-1 1,1 0-1,0-1 0,1-1 0,0-1 1,0 0-1,20 4 0,-14-6 18,0-1 0,1-1 0,-1-1 0,1-1-1,-1-1 1,1-1 0,-1-1 0,32-8 0,-30 4 6,1-1 0,-1-2 0,0-1 0,0-1 0,-1-1 1,-1-1-1,29-20 0,-35 20-13,0-1 0,0-2 0,-1 1 0,-1-2 0,-1 0 0,0-1 0,-1-1 0,21-37 0,-22 29-25,-1-1 1,-1-1 0,-2 0 0,0 0 0,-2-1 0,-1 0 0,2-46 0,-6 50-26,-2 0 0,-1 0 1,-1 0-1,-1 0 0,-1 0 0,-2 0 0,0 1 0,-2 0 1,-11-26-1,12 36 29,-1 2 0,0-1 0,0 1 0,-1 0 0,-1 1-1,0 0 1,-1 0 0,0 1 0,-1 1 0,0 0 0,-1 0 0,0 1 0,0 1 0,-1 0 0,0 1 0,0 1 0,-1 0 0,-20-5 0,9 4 0,-1 2 1,0 1-1,0 1 0,-1 1 1,1 1-1,-1 2 1,1 0-1,-43 10 0,30-3-5,1 2 0,1 2 0,0 1 0,1 2 0,-45 25 0,59-26 23,1 0 0,1 2 0,0 0 1,1 2-1,0 0 0,2 1 0,0 1 0,1 0 0,1 1 0,1 1 0,1 1 0,1 0 0,-12 30 0,15-30 24,2 1 0,1-1-1,0 1 1,2 0 0,1 1 0,0-1 0,2 1 0,1 0 0,1-1 0,1 1 0,2 0 0,0-1 0,1 1 0,10 30 0,-8-39-22,0 0 0,1 0 1,0-1-1,1 0 0,1 0 0,1-1 1,0 0-1,0 0 0,2-1 1,0-1-1,0 0 0,1-1 1,0 0-1,1-1 0,0 0 1,1-1-1,0-1 0,0 0 0,1-1 1,0-1-1,0 0 0,31 6 1,-21-9 2,0 0 0,1-1 1,0-2-1,-1-1 0,1-1 1,-1-1-1,1-2 1,-1 0-1,-1-2 0,1 0 1,25-13-1,-14 4 16,-1-1 1,-1-2-1,0-2 0,-2-1 0,-1-1 1,51-48-1,-58 45-31,0-1 1,-2-1-1,-2-1 0,0-1 1,-2-1-1,-1-1 1,-2-1-1,20-54 0,-27 60-24,-1 0 0,-1-1-1,-1 0 1,-2 0 0,-1 0-1,-1 0 1,-1-1 0,-1 1-1,-2-1 1,-1 1 0,-9-38-1,8 50 17,-1 0 0,-1 1 0,0 0 0,-1 1-1,-1-1 1,0 1 0,-1 1 0,0-1 0,-1 1 0,-1 1-1,0 0 1,0 1 0,-1 0 0,-1 0 0,0 2-1,0-1 1,-20-9 0,10 8-18,0 1 0,-2 1 0,1 1 0,-1 1 0,0 1 1,0 1-1,-1 1 0,0 1 0,1 2 0,-32 2 0,20 1-3,0 2 0,1 1 0,-1 2 0,1 2 0,1 1 0,0 2 0,0 1 0,-54 30 0,65-30 19,1 2 1,0 1-1,1 0 1,1 2-1,1 0 1,0 1-1,1 1 1,2 1-1,0 1 1,1 0-1,1 1 1,-16 34-1,19-28 25,0 1 0,3-1-1,0 2 1,2-1 0,1 1-1,2 0 1,0 1 0,3-1 0,0 0-1,2 1 1,6 36 0,-3-45 3,1 0 1,1 0 0,1-1 0,1 0-1,1-1 1,21 38 0,-21-43-10,2-1-1,0 0 1,1-1 0,0-1 0,1 0 0,1 0 0,0-1-1,0-1 1,22 13 0,-21-15 3,1-1 0,0-1 0,1 0-1,0-1 1,0-1 0,0 0 0,0-2 0,1 0 0,0-1 0,20 0-1,-15-2 14,0-2-1,0 0 0,0-2 0,0 0 1,-1-2-1,0 0 0,28-12 0,-21 4-3,1-1 0,-2-1-1,0-1 1,-1-1-1,-1-2 1,0-1-1,-2-1 1,0-1-1,-2-1 1,-1 0 0,23-36-1,-27 33-40,-1-2 0,-1 0 0,-2 0 1,-1-2-1,-1 1 0,-2-1 0,8-47 0,-13 54-8,-1 0 0,-2-1-1,0 1 1,-1-1 0,-2 1 0,0 0 0,-2-1 0,0 1-1,-2 1 1,-12-34 0,11 42 14,0 0 0,0 1-1,-2 0 1,0 0 0,0 1 0,-2 0 0,1 1-1,-25-22 1,19 21-3,-2 0-1,0 1 1,0 1-1,-1 1 1,0 0 0,-25-8-1,9 7-11,0 1 0,-1 2 0,0 2 0,-1 1 0,1 2 0,-1 1-1,-66 6 1,65 0 3,0 1 0,0 3 0,1 0 0,0 3 1,1 1-1,0 2 0,1 1 0,-60 36 0,74-38 28,1 1 0,1 0 0,0 2 0,1 0 0,1 2 0,0 0 0,2 0 0,0 1 0,1 1 0,1 1 0,0 0 0,2 0 0,1 1 1,-15 46-1,17-38 20,2 0 0,1 0 0,1 1 0,2-1 0,1 1 0,2-1 0,0 1 0,2-1 0,2 1 0,1-1 0,15 49 1,-12-56-20,0 0 1,1 0 0,1-1 0,1-1 0,1 0 0,1 0 0,1-2 0,0 1-1,2-2 1,0 0 0,1-1 0,1-1 0,0-1 0,42 25 0,-36-27-13,1-1 0,0-1 0,0-2 0,1 0 0,0-2 0,0-1 0,1-1 0,46 2 0,-40-7 25,1-1 0,0-1-1,0-2 1,-1-2 0,0-1 0,52-18 0,-48 11-5,-1-1 1,-1-2-1,-1-2 1,0-1-1,-2-2 1,0-1 0,-1-1-1,-2-2 1,0-1-1,-2-1 1,-1-2-1,-2-1 1,23-35-1,-26 30-48,-1-1 0,-2-2 0,-2 0 1,-1 0-1,-3-2 0,-1 0 0,11-68 0,-19 80 2,-2-1 1,-1 0-1,-1 0 0,-7-55 0,3 64 26,-1-1-1,-1 1 1,0-1-1,-2 2 0,0-1 1,-2 1-1,-12-21 0,11 24 1,-1 1 0,0 1 0,-1 0 0,-1 0-1,0 1 1,-1 1 0,0 1 0,-1 0 0,-29-16 0,22 16-22,-1 0 1,-1 2 0,0 1 0,0 1-1,0 2 1,-48-7 0,38 9-5,0 2 1,-1 2-1,1 1 1,0 2 0,0 1-1,0 2 1,0 1-1,1 2 1,0 1 0,1 2-1,-41 20 1,49-19 43,2 1 0,0 1 0,0 2 0,2 0-1,0 1 1,1 1 0,0 1 0,2 1 0,1 1 0,-23 35 0,23-27 23,1-1 1,2 2 0,1 0-1,1 1 1,2 0-1,1 1 1,1 0-1,-3 41 1,8-39 0,1-1 0,2 0 0,2 1 0,1-1 1,1 0-1,2 0 0,1-1 0,13 36 0,-10-43-22,1 0-1,0 0 1,2-1-1,1-1 1,1 0 0,2-1-1,0-1 1,1-1-1,1 0 1,27 23-1,-29-30-9,0-2-1,0 0 1,1 0-1,1-2 1,0-1-1,0 0 1,1-1-1,0-1 1,1-1-1,-1-1 1,1-1-1,0 0 1,0-2-1,0 0 1,1-2-1,-1 0 1,0-1-1,0-1 1,0-1-1,22-7 1,-11 0 6,-1-1 1,1-2 0,-2-2 0,0 0-1,-1-2 1,0-1 0,-1-2-1,-2 0 1,0-2 0,-1-1 0,34-39-1,-28 24-69,-1-1 0,-2-1 0,-2-2-1,-2 0 1,-1-2 0,-3-1 0,20-61-1,-31 76-6,-1 0-1,-1-1 1,-2 1-1,-2-1 1,0 0 0,-4-54-1,0 65 45,-2 0 0,0 1 0,-1 0 0,-1 0 1,-1 0-1,-1 0 0,0 1 0,-1 0 0,-1 0 0,-1 1 0,-20-27 0,14 26 7,-1 0 0,0 2-1,-1 0 1,-1 1 0,-1 0-1,0 2 1,0 1 0,-1 0-1,-1 1 1,0 2 0,0 0-1,-27-6 1,3 3-21,0 2 0,-1 3 0,0 1 0,0 3 0,-59 2 0,67 3 23,0 2 0,1 1 0,-1 2-1,1 1 1,0 2 0,1 2 0,0 1-1,1 2 1,-42 24 0,52-23 57,1 1 0,1 0 1,0 2-1,1 1 0,1 1 0,1 1 1,0 0-1,2 2 0,1 0 0,1 1 1,1 1-1,-18 41 0,19-31 21,2 1 0,2 0 1,1 1-1,2 0 0,1 1 0,2-1 0,2 1 0,2 0 0,1 0 0,2 0 0,2 0 1,1-1-1,12 43 0,-9-52-43,2 1 0,1-1 0,1-1 0,1 0 0,1-1-1,2 0 1,26 34 0,-26-42-20,0-1 0,1 0 0,1-1 0,1-1 0,0-1-1,1-1 1,1 0 0,0-2 0,43 20 0,-49-26 11,1-1 0,0 0 0,0-1 1,0-1-1,1-1 0,-1 0 0,1-1 1,-1 0-1,1-2 0,-1 0 0,22-4 0,-17 0 7,0 0 0,0-2 0,0 0 0,-1-2 0,0 0-1,-1-1 1,34-24 0,-24 12-28,-2-1-1,0-2 1,-1-1 0,-2 0-1,-1-2 1,-1-1 0,-1 0-1,-2-2 1,-1 0-1,17-41 1,-22 42-34,-2-2-1,-1 0 1,-2 0-1,-1 0 1,-1-1 0,-2 0-1,-1 0 1,-2-43-1,-2 55 22,-1 1-1,-1-1 0,-1 1 1,0 0-1,-2 0 0,0 0 1,-1 1-1,-1 0 0,-1 0 1,-1 1-1,0 0 0,-1 1 1,-1 0-1,-21-22 0,15 21 3,0 2-1,-1 0 1,0 1-1,-2 1 1,1 1-1,-2 1 1,-31-14-1,23 15-7,0 1-1,-1 1 0,1 1 1,-2 2-1,-41-3 0,30 7 1,0 2 1,0 2-1,0 1 0,0 3 0,1 1 0,0 2 0,0 3 0,-73 28 0,83-26 37,1 2 0,0 0-1,2 2 1,-40 32 0,53-37 25,0 1 0,1 1 0,1 1 0,0 0 0,1 1 0,1 0 0,0 1 0,-13 29 0,15-23 21,1 0-1,1 1 1,2-1-1,0 1 1,1 1-1,2-1 1,1 1-1,1-1 0,4 51 1,0-45-28,2-1 1,2 1-1,1-1 1,1 0-1,1 0 1,2-1-1,28 51 1,-24-55-18,0 0-1,1-1 1,2-1-1,0-1 1,2-1-1,0 0 1,1-2-1,35 24 1,-37-30 3,0-1 0,1-1 0,1-1 0,0-1 0,0-1 0,1 0 0,0-2 0,0-1 0,0 0 0,47 1 0,-41-6 28,1-2-1,-1-1 0,-1-1 1,1-1-1,-1-2 0,46-16 1,-30 5 5,0-2 1,-1-2 0,49-33 0,-60 33-64,0-1 1,-2-2 0,-1-1 0,-1-2 0,-1 0 0,-2-2 0,-1-1 0,-1-1 0,-2 0 0,28-57 0,-38 64-41,0-1 1,-1-1 0,-2 0 0,-1 0 0,-1-1 0,-1 1 0,-1-1-1,-2 0 1,-1 0 0,-1 0 0,-1-1 0,-2 1 0,0 1 0,-2-1-1,-12-38 1,8 43 36,0 1 0,-2-1 1,0 2-1,-1 0 0,-2 0 0,0 1 0,-1 0 0,-1 2 0,0 0 0,-2 0 0,0 2 0,-1 0 0,0 1 0,-2 1 0,1 1 0,-27-12 0,26 15-2,-1 1-1,1 0 1,-2 2-1,1 1 0,-1 0 1,0 2-1,0 1 1,0 0-1,-1 2 0,1 1 1,0 1-1,-1 0 1,1 2-1,0 1 0,0 1 1,1 0-1,-26 11 1,23-6 30,1 2 0,0 1 0,0 1 0,2 1 0,0 0 0,0 2 1,1 1-1,2 0 0,0 2 0,0 0 0,2 1 0,1 1 0,0 0 0,-14 30 1,17-26 47,1 1 1,1 0 0,1 1-1,2 0 1,1 0 0,1 1-1,1 0 1,2 0-1,1 0 1,1 0 0,1 1-1,2-1 1,5 29 0,-1-30-34,1 0 0,1 0 0,1-1 0,1-1 0,2 0 0,0 0 0,2-1 0,1 0 0,1-2 1,1 0-1,1 0 0,0-2 0,2 0 0,1-2 0,0 0 0,2-1 0,0-1 0,50 27 0,-42-29-2,0-1 0,1-2 0,1-1-1,0-1 1,0-2 0,1-2 0,0-1 0,0-1-1,0-2 1,1-1 0,-1-2 0,0-2 0,0-1-1,0-1 1,0-2 0,63-22 0,-57 14-30,-1-1 0,-1-3 0,0-1-1,-2-2 1,0-1 0,-1-2 0,-2-1 0,0-2 0,-2-1 0,-1-1 0,32-44-1,-43 48-24,0-1-1,-2-1 0,-1 0 0,-1-2 0,-2 0 0,-1 0 0,-1-1 0,-2 0 0,0-1 0,-3 0 0,-1 0 0,-1-1 1,-1 1-1,-2-1 0,-4-41 0,0 50 11,-1 0-1,-1 0 1,0 0 0,-2 1 0,-1 0 0,-1 1-1,-1-1 1,-1 2 0,0-1 0,-2 2 0,-1-1-1,0 2 1,-1 0 0,-1 1 0,-1 0 0,-1 1-1,0 1 1,-1 1 0,-33-20 0,23 20-25,0 1 1,-1 1 0,0 1-1,-1 2 1,0 1-1,0 2 1,-1 1 0,-45-3-1,30 7-2,0 2 0,0 1 0,0 3 0,0 2 0,-54 14 0,66-11 62,1 1 1,1 2-1,0 1 0,1 1 1,0 2-1,1 2 1,1 1-1,0 1 0,2 1 1,0 1-1,2 2 0,1 1 1,0 1-1,2 1 1,1 0-1,1 2 0,2 1 1,1 1-1,1 0 1,-16 44-1,19-38 51,2 0 0,2 2 0,2-1 0,1 1 0,2 0 0,1 1 0,3-1 0,1 0 0,1 1 0,8 39 0,-3-47-41,1 0 0,1 0 0,2 0-1,1-1 1,1-1 0,2 0 0,1 0-1,2-2 1,0 0 0,2-1 0,1-1-1,32 33 1,-29-36-10,2-1-1,0 0 1,2-3-1,0 0 1,1-1-1,1-2 1,50 21-1,-59-30 4,-1 0 0,2-2-1,-1 0 1,0-1 0,1-1-1,0-1 1,-1-1 0,1-1-1,0 0 1,0-2 0,0 0-1,-1-2 1,27-7 0,-19 2 9,0-2 1,0-1-1,-1-1 1,-1-1 0,0-2-1,-1 0 1,36-32-1,-33 22-28,-2 0-1,0-2 0,-2 0 0,-2-2 1,33-55-1,-33 46-56,-3-2-1,-1 0 1,-2-1-1,-1 0 1,-3-1 0,-2-1-1,-1 0 1,-2-1 0,-3 1-1,-1-83 1,-5 94 7,-2 1 1,0-1 0,-3 1 0,-1 0-1,-1 0 1,-1 1 0,-16-30-1,15 39 24,0 0 0,-2 1 0,-1 0 0,-1 1 0,0 0 0,-2 2 0,0 0 0,-1 1 0,-38-28 0,29 27-9,-2 2 1,0 1-1,-1 1 1,0 2-1,-1 1 0,0 1 1,-1 1-1,-55-6 1,24 8-31,0 3 1,0 3 0,-100 10 0,127-5 53,-1 2-1,1 1 1,0 2 0,0 1-1,1 2 1,1 1 0,0 2 0,-52 31-1,70-35 43,0 0 0,0 1 0,1 1 0,0 0 0,1 1 0,1 1 0,0 0 0,1 1-1,1 0 1,1 1 0,0 0 0,1 1 0,1-1 0,0 2 0,1-1 0,1 1 0,-6 36 0,9-25 50,1 0 0,1 0 0,2 0 0,1 0 0,1 0 1,2 0-1,1-1 0,1 0 0,21 54 0,-11-42-31,2-2 0,1 0 0,2-1-1,2-1 1,2-1 0,34 38 0,-31-42-35,1-2 1,2-2-1,1 0 1,1-3 0,1 0-1,1-3 1,1 0-1,47 18 1,-55-28-3,0-2 0,1-1 1,0-1-1,1-1 0,0-2 1,0-2-1,0 0 0,0-2 1,0-1-1,0-2 0,59-11 1,-55 5-28,-2-1-1,1-2 1,-2-1 0,1-2 0,-2-1-1,0-2 1,-1-1 0,0-1 0,-2-1-1,0-2 1,-2-1 0,0-1 0,-2-1-1,0-1 1,-2-1 0,-1-1 0,-1-1-1,-2-1 1,-1 0 0,-1-1 0,21-59-1,-25 51-62,-2-1 0,-2 0 0,-1 0 0,-3-1 1,0 0-1,-3 1 0,-2-1 0,-7-56 0,4 72 43,0 0 0,-2 1 1,-1 0-1,0 0 1,-2 0-1,-1 1 1,-1 0-1,-1 1 1,0 1-1,-2 0 0,-1 0 1,0 1-1,-2 1 1,-32-30-1,26 32-4,-1 0 0,-1 1-1,0 2 1,-1 1 0,-1 1 0,1 1-1,-2 1 1,0 1 0,0 2-1,-31-4 1,12 4-15,-1 3-1,0 1 0,0 3 1,0 2-1,-63 10 0,75-5 35,0 1 1,1 1-1,0 2 0,0 2 0,2 1 0,0 1 0,0 2 1,-37 26-1,46-25 71,0 0 1,2 1-1,0 1 0,1 1 1,2 1-1,0 1 0,1 1 1,1 0-1,2 1 1,-21 44-1,24-38 25,1-1 1,2 2-1,1 0 0,2 0 1,1 0-1,1 0 0,2 1 0,1 0 1,1-1-1,2 1 0,2 0 1,1-1-1,1 0 0,2 0 1,1-1-1,1 0 0,25 50 0,-21-53-34,1-1 0,2-1 0,0-1 0,2 0 0,0-1-1,2-1 1,1-1 0,31 24 0,-32-29-10,1-2 0,1-1 1,1-1-1,0 0 0,0-2 1,1-1-1,0-1 0,1-1 1,0-2-1,30 5 0,-28-8 6,0-1 1,1-1-1,-1-2 0,0 0 1,0-2-1,0-2 0,-1 0 1,54-18-1,-48 10-19,0-1-1,-1-2 0,0-1 1,-1-2-1,-1 0 0,45-40 1,-46 32-68,0-1 0,-2-1 0,0-2 0,-3 0 0,0-2 0,-2-1 0,-2 0 0,-1-2 0,-2 0 0,-1-1 0,-2 0 1,-2-1-1,12-58 0,-20 68-20,-1 0 0,-1 0 0,-2 1 0,0-1-1,-2 0 1,-1 0 0,-2 1 0,0-1 0,-2 1 0,-15-40 0,13 46 39,-1 0 0,-1 1 0,-1 0 0,0 1 0,-1 0-1,-1 1 1,-1 1 0,-1 0 0,0 1 0,-1 1 0,-1 0 0,0 1 0,-24-13-1,13 12 2,-1 1 0,0 2 0,-1 0 0,0 2 0,0 2-1,-1 1 1,0 1 0,-1 2 0,0 1 0,-47 2-1,23 3-10,1 4 0,0 1 0,1 3 0,0 3 0,-69 25 0,81-22 73,1 2 0,1 1-1,0 3 1,2 1 0,1 2-1,0 2 1,2 1 0,2 2-1,0 1 1,-31 40 0,43-45 64,1 1-1,2 1 1,1 0 0,1 2 0,1 0 0,2 1 0,1 0 0,2 1 0,0 0 0,3 1 0,0 0 0,3 1 0,0-1-1,1 44 1,5-43-68,2 0-1,2-1 1,1 1-1,1-1 1,2 0-1,1 0 1,2-1-1,1-1 1,2 0-1,0-1 1,2 0-1,2-2 1,0 0-1,2-1 1,1-1-1,1 0 1,1-2-1,1-1 1,1-1-1,1-2 1,1 0-1,1-2 1,1-1-1,34 15 1,-46-25-20,1 0 0,0-1 0,0-1 0,1 0 0,-1-2 0,1 0 0,0-1 0,0-2 0,0 1 0,0-2 0,0-1 0,-1-1 0,1 0 0,-1-1 0,38-14 0,-24 4 9,0-2-1,-1-1 1,0-1 0,-2-2 0,0-1-1,-1-1 1,-1-1 0,-2-2 0,0-1-1,-2-1 1,39-55 0,-38 43-81,-1-1 0,-3 0-1,-1-2 1,-2 0 0,-2-1 0,-2-1 0,-1-1-1,11-88 1,-18 82-82,-2 1 0,-2-1 0,-3 0-1,-2 1 1,-2-1 0,-16-65 0,15 91 86,-2 0 1,-1 1-1,0 1 1,-2 0-1,-1 0 1,-16-23-1,17 31 39,-1 0-1,0 0 1,-1 2-1,-1-1 1,0 2-1,-1 0 1,0 0-1,0 2 1,-19-10-1,7 7-8,-1 2 0,0 0 1,0 2-1,-1 1 0,0 2 0,-1 1 0,1 1 1,-50-1-1,30 6-11,0 2 1,0 1 0,1 3 0,-72 20 0,88-17 41,0 0 1,1 3-1,1 0 1,0 2-1,1 1 1,0 1 0,2 2-1,-37 31 1,47-35 54,1 1 0,1 0 0,0 2-1,1-1 1,1 2 0,1 0 0,1 0 0,0 1 0,1 0 0,2 1 0,0 0 0,1 0 0,-6 33-1,10-27 48,0 1-1,2 0 1,2 0-1,0 0 0,1-1 1,2 1-1,1-1 0,1 0 1,2 0-1,15 39 1,-7-28-25,2-1 1,1-1 0,2-1 0,2 0 0,1-2-1,42 46 1,-34-47-57,1-1-1,2-2 1,1-1-1,1-2 1,1-1-1,1-3 1,1-1-1,1-1 1,1-3-1,0-1 1,1-2-1,56 10 1,-63-17-19,1-2-1,1-2 1,-1-1-1,1-1 1,-1-3-1,0-1 1,0-1-1,0-2 1,0-2 0,-1-1-1,0-2 1,-1-2-1,0-1 1,-1-1-1,37-24 1,-40 19-22,-2-2 0,0-1 0,-2-1 0,-1-2 1,0 0-1,-2-2 0,-2 0 0,0-2 0,-2 0 0,-1-2 0,-2 0 0,-1-1 1,13-36-1,-18 37-49,-1 0 1,-1 0-1,-2-1 1,-2 0 0,0-1-1,-3 1 1,0-1-1,-2 0 1,-2 1-1,-1-1 1,-2 1 0,-1 0-1,-1 0 1,-16-41-1,14 52 38,-1-1 1,-1 1-1,-1 1 0,-1 0 0,-1 1 1,-1 0-1,0 2 0,-2-1 0,0 2 1,-1 0-1,0 1 0,-42-26 0,34 26-3,0 2-1,-1 2 0,-1 0 0,0 2 1,-1 0-1,0 3 0,0 0 1,0 2-1,-1 1 0,-37-1 1,27 5-2,0 1 0,0 2 1,0 2-1,0 1 0,1 3 1,0 1-1,1 1 0,-46 22 1,54-19 34,1 1 0,0 1 1,1 2-1,1 1 0,1 1 1,1 2-1,1 0 1,1 1-1,1 2 0,-28 38 1,28-28 90,1 1 1,2 0-1,2 2 1,1 0-1,2 1 1,2 0-1,1 1 1,2 1 0,2-1-1,2 1 1,1 0-1,3 1 1,1-1-1,2 0 1,9 54-1,-5-58-30,3-1-1,0-1 1,3 1 0,0-2-1,3 0 1,0 0-1,33 49 1,-31-58-38,1-1-1,1 0 1,1-2-1,1 0 1,2-1-1,0-2 1,0 0 0,2-1-1,48 26 1,-54-35-6,1 0 1,-1-1 0,2-1-1,-1-1 1,1-1 0,0-1-1,0-1 1,0 0 0,0-2-1,0 0 1,1-1 0,-1-2-1,0 0 1,0-1 0,0-1-1,0-1 1,-1-1 0,33-14-1,-19 4-27,0-2-1,-2-2 1,0-1 0,-1-1-1,-1-2 1,-1 0-1,-1-3 1,-2 0 0,-1-1-1,39-57 1,-36 43-52,-3-2 0,-1 0-1,-2-1 1,-2-1 0,-3-1 0,-1-1 0,15-83 0,-26 102 29,-1-1 0,-2 0 0,-1 0 0,-1 0 0,-2 0 1,0 1-1,-8-32 0,5 41 16,-1 0 1,-1 0-1,0 1 1,-1-1-1,-2 2 1,0-1-1,0 2 1,-2-1-1,0 1 0,-28-29 1,19 27-7,-1 1 0,-1 0 0,0 2 0,-1 0 0,-1 2 0,0 1 0,-1 1 0,-1 1 0,0 1 0,0 1 0,-1 2 0,-44-7 0,22 8-14,-1 2-1,1 3 1,-1 1-1,1 3 0,0 1 1,-67 16-1,63-7 22,1 2 0,1 3 0,0 1 0,-52 29 0,67-28 66,1 2 0,0 1 0,2 1 1,1 2-1,-58 60 0,71-63 22,1 1 1,2 1-1,1 1 0,0 0 0,2 1 0,1 0 1,2 1-1,0 1 0,2 0 0,1 0 0,2 1 1,0 0-1,2 0 0,1 0 0,2 0 0,3 44 1,0-46-53,1 0-1,2 0 1,1-1 0,1 1 0,1-1 0,1-1 0,1 0 0,2 0 0,0-1 0,2 0 0,1-1 0,1-1 0,1-1 0,0 0 0,2-1 0,1-1 0,40 32-1,-40-37-10,1-1 0,0-2 0,1 0 0,1-1 0,-1-1 0,2-1 0,0-1 0,0-1 0,0-2 0,0 0 0,1-1 0,0-2 0,0 0 0,0-2 0,0-1-1,0-1 1,-1 0 0,1-2 0,45-14 0,-20 1 9,-1-3 0,0-2 0,-2-2 0,0-2 0,-2-2 0,64-52 1,-64 42-53,-2-2 1,-1-2-1,-3-1 1,-1-3 0,54-84-1,-67 90-16,-3-1-1,-1-1 0,-2-1 1,-2 0-1,-2-2 0,17-86 1,-28 106 18,-1-1 1,-1 0-1,-1 0 1,-1 0-1,-2 0 1,-1 0-1,0 0 1,-2 1-1,-1-1 1,-1 1-1,-1 0 1,-2 1-1,-22-43 1,18 43 4,-1 2 1,-2 0 0,0 0 0,-1 2-1,-1 0 1,-1 1 0,0 1-1,-2 1 1,0 1 0,-1 1 0,0 1-1,-1 0 1,-28-10 0,19 12-17,-1 1 1,0 1-1,0 2 1,-1 1-1,0 2 1,0 1-1,-1 2 0,1 2 1,-59 6-1,59-2 31,0 2-1,0 2 1,1 1 0,0 2-1,0 1 1,1 2-1,1 1 1,1 1-1,-48 33 1,57-32 50,0 0 0,1 1 0,2 1 0,0 1 0,0 1 0,2 1 1,1 0-1,1 1 0,0 1 0,2 0 0,1 1 0,1 0 0,-8 27 1,9-12 54,1 0 1,2 1 0,2 0 0,1 0 0,2 0 0,2 1-1,2-1 1,2 0 0,14 66 0,-7-61-71,2 0 0,2-1 0,2-1 0,2 0 0,1-1 0,3-1 1,1-2-1,33 41 0,-36-53-26,2-2-1,1-1 1,1-1 0,1-1-1,1-1 1,1-1 0,39 21 0,-47-31 8,1-1 1,0-1 0,1 0 0,0-2-1,0 0 1,1-2 0,-1 0 0,1-2-1,0 0 1,0-2 0,45-2-1,-38-3 3,0-2 0,-1-1 0,1-1 0,-2-1 0,1-2 0,-2-1 0,1-1 0,-2-1 0,0-2 0,29-21 0,-26 15-34,-2-1 0,-1-2 0,0 0-1,-2-2 1,-1 0 0,-1-2 0,-2 0 0,23-43-1,-26 38-13,-2 0-1,-2-1 0,0 0 0,-3-1 0,-1 0 1,-2 0-1,-1-1 0,-2 0 0,0-38 0,-5 49 26,0 1-1,-2 0 1,0 0 0,-2 0-1,0 1 1,-2 0-1,-1 0 1,-1 0-1,-1 1 1,-1 0 0,-1 1-1,0 1 1,-2-1-1,-21-23 1,13 21-1,-2 2 1,0 0-1,-1 2 1,-1 1-1,-1 0 1,-1 2-1,0 2 1,-1 0-1,-1 2 1,0 1-1,-1 2 1,-50-11-1,35 12-17,0 2-1,-1 2 1,1 2-1,-1 2 1,0 2 0,1 2-1,-1 3 1,-52 12-1,66-10 25,0 2 0,2 1 0,-1 1 0,1 2 1,1 1-1,1 1 0,0 2 0,1 1 0,-51 45 0,61-46 59,0 1 0,1 0 0,1 1 0,0 1 0,2 1 0,1 0 1,1 1-1,0 0 0,2 1 0,1 0 0,0 0 0,2 1 0,-6 43 0,8-32 15,3 0 0,1 0-1,1 1 1,2-1 0,2 0 0,1 0-1,2 0 1,1-1 0,2 0-1,2 0 1,23 49 0,-23-60-54,1-1 0,1 0 0,1 0 0,1-2 1,1 0-1,1-1 0,1 0 0,0-2 0,1 0 0,1-1 1,1-2-1,1 0 0,0-1 0,0-1 0,1-1 0,30 9 0,-28-12 0,-1-2-1,2-1 0,-1-1 0,0-1 0,1-1 0,0-2 0,0-1 0,0 0 0,-1-2 1,1-2-1,0 0 0,37-12 0,-29 5 12,-1-2 1,0-2-1,-1-1 1,-1-1-1,-1-2 1,0-1-1,-1-2 1,36-34-1,-43 34-38,0-2 0,-2 0 0,-1-1 0,0-1-1,-2-1 1,-2-1 0,0 0 0,-2-1 0,19-56-1,-23 52-51,-2 0-1,-1-1 0,-2 0 0,-1 0 1,-1 0-1,-3 0 0,0-1 0,-7-38 1,3 45 27,-2-1 1,-1 1 0,-1 0 0,-1 1 0,-2 0 0,-1 1 0,-1 0 0,-1 0-1,-1 2 1,-19-25 0,15 26 21,0 0 0,-2 1 0,-1 2-1,0 0 1,-1 1 0,-1 1 0,-1 1 0,-1 2-1,0 0 1,0 2 0,-2 1 0,0 1 0,0 1-1,-1 1 1,0 2 0,0 1 0,0 1 0,-1 2-1,-44 0 1,41 5-1,0 1 0,1 1 0,0 1 0,0 3 0,0 0 0,1 2 0,0 1 0,1 1 0,0 2 0,1 1 0,1 2 0,-36 26 0,43-26 55,1 0 1,0 1 0,2 1-1,0 0 1,1 2 0,1 0-1,1 1 1,1 0 0,1 1-1,1 1 1,1 0 0,1 0-1,1 1 1,1 0 0,-7 45-1,11-37 23,2 0 0,1-1 0,2 1 0,1 0 1,2-1-1,1 1 0,1-1 0,2 0 0,1-1 0,2 0 0,1 0 0,1-2 0,1 1 0,2-1 0,28 39 0,-28-48-38,1 1-1,0-2 1,1 0-1,1-2 1,1 0-1,0-1 0,2 0 1,39 20-1,-42-27-9,1 0-1,0-2 0,0 0 0,0-1 0,1-1 0,0-1 1,0-1-1,1-1 0,-1-1 0,0-1 0,31-3 0,-23-2-2,0-1-1,-1-1 0,0-1 0,0-1 1,-1-2-1,0-1 0,-1-1 0,-1-1 1,0-2-1,40-31 0,-33 20-34,-2-1-1,-1-1 1,-1-1-1,-1-1 1,-2-2-1,-2 0 1,22-42-1,-28 42-39,-1 0-1,-2-1 1,-1-1 0,10-45-1,-18 55 24,-1 1 0,-1 0 0,-1-1-1,-1 0 1,-1 1 0,-1-1 0,-6-32 0,5 46 29,-1 0 1,0 0 0,-1 0 0,0 0 0,0 1 0,-1 0 0,0 0-1,-1 0 1,0 1 0,-1 0 0,0 0 0,0 0 0,-1 1-1,0 0 1,0 0 0,-1 1 0,0 1 0,-1-1 0,1 1-1,-1 1 1,-14-6 0,7 5-1,0 1 0,0 0 0,-1 2 0,1 0 1,-1 1-1,0 0 0,0 2 0,0 0 0,0 1 0,0 1 0,1 1 0,-1 0 0,-30 11 0,19-4 8,1 1-1,1 1 0,0 1 1,0 2-1,2 0 0,0 2 1,-34 30-1,42-32 29,2 1 0,0 1 0,1 0 0,1 1 0,0 0 0,1 1 0,1 1 0,1-1 0,-10 32 0,14-37 0,2 1 0,0 0 1,1 0-1,0 0 0,1 0 0,1 1 0,0-1 0,1 0 0,1 1 1,1-1-1,0 0 0,0 0 0,2 0 0,7 21 0,-9-29-2,2 0-1,-1 0 0,1 0 0,0 0 1,1-1-1,-1 1 0,1-1 1,1 0-1,-1-1 0,1 1 0,0-1 1,0 0-1,10 5 0,-7-5 3,0-1 0,0 0 0,0 0-1,1-1 1,-1 0 0,1-1 0,0 0-1,0-1 1,14 1 0,0-3-7,-1-1 1,0 0-1,0-2 1,0-1-1,-1 0 1,1-2-1,-1-1 1,25-12-1,-13 4-69,61-41 0,-79 46 9,-1-1 0,0-1 0,0 0 0,-2-1 0,20-24 1,-29 33 26,0-1 0,-1 0 0,1-1 0,-1 1 0,0 0 0,-1-1 1,0 0-1,0 1 0,0-1 0,1-10 0,-3 14 16,0-1 0,0 1 0,0 0 0,0 0 0,-1 0 0,1-1 0,-1 1 0,0 0 1,0 0-1,0 0 0,0 0 0,-1 0 0,1 0 0,-1 1 0,0-1 0,1 0 0,-1 1 0,0-1 0,-1 1 0,1 0 0,0 0 0,-1-1 0,1 2 0,-5-4 0,-2 1 5,1 0 1,-1 1-1,0 0 0,0 0 0,0 1 1,0 0-1,-1 1 0,1 0 0,0 0 1,-1 1-1,1 0 0,-1 1 1,-16 3-1,-3 2 2,0 1 0,0 1 0,-29 13-1,22-6 2,0 2 0,-34 21 0,51-25 2,0 0 0,0 1 0,2 0 0,-30 32 0,42-40 2,0 0 1,1 1-1,0-1 1,0 1-1,0 0 1,1 0-1,-3 10 1,5-15-4,0 0 0,0 0 0,1 0-1,0 0 1,-1 0 0,1 0 0,0 0 0,0 0 0,0 0 0,0 0 0,0 0 0,1 0 0,-1 0 0,0 0-1,1 0 1,0 0 0,-1 0 0,1 0 0,0 0 0,0 0 0,0 0 0,0-1 0,1 1 0,-1 0 0,0-1-1,1 1 1,-1-1 0,1 0 0,-1 1 0,1-1 0,0 0 0,2 2 0,2-1 7,0 0 0,0 0 0,0-1 0,1 0 0,-1 0 1,0 0-1,1-1 0,-1 0 0,1 0 0,-1 0 0,0-1 0,1 0 0,-1 0 1,0-1-1,7-2 0,10-4 12,0-1 0,33-18 0,-33 15-19,0-1 1,-1-2-1,23-18 1,-39 29-9,-1-1 0,1-1 0,-1 1 0,0-1 0,0 0 1,0 0-1,-1 0 0,0-1 0,0 1 0,0-1 0,-1 0 0,0 0 0,-1 0 1,0-1-1,2-8 0,-3 12 0,-1 0 1,0 0 0,0 0-1,0 0 1,0 0 0,-1 0-1,0 0 1,1 1-1,-1-1 1,-1 0 0,1 0-1,0 1 1,-1-1-1,0 1 1,0-1 0,0 1-1,0 0 1,-1 0-1,1 0 1,-1 0 0,0 0-1,1 0 1,-1 1-1,-1-1 1,1 1 0,0 0-1,0 0 1,-1 0-1,1 1 1,-1-1 0,0 1-1,-7-2 1,0 0-7,0 1-1,0 1 1,0-1 0,0 2 0,0 0 0,0 0 0,-1 1-1,1 0 1,0 1 0,-17 5 0,14-2 26,0 0 0,1 1 0,0 1 0,0 0 0,1 1 0,0 0-1,0 1 1,0 1 0,2 0 0,-1 0 0,1 1 0,1 0 0,0 1 0,0 0 0,1 0 0,1 1 0,0 0 0,-10 27 0,13-29-2,0 1 0,1 0-1,0 0 1,1 0 0,0 0 0,1 0 0,0 0 0,1 0-1,1 1 1,0-1 0,0 0 0,1 0 0,1 0 0,0 0-1,1 0 1,0-1 0,0 1 0,1-1 0,1 0 0,0-1-1,1 1 1,-1-1 0,11 10 0,-9-11 3,0-1 0,1-1 0,0 0 1,1 0-1,-1 0 0,1-1 0,0-1 0,1 0 1,0 0-1,-1-1 0,1 0 0,1-1 0,15 3 0,-17-5-1,0 0-1,0 0 0,0-1 0,1 0 0,-1 0 0,0-1 0,0-1 0,-1 0 0,1 0 0,0-1 0,0 0 0,-1-1 0,0 0 0,0 0 0,15-11 0,-13 7-11,0 0 0,-1-2 1,0 1-1,0-1 1,-1-1-1,0 1 0,-1-2 1,0 1-1,-1-1 0,9-21 1,-9 17-15,-2-1 0,0 1 0,-1-1 0,0 0 0,-2 0 1,0 0-1,-1-33 0,-2 24-21,-2 1 0,-1 0-1,0 1 1,-2-1 0,-1 1 0,-1 0 0,-1 1-1,-1 0 1,-2 0 0,0 1 0,-28-39 0,29 48 19,0 0-1,-1 1 1,-1 1 0,0 0 0,0 1 0,-1 0 0,-1 1 0,0 0 0,0 2 0,0-1 0,-1 2 0,0 0 0,0 1 0,-1 1 0,1 0-1,-1 1 1,0 1 0,-19 0 0,10 1-4,1 2 0,-1 0 0,1 2-1,0 1 1,0 1 0,0 1 0,1 1 0,0 1-1,0 1 1,1 2 0,-35 20 0,44-22 36,0 1 1,1 1-1,0 0 1,1 1 0,0 0-1,1 1 1,1 1-1,0-1 1,0 2-1,1-1 1,1 1-1,1 0 1,0 1-1,1 0 1,1 0-1,0 0 1,1 1-1,1 0 1,0 0-1,0 24 1,3-19 9,0 1 0,1-1 0,2 0-1,0 0 1,1 0 0,1 0 0,1-1 0,1 0 0,1 0 0,1 0 0,1-1 0,0-1-1,2 0 1,0 0 0,18 20 0,-13-21-10,0 0 0,2-2 0,0 0 0,1-1 0,0-1 1,1-1-1,1-1 0,0-1 0,1-1 0,-1 0 0,2-2 0,0-1 0,0-1 0,0-1 0,0-1 0,1-1 0,0-1 1,36-2-1,-31-1-18,1-2 1,-1-1 0,1-2-1,-1-1 1,-1-1 0,1-1 0,-2-2-1,1-1 1,-1-1 0,-1-2-1,-1 0 1,0-2 0,-1-1-1,35-32 1,-40 30-27,-1-1 1,-1-2-1,-1 1 0,-2-2 0,0 0 1,-1-1-1,-1-1 0,-2 0 0,0 0 0,-2-1 1,-1 0-1,-1-1 0,5-45 0,-10 50-20,0-1-1,-2 0 1,-1 0-1,-1 0 1,-1 0-1,-1 0 1,-8-26-1,7 32 25,-2 0 0,0 1-1,-1 0 1,0 1 0,-2 0-1,0 0 1,0 1 0,-2 0-1,-22-23 1,20 25 9,0 1 1,0 1-1,-1 0 0,0 1 1,-1 1-1,0 0 1,-1 1-1,1 1 0,-29-8 1,23 10-8,0 0 1,-1 2 0,0 0 0,1 2 0,-1 0 0,0 2-1,-23 3 1,9 2-3,-1 2 0,1 2 0,0 1 1,1 2-1,1 1 0,0 2 0,1 1 0,1 2 0,-32 24 0,41-25 49,0 2 0,2 0-1,0 2 1,1 0 0,1 1 0,2 2 0,0-1-1,2 2 1,0 1 0,2 0 0,1 0-1,-10 32 1,13-31 13,2 0 0,1 0-1,2 1 1,0 0-1,2 0 1,1 1 0,2-1-1,0 0 1,2 1 0,1-1-1,2 0 1,12 45 0,-10-55-26,1 1 1,0-1-1,2 0 1,0-1 0,1 0-1,0-1 1,2 0-1,0-1 1,1-1 0,0 0-1,1 0 1,1-2-1,0 0 1,1 0 0,0-2-1,1 0 1,1-1-1,-1-1 1,1-1-1,1 0 1,0-2 0,0 0-1,0-1 1,0-1-1,1-1 1,0-1 0,0-1-1,36-2 1,-24-2-11,-1-2 1,0-2-1,0 0 0,-1-2 1,0-2-1,-1-1 1,0-1-1,0-1 0,33-23 1,-37 20-26,0-1 0,-2-2 0,0 0 0,-1-1-1,-1-2 1,-1 0 0,-1-1 0,-1-1 0,26-47 0,-34 50-12,-1-1-1,-1 0 1,-1 0 0,0-1-1,-2 0 1,-1-1-1,-2 1 1,0-1 0,-1 0-1,-1 0 1,-4-35-1,1 45 13,-1 0-1,0 0 1,-1 0-1,-1 0 1,0 1-1,-1 0 1,0 0-1,-14-21 1,13 25 10,-1 0 1,0 0 0,-1 1 0,0 0 0,0 0 0,-1 1 0,0 1 0,0-1 0,-1 2-1,0-1 1,-16-6 0,6 5-7,0 1 0,-1 1 0,1 1 0,-1 1-1,-1 1 1,1 0 0,0 2 0,-1 1 0,-26 2 0,15 2-8,1 1 0,0 2 0,0 1 0,0 2 0,-45 19 0,48-15 42,0 2 0,2 1-1,-1 1 1,2 2 0,1 0 0,0 2 0,2 1 0,0 1-1,2 1 1,-38 54 0,46-57 37,0 2 1,2 0-1,0 0 0,2 1 1,-14 52-1,20-56-27,0-1 0,1 1 0,2 0-1,0 0 1,1 0 0,1 1 0,1-1 0,5 23 0,-4-30-17,1 0 0,1 0 0,0-1 0,1 1 0,0-1 0,1-1 0,0 1 0,1-1 0,1-1 0,17 20 0,-12-17 3,0-2 0,1 0 0,0 0 0,1-1 0,0-1 0,1-1 0,30 13 0,-10-10-4,-1 0 0,1-3 0,1 0 0,0-3 0,0-1 0,0-2 0,40-2 0,-34-3-10,0-1 0,0-3 0,0-1 0,-1-2 0,77-28 0,-98 29-5,1-2 1,-2-1-1,0 0 0,0-2 1,-1 0-1,0-2 0,24-22 1,-36 29-2,0-1 1,0 0 0,-1 0 0,0 0 0,-1-1 0,0 1-1,0-2 1,-1 1 0,-1-1 0,0 1 0,0-1-1,-1 0 1,0-1 0,-1 1 0,0 0 0,-1-1 0,0-16-1,-2 12-5,-1 1 0,-1-1 0,0 1-1,0 0 1,-2 0 0,0 0 0,0 1-1,-2-1 1,0 1 0,0 1 0,-1 0-1,-1 0 1,0 0 0,-1 1 0,0 0-1,-1 1 1,-1 0 0,-17-13 0,9 10-6,0 1 1,0 1-1,-2 0 1,1 2 0,-2 0-1,1 2 1,-1 1-1,0 0 1,-1 2-1,1 0 1,-31-1 0,22 5 4,1 1 0,-1 1 0,1 2 0,-1 1 0,1 1 0,0 2 0,1 2 1,0 0-1,0 2 0,1 1 0,0 1 0,-47 31 0,55-30 41,1 1-1,0 0 1,1 2-1,1 0 0,1 1 1,0 1-1,2 0 1,0 1-1,1 1 1,1 0-1,1 1 1,1 0-1,0 1 1,2 1-1,1-1 1,-8 40-1,14-47-11,0 1 0,1-1 0,0 1-1,2-1 1,0 1 0,1-1 0,0 0 0,1 0 0,1 1-1,1-2 1,0 1 0,1-1 0,1 0 0,0 0 0,1 0-1,1-1 1,0-1 0,1 1 0,0-1 0,1-1 0,0 0-1,1-1 1,1 0 0,-1-1 0,2 0 0,-1-1 0,1 0 0,1-1-1,0-1 1,0 0 0,19 5 0,-6-5 0,-1 0 0,2-2 0,-1-1 0,0-2 0,1 0 1,-1-2-1,1-1 0,-1-2 0,1 0 0,41-12 0,-38 7-3,0-2 0,0-2 0,-1 0 0,0-2 0,-1-2 0,-1 0 0,-1-2 1,43-35-1,-52 36-7,-2 0 0,0 0 1,-1-2-1,-1 0 0,-1-1 1,0 0-1,-2-1 0,0-1 1,-2 0-1,0 0 1,10-37-1,-16 44-19,0-1 0,-2 0 0,0 0 1,0 0-1,-2 0 0,0 0 0,0 0 0,-2 0 1,0 0-1,-1 1 0,0-1 0,-1 1 0,-1-1 1,0 1-1,-2 1 0,1-1 0,-2 1 0,-12-19 1,11 22-4,0-1 0,0 2 0,-1 0 1,0 0-1,-1 0 0,0 2 0,0-1 1,-1 1-1,-23-11 0,17 11-2,0 1 0,0 1 0,-1 1-1,0 0 1,0 1 0,-29-2 0,10 5-6,0 2-1,1 1 1,-1 2 0,1 1-1,0 2 1,-67 22 0,75-19 20,1 2-1,0 0 1,0 2 0,2 1-1,0 1 1,0 2 0,2 0 0,-23 22-1,29-23 16,1 1 0,1 1 0,1 0 0,1 1 0,0 1 0,1 0 0,2 1-1,0 0 1,1 1 0,-9 32 0,16-44-3,0 0 0,1 0 0,0 0 0,1 0 0,0 0 0,1 1 0,0-1 0,1 0 0,0 0 0,1 1 0,0-1 0,1 0 0,0-1 0,1 1 0,0 0 0,0-1 0,1 0 0,1 0 0,9 13 0,-6-11 6,0-2-1,0 1 1,1-2 0,0 1-1,1-1 1,0-1 0,1 0-1,-1 0 1,2-1 0,16 7-1,-11-7-7,0-1 1,1-1-1,0 0 0,0-1 0,1-2 0,32 2 0,-10-5-3,-1-2 0,1-2-1,-1-2 1,-1-1 0,0-2 0,53-21 0,-38 10 1,-1-2 0,-1-2 0,-1-2 0,-2-3 0,-1-2 0,83-71 0,-108 81-18,-1-1-1,-2-2 0,0 0 0,-2-1 1,29-52-1,-37 55-9,0 0 1,-2-1 0,0-1-1,-2 1 1,-1-1 0,-1 0-1,-1-1 1,1-28 0,-4 36 0,-2-1 0,1 1 0,-2 0 0,-1 0 0,0 0 1,-1 0-1,-1 0 0,-10-23 0,9 28 8,0 1-1,-1 0 1,0 0 0,-1 0-1,0 1 1,-1 0-1,-1 1 1,1 0-1,-2 1 1,1-1 0,-20-11-1,10 9-9,0 2 1,-1 0-1,-1 1 0,1 1 0,-1 1 0,-1 1 1,-42-6-1,20 7-16,0 3 1,0 1 0,-51 5-1,57 0 18,-1 2-1,1 1 1,0 2-1,1 2 1,0 2-1,1 1 1,0 1 0,-63 39-1,80-42 38,1 1 0,0 2 0,2-1 0,-1 2 0,2 1 0,0 0 0,1 0 0,1 2 0,1 0 0,0 0-1,2 2 1,0-1 0,1 1 0,1 1 0,1-1 0,-8 37 0,11-32 14,1 0 0,2 0 0,0 1 0,2-1 0,1 1 0,1-1 0,1 0 0,1 0 0,2 0 0,13 42-1,-12-49-13,1-1-1,1 0 0,0 0 0,1-1 0,1 0 0,1-1 0,0 0 0,1-1 0,1 0 0,0-1 0,1 0 0,0-2 0,1 0 0,30 17 0,-30-20-11,2-1 0,-1-1 0,1 0-1,0-1 1,1-1 0,-1-1 0,1-1-1,0-1 1,23 1 0,-17-4-1,0 0 1,0-2-1,0-1 1,0-1-1,-1-1 1,32-12-1,-8-3 9,-1-1-1,-1-3 0,0-2 1,-3-2-1,0-1 0,44-43 1,-61 50-19,-1-1 0,-2-1 0,0-1 0,-2-1 0,0-2 0,25-47 0,-34 51-27,0 0 0,-2-1 0,-1 0 1,-2 0-1,0-1 0,-2 1 0,0-2 0,0-47 0,-5 50-11,-1 0 0,-1 0-1,-1 0 1,-1 1-1,-2-1 1,-16-45-1,15 52 23,-2 0-1,0 0 1,-1 1 0,0 1-1,-2 0 1,0 0-1,0 1 1,-2 1-1,-20-19 1,6 12-7,0 2 1,-2 0-1,0 2 0,0 1 1,-2 1-1,0 2 0,0 2 1,-1 0-1,-47-7 0,25 8-7,0 3-1,0 3 1,0 2-1,-1 2 1,-62 9 0,61-2 2,1 3 1,1 3 0,-76 27 0,98-28 30,1 2 0,1 1 0,0 1 0,1 2 0,1 1 1,-47 40-1,62-45 35,0 1 0,2 1-1,-1 0 1,2 0 0,0 1 0,1 1 0,1 0 0,0 0 0,2 1 0,0-1-1,1 2 1,1-1 0,1 1 0,0 0 0,0 24 0,2-12 21,2 0-1,1-1 1,2 1 0,0-1 0,3 0-1,0 0 1,2 0 0,24 59 0,-19-63-16,1 0 0,1-1 0,2-1 0,1 0 0,0-1 0,2-1 0,0-1 0,2 0 0,0-2 0,2-1 0,0-1 0,1 0 0,46 23 0,-47-30-17,0-1-1,0 0 0,1-2 1,0-1-1,0-1 0,1-1 0,27 1 1,-32-5-16,1-1 0,-1-1 0,1 0 0,-1-2 1,0-1-1,1 0 0,-2-1 0,1-2 0,21-9 0,-6-1 0,0-2-1,-1-1 1,-1-2-1,-1-1 1,-1-2-1,-1-1 1,-1-1-1,-2-2 0,-1-1 1,-1-1-1,36-57 1,-43 57-40,-1-1 0,-2-1 1,-1-1-1,-1 0 0,-3 0 0,0-2 1,-2 1-1,-2-1 0,-2 0 1,-1-1-1,-1 0 0,-2 1 0,-4-39 1,1 54 7,-1 1 1,-1-1 0,-1 1 0,-1 0-1,0 0 1,-2 0 0,0 1 0,-1 0-1,-1 1 1,-1 0 0,0 1-1,-1 0 1,-1 0 0,-1 1 0,0 1-1,-1 1 1,0 0 0,-2 0 0,-26-16-1,15 15-2,0 1-1,-1 2 1,-1 0-1,0 2 1,0 1-1,-1 2 1,0 1-1,-43-3 1,13 5-12,0 3 0,0 3 0,-87 14 0,105-9 21,1 2 0,-1 2 0,2 2 1,0 1-1,0 2 0,2 2 0,0 2 0,-63 44 0,78-47 29,1 2-1,0 1 1,2 1-1,1 1 1,-32 42 0,39-44 36,1 0 1,1 1 0,0 0 0,2 1 0,0 0 0,2 0 0,-9 45 0,12-38 14,1 0 0,2 0 0,1 0 0,1 0 0,2-1 0,0 1 0,2 0 1,2-1-1,0 0 0,2-1 0,1 1 0,22 43 0,-20-48-31,2 0 0,0 0 0,1-1 1,1-1-1,2-1 0,0 0 0,0-1 0,2-1 0,1-1 0,0-1 1,1-1-1,0-1 0,48 23 0,-38-25-24,1-2 0,1-1 0,0-1 0,0-2 0,0-1 0,1-2 0,-1-2 0,1 0 0,0-3 0,59-9 0,-42 0-1,-1-1 1,-1-2-1,0-3 0,-1-2 0,-1-2 1,65-38-1,-80 39-12,-1-2 1,-1 0-1,-1-2 1,-1-2 0,-2 0-1,0-2 1,-2-1-1,33-48 1,-45 58-16,-2-1 0,0 0 1,-2 0-1,0-1 0,-1 0 0,-1-1 1,-1 0-1,-1 0 0,-1 0 1,0-1-1,-2 1 0,-1-1 0,-1 0 1,-1 0-1,-6-37 0,2 39 8,-1 0 0,0-1 0,-2 2 0,-1-1 0,0 1 0,-1 1 0,-2 0 0,0 0-1,0 1 1,-2 1 0,0 0 0,-1 0 0,-1 2 0,-1 0 0,0 1 0,-22-14 0,8 8-8,-1 1 0,-1 2 0,-1 2 0,0 1 1,0 1-1,-2 2 0,1 1 0,-72-9 0,54 14-7,-1 2-1,0 2 1,1 3-1,-1 2 1,1 2-1,-99 25 1,114-20 26,0 2 0,2 1 0,-1 2 0,2 1 0,0 2 0,1 1 0,2 2 0,0 2 0,1 0 0,-30 32 0,43-37 57,1 1-1,1 1 0,1 0 0,0 1 0,2 1 1,1 0-1,0 1 0,2 0 0,-14 49 0,17-43 7,2 0 0,0 1 0,2 0 0,2 0 0,0 0 0,2 0 0,10 59 0,-5-57-25,2-1 1,1 0-1,2 0 0,1-1 0,1 0 0,1-1 0,2-1 1,1-1-1,2 0 0,0-1 0,2-1 0,1-1 0,1 0 1,1-2-1,0-1 0,50 33 0,-54-43-21,1 0 1,1-2-1,0 0 1,0-1-1,1-1 0,0-2 1,0 0-1,0-1 0,1-2 1,0 0-1,25-1 0,-19-3 4,0-1 0,0-2 0,-1-1 0,0-1 0,0-1 0,0-2 0,-1-1 0,40-20 0,-25 7-8,-2-1 0,0-2 1,-2-2-1,-1-1 0,-1-2 1,-2-2-1,-1-1 0,-2-1 1,29-42-1,-38 45-25,-1-1 1,-3-1-1,0-1 0,-2 0 0,-2-1 1,-1-1-1,-2 0 0,-2-1 0,-1-1 1,-2 1-1,4-58 0,-11 77 2,0 0 0,-1 1 0,0-1-1,-2 0 1,0 1 0,-2 0 0,0 0 0,0 0-1,-2 0 1,0 1 0,-1 0 0,-1 1-1,0 0 1,-2 0 0,1 1 0,-2 0 0,0 1-1,-1 0 1,-16-13 0,9 11-6,-1 0-1,-1 2 0,-1 0 1,0 2-1,0 0 1,-1 2-1,-29-9 1,19 9-11,-1 2 0,0 2 0,0 1 0,-65-1 1,48 8 4,-1 2 0,1 2 0,0 2 0,0 3 0,1 2 1,0 3-1,-56 25 0,59-21 19,1 3 0,2 1 1,0 3-1,-51 40 0,79-54 37,1 2 0,0-1-1,1 2 1,1 0 0,0 1 0,1 0 0,1 1 0,1 0 0,1 1-1,0 1 1,1-1 0,-11 41 0,14-34 12,2 0 0,1 0 1,1 1-1,1-1 0,2 1 0,0-1 1,2 0-1,1 1 0,1-1 0,1-1 0,1 1 1,2-1-1,22 47 0,-17-44-18,1-1 0,2 0 0,1-1 0,1-1 0,1 0 0,1-2 0,1 0-1,1-2 1,1 0 0,1-2 0,38 23 0,-32-25-15,1-1 0,1-2 0,1-1 0,0-1 0,0-2 0,1-2-1,0-1 1,1-2 0,-1-1 0,1-1 0,0-3 0,0-1 0,0-1 0,-1-2 0,1-2 0,-1-1-1,0-1 1,41-17 0,-33 10-2,-1-3-1,-1-1 0,-1-2 0,-1-2 1,46-35-1,-64 42-13,-1-1-1,-1-1 1,0-1-1,-2-1 1,0 0 0,-1-2-1,-1 1 1,-1-2-1,-2 0 1,16-35 0,-16 25-21,-2-1 0,-1 0 1,-1 0-1,-2 0 1,-1-1-1,-2 0 1,-2 0-1,-1 0 0,-1 0 1,-2 0-1,-2 0 1,-15-57-1,13 67 8,-2 0 0,0 0 0,-2 0 0,0 2 0,-2-1 0,-1 2 0,0-1 0,-2 2 0,-1 0 0,0 1 0,-1 1 0,-1 1 1,-1 0-1,-1 1 0,0 1 0,-1 2 0,-32-17 0,25 18-7,0 2 1,-1 1 0,0 1-1,-1 1 1,0 2 0,0 2-1,0 0 1,-1 2 0,1 1-1,-59 7 1,51-1 5,-1 2 0,1 1 0,1 2-1,-1 2 1,2 1 0,0 2 0,0 2 0,-38 24 0,50-25 33,0 2-1,1 0 1,1 2 0,1 0 0,1 2 0,1 0 0,0 1 0,2 1 0,-18 32 0,20-27 67,1 1 0,1 1 0,2 0 1,1 1-1,2 0 0,1 1 0,2 0 0,-3 36 0,6-31-33,2 0 0,2 0 0,1 0 0,2-1 0,1 1 0,3-1 0,0 0 0,3-1 0,1 0 0,1 0 0,22 39 0,-23-53-27,2 0 0,0 0 0,1-1 0,0-1 0,2 0 0,1-1 0,0-1 0,1-1 0,1-1 0,1 0 0,0-2 0,1 0 0,0-1 0,1-2 0,1 0 1,0-2-1,33 10 0,-29-14-14,0 0 0,0-2 0,1-1 0,-1-1 1,1-2-1,-1-1 0,0-1 0,0-1 1,0-1-1,0-2 0,-1-1 0,32-14 1,-17 5-1,-2-3 1,0-1 0,-2-2 0,0-1 0,-2-2 0,0-2 0,34-35 0,-45 36-22,-1-2 1,-1-1-1,-1 0 0,-1-2 1,-2 0-1,-2-1 1,-1-1-1,-1-1 1,-2 0-1,-2-1 1,-1 0-1,-1 0 1,-3-1-1,-1-1 1,-1 1-1,-2 0 1,-4-43-1,0 56 2,-2 0 1,0 0-1,-2 0 0,-1 1 0,0-1 0,-2 2 1,-1-1-1,-1 1 0,0 1 0,-2 0 0,0 1 1,-2 0-1,0 1 0,-1 0 0,-1 2 0,0 0 1,-1 0-1,-1 2 0,-1 1 0,0 0 0,-1 1 0,0 1 1,-1 1-1,-24-8 0,12 8-11,0 1 1,-1 1-1,0 2 0,0 2 1,0 1-1,-1 2 1,1 1-1,-1 2 0,0 1 1,-47 10-1,20 0-1,2 4 1,0 2-1,1 3 1,-111 55-1,135-58 23,2 2-1,0 1 0,1 2 0,1 1 1,-33 33-1,49-41 33,1 1 1,0 1-1,2 1 0,0 0 1,1 0-1,0 1 0,2 1 1,0-1-1,2 2 0,-10 33 1,11-20 28,1 1 1,1 0-1,2 0 1,2 0-1,1 0 1,2 0-1,2 0 1,0 0-1,3 0 1,1-1-1,2 0 0,1-1 1,27 59-1,-24-66-36,1 0-1,1-1 1,2-1-1,0-1 1,1 0-1,2-1 0,28 24 1,-29-31-20,0 0-1,0-2 1,2 0 0,0-2 0,0 0 0,1-2-1,0 0 1,1-2 0,34 8 0,-29-11-1,1-1 1,0-1-1,0-2 1,0-1 0,0-1-1,-1-2 1,1-1-1,0-1 1,-1-2-1,47-16 1,-27 4-5,0-2 0,-1-3 0,-1-1 1,-1-3-1,47-37 0,-61 39-17,-1-1-1,-1-1 0,-2-2 0,-1-1 1,-1 0-1,-2-3 0,-1 0 1,-1-1-1,21-50 0,-24 41-34,-3 0-1,-1 0 1,-2-1 0,-3-1-1,-1 0 1,-2-1-1,1-88 1,-9 107 30,-1 0 0,0 1 1,-2-1-1,-2 0 0,0 1 0,-2 0 0,-1 1 1,-1 0-1,-18-34 0,19 43 10,-2 0 0,0 1 0,0 0 1,-2 1-1,0 0 0,-1 1 0,0 1 0,-1 0 0,-1 1 0,0 0 1,0 1-1,-1 1 0,-36-15 0,23 14-19,-1 2-1,-1 1 1,0 1 0,0 2 0,0 1-1,-60 1 1,37 5-11,0 2-1,1 3 1,-68 17-1,89-15 31,-1 2 0,1 0 0,1 3 0,0 0 0,1 2 0,1 2 0,0 0 0,2 2 0,-32 28 0,38-27 57,0 1 1,2 0-1,0 1 0,2 2 1,1 0-1,1 0 0,1 2 0,1 0 1,1 0-1,-17 57 0,21-48 34,1 0 0,2 1 0,2 0 1,1 0-1,2 0 0,1 1 0,2-1 0,2 0 0,1 0 0,2-1 0,21 65 0,-18-74-47,1 0 1,2-1-1,0 0 0,2-1 1,0 0-1,33 38 0,-32-46-10,1 0 0,1 0 0,0-2 1,1-1-1,0 0 0,1-1 0,0-1 0,41 17 0,-31-18-11,0-2 0,1-1 0,1-2 0,-1 0 0,1-3 0,0 0 0,0-2-1,0-1 1,0-2 0,-1-1 0,49-11 0,-25 0 3,-1-1-1,-1-4 0,0-1 0,-2-3 0,84-50 1,-105 53-17,0 0-1,-2-2 1,-1-2 0,0 0 0,-2-2 0,-1-1 0,-1 0 0,-2-2 0,32-54 0,-34 47-36,-2 0 0,-1-1 0,-2-1-1,-2 0 1,-1-1 0,-2 0 0,-2 0-1,4-61 1,-10 76 29,-1 0 1,-1 0-1,-1 0 0,-1 0 0,-1 0 0,-2 1 1,0-1-1,-1 2 0,-1-1 0,-1 1 0,-1 0 1,-1 1-1,-1 0 0,-1 1 0,-1 0 0,0 1 1,-2 0-1,0 2 0,-1 0 0,-1 0 0,0 2 1,-1 0-1,-1 1 0,0 1 0,-41-19 0,23 16-18,-2 2-1,1 2 0,-2 1 1,1 2-1,-1 2 0,-1 2 1,1 1-1,-46 3 0,44 2 5,-1 3 0,1 1-1,0 2 1,0 2 0,1 2-1,0 2 1,-65 29 0,75-26 47,0 2 0,1 1 0,1 2 0,1 1 1,0 1-1,2 1 0,1 2 0,1 0 0,1 2 1,2 1-1,-34 55 0,39-53 32,1 0 0,2 1 0,1 1 0,2 0 0,1 0 0,1 1 0,2 0 0,1 1 0,2 0 0,2-1 0,1 1-1,4 48 1,2-47-21,1 0-1,1 0 1,2 0-1,2-1 0,1 0 1,21 40-1,-22-52-10,2-1 0,0 0 0,2-1 0,0 0-1,2-2 1,0 0 0,1 0 0,0-2 0,40 29-1,-32-30-13,1-1-1,0-1 0,1-1 1,1-1-1,0-2 0,0-1 1,1-1-1,0-1 0,1-2 0,-1-1 1,40-1-1,-34-3-2,-1-2-1,0-2 1,0-1-1,0-2 1,0-1-1,-1-1 1,0-3-1,-1 0 1,48-26-1,-46 18 19,-1-1 0,0-1 0,-2-2 0,58-55 0,-70 57-12,0-1 0,-1-1 0,-2 0 1,0-2-1,-2 1 0,-1-2 0,15-36 0,-15 23-38,-2 0 0,-1-1 0,-2 0 0,-2-1 0,-2 0 1,-1 0-1,-5-76 0,-1 85-2,-2 1 1,-1-1 0,-1 1-1,-2 0 1,-1 0-1,-2 1 1,-1 1-1,-2-1 1,0 2 0,-29-42-1,30 53 14,0 1-1,-2 1 1,0 0-1,0 1 1,-2 1-1,1 1 1,-2 0 0,0 1-1,-38-19 1,29 20-10,1 1-1,-2 1 1,1 1 0,-1 1 0,0 2 0,-1 1 0,-30-1 0,20 5 2,0 0 1,0 3-1,1 1 1,-1 2-1,1 2 1,1 1-1,-1 2 1,2 1-1,-1 3 1,2 0-1,-36 22 1,40-18 53,1 1 1,1 1-1,0 2 0,2 1 0,1 1 1,0 1-1,2 1 0,2 1 1,0 1-1,2 2 0,1 0 0,-15 33 1,18-26 37,1 0 1,2 1 0,1 1 0,3 0 0,1 0 0,2 1-1,1 0 1,3 0 0,1 1 0,6 47 0,-1-58-46,1 0 1,1 0-1,2-1 0,1 0 1,26 55-1,-24-62-4,2-1 1,0 0-1,2-1 0,0-1 0,1 0 0,2-2 0,35 32 0,-32-33-15,2 0-1,0-2 0,1-1 0,0-1 0,1-1 1,0-1-1,1-1 0,0-1 0,1-2 0,30 5 0,-27-7-2,1-3-1,-1 0 1,1-2-1,-1-1 1,0-2-1,1-1 1,-1-1-1,-1-1 1,30-11-1,-9-1 12,-1-1-1,-1-3 0,-1-1 0,81-56 0,-98 58-2,-1-3-1,-1 0 1,-1-2-1,-1 0 1,-1-2-1,-2-1 1,33-52 0,-36 46-25,-2 0 0,-1-1 0,-2 0 1,-2-1-1,-1-1 0,-2 0 0,-2-1 1,5-55-1,-11 71 1,-2 0 1,-1-1 0,-1 1-1,0 0 1,-2 0 0,-11-36-1,9 42 12,-1-1 0,0 1 0,-1 1 0,-1-1 0,-1 1 0,0 1 0,-1 0-1,-1 0 1,-14-12 0,7 8-12,-2 2 0,-1 0 0,0 2 0,0 0 1,-2 2-1,0 0 0,0 2 0,-1 0 0,0 2 0,-1 1 0,0 1 0,-1 1 0,1 1 0,-33-1 0,21 4-3,0 1-1,0 3 1,0 1-1,0 1 0,0 2 1,1 2-1,0 2 1,1 1-1,-54 24 1,45-14 2,1 2 0,1 2 0,-72 56 0,88-58 50,1 0-1,2 2 1,0 0 0,2 2-1,0 1 1,-23 40 0,23-28 40,2 1 1,2 1-1,2 0 1,1 1-1,-13 69 1,22-78-41,1 0 0,2 0 0,1 1 0,1-1 0,3 1 0,0-1 1,15 65-1,-12-78-15,2 0 1,0-1 0,1 0-1,1 0 1,1-1 0,1 0-1,0-1 1,2 0 0,0-1-1,1 0 1,0-1 0,1-1-1,1 0 1,1-1 0,0-1-1,1 0 1,0-2 0,35 18-1,-23-17-17,1-1 1,0-2-1,0-1 0,0-1 0,1-1 0,0-3 0,1 0 1,-1-2-1,0-1 0,1-2 0,53-9 0,-44 2 8,-1-1 0,-1-2-1,0-1 1,0-3 0,-2-1-1,0-1 1,-1-3 0,52-37 0,-62 38-4,-1-2 1,-1-1-1,0 0 1,-2-2-1,-1-1 1,-2-1 0,0 0-1,-2-2 1,0 0-1,-2-1 1,-2 0-1,-1-2 1,13-43 0,-18 43-23,-1-1 0,-1 1 0,-2-1 1,-1 0-1,-2-1 0,-1 1 0,-1 0 1,-2 0-1,-2 0 0,-1 1 0,-12-38 1,12 50 0,-1 0 0,-1 0 0,-1 1 0,-1 0 0,0 1 0,-2 0 0,0 0 0,-1 1 0,-1 1 0,0 1 0,-1 0 0,0 0 0,-2 1 0,1 2 0,-2-1 0,0 2 0,0 0 0,-30-12 0,23 14-6,-2 1-1,1 1 1,-1 1 0,0 2-1,-1 0 1,1 2 0,0 1-1,-1 1 1,1 2 0,-29 4 0,12 2-2,0 1 1,0 3-1,2 1 1,-1 2-1,-55 29 1,71-30 43,2 1 0,-1 1 0,2 0 0,0 2 1,1 1-1,1 1 0,1 1 0,1 1 0,0 1 1,2 0-1,1 2 0,1 0 0,0 0 0,3 2 1,0 0-1,1 0 0,-14 55 0,15-42 30,3 1-1,1 1 1,2-1-1,2 1 1,2 0 0,2 0-1,1-1 1,14 72-1,-11-89-28,2 0 0,1-1 0,0 0-1,2 0 1,1-1 0,25 40-1,-25-46-5,1-2-1,0 0 0,1 0 0,1-1 0,0 0 0,1-2 0,0 1 1,0-2-1,33 17 0,-27-18-5,-1-1-1,2 0 1,-1-2 0,1-1-1,0 0 1,0-1 0,25 0 0,-17-4 1,-1 0 0,1-2 0,-1-1 0,56-14 0,-43 4-1,0-1 1,-1-2-1,-1-2 0,0-2 1,-2-1-1,0-2 1,45-37-1,-50 33-7,-1-1 1,-1-2-1,-2-1 1,-1-1-1,-2-2 1,-1-1-1,33-59 1,-44 67-27,-1-1 0,-2 0 0,0-1 0,-2-1 0,-2 1 0,0-1 0,-2 0 0,-1-1 0,-1 1 0,-2-1 0,-3-39 0,-1 50 5,0 0-1,-1 0 1,-1 0 0,-1 1-1,-1-1 1,0 2 0,-1-1 0,-2 1-1,1 0 1,-21-27 0,15 27 9,0 0 0,-2 1 0,1 1 0,-2 1 1,0 0-1,-1 1 0,0 1 0,-1 1 0,-23-10 0,12 9-7,0 0-1,-2 2 1,1 2-1,-1 1 1,-1 1-1,1 2 1,-1 2-1,0 1 1,0 1-1,0 2 1,0 1-1,1 2 1,-1 1-1,1 2 1,0 1-1,0 1 0,1 2 1,0 2-1,1 1 1,1 1-1,0 1 1,-53 40-1,72-47 31,1 0-1,0 1 0,1 0 1,0 1-1,0 0 1,2 0-1,-1 1 0,1 0 1,1 0-1,0 1 1,1 0-1,0 0 0,1 0 1,0 0-1,1 1 0,1 0 1,0-1-1,1 1 1,0 0-1,1 0 0,1 0 1,0-1-1,1 1 1,1 0-1,0-1 0,6 17 1,-2-9-38,2 0 0,0-1 0,1 0 1,1-1-1,1 0 0,1-1 0,0 0 0,2-1 1,0-1-1,0 0 0,30 22 0,-31-27-223,1 0 0,0-2 0,1 0 0,0 0-1,0-2 1,1 0 0,0-1 0,0 0 0,1-1 0,-1-2-1,1 1 1,0-2 0,0 0 0,34-2 0,-19-5-349,59-16 1,-91 21 592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8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1468 971 4785,'-1'-2'85,"1"0"1,-1 1-1,0-1 0,1 0 0,0 0 1,-1 0-1,1 0 0,0 0 0,0 1 1,0-1-1,0 0 0,0 0 0,0 0 1,1 0-1,0-2 0,0-20 1521,-3 14-968,0-1 0,-1 1 0,0 0 0,0-1 0,-1 2 0,-1-1 0,1 0 0,-2 1 0,1 0 0,-9-11 0,6 11-363,0 0-1,-1 1 1,0 0-1,0 0 1,-1 1 0,0 0-1,0 0 1,-15-6-1,9 7-181,1 0-1,-1 1 1,0 0-1,0 1 1,-1 1 0,1 1-1,-1 0 1,1 1-1,-1 1 1,1 1-1,-1 0 1,1 1-1,-24 5 1,18 0 1,0 0 0,1 1 1,-1 1-1,2 1 0,0 1 1,0 1-1,1 0 0,0 1 0,1 2 1,0 0-1,-21 25 0,28-29-6,2 1 0,-1 0-1,2 1 1,0 0 0,0 0 0,1 1 0,1 0-1,0 0 1,1 0 0,1 1 0,0 0 0,1 0-1,0 0 1,1 0 0,1 1 0,0-1 0,2 0-1,1 17 1,-1-23-79,1 1 0,0-1 0,1 0 0,0 0 0,1 0 0,-1 0 0,1 0 0,1-1 0,0 0 0,0 0 0,1 0 0,0 0 0,0-1 0,1 0 0,-1 0 0,2-1 0,-1 0 0,1 0 0,0-1 0,0 0 1,0 0-1,1-1 0,0 0 0,-1 0 0,1-1 0,14 3 0,-6-3 37,-1 0 1,1-1-1,0 0 1,0-2-1,-1 0 1,1-1-1,0 0 1,0-1-1,-1-1 1,1-1 0,-1 0-1,0-2 1,0 1-1,21-12 1,-16 5 60,-1-1 0,0-1 0,0-1 0,-2 0 0,0-2 0,0 0 0,-2-1 0,0-1 0,-1 0 0,-1-1 0,16-30 0,-23 36-65,0 0-1,-1 0 1,0-1-1,-1 0 0,-1 0 1,0 0-1,-1-1 1,-1 0-1,0 1 0,-1-1 1,-1 0-1,-1 1 1,0-1-1,0 0 0,-2 1 1,0-1-1,-1 1 0,-9-23 1,6 22-57,-1 0 0,-1 0 0,0 1 0,-1 0 0,-1 1 0,0 0-1,-1 1 1,0 0 0,-1 0 0,-21-14 0,16 15-16,0 0 0,0 2 0,-1 0 0,-1 2 0,1 0 0,-2 0 0,1 2 0,-26-4 0,21 6 12,0 1-1,0 1 1,0 1 0,-1 1 0,1 1-1,0 2 1,0 0 0,0 2-1,0 1 1,1 1 0,-1 0 0,2 2-1,-1 1 1,2 1 0,-32 20-1,34-17 36,1 0 0,0 1 0,2 2 0,0-1-1,0 2 1,2 0 0,0 1 0,-16 28-1,22-31 19,0 1-1,2 0 1,0 0-1,1 0 1,1 1-1,0-1 1,1 1-1,1 1 1,1-1-1,1 0 1,1 28 0,1-26-12,2-1 1,0 0 0,1 0 0,1 0 0,1-1 0,1 1 0,0-1 0,11 18 0,-5-14-15,0-1 0,2 0 0,1-1 0,0 0 0,32 28 0,-20-24-13,0-2 1,1-1-1,2-2 0,0-1 1,0-1-1,2-1 0,0-2 1,0-2-1,37 9 1,-41-14 18,1-2 1,0-1-1,0-1 1,1-2 0,-1 0-1,0-3 1,1 0-1,-1-2 1,-1-1 0,1-1-1,-1-2 1,33-13-1,-40 13 33,-1-2 0,1-1 0,-2-1 0,0 0 0,0-2 0,-1 0 0,-1-1-1,0-1 1,-1-1 0,-1 0 0,0-1 0,-2-1 0,0 0 0,-1-1 0,-1-1 0,10-22-1,-13 19-17,0-1 1,-2 1-1,-1-1 0,-1-1 0,-1 1 0,-1-1 0,-2 1 0,0-1 0,-2 0 0,0 0 0,-2 1 0,-1-1 0,-8-28 0,6 33-43,0 1 0,-1-1-1,-1 1 1,-1 1 0,-1 0 0,-1 0 0,0 1 0,-2 0-1,0 1 1,0 0 0,-2 1 0,0 1 0,-1 0-1,0 1 1,-1 1 0,-21-13 0,15 14-15,-1 2-1,-1 0 1,1 1 0,-1 1 0,-1 2-1,1 0 1,-1 2 0,0 1 0,-1 1 0,-35 2-1,23 2-5,1 1 0,-1 3 0,1 1 0,0 1 0,1 3 0,-52 20 0,63-20 28,0 1 1,1 2-1,0 0 0,1 2 1,1 0-1,0 2 0,2 0 1,0 2-1,1 0 0,0 1 1,2 1-1,1 1 0,1 0 1,0 2-1,2-1 0,1 2 1,1 0-1,2 0 0,-12 43 1,16-42-11,1 1 1,1-1 0,2 1-1,1 0 1,1 0 0,2 0-1,0 0 1,2 0 0,1 0 0,1-1-1,2 0 1,0 0 0,2-1-1,1 0 1,1-1 0,1 0-1,1-1 1,1 0 0,1-1-1,1-1 1,2-1 0,0 0-1,1-1 1,0-2 0,46 33 0,-37-34 41,0 0 0,1-2 0,1-1 0,0-2 1,1-1-1,0-1 0,1-2 0,0-1 1,0-1-1,1-2 0,-1-2 0,64-3 1,-65-1 46,1-2 0,-1-1 1,-1-2-1,1-1 1,-1-1-1,-1-2 0,0-1 1,0-1-1,-1-2 1,-1 0-1,0-2 0,-2-2 1,37-31-1,-48 36 0,-1 0 0,-1-1 0,0-1 0,-1 0-1,0-1 1,-2-1 0,0 1 0,-1-1 0,12-35 0,-14 31-14,-2-2 0,0 1 0,-1-1 1,-2 1-1,0-1 0,-1 0 1,-2 0-1,-3-25 0,-1 11-70,-2 1-1,-2 0 1,-1 0 0,-2 1-1,-1 0 1,-2 1-1,-2 1 1,-1 1 0,-24-34-1,23 39-44,-2 1-1,-1 1 1,-1 2-1,-1 0 1,-1 1-1,-1 2 1,-1 0-1,-1 2 1,-1 1-1,-47-22 1,27 21 21,0 2 1,-1 2-1,0 2 1,-1 3-1,-1 2 1,1 2-1,-1 2 1,0 3-1,0 2 1,-97 14-1,121-10 30,0 1 0,0 2 0,1 1 0,0 1-1,1 1 1,0 1 0,1 2 0,0 0 0,1 2 0,-36 30 0,44-32-7,1 1 1,1 0 0,1 1 0,0 0 0,1 2 0,0-1 0,2 1 0,0 1 0,1-1-1,1 2 1,0-1 0,2 1 0,0 0 0,2 1 0,-3 23 0,5-18-7,2 0 0,0 0 0,2 0-1,1 1 1,1-1 0,1-1 0,2 1 0,0-1 0,2 0 0,0-1 0,2 0 0,1 0 0,1-1 0,0-1 0,28 33-1,-20-28 16,2-1-1,1-1 0,1-1 1,1-2-1,1 0 0,1-2 1,1-1-1,0-1 0,2-2 1,0 0-1,46 14 0,-40-19 37,0-2-1,0-2 0,1-2 0,0-1 1,1-2-1,-1-1 0,0-2 0,0-2 1,0-2-1,0-1 0,0-2 0,46-16 1,-38 8 6,0-2 0,-1-2 1,-1-1-1,-1-3 0,-2-2 1,0-1-1,-2-3 0,0 0 1,39-44-1,-55 49-18,-1-1 1,-1 0 0,-1-2-1,-2-1 1,-1 0-1,-1-1 1,-1 0-1,-2-2 1,-1 1-1,-2-2 1,-1 1-1,-1-1 1,-2-1 0,-2 1-1,0-1 1,-3 0-1,-1 0 1,-1 0-1,-2 1 1,-1-1-1,-14-55 1,12 70-39,0 0 1,-1 0-1,-1 0 0,-1 1 1,0 0-1,-2 1 0,0 0 1,-1 1-1,0 0 0,-1 1 1,-1 0-1,-1 1 1,0 1-1,0 0 0,-1 1 1,-18-10-1,10 10-33,0 0-1,0 2 1,-1 1 0,-1 0 0,0 2-1,-41-6 1,32 9-9,-1 2-1,0 1 1,0 1 0,-52 8-1,39 1 13,0 1 1,1 3-1,0 2 0,1 2 0,1 2 1,1 2-1,-57 35 0,68-35 27,0 3-1,1 0 0,2 3 1,0 0-1,2 2 1,1 1-1,2 1 1,1 1-1,1 2 1,2 0-1,1 2 1,2 0-1,1 1 1,-12 40-1,16-31-39,3 0 0,1 1 0,3 1 0,2-1 0,2 1 0,4 74 0,2-84 41,1 1-1,2 0 0,2-1 0,2 0 1,1-1-1,2 0 0,1-1 1,28 50-1,-30-65 41,1-1-1,0 0 1,2-1 0,1-1 0,0 0 0,1-1 0,0-1-1,2-1 1,0 0 0,1-1 0,0-2 0,1 0 0,0 0-1,43 14 1,-37-18 38,1-2-1,0-2 1,0 0-1,0-1 1,0-2 0,0-1-1,0-1 1,0-2-1,0-1 1,0-1-1,-1-1 1,35-12-1,-14 1 40,-1-3-1,0-1 1,-1-3-1,-2-2 1,78-58-1,-80 50-61,-3-2 0,0-1 0,-3-2-1,-1-1 1,-2-2 0,-2-1 0,-1-1-1,32-68 1,-43 72-23,-2-1 0,-2 0 0,-1-1-1,-3-1 1,-1 0 0,-2-1 0,-2 0 0,-2 0-1,-1 0 1,-6-64 0,1 86-22,-2 0 0,0 0 0,-1 0 0,-1 1-1,-1 0 1,-1 0 0,-11-22 0,10 27-19,0 1 1,-1 0-1,-1 1 0,0 0 1,-1 1-1,0 0 0,-1 1 0,0 0 1,-23-14-1,12 11-38,-1 2 0,0 0-1,0 2 1,-1 1 0,-1 1 0,-50-10 0,22 10-34,-1 2 0,-82 1 1,76 6 81,-1 3 0,1 3 0,0 3 1,1 2-1,0 3 0,1 2 0,-80 34 0,108-36 29,1 2-1,1 2 0,0 0 0,1 2 1,1 1-1,-31 31 0,40-33 3,1 1 0,1 1-1,1 1 1,1 0 0,0 1 0,2 1-1,1 0 1,-18 49 0,21-41-19,0 1 1,2 1 0,2-1-1,1 1 1,1 0-1,2 0 1,1 0 0,2 0-1,2-1 1,0 1 0,11 33-1,-8-38-9,2-1 0,1 0-1,2-1 1,0 0 0,2 0 0,1-2-1,1 0 1,1-1 0,1 0-1,1-1 1,1-2 0,42 37 0,-35-38 30,0-2 0,2 0 1,0-2-1,1-1 0,0-1 1,1-2-1,1-1 0,0-1 1,0-2-1,40 5 0,-31-8 27,0-3 0,1-1 0,-1-1 0,0-3-1,0-1 1,0-3 0,76-21 0,-78 15-4,-1-1 1,0-2-1,-1-1 1,-1-3-1,-1 0 1,-1-3-1,-1 0 0,32-30 1,-41 31-21,-1-2 0,-1 0 1,-1-2-1,-1 0 0,-2-1 0,0-1 1,-2-1-1,-1 0 0,-1-1 0,13-43 1,-18 38-7,-1 0 1,-1 0 0,-2-1 0,-2 0 0,-1 1 0,-1-1 0,-3 0 0,-1 0 0,-1 0 0,-10-38 0,7 45-26,-2 1 0,-1 0-1,-1 0 1,-1 1 0,-1 0 0,-1 1 0,-2 1-1,-1 0 1,0 1 0,-2 1 0,-1 1-1,-36-32 1,27 31-22,-1 3-1,-1 0 1,0 2-1,-1 1 0,-1 2 1,-1 1-1,0 2 1,0 1-1,-66-11 1,49 14 15,-1 2 1,1 3-1,-1 2 0,0 2 1,1 3-1,-69 13 1,82-9 19,0 1 0,1 2 0,0 2 0,1 1 1,-43 24-1,56-25-9,1 1 1,1 1 0,0 1 0,1 1 0,1 0-1,0 1 1,1 2 0,-26 36 0,27-29-6,1 0 0,2 1 1,0 0-1,2 1 0,2 0 1,0 1-1,-9 51 0,14-43-4,1-1 0,1 0 1,3 1-1,1-1 0,1 1 0,9 39 0,-4-38 20,3-1-1,1 1 1,1-2 0,3 0 0,1 0-1,1-2 1,2 0 0,2-1-1,1 0 1,1-2 0,2-1-1,1-1 1,37 33 0,-33-39 28,1-1 0,1-2 0,1 0 0,1-3 0,0 0 1,1-3-1,1 0 0,1-3 0,0-1 0,0-1 0,1-3 1,0-1-1,75 3 0,-79-9-3,1-1 0,0-2-1,-1-1 1,0-2 0,0-1 0,0-2 0,-1-1 0,0-1-1,-1-2 1,0-2 0,-1 0 0,-1-2 0,-1-2 0,0 0-1,44-41 1,-54 42 20,-1-2 1,-1 0-1,-1 0 0,-1-2 0,-1 0 0,-1-1 0,-1 0 1,-1 0-1,0-2 0,7-30 0,-9 23-24,-3 0-1,0-1 1,-2 1 0,-2-1-1,-1 0 1,-1 0-1,-8-55 1,2 51-42,-2 0 0,-1 0 0,-2 1-1,-1 1 1,-2 0 0,-1 0 0,-2 1 0,-1 1 0,-2 1 0,-1 1 0,-1 1-1,-2 1 1,-1 0 0,-1 2 0,-31-24 0,24 27-12,0 3 0,-1 0 0,-1 2 0,-1 2 0,-1 1 0,0 2 0,-1 1 0,0 2 0,-52-7 0,34 10-8,0 2 0,-1 3 0,1 2 1,-1 3-1,-107 17 0,131-13 13,0 1-1,0 3 1,1 0-1,1 2 0,0 1 1,-35 21-1,48-23 5,-1 1-1,1 1 1,1 1-1,0 1 1,1 0-1,1 1 0,0 1 1,2 0-1,-1 1 1,-13 26-1,14-17 6,0 0 0,3 1 1,0 0-1,2 1 0,0 0 0,3 1 0,0-1 1,2 1-1,1 0 0,3 53 0,4-33-48,1 0 0,3-1-1,2 1 1,2-2 0,31 77 0,-26-85 23,1 0-1,2-2 1,2 0 0,1-2 0,2 0 0,2-2 0,1 0 0,1-3 0,2 0 0,1-2 0,54 37 0,-59-48 58,1-1 0,1-2 0,0-1 0,1-1 0,1-2 0,54 13 0,-57-19 31,-1-1-1,1-1 1,0-1 0,0-2-1,0-1 1,0-1-1,0-2 1,36-9-1,-29 3 29,-1-1 0,0-2 0,-1-2 1,-1-1-1,0-1 0,50-37 0,-47 27-33,-2-1 0,0-2 0,-3-2 0,0-1 0,32-46 0,-37 43-21,-1-2 0,-3 0 0,-1-2 0,-1-1 0,-3 0 0,-1-1 0,-2-1 0,-3 0 0,-1-1 0,-1 0 1,-3 0-1,1-63 0,-8 78 11,-1 1-1,-1-1 1,-1 1 0,-1 0-1,-12-34 1,9 41-20,0 1 0,-1 0 1,-1 0-1,-1 1 0,-1 0 0,0 1 0,-20-22 0,14 21-22,0 1-1,-2 1 1,0 0-1,0 2 0,-2 0 1,-26-14-1,16 13-36,-1 2-1,0 1 1,-69-17-1,41 18-35,-1 3-1,0 3 1,0 2-1,-117 9 1,121 0 64,0 2 0,1 3 0,1 3-1,0 2 1,-67 27 0,87-27 37,1 2-1,1 1 0,0 2 0,2 1 0,0 2 0,1 1 1,2 2-1,-46 49 0,49-43-9,0 1 0,3 1 0,0 1-1,3 1 1,1 1 0,1 1 0,2 0 0,2 2 0,2-1 0,-13 73-1,21-83-22,0 0 0,3 0-1,0 0 1,2 0 0,1 1-1,1-1 1,1 0 0,2-1-1,1 1 1,1-1-1,2 0 1,0-1 0,2 0-1,1-1 1,1 0 0,18 23-1,-15-27 17,1 0 0,1-1-1,1-2 1,0 0-1,2-1 1,0 0 0,1-2-1,0-1 1,2-1-1,0-1 1,0-1 0,1-2-1,39 12 1,-30-13 13,1-2 0,0-1 1,0-2-1,0-1 0,1-2 0,-1-2 0,0-1 1,1-2-1,66-15 0,-51 4 31,-1-1 0,0-3 0,-2-2 1,0-2-1,-2-2 0,-1-3 0,-1-1 0,61-51 0,-76 52-19,-2 0-1,0-2 1,-3-1-1,0-1 1,-2-1-1,28-53 0,-29 43-13,-3 0 1,-2-2-1,-1 0 0,-3 0 0,9-56 0,-17 73-6,-1-1 0,-2 0 0,-1 0 1,-2-1-1,0 1 0,-2 0 0,-1 1 1,-2-1-1,-10-33 0,9 40-19,-2 1 1,0 0-1,-2 0 0,0 1 0,-1 0 0,-1 1 1,-1 0-1,0 1 0,-2 1 0,0 0 1,-1 2-1,-20-16 0,9 12-36,0 1 0,-1 1 0,-1 2 0,-1 1 0,0 1 0,0 2 0,-1 1 0,-66-11 0,46 14-8,0 2-1,0 2 1,0 3 0,0 2-1,-60 10 1,68-4 53,0 1-1,0 3 1,0 1 0,2 2 0,0 2-1,1 2 1,0 2 0,2 1-1,1 2 1,-51 41 0,65-44 30,1 2 0,0 0 0,2 1 0,0 1 0,2 1 1,-24 44-1,30-46-7,2 1 0,1 0-1,0 1 1,2 0 0,1 0 0,2 0 0,0 1 0,-1 38 0,5-36-21,2-1 0,1 0 0,2 1 0,0-1 0,2-1 0,1 1 1,1-1-1,2 0 0,0-1 0,2 0 0,1 0 0,1-2 0,0 1 0,2-2 1,1 0-1,1-1 0,1-1 0,1-1 0,1 0 0,0-2 0,2 0 0,0-1 1,1-2-1,0 0 0,1-2 0,1-1 0,0 0 0,0-2 0,1-1 0,1-2 1,46 8-1,-36-12 36,1-1 0,-1-2 0,0-2 0,1-1 1,-1-2-1,0-2 0,-1-1 0,0-2 0,0-2 1,-1-1-1,0-2 0,-2-1 0,0-2 0,43-29 1,-46 26-8,-2-1 1,0-2 0,-2-1 0,-1-1-1,0-1 1,-2-1 0,-2-1-1,0-1 1,-2-1 0,-1-1 0,-2 0-1,-1-2 1,-2 0 0,-1-1-1,9-36 1,-14 34-33,-1 0 0,-3 0 0,0-1 0,-2 1 0,-2-1 0,-2 0 0,-1 1 0,-12-53 0,10 68-4,-1 0-1,-1 0 1,-1 1-1,-1 1 1,-1-1 0,0 1-1,-2 1 1,0 0 0,-1 1-1,-1 0 1,-1 1 0,0 1-1,-1 0 1,-1 1 0,-26-18-1,20 18-15,0 2 0,-1 1 1,0 0-1,-1 2 0,-1 1 0,0 1 0,-32-6 0,25 8 9,-1 2 1,-1 2-1,1 1 0,0 1 0,-47 7 0,44-2 19,1 2 1,-1 2-1,2 1 0,0 2 0,0 1 0,1 2 1,1 1-1,0 2 0,1 1 0,1 2 1,-44 37-1,51-34 11,1 1 0,1 0 0,1 2 0,1 0 0,2 2 0,0 0 0,3 0 0,0 2 0,2 0 0,1 0 0,1 2 0,2-1-1,1 1 1,2 0 0,1 0 0,0 60 0,5-61-15,1-1 0,1 1 0,2 0 0,2-1 0,0 1 0,2-2 0,2 1 0,0-1 0,2 0 0,2-1 0,0-1 0,2 0 0,1-1 0,1-1 0,1-1 0,2 0 0,41 38 0,-43-46 20,2-2 1,0 0-1,1-1 1,0-1-1,1-2 1,1 0-1,0-1 1,0-2-1,0 0 0,1-1 1,1-2-1,-1-1 1,0-1-1,40 1 1,-37-5 24,0-1 1,0-1 0,0-1-1,-1-1 1,0-2 0,0-1-1,0-1 1,-1-1 0,0-1-1,-1-1 1,0-2 0,-1 0-1,26-21 1,-27 15-11,0 0 1,0-1-1,-2-1 0,-1-1 0,-1-1 1,26-42-1,-33 44-22,0-1-1,-1-1 1,-2 0 0,0 0 0,-2 0-1,0-1 1,-2 0 0,3-33-1,-6 22-5,-2 0 1,-1 0-1,-2 0 0,-1 0 0,-2 0 0,-2 1 0,-1 0 0,-2 0 0,-29-64 0,27 71-24,-1 2 0,-1 0 0,-2 0 0,0 2 0,-2 0 0,0 1 0,-2 1 0,0 0 0,-2 2 0,0 1 0,-1 1 0,-35-20 0,34 26-20,-1 1 0,0 1-1,0 1 1,-1 1-1,-1 2 1,1 1 0,-1 1-1,0 1 1,0 1-1,0 2 1,0 1 0,-46 7-1,36-2 6,0 2 0,1 2 0,0 2-1,0 1 1,1 1 0,1 2 0,1 2-1,-53 35 1,59-31 40,2 0 0,0 2 0,2 0 0,0 2 0,2 0 0,1 2 0,1 0 0,1 2 0,2 0 0,1 1 0,1 0 0,2 1 0,1 1 0,2 0 0,-7 36 0,10-34-20,1 0-1,3 0 1,0 0 0,2 0 0,2 1-1,1-1 1,2 0 0,2 0-1,0 0 1,3-1 0,1 0-1,1 0 1,2-1 0,29 54-1,-29-65 8,0-2-1,2 1 1,0-2-1,1 0 0,1-1 1,1 0-1,1-1 1,0-2-1,1 0 0,1-1 1,0 0-1,1-2 1,0-1-1,0-1 0,2 0 1,-1-2-1,1-1 1,0-1-1,28 4 0,-15-7 19,-1-1-1,1-1 0,-1-3 0,0-1 0,1-1 0,-1-2 0,0-2 0,-1-1 1,51-21-1,-40 11 6,-1-2 1,0-2-1,-2-2 1,-1-2 0,-1-2-1,54-48 1,-65 47 3,0-1 0,-2-1-1,-1-1 1,-1-2 0,-3 0 0,0-2 0,-3-1 0,-1 0-1,-2-1 1,-1-1 0,-2-1 0,-2 0 0,-2-1 0,-2 0 0,-1 0-1,1-75 1,-8 94 3,-2 1 0,0 1-1,-1-1 1,-2 0 0,-9-29 0,9 37-15,-1-1 1,0 1-1,-1 1 0,-1 0 1,0 0-1,-1 0 0,0 1 1,-18-19-1,11 18-25,1 0 0,-2 1 0,0 0 0,0 2 0,-1 0 0,0 1 0,-1 1 0,0 0 0,0 1-1,-1 2 1,0 0 0,0 1 0,-33-3 0,19 5-17,-1 1-1,1 2 0,-1 1 1,1 2-1,0 2 0,0 0 1,-44 16-1,46-10 27,0 1 0,0 1 0,1 2 0,1 1 0,1 2 0,0 1 0,1 1 0,2 1-1,0 1 1,1 2 0,2 0 0,0 2 0,2 0 0,-21 36 0,26-35-17,0 1-1,2 1 1,1 0 0,2 1 0,0 0-1,3 1 1,0 0 0,2 1 0,2-1-1,1 1 1,1 0 0,2 0 0,1 0-1,11 64 1,-8-75-17,2-1-1,0 0 1,1-1-1,1 1 1,1-1-1,1-1 0,19 29 1,-22-37 30,2 0 1,0-1-1,0 0 0,0-1 0,1 0 1,1 0-1,0-1 0,0 0 1,0-1-1,1 0 0,0-1 0,0 0 1,17 4-1,-11-5 20,-1-2 0,1 0 0,0-1 0,-1-1 0,1 0 0,0-1 0,0-2 1,0 1-1,-1-2 0,1 0 0,-1-2 0,25-8 0,-8 0 30,0-2 0,-1-1 1,0-2-1,59-43 0,-62 38-2,-2-1 0,0-2 0,-2 0 1,-1-2-1,38-53 0,-53 66-28,1-2 0,-2 0-1,0 0 1,-1 0 0,-1-1 0,0 0 0,-2-1 0,0 1-1,-1-1 1,-1 0 0,0 0 0,-1-35 0,-3 44-14,0 0 0,-1 0 0,0 0 0,0 0 0,-1 0 0,0 0 0,-1 1 0,0 0 0,-1 0 0,0 0-1,0 0 1,-1 0 0,0 1 0,0 0 0,-1 1 0,0-1 0,0 1 0,-1 1 0,0-1 0,0 1 0,0 1 0,-1-1 0,0 1 0,0 1 0,-1 0 0,1 0 0,-1 1 0,-16-4 0,1 3-10,0 0 1,0 2-1,0 1 0,0 0 1,0 2-1,0 1 0,0 2 1,-25 5-1,20-2 30,0 2 1,1 1-1,0 1 1,0 2-1,1 0 1,-30 21-1,42-22-11,0-1-1,1 2 1,1 0 0,0 1 0,1 0-1,1 1 1,0 1 0,1 0-1,1 0 1,0 1 0,-11 26-1,17-32-11,1-1 0,-1 1 0,2 0 0,0 1 0,0-1 0,1 0 0,0 1 0,1-1 0,1 13 0,0-15 2,1 0 0,0-1 0,0 1 1,1-1-1,0 1 0,0-1 0,1 0 0,0 0 1,1-1-1,-1 1 0,2-1 0,10 12 0,-10-12 8,1 0 0,1-1 0,-1 0 0,1 0 0,0-1 0,0 1 0,1-2 0,-1 0 0,1 0 0,0 0-1,16 3 1,-12-4 17,1-1 0,-1 0-1,1-1 1,0-1 0,0 0-1,-1-1 1,21-4 0,-5-2 32,0-1 1,-1-1-1,0-2 0,-1 0 1,0-2-1,47-31 1,-57 33-25,0-1 0,-1-1 0,0-1 1,-1 0-1,19-23 0,-30 32-20,0 0 1,-1 0-1,0-1 0,0 1 0,0-1 0,-1 0 1,1 0-1,-1 0 0,2-11 0,-4 13-4,0 0 0,0 0 1,0 0-1,0 0 0,-1 1 0,1-1 0,-1 0 0,0 0 0,0 0 0,0 1 0,-1-1 1,1 0-1,-1 1 0,0 0 0,0-1 0,0 1 0,-4-4 0,3 3-2,-1 0-1,0 0 1,0 0 0,0 1-1,0 0 1,0-1 0,-1 1-1,0 1 1,1-1 0,-1 1-1,0 0 1,0 0-1,0 0 1,0 1 0,-7-2-1,4 2-6,-1 1 0,0 0 0,1 0 0,-1 0 0,1 1 0,-1 1 0,1-1 0,-16 6 0,6 0-11,0 1 1,0 1-1,0 0 0,1 1 1,1 1-1,-1 1 0,-21 21 0,24-20 14,0 1 0,2 1-1,0 0 1,-13 21 0,21-30 0,1 1 0,0-1 1,0 0-1,1 1 1,0 0-1,-3 12 1,5-16-1,0 1 0,-1-1-1,1 1 1,0-1 0,1 1 0,-1-1 0,1 1-1,0-1 1,-1 1 0,2-1 0,-1 1 0,0-1-1,1 0 1,1 4 0,-1-4 2,1 0 0,-1 0 0,1-1 0,0 1 1,0-1-1,0 1 0,0-1 0,0 0 0,0 0 0,0 0 0,1 0 0,-1-1 0,1 1 0,-1-1 0,1 0 1,0 0-1,-1-1 0,1 1 0,0-1 0,0 1 0,-1-1 0,1 0 0,0-1 0,4 0 0,6 0 15,-1-2 0,1 0-1,0 0 1,-1-2 0,17-6-1,-12 3 9,0-1-1,-1-1 1,0-1-1,0 0 1,-1-1-1,-1-1 1,0 0-1,15-18 1,-23 23-9,-2 1 0,1-1 0,-1 0 0,0 0 0,-1-1 0,0 1 0,0-1 0,3-14 0,-5 17-8,-1 0-1,0-1 1,-1 0-1,0 1 1,0-1-1,0 1 0,0-1 1,-1 1-1,0-1 1,-1 1-1,0 0 1,0-1-1,-4-7 1,4 8-9,0 1 0,-1 0 0,0 0 0,0 1 0,-1-1 0,1 1 0,-1-1 0,0 1 0,0 0 0,-1 0 0,1 1 1,-1 0-1,0-1 0,-6-2 0,3 3-12,1 0 0,-1 0 1,1 1-1,-1 0 0,0 1 0,0 0 0,0 0 1,0 1-1,-11 0 0,2 2-13,0 0 1,0 1-1,0 1 0,1 1 0,0 0 1,0 1-1,0 1 0,1 0 0,-16 10 1,12-4 3,1 0 1,0 1 0,1 0-1,1 2 1,0 0 0,1 0 0,1 2-1,1-1 1,0 2 0,-12 24-1,20-32 8,1-1 1,0 0-1,0 1 0,1 0 0,1 0 0,-1 0 1,2 0-1,0 0 0,0 18 0,2-20-6,0 0 1,1 0-1,0 0 0,0 0 1,1-1-1,0 1 0,0-1 1,1 0-1,0 0 0,1 0 1,0-1-1,0 1 0,8 7 1,-6-7 12,1 0-1,0-1 1,0 0 0,1 0 0,0-1 0,0-1 0,1 1 0,-1-1 0,1-1 0,0 0 0,1 0 0,-1-1 0,1 0 0,-1-1 0,1 0 0,0-1 0,-1 0 0,1-1-1,21-2 1,-3-1 47,-1-2 0,0 0-1,-1-2 1,0-2-1,0 0 1,39-20 0,-26 10 56,-1-3 1,-1-1 0,-2-1 0,0-2 0,-1-2 0,51-53 0,-65 58-51,-1-1 0,-2-1 0,0-1 0,-1 0 0,-2-1 1,-1-1-1,-1 0 0,-1-1 0,-1-1 0,8-38 0,-13 39-17,-2-1 1,0 1-1,-2-1 0,-2 0 1,0 0-1,-2 0 0,-10-55 1,8 69-22,0 0 1,-1 0-1,-1 0 1,0 0 0,-1 1-1,-1 0 1,0 1-1,-1 0 1,-1 0 0,0 0-1,0 2 1,-2-1-1,1 1 1,-2 1 0,-19-15-1,12 15-19,0 0 0,0 1 0,-1 1 0,0 1-1,0 1 1,-1 1 0,0 1 0,0 1 0,-1 1 0,1 0-1,-1 2 1,-35 2 0,19 2-18,0 2 1,1 1-1,0 2 0,0 2 0,1 1 0,-55 25 0,66-24 27,-1 2 0,2 1 0,0 2 0,0 0 0,2 1 0,0 1 0,-35 40 0,43-41 18,0 0 1,2 1-1,0 1 0,1 0 0,1 1 0,1 0 0,1 1 0,1 0 1,1 0-1,-7 34 0,10-28-27,2-1 1,1 1-1,1 0 1,1 0-1,1-1 1,2 1-1,1-1 1,1 1-1,1-2 1,2 1-1,16 36 1,-9-29-40,1-1 0,2-1 0,1-1 0,1 0 0,2-1 0,1-2 0,1 0 0,30 24 0,-37-36 58,1-2 0,0 0 1,1-1-1,0-1 1,1-1-1,0-1 1,1-1-1,0 0 0,0-2 1,1-1-1,0 0 1,0-2-1,1-1 0,-1 0 1,1-2-1,-1-1 1,1-1-1,-1 0 0,1-2 1,-1-1-1,0-1 1,0-1-1,0-1 0,-1 0 1,31-17-1,-31 13 36,-1-2-1,0 0 1,-1-1-1,-1-1 1,0-1-1,-1 0 1,-1-2-1,28-35 1,-29 29 1,0-1 1,-1-1-1,-2 0 1,0-1 0,-2 0-1,-1-1 1,6-29-1,-5 10-8,-2 1 0,-2-2-1,-2 1 1,-3 0-1,-1-1 1,-2 0-1,-12-70 1,8 90-6,-1 1 1,-1 0-1,-1 0 0,-2 0 1,0 1-1,-2 0 0,-1 1 1,-1 1-1,-1 0 0,-1 1 1,-1 0-1,-1 1 1,-1 1-1,-22-18 0,16 19-47,-2 1 0,-1 2-1,0 0 1,-1 2 0,-1 1 0,0 1-1,0 2 1,-2 1 0,1 1 0,-1 2-1,0 1 1,-52-2 0,40 6-9,1 2 0,0 2 0,0 2 0,0 2 0,0 1 0,1 2 0,0 3 0,1 1 0,-41 19 0,46-16 22,2 2-1,0 2 1,1 1 0,1 1-1,1 2 1,1 1 0,-44 48 0,54-50 22,1 1 1,2 1-1,0 0 1,2 2-1,0-1 0,2 2 1,1 0-1,2 0 1,0 1-1,-7 42 1,11-33-33,2 1 1,1-1-1,2 1 0,2-1 1,2 0-1,1 1 0,2-1 1,1 0-1,2-1 1,2 0-1,17 39 0,-15-45-24,1 0-1,2-1 1,2 0-1,0-1 1,2-2-1,1 0 1,1-1-1,1 0 1,1-2-1,2-1 1,0-2 0,51 33-1,-57-42 34,1-2-1,0 0 0,0-2 1,1 0-1,0-2 1,1 0-1,40 5 1,-34-9 12,0-1 1,0-1 0,0-2-1,0-1 1,48-10 0,-35 1 24,-1-1 0,-1-2 0,0-1 0,-1-3 0,0-1 0,-2-2 0,0-1 0,46-39 0,-51 33 16,-1-1 1,-2-1-1,-1-2 0,-1-1 0,-2 0 0,-1-2 0,-2-1 0,-2-1 0,-1-1 0,-2-1 0,-2 0 0,-2-1 0,9-43 0,-13 45-22,-3 0 0,-1 0 0,-2 0 0,-1 0 0,-2 0 0,-2-1 0,-2 1 0,-1 0 0,-3 1 0,0-1 1,-3 1-1,-1 1 0,-1 0 0,-27-49 0,26 60-41,-2 2 0,0 0 0,-2 1 0,0 0 0,-2 1 1,0 2-1,-33-27 0,36 35-10,0 0 1,0 1 0,-1 1-1,-1 1 1,1 0-1,-2 1 1,1 2-1,-1 0 1,0 0-1,0 2 1,-26-2 0,17 5-16,0 1 1,-1 1-1,1 2 1,0 1-1,1 1 1,-1 1-1,1 2 1,-53 22-1,32-7-2,1 2-1,1 1 1,-84 65-1,93-61 67,1 2 0,2 2-1,1 1 1,2 1-1,1 2 1,2 1 0,2 1-1,2 2 1,1 0 0,-18 48-1,30-59-8,2 1-1,1 0 1,1 1-1,1 0 0,3 0 1,-2 51-1,6-55-32,2-1-1,1 1 1,1-1-1,1 0 1,2 0-1,1 0 1,1-1-1,16 33 1,-12-32-20,2-1 1,1 0-1,1-2 1,1 0-1,2-1 1,0 0-1,1-2 0,38 31 1,-38-37 21,0-1 0,1-1 0,1-1 1,0-1-1,0-1 0,1-1 0,1-1 0,0-2 0,0 0 0,41 6 1,-28-10 18,0-2 0,1-1 0,-1-2 0,0-2 0,-1-1 0,1-2 0,-1-2 0,0-1 0,70-30 0,-66 22 25,-1-3 1,-1-1-1,0-1 1,-2-3-1,-1-1 1,-1-1-1,-2-2 1,36-41-1,-50 47 13,-1 0 0,-1-2-1,-1 1 1,-1-2 0,-2 0 0,0-1-1,-2 0 1,-1-1 0,-2 0 0,-1-1 0,-1 1-1,-1-1 1,-1-1 0,-2-55 0,-3 57-11,-1 0 0,-2 0 0,-1 1 0,-1 0 1,-1 0-1,-2 0 0,0 1 0,-2 0 0,-1 1 1,-1 0-1,-2 1 0,0 0 0,-1 2 0,-2 0 0,-34-36 1,29 38-49,-2 1 1,0 1-1,-1 2 1,0 0-1,-1 2 1,-1 1-1,-1 1 1,0 1-1,0 2 1,-1 1-1,-1 1 1,1 1-1,-1 2 1,0 2-1,-1 0 1,1 2-1,0 1 1,0 2-1,-1 1 1,1 2-1,1 0 1,-1 3-1,1 0 1,-39 17-1,35-9 21,1 1-1,1 2 0,0 1 1,2 1-1,0 2 0,2 1 1,0 1-1,2 2 0,1 0 1,1 2-1,2 0 0,0 2 1,-32 64-1,37-63-15,3 2 0,0 0 1,2 1-1,2 0 0,1 0 1,2 1-1,1 1 0,2-1 0,2 1 1,1-1-1,2 1 0,1-1 1,2 1-1,10 43 0,-6-50-2,2 0-1,0-1 1,2 0 0,2-1-1,0-1 1,2 0-1,0-1 1,2 0 0,1-2-1,34 36 1,-32-41 12,0 0 0,2-1 0,0-1 0,1-1 0,0-2 0,1 0 0,1-1 0,0-2 0,0-1-1,1-1 1,47 10 0,-43-14 12,0-2-1,1 0 0,-1-2 1,0-2-1,1-1 1,-1-1-1,52-13 0,-45 6 17,-1-2 0,0-1 0,-1-2 0,-1-2-1,60-38 1,-57 29 12,-2-1 0,-1-2 0,-1-2 0,-1-1 1,-2-1-1,-2-1 0,-1-2 0,-1-1 0,-2-2 0,-2 0 0,26-60 0,-36 65 4,0-1 0,-2-1 0,-2 0-1,-1 0 1,-2-1 0,-2 1 0,-1-1 0,-2 0 0,-5-58-1,1 70-39,-1 1-1,-1-1 1,-1 1-1,-2 1 0,0-1 1,-1 1-1,-1 0 0,-2 1 1,0 1-1,-1 0 0,-1 0 1,-1 1-1,-1 1 1,0 1-1,-24-20 0,18 20-44,0 1 1,-2 0-1,0 2 0,0 1 0,-2 1 1,0 2-1,0 0 0,-53-13 1,44 16 3,-1 2 1,0 1-1,0 2 1,0 2-1,0 1 0,-60 8 1,57-2 29,1 2 1,0 1-1,1 2 0,0 1 1,1 2-1,0 2 0,1 1 1,1 1-1,0 3 0,2 0 1,0 2-1,2 1 0,1 2 1,-30 32-1,37-29-6,0 0-1,2 1 1,1 1 0,1 1-1,2 1 1,1 0 0,2 1 0,1 1-1,2 0 1,1 0 0,2 1-1,2 0 1,1 0 0,1 0-1,2 1 1,6 49 0,-2-52 0,2 0 1,1 0-1,2-1 0,1 0 1,2 0-1,1-1 1,1 0-1,2-1 0,1-1 1,1 0-1,2-1 1,1-1-1,1-1 1,2-1-1,0-1 0,1-1 1,40 30-1,-41-38 14,0 0-1,1-2 1,1-1-1,0-1 0,0-1 1,2-1-1,-1-1 1,1-2-1,0 0 1,0-2-1,1-1 0,0-1 1,-1-2-1,1 0 1,0-2-1,0-1 1,0-1-1,-1-2 0,0-1 1,0 0-1,0-2 1,45-21-1,-36 11 56,0-2 0,-2-1 1,-1-2-1,0-1 0,-2-2 0,-1-1 0,-1-1 0,-1-2 0,38-53 0,-21 16 65,-2-1 0,-4-2 1,55-139-1,-75 162-33,-2-1-1,-2-1 1,-2 0 0,-3-1 0,7-86 0,-16 113-40,-1 0 0,-2-1 0,0 1 0,-2 0 0,0 0 0,-10-27 0,8 33-36,0 1-1,-1 1 0,-1-1 0,-1 1 0,0 0 1,-1 1-1,0 0 0,-2 1 0,-16-16 0,16 18-44,0 1-1,-1 0 0,0 0 0,-1 2 1,0 0-1,-1 0 0,1 1 0,-1 1 1,-26-7-1,20 8-1,-1 2-1,1 0 1,-1 1 0,1 1 0,-1 1-1,-33 4 1,12 4-3,0 1-1,1 2 1,1 2-1,0 2 1,1 2-1,-64 35 1,51-21 34,2 3 1,1 2-1,2 1 1,1 3-1,3 2 1,1 2-1,2 1 1,-43 64-1,56-68 17,3 1-1,1 1 0,2 1 1,-21 64-1,31-71-31,1 1 0,3-1 0,1 2 0,2-1 0,-1 78 0,7-88-14,1 1 0,2-1 0,0 0 1,2 0-1,1 0 0,17 40 0,-16-48 19,2 0 0,0-1 0,2 0 0,0-1-1,0 0 1,2-1 0,0-1 0,1 0-1,19 15 1,-14-15 20,0-2 1,1 0-1,0-1 0,1-1 0,0-2 0,1 0 0,0-1 1,1-1-1,29 6 0,-22-9 11,1 0 1,-1-3 0,1 0-1,-1-2 1,1-2-1,55-8 1,-47 1 37,1-1 1,-2-2-1,0-2 0,0-1 1,-1-2-1,-1-2 0,-1-1 1,-1-2-1,-1-1 0,0-2 1,44-43-1,-47 36 25,-2-2 0,-1 0 0,-1-2 0,-2-1 0,-2-1 0,-1-1 0,-2-1 1,22-63-1,-33 74-41,0 0 0,-2-1 0,-1 0 0,-2 0 0,-1 0 1,-1 0-1,-1 0 0,-2-1 0,-1 1 0,-1 0 0,-2 0 1,-1 0-1,-13-38 0,8 39-65,-1 0 1,-1 2-1,-1-1 0,-2 2 0,-1 0 1,0 1-1,-2 0 0,-1 2 0,-1 0 1,-1 2-1,-1 0 0,-1 1 1,0 2-1,-2 0 0,0 2 0,-1 0 1,0 2-1,-1 2 0,-1 0 1,0 2-1,0 0 0,-58-9 0,44 15-3,1 1-1,-1 3 0,0 1 0,1 2 0,-1 1 0,1 3 0,1 2 0,-1 1 0,1 2 0,1 2 0,0 1 1,1 3-1,1 1 0,-49 32 0,58-31 31,1 2 0,1 0 0,1 2 1,1 0-1,1 2 0,1 1 0,-33 51 0,41-53 11,1 1-1,1 1 1,1 0-1,2 1 1,0 0-1,2 0 0,1 1 1,2 0-1,-4 55 1,9-54-31,0 1 0,2-1 1,2 1-1,0-1 0,2 0 1,1-1-1,2 1 1,1-1-1,1-1 0,1 0 1,2 0-1,0-2 0,2 1 1,1-2-1,1 0 0,1-2 1,2 0-1,0 0 1,1-2-1,36 27 0,-25-24 21,2-2-1,0-1 1,1-2-1,0-1 1,2-2 0,0-1-1,1-2 1,0-2-1,1-2 1,80 9-1,-84-16 35,0-1 1,0-1-1,1-3 0,-1 0 0,0-3 0,-1-1 0,1-1 0,-1-2 0,-1-2 1,0-1-1,-1-2 0,50-29 0,-59 29 9,-1-2 0,-1 0 0,-1-2 0,0 0 1,-1-1-1,-2-1 0,25-35 0,-23 25 7,-1 0 0,-2-2 0,-1 0-1,-2-1 1,13-44 0,-14 22 6,-1 1 0,-3-1 0,-2-1 0,-3 0 0,-2 1 0,-3-1 0,-11-80 0,6 97-50,-1 1-1,-2 0 0,-2 0 1,-1 2-1,-2-1 0,-27-50 1,31 69-31,-1 1-1,-1 1 1,0 0 0,-2 0 0,1 2 0,-2-1 0,0 2-1,-1 0 1,0 1 0,-1 0 0,-1 1 0,0 2 0,-36-18-1,32 20-2,0 1 0,0 1-1,-1 1 1,0 1-1,0 1 1,0 1 0,-27 0-1,19 4 0,1 1 0,-1 1 0,1 1 0,0 2-1,-29 11 1,19-3 5,0 2 0,1 1-1,1 2 1,1 2-1,1 2 1,1 1 0,1 1-1,-32 33 1,32-24 31,1 3-1,1 1 1,3 1 0,1 1-1,2 1 1,2 2 0,2 1-1,-28 79 1,36-82-1,2 1-1,2 1 1,1 0-1,3 0 1,2 0 0,1 1-1,3 0 1,1-1-1,14 83 1,-10-102-15,1-1 1,1 1-1,1-1 0,1-1 1,1 0-1,2 0 0,0-1 1,1 0-1,1-1 0,1 0 1,1-2-1,1 1 0,0-2 1,1-1-1,1 0 0,1-1 1,1-1-1,0-1 0,0-1 1,2-1-1,42 18 0,-34-20 29,0-1-1,1-1 1,0-2-1,0-1 0,0-2 1,1 0-1,-1-3 1,1-1-1,-1-1 1,0-1-1,1-2 1,-1-2-1,-1 0 1,0-3-1,0 0 0,-1-2 1,0-1-1,-1-1 1,0-2-1,-1-1 1,-1-1-1,-1-1 1,-1-2-1,0 0 0,-2-2 1,-1 0-1,0-2 1,27-40-1,-26 27 44,-1-2 1,-2-1-1,-2 0 0,-1-1 0,-3-1 0,-1 0 0,-2-1 1,-2 0-1,-2-1 0,-2 0 0,-1-60 0,-5 67-29,-2 0 1,-1 1-1,-2-1 0,-2 1 0,-23-69 0,20 78-37,-1 0-1,-2 1 0,-1 1 0,0 0 0,-2 1 0,-1 1 0,-40-42 1,43 52-34,-1 0 1,0 1 0,0 1 0,-1 1 0,-1 0-1,0 1 1,-1 1 0,-22-8 0,16 9-10,0 1 1,-1 2-1,0 0 1,0 1-1,-47 0 0,28 6 10,0 2 0,0 2 0,1 2 0,0 1 0,1 3 0,0 1-1,-52 25 1,49-16 36,1 1 0,1 3 0,1 1-1,2 3 1,1 1 0,1 2 0,2 1 0,1 2-1,2 2 1,2 1 0,1 1 0,2 2-1,-23 45 1,33-50 1,2 0 0,1 0 0,3 2 1,0 0-1,3 0 0,1 1 0,-4 49 0,11-55 2,1 0 0,2 0 0,1 1 0,1-1 0,3 0 0,0-1 0,2 1 0,2-1 0,15 36 0,-15-44-2,1-2 0,1 0 0,1 0 0,1-1 0,1-1 0,1 0-1,0-1 1,2-1 0,1 0 0,0-2 0,1 0 0,0-1 0,2-1 0,0-1 0,0-1-1,1-1 1,47 17 0,-38-20-3,0-1-1,0-2 0,1-1 1,0-2-1,0-1 0,0-2 0,0-1 1,0-1-1,0-2 0,-1-1 1,47-14-1,-34 5 40,0-2 0,-1-1 0,-1-3 0,-1-1-1,-1-2 1,0-2 0,51-43 0,-64 43 19,-1 0 0,-1-2 0,-2-1 0,-1-1 0,-1-2-1,-1 1 1,-2-2 0,-1-1 0,-2 0 0,20-59 0,-22 47-27,-2 1-1,-1-1 1,-3-1 0,-2 0 0,-2 0-1,-2 0 1,-2 0 0,-7-54-1,4 70-26,-3 0-1,0 0 0,-2 1 0,-1 0 0,-1 1 0,-2 0 0,-1 0 0,-1 2 0,-18-28 1,20 36-32,-2 1 0,1 1 0,-2 0 1,0 1-1,-1 1 0,0 0 0,-1 1 1,-1 0-1,0 2 0,-1 0 0,0 1 1,0 1-1,-33-10 0,23 11 6,0 1 0,-1 2 0,0 1 0,-1 1 0,1 1 0,0 2 0,0 1 0,-1 2 1,1 1-1,0 1 0,-50 15 0,45-8 36,0 2-1,0 1 1,1 2 0,1 1 0,1 2 0,0 1 0,2 1-1,-55 53 1,59-49 14,2 1-1,1 1 0,1 1 1,1 2-1,2 0 1,1 0-1,2 2 0,0 0 1,-13 46-1,21-51-14,2 0 1,0 1-1,2 0 0,1 0 1,1 0-1,1 0 0,2 0 1,1 0-1,1 0 0,2-1 0,0 1 1,13 35-1,-8-38-13,0 0 0,2-1 0,1-1 0,1 1-1,1-2 1,1 0 0,1-1 0,33 33 0,-25-31-13,2-1-1,0-2 1,2 0 0,0-2-1,1-1 1,49 20 0,-41-22 4,0-2 1,2-2 0,-1-1-1,1-2 1,1-2-1,0-2 1,0-2 0,0-1-1,0-2 1,0-2-1,0-2 1,63-13 0,-66 7 33,0-2 0,-1-1 0,0-2 0,-1-2 1,-1-1-1,-1-1 0,0-2 0,47-40 0,-58 42 15,-2-2 1,0 0-1,-1-2 0,-1 0 0,-1-1 0,-1-1 1,-1 0-1,-2-1 0,0-1 0,-2 0 0,17-56 0,-20 45-6,-1 0-1,-2-1 0,-1 1 1,-2-1-1,-2 0 0,-2 0 1,-1 0-1,-2 0 0,-11-45 1,8 53-41,-2 1 1,-2-1-1,0 2 1,-2 0-1,-1 0 1,-1 2 0,-2-1-1,-1 2 1,-1 0-1,-1 2 1,-40-40-1,37 44-17,-1 1-1,-1 1 0,0 2 1,-1 0-1,-1 1 0,-1 2 0,0 1 1,-1 1-1,0 1 0,0 2 0,-1 1 1,0 1-1,0 1 0,-1 2 1,1 1-1,-1 2 0,1 1 0,-1 1 1,1 2-1,-1 0 0,1 3 0,1 0 1,-56 22-1,46-12 20,2 2-1,-1 1 1,2 2-1,1 2 1,1 1 0,1 1-1,-44 46 1,41-33 15,1 2-1,2 1 1,2 2-1,1 1 1,-33 71 0,45-78-21,3 1 1,1 0-1,1 1 1,3 0 0,1 1-1,2 0 1,-2 57 0,8-69 5,1 0 0,2 1 1,1-1-1,1 0 1,2 0-1,0 0 1,2-1-1,2 0 1,0-1-1,2 0 1,18 31-1,-15-33 6,2-1 0,1-1 1,1 0-1,1-2 0,0 0 0,2-1 0,0-1 0,2-1 0,0-2 0,0 0 1,2-1-1,0-2 0,0 0 0,1-2 0,1-1 0,47 11 0,-40-14 9,0-2 0,0-1-1,0-1 1,1-3-1,-1 0 1,1-3 0,-1 0-1,0-3 1,0 0 0,0-3-1,-1-1 1,-1-1 0,48-23-1,-49 18 29,-1-2 0,-1 0 0,0-3 0,-2 0 0,0-2-1,-1-1 1,-2-1 0,0-1 0,-2-1 0,-1-1 0,-1-1 0,-1-1 0,-2-1-1,-1-1 1,-2 0 0,-1-1 0,-1 0 0,-2-1 0,9-48 0,-12 36 13,-3 0 0,-1 0 0,-3 0 1,-2-1-1,-1 1 0,-3 0 0,-2 0 1,-1 1-1,-28-83 0,23 91-37,-2 1 0,-1 0 0,-2 1 0,-1 1 0,-2 1 0,-1 1 0,-2 0 0,-1 2 0,-1 1 0,-2 1 0,-1 1 0,-32-23 0,38 35-49,0 0-1,-1 2 1,0 1 0,-1 0-1,0 2 1,-1 1 0,0 1-1,-1 1 1,0 2 0,0 0 0,-51-1-1,47 6 12,0 1-1,0 2 0,1 2 0,-1 0 1,1 2-1,1 1 0,-1 1 0,1 2 1,1 1-1,-37 21 0,31-11 27,0 0-1,1 3 1,2 1-1,1 1 1,1 1-1,1 2 1,1 1-1,2 1 1,1 1-1,2 1 1,1 1-1,2 1 1,1 0 0,-21 65-1,29-67 2,1 0 1,2 0-1,1 1 1,2 0-1,1 0 1,2 0-1,5 54 1,0-60-14,1 0 0,1 0 0,1-1 0,2 0 0,1 0-1,1-1 1,1 0 0,1-1 0,27 39 0,-21-40 5,0 0 1,2-2-1,0 0 0,2-2 0,0 0 0,1-1 0,1-2 1,1 0-1,1-2 0,0-1 0,1-1 0,1-1 0,0-2 1,1-1-1,0-1 0,0-1 0,1-2 0,-1-1 0,1-2 0,1 0 1,-1-3-1,0 0 0,53-9 0,-40 1 33,-1-2 0,0-3 0,0-1 0,-1-1 0,-1-3 0,-1-2 0,-1-1 0,-1-2 0,70-54 0,-75 49-8,-2-1 1,-1-1-1,-1-2 0,-2 0 0,-1-2 0,-1-2 0,-2 0 0,-2-1 0,-2-1 0,23-59 0,-27 53 31,-2-1-1,-2 0 1,-2-1 0,-2-1 0,-2 1 0,-2-1-1,-2 1 1,-8-73 0,3 91-11,-1 0 0,-1 1 0,-2 0 0,-1 0 0,-1 1 0,-21-40 0,20 46-40,-2 2 1,0-1-1,0 1 0,-2 1 1,0 1-1,-1 0 0,-1 1 0,0 1 1,-20-13-1,18 15-37,0 1-1,-1 0 1,0 2 0,-1 1-1,0 0 1,0 1 0,-1 1-1,1 2 1,-42-5 0,33 8-17,1 1 0,-1 1 0,1 2 0,0 1 0,0 1 0,-52 17 0,32-3 10,0 1 0,1 3 0,1 2 0,1 2 0,1 2 0,2 2 0,-79 73-1,74-56 68,3 2-1,1 1 0,3 3 1,2 2-1,-57 107 0,74-119-28,2 1-1,2 1 1,2 1 0,2 1-1,2-1 1,3 2 0,1 0-1,-2 82 1,10-106-5,2-1 0,0 1-1,2 0 1,0-1 0,2 0-1,1 0 1,0-1 0,13 27 0,-11-33 8,1 0 1,0 0 0,1-1-1,0 0 1,2-1 0,0 0 0,0-1-1,2-1 1,-1 0 0,30 19-1,-24-20 3,0-1 0,0-1 0,1-1 0,1 0 0,-1-2 0,1 0 0,0-2 0,33 5 0,-24-8-2,0 0-1,0-2 1,0-1-1,0-2 1,52-10-1,-38 2 30,-1-3-1,0-1 0,-1-2 1,-1-2-1,-1-1 1,0-3-1,-2-1 1,53-43-1,-66 45 56,-1-1 0,-1-2 1,-1 0-1,-2-2 0,0 0 0,-2-2 0,-1 0 0,-1-1 0,-2 0 1,-1-1-1,-1-1 0,12-45 0,-17 45-19,-2 1 1,-1-1-1,-1 0 0,-2 0 0,-1 0 0,-1-1 1,-2 1-1,-2 0 0,0 0 0,-3 1 0,0-1 1,-2 1-1,-15-36 0,9 33-27,-2 1 1,-1 1-1,-2 0 0,0 1 0,-3 2 0,0 0 1,-2 1-1,-48-41 0,53 52-62,0 2 0,-2 0 0,0 1 0,0 1 1,-1 2-1,-1 0 0,0 1 0,0 2 0,-1 0 0,0 2 0,-1 0 0,1 2 0,-33-1 0,29 4-1,-1 2-1,1 2 1,-1 0-1,1 2 1,0 2-1,1 0 1,-1 2-1,-34 15 1,31-8 20,0 1 0,1 1 1,0 1-1,2 2 1,1 1-1,-38 38 0,39-32 19,2 0 0,0 2 0,3 1 0,0 0 0,2 2 0,1 0 0,2 2 0,1-1 0,2 2 0,2 0 0,1 1 0,1 0 0,-8 75 0,16-80-29,2-1 0,0 0 1,3 0-1,0 0 1,2 0-1,1 0 0,1-1 1,2 0-1,1 0 1,2-1-1,0 0 0,2-1 1,1-1-1,2 0 1,0-1-1,1-1 0,2 0 1,1-2-1,0 0 1,35 26-1,-26-25-4,2-1 0,0-2 0,2-1 0,0-2 1,1-1-1,1-1 0,0-3 0,56 14 0,-61-20 14,0-2 1,1-1-1,-1-1 0,1-2 1,0-1-1,0-1 0,-1-2 1,1-2-1,-1 0 0,54-18 1,-52 11 60,-1-1 1,0-2 0,-1-1-1,0-2 1,-2-1 0,0-1-1,-1-1 1,-1-2 0,-1 0 0,-1-2-1,-1-1 1,-2-1 0,0-1-1,-2-1 1,-1 0 0,-2-2-1,0 0 1,-3-1 0,0 0 0,-2-1-1,-1-1 1,8-47 0,-11 30-8,-2 1 0,-2-1 0,-3 0 0,-2 0 0,-2 0 0,-2 1 0,-2-1 0,-3 1 0,-2 1 0,-21-59 0,18 71 8,-1 0 0,-2 2 0,-1 0 0,-2 1-1,-44-54 1,43 62-50,-1 2 0,-1 1 0,-2 1 0,0 1 0,-1 1 0,-1 1 0,-40-20 0,44 27-30,0 1 1,-2 2-1,1 0 0,-1 1 1,0 2-1,-1 1 1,0 1-1,1 1 0,-1 1 1,0 1-1,0 2 1,0 1-1,0 1 0,0 1 1,1 1-1,0 2 1,0 0-1,0 2 0,1 1 1,-28 15-1,18-6 11,1 3-1,1 1 0,1 1 1,1 1-1,1 2 1,2 2-1,0 0 1,2 2-1,2 0 0,-32 54 1,31-42 10,3 1 0,1 1 0,3 1 0,1 0 0,3 2 0,2-1 0,1 2 0,-4 58 0,12-73-8,2 0-1,1 0 1,2 0 0,1 0 0,2-1-1,1 1 1,1-1 0,16 42-1,-13-49-3,1-2 0,1 1 0,2-1-1,0-1 1,1-1 0,1 0 0,1-1-1,1 0 1,1-2 0,39 32 0,-36-35-4,0-1 1,1-1 0,1-1 0,0 0 0,1-2 0,0-1-1,1-2 1,52 12 0,-44-15 7,0-1-1,0-2 1,0-1 0,1-2-1,-1-1 1,54-11-1,-42 2 32,0-1 0,-1-3-1,0-1 1,-1-3 0,-1-1-1,-1-3 1,-1-1 0,-1-1-1,-1-3 1,53-49 0,-67 53 22,-1-1 0,-2-1 0,0-1 0,-2-1 0,-1-1 0,-1-1 0,-2 0 0,-1-1 1,-1-1-1,-2 0 0,-1-1 0,-2 0 0,-1-1 0,-1 0 0,-2 0 0,-2 0 1,-1-1-1,-1 1 0,-2-1 0,-2 1 0,-1 0 0,-1 0 0,-16-53 0,12 60 3,-2 1-1,0-1 0,-2 2 0,-1 0 0,-1 1 1,-1 0-1,-38-42 0,29 41-27,0 0-1,-2 2 1,-1 1 0,-1 1-1,-62-33 1,50 34-37,-2 2 0,0 1 0,-1 3 0,0 1 0,-1 3 0,-1 1 0,0 2 0,0 3 0,0 1 0,-62 5 0,86-1 3,1 2 1,-1 0-1,1 2 0,-1 0 0,1 1 0,1 2 1,-1 0-1,1 1 0,1 1 0,0 0 0,0 2 1,1 0-1,0 1 0,1 1 0,1 1 0,0 0 1,1 1-1,-14 20 0,8-7 2,2 1 1,1 1-1,2 1 0,1 0 1,1 1-1,2 1 0,1 0 1,2 0-1,1 1 0,-5 55 1,10-53-18,2 0-1,1 0 1,2 0 0,1 0 0,2-1 0,2 0-1,1 0 1,2 0 0,1-1 0,18 38 0,-13-39-13,2-1 1,2-1 0,0 0-1,2-2 1,2 0 0,0-2 0,51 45-1,-56-57 26,1-1-1,0 0 0,1-2 0,0-1 0,2 0 0,-1-2 1,1 0-1,0-2 0,1 0 0,0-2 0,0 0 0,44 3 1,-40-8 26,1-1 0,-1-1 0,0-1 0,1-2 0,-1-1 0,0-1 0,-1-1 0,0-2 0,27-12 0,-24 7 43,0-2 0,-1-1 0,-1-1 0,-1-1 0,0-2 0,-1-1 0,25-28 0,-23 20 31,-2-2-1,-2-1 0,0-1 0,-3-1 0,0 0 1,-3-2-1,-1 0 0,-2-1 0,-1-1 0,-2 0 1,-2-1-1,-1 0 0,3-50 0,-9 50-5,-2-1 0,-2 0 0,-1 1-1,-3-1 1,-1 1 0,-2 0 0,-2 0-1,-16-44 1,14 55-48,0 0 0,-2 2 0,-1-1 0,-2 2 0,0 0 0,-2 1 0,0 0 0,-2 2 0,-1 0 0,0 2 0,-33-24 0,38 33-49,-1 1 0,0 0 0,-1 1 0,0 1 0,0 1 0,-1 1 0,0 0 0,-1 2 0,1 0 0,-28-2 0,22 5-4,-1 1-1,1 2 0,0 0 1,-1 2-1,1 1 0,1 1 0,-42 14 1,30-6 4,2 2 1,-1 2-1,2 1 1,0 2-1,1 1 1,1 2 0,2 0-1,0 3 1,1 0-1,2 2 1,-31 40-1,32-33 13,1 2-1,2 1 1,2 0-1,1 2 0,3 0 1,1 1-1,1 1 1,3 1-1,1-1 1,-7 74-1,15-87 0,2 1 0,2-1 0,0 0-1,2 1 1,2-1 0,0-1 0,12 38 0,-9-44 1,1 0-1,1 0 1,1-1 0,0 0-1,2-1 1,0-1 0,2 0-1,0-1 1,31 31 0,-28-34 7,1-1-1,0 0 1,1-1 0,0-1 0,1-1 0,0-1 0,1-1 0,0-1 0,0-1 0,1-1 0,0 0 0,0-2 0,0-1 0,1-1 0,-1 0 0,1-2 0,-1-1 0,0-1 0,1-1 0,42-11 0,-31 5 25,-2-2 1,1-2-1,-1-1 0,-1-1 0,-1-2 0,0-1 1,-1-1-1,-1-2 0,-1-1 0,0-1 0,-2-1 1,29-35-1,-37 37 27,-2 0 1,0-1 0,-1 0-1,-2-1 1,0-1-1,-1 0 1,-2-1 0,-1 0-1,-1-1 1,-1 1 0,-1-1-1,-1-1 1,-2 1-1,-1-1 1,-1 0 0,-3-36-1,-2 35-7,0 0 0,-3 0 0,0 0 0,-2 1 0,-1 0 0,-1 1 0,-1 0 0,-2 0 0,0 1 0,-2 1 0,-1 1 0,-1 0 0,-1 2 0,0 0 0,-2 0 0,-1 2-1,-1 1 1,0 1 0,-1 1 0,-1 1 0,-48-24 0,43 26-63,-1 2 1,0 0-1,-1 2 0,0 2 0,-1 1 1,0 1-1,0 1 0,0 3 1,0 0-1,0 2 0,-1 2 0,1 1 1,0 1-1,0 2 0,1 1 0,0 2 1,0 1-1,1 1 0,-54 28 0,58-24 33,0 2-1,1 1 0,1 1 1,0 0-1,2 2 0,0 1 1,1 1-1,2 1 0,0 1 1,2 1-1,1 0 0,1 1 1,1 1-1,1 0 0,1 1 1,-11 42-1,13-29-13,1 0 0,2 1-1,3-1 1,1 1 0,2 0 0,1 0-1,3 1 1,2-1 0,1-1 0,3 1-1,1-1 1,26 73 0,-20-77-20,1 0 0,3-1 0,0-1 0,3-1 0,1-1-1,1-1 1,2-1 0,1-1 0,1-1 0,2-1 0,1-2 0,1-2 0,52 33 0,-62-45 20,1-1-1,0-1 1,1-1 0,0-1-1,1-1 1,28 5 0,-36-10 9,1 0 1,-1-2 0,1 0 0,-1-1 0,1-1 0,-1 0-1,0-1 1,1-1 0,31-11 0,-28 6 23,0-1 0,0-1 0,-1-1 0,0-1 0,-1-1 0,0-1 0,-1 0 0,0-2 0,-2 0 0,0 0 0,26-36 0,-26 30 2,-2-1-1,0-1 0,-1 0 0,-1-1 1,-2 0-1,0-1 0,-2 0 0,-1-1 1,7-46-1,-11 35-13,-2 0 0,-1 0 1,-2 1-1,-2-1 0,-1 1 0,-2-1 1,-2 2-1,-1-1 0,-26-59 0,21 60-5,-3 1 0,-1 0-1,-1 2 1,-2 0 0,-1 1-1,-2 2 1,-1 0 0,-1 2-1,-40-33 1,52 49-14,0 1 0,-1 0-1,-1 1 1,1 1 0,-2 1 0,1 0-1,-1 1 1,0 1 0,0 1-1,-1 0 1,0 1 0,0 2 0,0-1-1,0 2 1,0 1 0,0 0 0,0 1-1,0 2 1,-32 7 0,20-1-29,1 2 0,0 2 0,1 0 0,1 2-1,0 1 1,1 2 0,0 0 0,-43 41 0,32-23 34,2 3-1,1 0 0,2 2 0,-44 73 1,58-82 10,2 0 1,1 1 0,1 1 0,2 0 0,2 0-1,-13 66 1,21-82-38,1 1-1,0 0 1,2 0-1,0 0 1,1-1-1,1 1 1,1 0-1,1-1 1,0 1-1,1-1 1,1 0-1,1-1 1,1 1-1,17 28 1,-15-30-24,2-1 1,0 0-1,0-1 0,2 0 0,-1-1 1,2-1-1,0 0 0,0-1 0,1 0 1,1-1-1,-1-1 0,28 10 0,-22-11-128,1 0 0,1-2-1,-1-1 1,1-1-1,-1-1 1,1-1 0,0-1-1,0-1 1,39-5-1,60-23-469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5 4937,'0'0'32,"0"0"0,0-1 0,0 1 0,0 0-1,0 0 1,0 0 0,0 0 0,0-1 0,0 1 0,0 0 0,0 0-1,0 0 1,-1 0 0,1-1 0,0 1 0,0 0 0,0 0 0,0 0 0,0 0-1,0 0 1,0 0 0,0-1 0,-1 1 0,1 0 0,0 0 0,0 0-1,0 0 1,0 0 0,0 0 0,-1 0 0,1 0 0,0 0 0,0-1 0,0 1-1,0 0 1,-1 0 0,0 3 277,7 6-299,-4-6 48,-1 0 1,1 0 0,-1 0-1,0 0 1,0 0 0,0 1-1,0-1 1,0 0 0,-1 0-1,1 1 1,-1 5 0,-3 41 1128,1-26-1043,0 33 361,3 1 0,2-1-1,2 0 1,4-1 0,20 79 0,-15-88-431,3 0 1,1-1-1,2-1 1,2-1-1,2-1 0,47 63 1,19 9-299,208 204-1,-204-235-1391,114 77 0,-85-77 607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159 68 2833,'4'-16'971,"-4"13"-745,0 0 0,1 0 1,0 0-1,0-1 0,0 1 0,0 0 0,0 0 0,1 0 0,-1 0 0,1 1 1,0-1-1,0 0 0,0 1 0,0-1 0,0 1 0,4-4 0,-5 6-38,0 1 0,0-1-1,-1 1 1,1-1 0,0 1-1,-1-1 1,1 1 0,-1-1-1,1 1 1,-1-1 0,1 1-1,-1 0 1,1-1 0,-1 1-1,1 0 1,-1-1 0,0 1-1,1 0 1,-1 0 0,0-1-1,0 1 1,1 2-1,2 4 384,12 14-169,2-1 1,0 0-1,25 21 1,22 25-336,-46-45-42,12 14 20,0 2 1,24 42 0,-50-73-54,-1-1 1,0 1-1,0 0 0,-1 1 1,0-1-1,2 10 0,-4-14 5,1 0 0,-1 0 0,0 0 0,0 0 0,0 0 0,0 0-1,-1 1 1,1-1 0,0 0 0,-1 0 0,0-1 0,1 1-1,-1 0 1,0 0 0,0 0 0,0 0 0,0 0 0,0-1 0,-1 1-1,1-1 1,0 1 0,-1-1 0,1 1 0,-4 1 0,-2 2 20,0-2 0,0 1 0,0-1 0,-1 0 0,1 0 1,-1-1-1,0 0 0,-10 1 0,-69 4 199,62-6-164,-68 2 54,-74 6-1474,123-1 809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677 1791 7506,'-2'0'56,"1"0"1,0 0 0,-1-1-1,1 1 1,0 0-1,0-1 1,-1 1 0,1-1-1,0 0 1,0 1 0,0-1-1,0 0 1,-1 0 0,1 0-1,0 0 1,1 0 0,-1 0-1,0 0 1,0 0-1,0 0 1,-1-2 0,1-2 218,0 1 0,0-1 0,0 1 1,1-1-1,-1 1 0,1-6 0,1-42 792,16-104 1,-11 115-861,6-56 559,-1-143 0,-13 180-592,-2-1 0,-4 2 0,-22-95-1,12 90 29,-3 1 0,-2 0 1,-3 2-1,-3 1 0,-49-78 0,56 105-412,-1 1 1,-2 1 0,-1 1 0,-1 2-1,-2 0 1,0 2 0,-2 1 0,-1 1-1,-1 2 1,-48-24 0,34 24-2025,-2 1 800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60 232 4153,'2'-5'1112,"0"-1"-1,0 1 1,0 0 0,0 0 0,1 0-1,0 0 1,6-7 0,-9 12-1062,1 0 0,-1-1 0,1 1 0,-1 0 0,1 0 0,-1 0 0,1 0-1,-1 0 1,1 0 0,-1 0 0,1 0 0,-1 0 0,1 0 0,-1 1 0,1-1 0,-1 0 0,1 0 0,-1 0 0,1 0 0,-1 1 0,0-1 0,1 0 0,-1 1 0,1-1 0,-1 0 0,0 1 0,1-1 0,-1 0 0,0 1 0,1-1 0,-1 1-1,0-1 1,0 1 0,1 0 0,10 17 64,-5-2-33,-1 0 1,-1 1 0,0 0 0,-1 0-1,0 22 1,8 40-38,-6-58-52,-2-4-30,1 0 1,1 0-1,9 21 1,-13-61-41,-5-4 147,-1 1-1,-1 1 1,-11-31 0,-35-75 80,35 90-65,-58-129 1250,75 169-1303,0 0 1,-1 1-1,1-1 1,0 0-1,-1 1 0,1-1 1,0 0-1,0 0 0,-1 0 1,1 1-1,0-1 1,0 0-1,0 0 0,0 0 1,0 1-1,0-1 1,1 0-1,-1 0 0,0 1 1,0-2-1,1 1-8,-1 1 0,1 0 0,-1 0 1,1-1-1,-1 1 0,1 0 0,-1 0 0,0-1 0,1 1 0,-1 0 1,1 0-1,0 0 0,-1 0 0,1 0 0,-1 0 0,1 0 0,-1 0 1,1 0-1,-1 0 0,1 0 0,-1 0 0,1 0 0,33 13 698,-31-12-659,28 14 46,0-2 1,1-2-1,0 0 1,1-3-1,0 0 1,1-2-1,49 2 1,-66-7-252,83 1 215,-34-6-3175,-53 1 1885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671 0 1008,'-23'11'480,"-6"5"481,-6 3-121,-8 6-376,-3 3-152,-8 5-216,-2 2-64,-1 6 64,-2 3 40,-3 12 0,-3 6 0,-6 18-456,0 15 232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544 9 1304,'-9'-6'280,"-4"3"408,-6 8-279,-4 6-41,-8 10-80,-2 4-96,-7 10-160,-2 6-24,-3 11-48,-1 4-48,1 11-40,-1 1 0,6 6-56,2 3 16,8 4-192,3-1-369,10-7 449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268 0 3873,'-24'14'96,"-4"7"40,-5 12-240,1 8 72,-2 9 48,2 5 64,5 1 32,2 0 0,7-5-136,6-5-312,9-6 216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9 1 4121,'-6'37'-400,"4"3"280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7.38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279 0 16155,'-111'38'337,"36"28"-522,17 20-175,33 33-192,16 13-120,26 10-16,16 6-64,26-1-120,11-3 15,20-9 217,13-11 136,18-21 312,5-14-40,2-21-1056,-1-13-993,-8-33 1209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0 174 4569,'29'-16'408,"7"-7"240,3-1-56,-2 1-264,-6 2-184,-6 2-320,-2 1-112,-6 5-472,-3 3-488,-4 3 704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22 2585,'43'-22'8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0 481 6521,'47'-31'569,"10"-4"311,6-5-168,8-2-248,0-2-72,2-1-72,-2 1-32,0 3-112,-1 0-48,-6 7-176,-4 5-264,-10 7-888,-7 3-1121,-7 5 1265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1 385 7282,'45'-35'224,"10"-5"-48,2-1-464,-1-2-569,-2 3-79,-6 0 128,0 1 152,-4 3 520,-1 0-40,-4 2 112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1 240 3209,'24'-18'296,"3"-2"312,0-1-200,-6 3-120,-2 0-56,-5 0-112,1 0-8,-1-2-16,0 1-16,-1-1-192,1 1-224,-3 5-552,-1 2-456,-6 7 679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 2056,'14'-8'56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0 123 2569,'3'1'-168,"4"1"-353,3-2-23,6 0 440,2-2 416,5-2 857,2-2 279,5-3 0,4-1-264,7-5-631,5 0-321,9-5-809,6-1-575,9-3 600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 4 3489,'0'-3'-544,"-1"2"352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4.9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49 1112,'25'-14'112,"1"-2"144,5-3-256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88 14 1360,'-5'6'8243,"13"-14"-7196,-21 31-934,1-1 0,2 1 0,0 1 0,1 0 0,2 0 0,0 1 0,-5 49 0,5-18 129,4 0 0,5 97 0,-1-130-181,2-1 1,10 40-1,-11-53-49,1-1 1,0 0-1,0 0 0,1 0 1,0 0-1,1 0 1,-1-1-1,1 0 0,1 0 1,7 9-1,-10-14-9,-1 0 0,0 0 0,1 0 0,-1 0 0,1 0 0,0-1 0,0 1 0,-1-1 0,1 1 0,0-1 0,0 0 0,0 0 0,0-1 0,0 1 0,1-1 0,-1 1 0,0-1-1,0 0 1,4 0 0,-2-1 1,-1 0-1,0-1 1,0 1-1,0-1 1,0 0-1,0 0 0,0 0 1,-1 0-1,1-1 1,-1 0-1,0 1 0,5-6 1,3-4 10,-2 0 1,1-1-1,-2 0 0,0-1 0,0 0 1,9-25-1,-2-1 39,-3 0 0,-1-1 0,7-53 0,-15 72-51,-1 0 1,-1 0 0,-1 0 0,-1 0-1,-1 0 1,0 0 0,-2 1-1,-7-23 1,9 37-49,-1 0-1,0 1 1,0 0 0,0-1 0,-1 1-1,0 1 1,0-1 0,-8-7-1,-1 1-638,-28-21 0,-5-4-2241,33 24 2033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7.61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38 1 15203,'-37'31'88,"37"31"-648,15 15-104,32 27-232,15 7 80,29 9 55,11 2-103,17-2-240,2-1-208,4-7-313,2-8-95,1-17 1024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123 121 856,'0'-2'334,"0"0"-1,-1 0 1,1 1-1,0-1 1,-1 0-1,1 0 1,-1 0-1,1 0 1,-1 1-1,0-1 1,0 0-1,0 1 1,0-1-1,-2-2 1,2 3-252,1 1 0,-1-1-1,1 1 1,-1 0 0,0-1 0,1 1 0,-1 0 0,0-1 0,1 1 0,-1 0 0,0 0 0,0-1 0,1 1 0,-1 0 0,0 0 0,0 0 0,1 0 0,-1 0 0,0 0 0,0 0 0,1 1 0,-1-1 0,0 0 0,1 0 0,-1 0 0,0 1 0,0-1 0,1 0 0,-1 1 0,1-1 0,-1 1 0,0-1 0,1 1 0,-1-1-1,1 1 1,-1-1 0,1 1 0,-1-1 0,1 1 0,-1 1 0,-7 7-6,1 0-1,1 0 0,0 1 0,-7 12 1,12-19-56,-1 0 1,1 1 0,-1-1-1,1 1 1,0-1-1,0 1 1,0 0 0,1-1-1,-1 1 1,1 0-1,0 0 1,0-1 0,1 1-1,-1 0 1,1 0 0,1 5-1,-2-8-19,0-1 0,0 1 0,1-1-1,-1 1 1,0-1 0,0 1 0,1-1 0,-1 1 0,0-1-1,1 1 1,-1-1 0,0 0 0,1 1 0,-1-1 0,1 1-1,-1-1 1,0 0 0,1 0 0,-1 1 0,1-1 0,-1 0-1,1 0 1,-1 1 0,1-1 0,0 0 0,-1 0 0,1 0-1,-1 0 1,1 0 0,0 0 0,1 0 4,-1-1 0,1 1 0,-1-1 0,1 1 0,-1-1 0,0 0 0,1 0 0,-1 0 0,0 0 0,0 0 0,2-1 0,24-30 117,-19 21 13,-1-1-1,0 0 1,0 0-1,4-15 1,-9 23-84,-1 0-1,1 0 1,-1 0 0,0 0-1,-1 0 1,1 0 0,0 0 0,-1 0-1,0-1 1,0 1 0,-1 0 0,1 0-1,-1 0 1,0-1 0,0 1-1,0 0 1,-3-7 0,4 11-42,-1 0 0,1-1 0,0 1 0,0-1 0,-1 1-1,1 0 1,0-1 0,-1 1 0,1 0 0,0-1 0,-1 1 0,1 0 0,-1-1 0,1 1 0,0 0 0,-1 0 0,1-1 0,-1 1 0,1 0 0,-1 0 0,1 0 0,-1 0 0,1 0-1,-1 0 1,1 0 0,-1 0 0,1 0 0,-1 0 0,1 0 0,-1 0 0,1 0 0,0 0 0,-1 0 0,-17 13 81,-8 23-64,17-21-21,0 2 1,-10 28-1,16-38-7,1-1-1,0 1 1,1-1-1,0 1 0,0 0 1,0-1-1,1 1 1,0 0-1,0 0 1,2 11-1,-2-17 3,0 0 0,0 0 1,1 0-1,-1 0 0,0 0 0,0 0 0,1-1 1,-1 1-1,0 0 0,1 0 0,-1 0 0,1-1 1,-1 1-1,1 0 0,0-1 0,-1 1 0,1 0 1,0-1-1,-1 1 0,1-1 0,0 1 0,-1-1 1,1 1-1,0-1 0,0 1 0,1-1 0,-1 0 3,1 0 0,-1 0 0,1 0-1,-1 0 1,1-1 0,-1 1-1,0 0 1,1-1 0,-1 0 0,0 1-1,0-1 1,1 0 0,-1 1 0,2-3-1,4-2 15,-1-1-1,0 0 0,-1 0 1,8-10-1,-7 6 28,0 1 0,-1-1 0,0 0 0,0 0 0,-1-1 0,-1 0-1,0 1 1,0-1 0,-1 0 0,0 0 0,-1-1 0,0 1 0,-1 0 0,0 0 0,-3-14 0,3 23-38,0 1-1,0-1 1,0 1 0,-1 0-1,1-1 1,0 1 0,-1 0 0,1-1-1,-1 1 1,1 0 0,-1 0 0,0 0-1,0-1 1,1 1 0,-1 0-1,0 0 1,0 0 0,0 0 0,0 0-1,0 1 1,-3-3 0,3 3-3,0 0 0,0 0 0,-1 0 0,1 0 0,0 0 0,0 0 0,-1 0 0,1 0 0,0 0 0,0 1 0,-1-1 0,1 0 0,0 1 0,0-1 1,0 1-1,0 0 0,0-1 0,-2 2 0,-4 3-3,1 1-1,0-1 1,0 1 0,1 0 0,-10 13-1,4-1-15,0 1-1,-14 32 1,22-44 3,0 1-1,0 0 1,1 0 0,0 0 0,1 0 0,-1 0 0,2 0-1,-1 1 1,2 15 0,-1-24 12,0 1 0,0 0-1,0-1 1,0 1 0,0-1-1,0 1 1,1 0 0,-1-1 0,0 1-1,0 0 1,1-1 0,-1 1 0,0-1-1,1 1 1,-1-1 0,0 1-1,1-1 1,-1 1 0,1-1 0,-1 1-1,1-1 1,-1 1 0,1-1-1,0 0 1,-1 1 0,1-1 0,-1 0-1,1 0 1,0 1 0,-1-1 0,1 0-1,0 0 1,-1 0 0,1 0-1,0 0 1,-1 0 0,1 0 0,0 0-1,-1 0 1,1 0 0,0 0 0,-1 0-1,1-1 1,-1 1 0,1 0-1,0 0 1,-1-1 0,1 1 0,-1 0-1,1-1 1,-1 1 0,1-1-1,0 1 1,0-1 0,4-3 9,0 0 1,0 0-1,0 0 1,5-5-1,1-4 9,0 1-1,-1-2 1,-1 1-1,13-25 1,-19 33-10,0 0 1,-1-1-1,0 0 1,0 1-1,0-1 0,-1 0 1,0 0-1,0 0 1,0 0-1,-1 0 0,0 0 1,0 0-1,-1 0 1,1 0-1,-4-12 0,4 18-6,0-1-1,0 0 0,-1 1 0,1-1 0,0 1 1,-1-1-1,1 0 0,0 1 0,-1-1 0,1 1 0,-1-1 1,1 1-1,-1-1 0,1 1 0,-1-1 0,1 1 0,-1 0 1,1-1-1,-1 1 0,0 0 0,1-1 0,-1 1 0,1 0 1,-1 0-1,0 0 0,1 0 0,-1-1 0,0 1 0,1 0 1,-1 0-1,0 0 0,1 0 0,-1 0 0,0 1 0,1-1 1,-1 0-1,0 0 0,1 0 0,-1 1 0,0-1 1,1 0-1,-1 0 0,1 1 0,-1-1 0,0 1 0,1-1 1,-1 0-1,1 1 0,0-1 0,-1 1 0,0 0 0,-4 3-5,1 0-1,0 0 0,0 1 0,-5 6 0,-4 7 1,1 1-1,-18 41 0,26-51 3,1 0 1,-1 1-1,1 0 0,1 0 1,0 0-1,0 0 0,1 0 1,1 18-1,0-26 2,0-1 1,0 0-1,0 0 0,0 0 0,0 1 1,0-1-1,1 0 0,-1 0 0,0 0 1,1 1-1,-1-1 0,1 0 0,-1 0 1,1 0-1,0 0 0,0 0 0,-1 0 1,1 0-1,0 0 0,1 0 0,-1 0 2,0-1-1,0 0 1,0 1 0,0-1-1,0 0 1,0 0 0,0 0-1,0 0 1,-1 0-1,1 0 1,0 0 0,0-1-1,0 1 1,0 0 0,0 0-1,0-1 1,0 1-1,0 0 1,-1-1 0,2 0-1,4-2 7,-1-1 0,0 0 0,0 0 0,0-1 0,7-8 0,2-3 13,-2 0 1,19-30-1,-29 41-13,1 0 0,-1 0-1,1-1 1,-1 1 0,-1 0-1,1-1 1,-1 1 0,0-1-1,0 1 1,-1-1 0,1 0-1,-1 1 1,-1-1 0,-1-10-1,2 15-6,0 0 0,0 1 1,0-1-1,0 0 0,0 0 0,-1 0 0,1 0 0,0 0 0,-1 1 1,1-1-1,-1 0 0,1 0 0,-1 0 0,1 1 0,-1-1 0,1 0 0,-1 1 1,0-1-1,1 1 0,-1-1 0,0 1 0,0-1 0,1 1 0,-1-1 1,0 1-1,0-1 0,0 1 0,-1 0 0,1 0-1,-1 0 1,0 0-1,1 1 1,-1-1-1,1 1 0,-1-1 1,1 1-1,-1-1 0,1 1 1,0 0-1,-1 0 0,1 0 1,0 0-1,-2 1 1,-4 5-4,1-1 0,0 0 0,1 1 0,-9 14 0,8-11-2,1 1 0,0 0 1,1 1-1,-6 20 0,9-26 4,0-1-1,0 1 1,0 0-1,1-1 0,0 1 1,0 0-1,0-1 0,1 1 1,0-1-1,0 1 0,0-1 1,3 8-1,-3-12 3,-1 0-1,0 0 1,1 0 0,-1 0-1,1-1 1,-1 1 0,1 0-1,-1 0 1,1-1 0,-1 1-1,1 0 1,0-1-1,0 1 1,-1 0 0,1-1-1,0 1 1,0-1 0,-1 1-1,1-1 1,0 0 0,0 1-1,0-1 1,0 0 0,0 0-1,0 1 1,0-1-1,1 0 1,0-1 1,0 1 0,0-1 0,0 1 0,0-1 0,0 0 0,0 0 0,-1 0 0,1 0 0,0 0 0,0 0 0,-1 0 0,3-2 1,2-3-12,0 0 1,0-1-1,-1 0 1,0 0-1,4-7 1,-4 5-169,-1 0 1,-1 0 0,0 0-1,0 0 1,2-12 0,-3 3-187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145 8 2761,'-18'-4'5674,"18"3"-5599,-1 1 0,0-1 0,0 1 0,0 0 0,0-1 0,0 1 0,1 0 0,-1 0 0,0-1 0,0 1 0,0 0 0,0 0 0,0 0 0,0 0 0,0 0 0,0 0 0,0 1 0,0-1 0,0 0 0,0 0-1,1 1 1,-1-1 0,0 0 0,0 1 0,0-1 0,0 1 0,1-1 0,-1 1 0,0-1 0,0 1 0,1 0 0,-1-1 0,1 1 0,-1 0 0,0 0 0,1 0 0,-1-1 0,1 1 0,0 0 0,-1 0 0,1 1 0,-11 19 65,2 0 0,0 1 0,-8 33 0,-11 71 175,27-123-310,-6 36 70,-5 72-1,11-98-66,1 0 0,1 1 0,0-1 0,1 0 0,0 0 0,1 0-1,0-1 1,1 1 0,8 16 0,-11-26-7,0 0 1,1-1-1,-1 1 0,1-1 1,0 1-1,0-1 0,0 0 1,0 0-1,0 1 1,0-1-1,1-1 0,-1 1 1,1 0-1,-1-1 0,1 1 1,-1-1-1,1 0 0,5 2 1,-5-2 1,1-1 1,-1 0 0,1 0-1,-1 0 1,1 0-1,-1-1 1,1 1 0,-1-1-1,1 0 1,-1 0 0,1 0-1,-1 0 1,5-3-1,3-2 48,-2-1-1,1 0 0,-1 0 1,0 0-1,0-1 0,-1-1 1,0 0-1,9-14 0,-6 6 88,-2 0-1,0-1 1,-1-1-1,0 1 1,-2-1-1,0 0 1,-1-1-1,2-21 1,-3 12-65,-2-1 0,-1 1 0,-1-1 0,-7-54 1,6 73-70,-1 0 1,-1 0 0,0 0 0,-8-21 0,9 30-21,1-1 0,-1 0 0,1 1 0,-1-1 0,0 1 0,0-1 0,0 1 0,0 0 0,0 0 0,0 0 0,-1 0 1,1 0-1,-1 1 0,1-1 0,-1 1 0,0 0 0,0-1 0,1 1 0,-1 0 0,0 1 0,0-1 0,0 0 0,-5 1 0,2-1-144,-1 1-1,0 1 1,1-1 0,-1 1 0,0 1-1,1-1 1,-13 5 0,15-4-355,0 0 1,0 0-1,0 0 1,0 0-1,1 1 0,-1 0 1,-6 6-1,5-3-1781,6 0 910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155 23 768,'0'-1'200,"-1"0"-1,1-1 0,-1 1 1,1 0-1,-1 0 0,1 0 1,-1-1-1,0 1 0,0 0 1,0 0-1,0 0 0,1 0 1,-1 0-1,-1 1 1,1-1-1,0 0 0,0 0 1,0 1-1,0-1 0,0 0 1,-1 1-1,1 0 0,-2-1 1,1 1-95,0 0 0,0 0 1,1 0-1,-1 1 0,0-1 0,1 1 1,-1-1-1,1 1 0,-1 0 0,0 0 1,1 0-1,0-1 0,-1 1 0,1 1 1,-3 1-1,-2 3 18,0 1-1,0 0 1,1 0-1,0 0 1,-8 16-1,9-15 61,1 1 0,0-1-1,-4 15 1,7-21-159,-1 0 0,1 0 0,-1 0-1,1 0 1,0 0 0,0 0 0,0 0-1,0 0 1,0 0 0,0 0 0,1 0-1,-1 0 1,1 0 0,-1 0 0,1 0 0,0 0-1,-1 0 1,1 0 0,0-1 0,0 1-1,1 0 1,0 1 0,0-2-20,-1-1 0,0 1 0,0-1 0,1 1 0,-1-1 0,0 0 1,1 0-1,-1 1 0,0-1 0,1 0 0,-1 0 0,1 0 0,-1-1 0,0 1 0,1 0 0,-1 0 0,0-1 0,0 1 0,1-1 1,-1 1-1,0-1 0,0 0 0,0 1 0,1-1 0,-1 0 0,0 0 0,0 0 0,0 0 0,0 0 0,-1 0 0,2-1 1,29-35 141,-31 37-146,3-5 12,0-1 0,0 1 0,0-1-1,0 0 1,1-6 0,-3 10-5,0-1 0,-1 1 0,1 0 0,-1-1 0,0 1 1,1 0-1,-1-1 0,0 1 0,-1 0 0,1-1 0,0 1 1,-1 0-1,1-1 0,-1 1 0,1 0 0,-3-4 0,3 5-6,-1 1-1,1-1 1,0 1-1,-1-1 0,1 1 1,0 0-1,-1-1 1,1 1-1,0 0 1,-1-1-1,1 1 0,-1 0 1,1 0-1,-1-1 1,1 1-1,-1 0 0,1 0 1,-1 0-1,1 0 1,-1-1-1,1 1 0,-1 0 1,1 0-1,-1 0 1,1 0-1,-1 0 1,1 0-1,-1 1 0,0-1 1,-17 10 5,-10 18-3,22-19-3,0 0 0,0 0 0,-8 18 0,13-23 0,-1-1 0,1 1 0,-1 0-1,1 0 1,0 0 0,0 0 0,1 1-1,0-1 1,-1 0 0,1 0 0,0 0-1,2 8 1,-2-11 1,0 0 0,0-1 0,1 1 0,-1 0 0,0-1 0,0 1 0,1 0 0,-1-1 0,0 1 0,1-1 0,-1 1 0,1 0 0,-1-1 0,1 1 0,-1-1 0,1 1 0,-1-1 0,1 0 0,-1 1 0,1-1 0,0 1 0,-1-1 0,1 0 0,0 0 0,-1 1-1,1-1 1,0 0 0,1 0 10,0 0-1,-1 0 1,1 0 0,-1-1-1,1 1 1,-1 0-1,1-1 1,-1 1-1,1-1 1,-1 0-1,3-1 1,2-2 44,-1 1 1,0-1-1,0-1 0,9-8 1,-10 6-22,1 1 0,-1-1 0,0 0-1,0 0 1,4-12 0,-7 17-25,0 0-1,0 0 1,-1 0 0,1 0-1,-1 0 1,1 0 0,-1 0-1,0 0 1,1 0-1,-1 0 1,0 0 0,0 0-1,-1 0 1,1 0 0,0 0-1,-1 0 1,1 0-1,-1 0 1,0 0 0,1 0-1,-1 0 1,0 0-1,0 0 1,-1 1 0,1-1-1,-2-2 1,2 4-6,0-1 1,0 1-1,0-1 1,0 1-1,0 0 1,0-1-1,0 1 1,0 0-1,0 0 1,0 0-1,-1 0 0,1 0 1,0 0-1,0 0 1,0 0-1,0 0 1,0 0-1,0 1 1,0-1-1,0 0 1,-1 1-1,1-1 0,0 1 1,0-1-1,1 1 1,-1 0-1,0-1 1,0 1-1,0 0 1,0 0-1,-1 1 1,-23 27 74,21-22-77,0 1 1,0-1-1,0 1 0,1 0 0,-3 9 0,6-14 0,-1-1 0,1 0-1,0 1 1,-1-1 0,1 0 0,0 1 0,0-1 0,1 0-1,-1 1 1,1 3 0,0-5 0,-1 0-1,1 0 1,-1 0-1,1 0 1,-1 0-1,1 0 1,0 0 0,-1 0-1,1-1 1,0 1-1,0 0 1,0 0-1,0-1 1,0 1 0,0-1-1,0 1 1,0-1-1,0 1 1,0-1-1,0 1 1,0-1 0,0 0-1,1 1 1,1-1 10,0 0 1,0-1 0,-1 1-1,1-1 1,-1 1-1,1-1 1,0 0 0,-1 0-1,1 0 1,-1 0 0,0 0-1,1 0 1,-1-1-1,0 1 1,0-1 0,0 0-1,0 0 1,0 0 0,3-3-1,1-2 20,1-1-1,-1 0 1,10-17-1,-15 22-19,1 0 0,-1 0-1,0 0 1,0 0-1,0-1 1,-1 1-1,1 0 1,-1-1-1,1 1 1,-1 0 0,-1-7-1,1 10-7,0-1 0,0 0 0,0 0 0,-1 1 1,1-1-1,0 1 0,0-1 0,-1 0 0,1 1 0,0-1 0,-1 1 0,1-1 0,-1 0 0,1 1 0,0-1 1,-1 1-1,1 0 0,-1-1 0,0 1 0,1-1 0,-1 1 0,1 0 0,-2-1 0,1 1-2,0 0 0,-1 0 0,1 0-1,-1 0 1,1 0 0,0 0-1,-1 0 1,1 1 0,0-1 0,-1 0-1,1 1 1,0-1 0,0 1 0,0-1-1,-1 1 1,-1 1 0,-4 3-3,0 1-1,0-1 1,1 1 0,0 0 0,0 1 0,-10 13 0,13-15-1,0-1 1,0 0 0,0 1 0,1-1 0,0 1 0,0-1 0,0 1 0,1 0 0,-1 0 0,1 0 0,0 0 0,1 0 0,-1 7 0,1-12 2,0 1 0,0 0 0,0-1 1,0 1-1,0 0 0,0-1 0,0 1 1,1 0-1,-1-1 0,0 1 0,0 0 1,1-1-1,-1 1 0,0-1 0,1 1 1,-1-1-1,1 1 0,-1-1 0,0 1 0,1-1 1,-1 1-1,1-1 0,-1 1 0,1-1 1,0 0-1,-1 1 0,1-1 0,0 1 1,1-1 5,-1 0 0,0 0 0,1 0 0,-1 0 0,0-1 0,0 1 0,1 0 0,-1-1 0,0 1 0,0 0 0,1-1 0,-1 1 0,2-2 0,2-1 32,-1 0 0,1 0-1,-1-1 1,0 0 0,8-7-1,-7 3-9,0 1 1,-1-1-1,0 0 0,0-1 0,-1 1 0,3-9 1,-5 14-22,-1 1 1,1-1 0,-1 1 0,0-1 0,0 1-1,0 0 1,0-1 0,0 1 0,0-1 0,0 1-1,-1-1 1,0-2 0,0 4-3,1 0 1,-1 0-1,0 0 0,1 0 0,-1 0 1,0 0-1,0 0 0,0 0 1,0 0-1,0 0 0,0 1 0,0-1 1,0 0-1,0 1 0,0-1 0,0 0 1,-1 1-1,1 0 0,0-1 1,0 1-1,-1 0 0,1-1 0,0 1 1,-3 0-1,0 0-7,1 1 1,-1-1-1,0 1 1,0 0-1,1 0 1,-1 0-1,1 0 1,-1 1-1,1 0 1,-1-1-1,1 1 1,0 0-1,0 1 1,0-1-1,0 0 1,0 1-1,0 0 1,1 0-1,-1-1 1,1 2-1,-4 5 1,0 1 4,0 0-1,0 0 1,1 1 0,1-1 0,0 1 0,-3 12 0,5-16-6,1-1 0,0 1 1,1-1-1,-1 1 1,1 7-1,0-13 2,0 0 0,0 0 0,0 0 0,0-1 0,1 1 0,-1 0 0,0 0-1,0 0 1,0-1 0,1 1 0,-1 0 0,1 0 0,-1-1 0,0 1 0,1 0 0,-1 0 0,1-1 0,-1 1-1,1-1 1,0 1 0,-1-1 0,1 1 0,0-1 0,-1 1 0,1-1 0,0 1 0,-1-1 0,1 0 0,0 1-1,0-1 1,0 0 0,-1 0 0,1 0 0,0 1 0,0-1 0,0 0 0,-1 0 0,1 0 0,0 0-1,0 0 1,0-1 0,0 1 0,-1 0 0,1 0 0,0 0 0,0-1 0,-1 1 0,1-1 0,0 1 0,0 0-1,-1-1 1,2 0 0,7-4-192,0-1 0,-1-1 1,0 1-1,0-1 0,0-1 0,-1 1 0,12-17 0,-18 22 129,18-22-528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16 375 216,'-3'-3'1971,"-9"-11"5793,12 13-7689,0-1-1,-1 1 1,1 0 0,0-1-1,0 1 1,0 0 0,0-1 0,0 1-1,0 0 1,1-1 0,-1 1-1,0 0 1,1-1 0,-1 1 0,1 0-1,-1 0 1,1-1 0,0 1-1,-1 0 1,2-1 0,25-44 535,1 1 1,47-56-1,-61 82-597,1 2 0,0 0 0,2 1-1,0 0 1,19-13 0,-31 26-20,0 0-1,0 0 0,0 1 1,0-1-1,1 1 1,-1 1-1,0-1 0,1 1 1,0-1-1,-1 2 1,8-2-1,-9 3 3,0-1 1,0 1-1,0 0 0,0-1 0,1 2 0,-1-1 1,-1 0-1,1 1 0,0 0 0,0 0 0,0 0 1,-1 0-1,0 1 0,1-1 0,-1 1 0,0 0 1,3 3-1,4 7-100,-1 0 0,0 0 0,-2 1 0,1 0-1,-1 0 1,-1 1 0,-1 0 0,6 25 0,-8-33-191,2 9-231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11 185 2945,'-11'-1'7847,"18"-5"-6117,8-5-1331,16-16 267,-20 16-571,0 0 1,2 1 0,-1 0 0,1 1 0,1 0 0,-1 1 0,1 1 0,26-10 0,6 4-129,-14 3-59,0 1 0,49-6 1,-76 15-233,0-1 0,0 1-1,1 1 1,-1-1 0,0 1 0,0 0 0,0 0 0,-1 0 0,1 0 0,8 4 0,-2 1-507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68 1560,'1'-21'10249,"-1"21"-10085,0 0 1,0 0-1,1 0 1,1 1-81,-1 0 0,1-1 0,-1 1 1,0 0-1,1 0 0,-1 1 0,0-1 0,0 0 1,0 0-1,1 1 0,-1-1 0,-1 1 0,1-1 1,0 1-1,0-1 0,0 1 0,-1-1 0,1 3 1,9 40 4,-3-12 94,20 42 52,20 68-143,-44-133-106,-3-5-7,1 0-1,0-1 0,0 1 0,0 0 1,1-1-1,0 1 0,-1-1 1,1 1-1,4 5 0,-4-31-234,-11-29 296,-2 1 0,-2 0-1,-2 1 1,-30-65 0,39 101-38,-2-5 21,-11-31 0,16 74 18,8 10-21,1 1 0,1-1-1,13 35 1,-1-1-59,-15-53 28,4 17-1086,13 33 1,-11-42 355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0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 44 2633,'-12'-8'1880,"11"7"-1268,0 0 1,1-1-1,-1 1 1,0 0-1,1-1 0,-1 1 1,1 0-1,0-1 1,-1 1-1,1 0 1,0-1-1,0 1 1,0-1-1,-1 1 0,2-1 1,-1-2-1,0 1-118,16 14 690,-12-6-1118,0 0-1,0 0 1,-1 1-1,0-1 1,0 0-1,0 1 1,0 0 0,2 11-1,12 55 155,-7-25-144,14 29-49,4-2 1,45 86 0,-45-101-98,-21-46-47,-11-26 153,-13-27 149,-31-63 125,-47-122 475,77 175-784,10 32-3,2 1-1,0-1 1,1 0-1,0-1 1,2 1-1,-2-22 1,16 51-67,42 103 364,12 24-146,-40-98-230,18 34-151,-22-21-2835,-15-30 1799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80 318 1608,'-2'-4'1228,"1"2"-461,-1 1-1,1-1 0,1 0 0,-1 0 1,0 0-1,0 0 0,1 0 0,-1 0 1,1 0-1,0 0 0,-1-3 0,9-16 463,6-5-792,2 1-1,1 0 1,1 1-1,38-39 0,26-33-69,-79 90-417,-6 5 20,-14 10 12,-23 20 5,0 3-28,-45 47 0,70-63 55,1 1 0,0 0 0,2 0 0,0 1 0,-16 34-1,28-52-10,-1 0 0,1 1 0,0-1-1,0 0 1,0 0 0,0 0 0,-1 1-1,1-1 1,0 0 0,0 0 0,0 0 0,0 1-1,0-1 1,0 0 0,0 0 0,0 1-1,0-1 1,0 0 0,0 0 0,0 1-1,0-1 1,0 0 0,0 0 0,0 1 0,0-1-1,0 0 1,0 0 0,0 1 0,0-1-1,0 0 1,0 0 0,0 0 0,0 1-1,0-1 1,1 0 0,-1 0 0,0 0-1,0 1 1,1-1 0,9-4 80,13-14 10,56-65 57,-21 20-327,-26 25-3457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0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210 168 1928,'-1'-1'489,"0"1"0,0-1-1,0 0 1,0 1 0,0-1-1,0 1 1,0-1 0,0 1-1,0-1 1,0 1 0,0 0-1,0 0 1,0-1-1,0 1 1,0 0 0,-2 0-1,-11-4 1556,3-5-1154,0 0 0,-10-13 1,14 14-737,-1 0 1,-1 0-1,1 1 1,-18-12-1,10 11-8,11 6-56,0 0 1,1 0-1,-1 0 0,1-1 0,0 0 0,-1 0 0,1 0 0,1 0 0,-1-1 0,0 1 0,1-1 0,0 0 0,-4-5 0,7 9-76,0-1-1,0 1 1,0 0-1,0-1 1,0 1 0,0 0-1,0-1 1,0 1-1,0-1 1,0 1 0,1 0-1,-1-1 1,0 1-1,0 0 1,0-1 0,0 1-1,0 0 1,1-1-1,-1 1 1,0 0-1,0-1 1,1 1 0,-1 0-1,0-1 1,1 1-1,-1 0 1,0 0 0,0 0-1,1-1 1,-1 1-1,0 0 1,1 0 0,-1 0-1,1 0 1,-1-1-1,0 1 1,1 0 0,-1 0-1,0 0 1,1 0-1,-1 0 1,1 0 0,-1 0-1,0 0 1,1 0-1,-1 0 1,1 1 0,-1-1-1,0 0 1,1 0-1,-1 0 1,22 4 22,-10 3-49,-1 1 0,1 0 0,-2 0 0,1 1 0,9 10 1,18 15 27,-28-27-3,30 26-5,-39-31-4,1-1 0,-1 0 1,0 1-1,0-1 1,1 1-1,-1-1 1,0 1-1,0 0 0,-1 0 1,1-1-1,0 1 1,0 0-1,-1 0 0,1 0 1,-1-1-1,0 1 1,1 0-1,-1 0 1,0 0-1,0 0 0,-1 3 1,1-5 1,0 0 0,-1 0 0,1 0 1,0 1-1,0-1 0,-1 0 0,1 0 0,0 0 1,-1 0-1,1 0 0,0 1 0,-1-1 1,1 0-1,0 0 0,-1 0 0,1 0 0,0 0 1,-1 0-1,1 0 0,0 0 0,-1 0 0,1 0 1,0 0-1,-1-1 0,1 1 0,0 0 0,-1 0 1,1 0-1,0 0 0,-1 0 0,1-1 1,0 1-1,0 0 0,-1 0 0,1 0 0,0-1 1,0 1-1,-1 0 0,1-1 0,0 1 0,-15-13 84,14 12-76,-49-39 73,38 31-74,0 0 0,0-1-1,1 0 1,0-1 0,0 0 0,1-1-1,1 0 1,-9-15 0,18 27-16,-1 0 1,1-1 0,0 1 0,0 0-1,-1 0 1,1-1 0,0 1-1,0 0 1,0-1 0,0 1 0,-1 0-1,1-1 1,0 1 0,0-1 0,0 1-1,0 0 1,0-1 0,0 1 0,0 0-1,0-1 1,0 1 0,0 0 0,0-1-1,0 1 1,0-1 0,1 1-1,-1 0 1,0-1 0,0 1 0,0 0-1,0-1 1,1 1 0,-1 0 0,0 0-1,0-1 1,1 1 0,-1 0 0,0 0-1,1-1 1,16 2-138,18 12-312,60 46-6005,-74-48 5048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33 378 4601,'-1'0'245,"0"0"-1,0 0 1,0 0 0,0 0-1,1 0 1,-1 0 0,0 0 0,0-1-1,0 1 1,0 0 0,0-1-1,1 1 1,-1 0 0,0-1-1,0 1 1,1-1 0,-1 0 0,0 1-1,1-1 1,-1 1 0,1-1-1,-1 0 1,1 1 0,-1-1-1,1 0 1,-1-1 0,0-1-13,0 1-1,0-1 1,1 1 0,-1-1 0,1 0 0,0 1-1,0-1 1,0 0 0,1-3 0,1-8-103,1-1 0,7-22 1,-8 31 226,26-72-106,-19 57-317,-1-1 1,0 0-1,-2 0 1,-1 0-1,0-1 0,1-30 1,-18 76-681,-15 43 485,7-16-757,-18 65 1,33-94 324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7.91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0 15115,'4'88'320,"59"39"-480,29 15-24,34 22-392,10 6-104,17 6-120,5-4-48,13-17-9,11-19 1,14-37-16,-2-17 8,3-33-616,-2-15 911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12 218 3249,'-1'0'403,"0"-1"1,1 0 0,-1 0 0,0 0-1,0-1 1,1 1 0,-1 0 0,0 0-1,1 0 1,-1 0 0,1-1 0,0 1-1,-1 0 1,1 0 0,0-1 0,0 1-1,-1 0 1,1-1 0,1 0-1,0-1-204,0 1 0,0 0 0,1 0 0,0 0 0,-1 0 0,1 0 0,0 1 0,0-1 1,3-2-1,19-16 161,113-105 398,-124 114-742,-13 11-45,1-1 0,-1 1 0,0-1 0,1 1 0,-1 0 0,1-1-1,-1 1 1,0 0 0,1 0 0,-1-1 0,1 1 0,-1 0 0,1 0-1,-1-1 1,1 1 0,-1 0 0,1 0 0,-1 0 0,1 0 0,-1 0-1,1 0 1,-1 0 0,1 0 0,-1 0 0,1 0 0,0 0 0,-2 2 11,0 0 0,0 0 0,0 0 0,0 0 0,0 0 0,-1-1 0,1 1 0,-1-1 0,1 1 1,-1-1-1,-2 3 0,0 0-6,-52 49 92,-75 55 0,179-137 821,-25 9-877,-2 0-1,-1-1 1,0-1-1,26-39 0,-27 36-137,-49 59 51,-1-1 0,-58 49 0,80-74 31,9-8-11,0 0 0,0 0 1,0 0-1,0 0 0,0 0 1,0 0-1,0 0 0,0-1 1,0 1-1,-1-7-3602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189 159 3153,'-2'-2'447,"1"0"1,-1 0 0,0 0-1,0 1 1,0-1-1,-1 1 1,1-1 0,0 1-1,0 0 1,-1 0-1,1 0 1,-1 0 0,1 0-1,-1 1 1,1-1-1,-1 1 1,0 0 0,1 0-1,-1-1 1,-3 2-1,1-1-155,0-1 0,0 1 0,1-1 0,-1 0 0,0 0 0,-8-4 0,5 1-179,1-1-1,0-1 1,-1 1-1,2-1 1,-1 0-1,1-1 1,0 0-1,0 0 0,1 0 1,0 0-1,0-1 1,1 0-1,0 0 1,0 0-1,-3-11 1,7 19-114,1 0 0,-1 0 0,0 0 1,0 0-1,0 1 0,0-1 1,0 0-1,1 0 0,-1 0 1,0 0-1,0 0 0,0 0 1,0 0-1,1 0 0,-1 0 1,0 0-1,0 0 0,0 0 0,1 1 1,-1-1-1,0 0 0,0 0 1,0-1-1,1 1 0,-1 0 1,0 0-1,0 0 0,0 0 1,1 0-1,-1 0 0,0 0 1,0 0-1,0 0 0,0 0 0,1 0 1,-1 0-1,0-1 0,0 1 1,0 0-1,0 0 0,0 0 1,1 0-1,-1 0 0,0-1 1,0 1-1,0 0 0,0 0 1,0 0-1,0 0 0,0-1 0,0 1 1,0 0-1,0 0 0,0 0 1,0-1-1,0 1 0,0 0 1,0 0-1,0 0 0,0-1 1,0 1-1,0 0 0,0 0 1,0 0-1,0 0 0,0-1 0,10 9-23,4 6 54,0 1 0,12 20 0,-17-22 4,1 0 1,1 0-1,0-1 1,18 15 0,-16-16-36,-4-4 332,-20-18-41,-25-24-184,-57-72 0,82 90-114,10 13 4,7 12 8,7 10 24,3 4-3,20 22 1,-31-38 4,1-1 0,-1 0 0,1 0 1,1 0-1,-1 0 0,0-1 0,1 0 0,11 4 0,-7-3 74,-13-4 78,-19-4 9,18 2-267,0 0 1,0 0 0,0-1-1,1 1 1,-1-1 0,0 1 0,1-1-1,-1 0 1,1 0 0,0 0-1,-3-2 1,4 3-242,0 0 0,0 0 0,0 0 0,0 0 0,1-1 0,-1 1 0,0 0 0,0 0 0,1 0 0,-1-1 0,1 1 0,-1 0 0,1-1 0,-1 1 0,1-1 0,0 1 0,0 0 0,0-1 0,0 1 0,0-1 0,0 1 0,0-1 0,0 1 0,1 0 0,0-3 0,6-5-1783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43 326 4713,'-4'-5'8760,"4"5"-8561,0-18 1843,3-19-2157,-1 24 215,20-118 282,-18 112-404,2-1 1,0 1-1,1 0 0,13-26 1,-31 80-429,-9 0 454,2 1-1,2 1 0,1 1 0,-12 48 0,27-86-2,0 0 0,0 0 0,0 0 0,-1 0 0,1 0 0,0 0 0,0 1 0,0-1 0,0 0-1,0 0 1,0 0 0,0 0 0,0 1 0,0-1 0,0 0 0,0 0 0,0 0 0,0 0 0,0 1 0,0-1-1,0 0 1,0 0 0,0 0 0,0 0 0,0 1 0,0-1 0,0 0 0,0 0 0,0 0 0,0 0 0,0 1 0,0-1-1,0 0 1,0 0 0,1 0 0,-1 0 0,0 0 0,0 0 0,0 1 0,0-1 0,0 0 0,0 0 0,1 0-1,-1 0 1,0 0 0,0 0 0,0 0 0,1 0 0,7-6 46,8-15 12,-1-7-239,23-49-157,-35 69-800,1-1 0,-2 0 0,4-15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1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46 472 832,'0'0'154,"0"1"-1,0-1 0,0 1 1,0-1-1,0 1 0,0-1 1,1 0-1,-1 1 0,0-1 1,0 1-1,0-1 0,1 0 1,-1 1-1,0-1 0,1 0 1,-1 1-1,0-1 0,0 0 1,1 1-1,-1-1 0,1 0 1,-1 0-1,0 1 0,1-1 1,0 0-34,0 1 1,-1-1-1,1 0 0,-1 0 1,0 1-1,1-1 1,-1 1-1,1-1 0,-1 0 1,1 1-1,-1-1 1,0 1-1,1-1 0,-1 1 1,0-1-1,0 1 1,1-1-1,-1 1 0,0-1 1,0 1-1,0-1 1,0 1-1,1 0 1,-1-1-1,0 2 0,-7-30 4713,-3-15-3748,-13-131 1158,6 28-1508,13 97-546,5 61-352,1 0 1,4 17 0,0 3 131,7 60-136,24 123-783,-26-164 514,-12-44 396,-9-32 165,-2-23 119,2 0 0,2 0 1,2-1-1,0-63 0,-1-9-213,2 78-75,4 33-599,6 38-866,-1-2 94,0 6 497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1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0 936,'-3'0'2543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186 226 1480,'-20'-8'4482,"16"9"-3056,11 6-1196,0-1 4151,-7 0-2045,2-2 234,-7-9-1818,-5-4-169,0-1-1,-15-20 1,1 2-185,6 8-224,1-2 0,2 0 0,0-1 0,1-1 0,-11-25 0,41 59-263,148 146 87,-161-153 9,0 0 0,0 0 0,0 0 0,0 0 0,-1 0 0,1 1 0,-1-1 0,0 1 0,0-1 0,0 1 0,0 0 0,-1 0 0,1 0 0,1 8-1,-4-12 4,0 0-1,0 0 0,0 0 0,0-1 0,1 1 0,-1 0 0,0 0 1,0-1-1,0 1 0,1 0 0,-1-1 0,0 1 0,1-1 0,-1 1 0,0-1 1,1 1-1,-1-1 0,0 1 0,0-2 0,-11-11 31,-20-29 0,24 30-1079,0 1 1,-1 0 0,0 0 0,-16-13-1,19 19-33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1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20 154 5305,'2'-8'4725,"1"-1"-4132,-1 0 1,1 0-1,1 1 1,5-12-1,-3 10-677,0 0 0,1 1-1,1-1 1,-1 1-1,1 1 1,1 0-1,-1 0 1,17-11-1,-44 44-1350,2-10 1461,1 1-1,0 1 0,2 0 1,0 1-1,-17 28 0,38-58 412,1-1 0,17-18-1,-17 21-985,1-1-1,-1 0 1,-1-1-1,7-13 1,-12 20-1942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13 176 2873,'0'1'73,"-1"-1"0,1 0 0,0 0 0,0 0 0,-1 1 0,1-1 1,0 0-1,0 0 0,-1 0 0,1 0 0,0 0 0,-1 0 0,1 0 0,0 0 1,-1 0-1,1 0 0,0 0 0,-1 0 0,1 0 0,0 0 0,-1 0 0,1 0 1,0 0-1,-1 0 0,1 0 0,0 0 0,0-1 0,-1 1 0,1 0 1,0 0-1,0 0 0,-1 0 0,1-1 0,0 1 0,0 0 0,-1 0 0,1-1 1,0 1-1,0 0 0,0 0 0,0-1 0,-1 1 0,1-1 0,-1-19 2247,10-23 288,-9 43-2578,8-27 957,-4 16-765,-1-1 0,0 1 1,-1-1-1,0 0 0,0-12 0,-10 59-328,-2 144-61,6-256-3623,4 63 2919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189 406 2240,'0'2'2653,"-1"-12"2499,0 7-4840,0-1 0,-1 1 0,1-1 1,-1 1-1,1 0 0,-1 0 0,0 0 1,0 0-1,-1 0 0,-2-3 0,-10-14 740,-6-25 155,-17-53-1,23 58-1285,-1 0 0,-25-44-1,21 52-3410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130 54 3121,'6'0'8060,"-3"11"-8117,0-1 162,0 1 0,0 0 1,-1-1-1,0 1 0,0 14 209,0-53 293,-3 26-551,1 0 0,-1-1 0,0 1 0,0 0 1,0-1-1,0 1 0,-1 0 0,1 0 0,-1 0 1,1 0-1,-1 0 0,0 0 0,1 1 0,-1-1 1,0 1-1,0-1 0,0 1 0,0-1 0,-1 1 1,1 0-1,-4-1 0,4 0 33,-1 0 0,1 1 1,0-1-1,1 0 0,-1 0 0,0 0 0,1-1 0,-3-2 1,-11-14 118,7 15-159,0-1 0,-1 1 0,1 0 0,-1 0 0,1 1-1,-1 1 1,-12-3 0,17 4-47,24-1-66,-11 3 65,12 2 5,31 9 0,-48-11-6,0 1 1,0-1-1,1 1 0,-1-1 1,0 1-1,0 1 0,-1-1 1,1 1-1,0-1 0,-1 1 1,0 0-1,1 0 0,4 6 1,-8-8 0,1 0 0,-1 0 1,1 0-1,0 0 0,-1-1 1,0 1-1,1 0 0,-1 0 1,1 0-1,-1 0 0,0 1 1,0-1-1,0 0 0,0 0 1,0 0-1,0 0 0,0 0 1,0 0-1,0 0 0,0 0 1,0 0-1,-1 1 0,0-1 4,1-1-1,-1 1 0,1-1 0,-1 0 1,0 1-1,1-1 0,-1 0 0,0 1 0,1-1 1,-1 0-1,0 0 0,0 0 0,1 0 1,-1 0-1,0 1 0,1-1 0,-1-1 1,0 1-1,0 0 0,1 0 0,-1 0 0,0 0 1,1 0-1,-1-1 0,0 1 0,1 0 1,-1-1-1,0 1 0,1 0 0,-1-1 1,1 1-1,-1-1 0,0 0 0,-111-65 163,108 64-207,4 3-15,7 3-33,10 0-850,-1 1-1,1 1 0,-1 0 1,0 1-1,-1 1 0,22 13 1,-18-7-477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8.17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1 14515,'29'32'264,"31"25"-368,43 11-80,55 15 224,20 4-144,34 2-144,8-1-80,3-1-344,5-1-144,-7-1-313,-8-1-127,-4-5-384,-13-2-937,-34-8 1569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41 226 6281,'3'-8'1048,"0"-1"0,-1 1 1,0-1-1,-1 0 0,1-10 0,-2 12-875,1-1 0,0 1 1,0-1-1,1 1 0,0 0 1,0 0-1,1 0 0,5-10 1,42-71-216,-71 108-738,-53 119 6,52-94 215,15-27 529,7-17 33,1-1-1,-1 0 0,0 0 1,0 0-1,0 0 0,0 0 1,0 0-1,0 1 1,0-1-1,0 0 0,0 0 1,0 0-1,1 0 0,-1 0 1,0 0-1,0 0 0,0 0 1,0 0-1,0 0 1,1 1-1,-1-1 0,0 0 1,0 0-1,0 0 0,0 0 1,0 0-1,1 0 0,-1 0 1,0 0-1,0 0 0,0 0 1,0 0-1,0 0 1,1 0-1,-1 0 0,0-1 1,0 1-1,0 0 0,0 0 1,0 0-1,0 0 0,1 0 1,-1 0-1,0 0 1,0 0-1,0 0 0,0 0 1,0-1-1,0 1 0,0 0 1,0 0-1,1 0 0,2-3 45,0 1-1,0-1 1,-1 0-1,1 0 1,0 0-1,3-7 1,27-52 126,-17 19-3813,-14 37 2569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7:25.0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9 198 6305,'5'-7'2648,"-4"6"-2522,0 1-1,-1-1 1,1 1-1,-1-1 1,1 1-1,0-1 1,-1 0-1,0 1 0,1-1 1,-1 1-1,1-1 1,-1 0-1,0 0 1,1 1-1,-1-1 1,0 0-1,0 0 1,0 1-1,1-2 0,-1-5 332,2-15 243,-1-1 0,-1 0-1,-1 1 1,-7-43 0,1 51-726,7 14 22,0 0 1,0 0-1,-1 0 0,1 0 1,0 0-1,0 0 0,0 0 1,-1 0-1,1 0 0,0 0 0,0 0 1,0 0-1,0 0 0,-1 0 1,1 0-1,0 0 0,0 0 1,0 0-1,0 1 0,-1-1 1,1 0-1,0 0 0,0 0 0,0 0 1,0 0-1,0 1 0,-1-1 1,1 0-1,0 0 0,0 0 1,0 0-1,0 1 0,0-1 1,0 0-1,0 0 0,0 0 0,0 1 1,-5 27-111,6-1 54,0 1-1,2-1 1,10 43 0,-13-70 61,0 0 1,0 0-1,0 0 1,0 0-1,0 0 1,0 0-1,0 0 1,0 0-1,0 0 1,0 0-1,0 0 1,0 0 0,1 0-1,-1 0 1,0 0-1,0 0 1,0 0-1,0 0 1,0 0-1,0 0 1,0 0-1,0 0 1,0 0 0,0 0-1,0 0 1,0 0-1,0 0 1,0 0-1,1 0 1,-1 0-1,0 0 1,0 0-1,0 0 1,0 0-1,0 0 1,0 0 0,0 0-1,0 0 1,0 0-1,0 0 1,0 0-1,0 0 1,0 0-1,0 0 1,0 1-1,0-1 1,0 0 0,0 0-1,0 0 1,0 0-1,0 0 1,0 0-1,0 0 1,0 0-1,0 0 1,0 0-1,0 0 1,0 0-1,2-9 4,-1-13-335,-6-20-3550,3 32 2644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8:33.9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1074 626 9090,'26'-36'756,"-17"22"-614,0 0-1,1 1 1,19-19 0,-9 14 49,-2 3 378,-1-2-1,29-34 1,-43 47-474,0 1 0,0-1 1,-1 0-1,1 0 0,-1-1 0,0 1 0,0 0 0,-1-1 0,1 1 1,-1-1-1,0 0 0,0 1 0,-1-1 0,1 0 0,-1 0 1,0 1-1,0-1 0,-1 0 0,1 0 0,-3-7 0,2 10-52,-1-1-1,0 0 0,0 0 0,0 1 0,-1-1 0,1 1 1,0 0-1,-1-1 0,0 1 0,1 1 0,-1-1 1,0 0-1,0 1 0,0-1 0,0 1 0,0 0 0,0 0 1,-1 0-1,1 0 0,0 1 0,-1-1 0,1 1 1,0 0-1,-1 0 0,1 0 0,-4 1 0,-13-1 4,0 2 0,0 1 0,-19 4 0,-9 5 112,2 2-1,0 1 0,-50 25 1,68-26 111,0 1 0,1 1 0,1 1 0,1 1 1,-45 42-1,61-50-173,1-1 0,0 2 0,0-1-1,1 1 1,0 0 0,1 1 0,0-1 0,1 1 0,1 1 0,0-1 0,0 0 0,1 1-1,-1 15 1,3-20-72,0 0-1,1 0 1,1 0-1,-1 0 1,1 0-1,0-1 0,1 1 1,0 0-1,0 0 1,1-1-1,0 1 1,0-1-1,1 0 1,0 0-1,0 0 0,0-1 1,1 1-1,0-1 1,0 0-1,1-1 1,0 1-1,9 6 1,0-2 6,0-2 1,1 0 0,0 0 0,0-2 0,1 0 0,-1-1 0,1 0 0,1-2 0,-1 0-1,0-1 1,1 0 0,-1-2 0,29-2 0,-8-1 30,0-2 0,0-2 0,0-1-1,-1-2 1,41-17 0,-45 15-2,-1-3 0,0 0 0,-1-2 0,47-35 1,-68 44-33,0-1 0,0 0 1,0-1-1,-2 0 0,1-1 0,11-18 1,-16 22-7,-1 0 0,1 0 1,-1-1-1,-1 1 0,0-1 1,0 0-1,0 0 0,-1 1 1,0-1-1,0 0 1,-1 0-1,-1-9 0,0 9-11,-1 0-1,0 0 0,0 0 1,-1 1-1,0-1 0,0 1 1,-1 0-1,0 0 1,0 0-1,0 1 0,-1-1 1,0 1-1,-1 0 1,1 0-1,-1 1 0,0 0 1,-1 0-1,1 0 0,-1 1 1,-13-7-1,-1 0-20,-1 2-1,0 0 1,0 1-1,-1 1 1,-41-6-1,28 8 1,-1 2 0,1 2-1,0 1 1,0 1 0,-1 3 0,-46 9-1,54-6 15,1 0 0,0 2 0,1 1 0,0 1 0,1 1 0,0 2 0,1 0 0,-33 25 0,48-30 4,0-1-1,0 2 1,1-1-1,0 1 1,1 1-1,0 0 1,0 0 0,2 0-1,-1 1 1,1 0-1,1 0 1,0 1-1,1-1 1,-5 23-1,8-24 7,-1 0 0,2 0-1,0 0 1,0 0 0,1-1-1,0 1 1,0 0 0,2 0-1,-1-1 1,1 1 0,1-1-1,0 0 1,0 0 0,1 0-1,0-1 1,1 1 0,0-1-1,10 11 1,-1-5 2,0 0-1,1-1 1,0-1-1,1 0 1,1-2-1,0 1 1,0-2-1,1-1 1,0 0 0,1-1-1,0-2 1,0 0-1,1 0 1,-1-2-1,1-1 1,0-1 0,0 0-1,25-2 1,-17-1 21,0-1 1,0-1-1,0-2 1,0 0 0,-1-2-1,0-2 1,-1 0-1,0-2 1,0-1-1,-1-1 1,0-1 0,39-29-1,-55 35-12,0-1 0,0 0 0,-1 0-1,0-1 1,-1-1 0,0 1 0,0-1 0,-1 0 0,-1-1-1,0 0 1,-1 0 0,0 0 0,0-1 0,-2 1-1,5-24 1,-7 25-27,0 1 0,-1-1-1,-1 0 1,1 1 0,-2-1-1,1 1 1,-1-1-1,-1 1 1,0 0 0,-1 0-1,0 0 1,0 0 0,-1 0-1,0 1 1,-1 0 0,0 0-1,0 1 1,-1-1 0,0 2-1,-9-9 1,-2 1-23,-1 0 1,-1 2 0,0 0-1,-1 2 1,0 0-1,-1 1 1,0 1-1,-1 1 1,1 1 0,-1 1-1,-31-4 1,-1 3 17,-1 2 0,1 3 1,-100 7-1,112-1 12,0 2 0,1 2 0,0 2 1,-64 23-1,88-26-8,1 1 1,0 1 0,0 1-1,1 0 1,-21 18 0,28-21 1,1 1 0,0 0 0,0 1-1,1-1 1,0 2 0,1-1 0,0 1 0,1 0 0,-9 21 0,11-24 13,1 1 0,0 0-1,0 0 1,1 0 0,0 0 0,0 0 0,1 0 0,0 0 0,1 0-1,0-1 1,0 1 0,0 0 0,4 11 0,0-8 7,-1 0 1,2 0-1,-1 0 0,1-1 0,1 0 1,0 0-1,0 0 0,11 9 1,2 0 3,1-1 1,0 0-1,1-2 1,1-1 0,1 0-1,0-2 1,30 11-1,-26-13-5,0-1 0,2-2 0,-1-1-1,1-1 1,0-1 0,0-2 0,0-1 0,0-2-1,0-1 1,52-8 0,-60 6 4,0-2 1,0-1-1,-1 0 1,0-2-1,0 0 0,-1-1 1,0-1-1,-1-1 0,0-1 1,0-1-1,-2 0 1,1-2-1,-2 1 0,0-2 1,17-22-1,-26 29-26,0-1 1,-1 1-1,-1-2 1,1 1-1,-1-1 1,-1 1-1,0-1 1,-1-1-1,0 1 1,-1 0-1,0-1 1,0 1-1,-2-1 1,1 1-1,-1-1 1,-1 0-1,0 1 1,-4-17-1,2 15-24,-1 0 1,-1 1-1,0 0 0,-1 0 0,0 0 1,0 0-1,-1 1 0,-1 0 1,0 1-1,0 0 0,-1 0 0,0 1 1,-1 0-1,0 0 0,-23-14 1,8 10-10,-1 0 0,0 1 1,-1 2-1,0 1 0,0 1 1,-1 1-1,0 2 0,-1 0 1,1 2-1,-54 1 0,35 4 23,1 2 0,0 1 0,0 3 0,0 2 0,-86 31 0,104-30 24,0 2 0,0 0-1,2 2 1,-1 1-1,2 1 1,1 2-1,-29 27 1,43-38-2,1 1 1,1 1-1,-1-1 0,2 2 1,-1-1-1,2 1 1,-1 0-1,1 0 0,1 1 1,0 0-1,1-1 0,0 2 1,1-1-1,0 0 1,1 1-1,0 0 0,1-1 1,1 1-1,1 24 1,2-27 1,0 1 1,0-1-1,1 1 1,0-1-1,0 0 1,1-1-1,1 1 1,0-1-1,0 0 1,1 0-1,0-1 1,0 0-1,1 0 1,0-1-1,0 1 1,1-2-1,0 1 1,0-2-1,12 7 1,4 1 2,1-1-1,1-1 1,0-2 0,0 0 0,1-2 0,35 5 0,-27-8-9,0-1 1,1-2-1,0-1 1,-1-2-1,0-2 1,52-11-1,-60 8 17,0-1 0,-1-1 0,0-1-1,-1-1 1,0-1 0,-1-2 0,0 0 0,38-32 0,-55 40-4,0-1 1,-1 0 0,0 0-1,0-1 1,-1 0 0,0 0 0,0 0-1,-1-1 1,0 0 0,0 0 0,-1 0-1,-1-1 1,1 0 0,-1 1-1,-1-1 1,0 0 0,-1 0 0,1 0-1,-2 0 1,0-1 0,0 1 0,0 0-1,-2 0 1,1 0 0,-1 0-1,-1 0 1,1 0 0,-2 1 0,1-1-1,-1 1 1,-1 0 0,0 0-1,0 0 1,-1 1 0,0-1 0,-10-10-1,2 5-36,0 1-1,-1 0 1,0 1 0,-1 0-1,0 1 1,-1 1-1,0 1 1,-1 0-1,0 1 1,0 1-1,0 1 1,-33-6-1,16 5 2,0 2-1,0 1 1,-1 2-1,1 2 1,-1 1-1,-39 6 1,57-4 9,0 1 1,0 0 0,0 2 0,1 0-1,-1 0 1,1 2 0,1 0 0,-1 1 0,2 1-1,-1 0 1,1 1 0,-19 19 0,26-22 16,0 0 1,1 1 0,0 0-1,1 0 1,0 0 0,0 1-1,1-1 1,0 2 0,1-1 0,0 0-1,0 1 1,1 0 0,1 0-1,0-1 1,0 2 0,1-1-1,1 0 1,0 0 0,0 0 0,1 0-1,4 19 1,-1-15 9,1 0 0,1-1 0,0 1 0,1-1 1,1-1-1,0 1 0,0-1 0,2-1 0,-1 1 0,2-2 0,0 1 0,0-1 1,24 17-1,-7-8 6,1-1 0,1-1 0,0-2 0,2-1 1,42 14-1,-38-17-10,0-2 0,1-2 0,0-1 0,0-2 0,0-2 0,1-1 0,-1-2 0,64-8 0,-71 4 26,1-2 0,-1-1 0,0-2-1,-1-1 1,0-1 0,0-1 0,-1-1-1,-1-2 1,-1-1 0,49-37 0,-66 45-15,-1 0-1,1 0 1,-1 0 0,-1-1 0,1 0-1,-2 0 1,1-1 0,-1 0 0,-1 0-1,0-1 1,0 0 0,-1 0 0,0 0-1,-1 0 1,0 0 0,-1-1 0,0 1-1,-1-1 1,-1 1 0,1-1 0,-2 0-1,0 1 1,0-1 0,-1 1 0,0-1-1,-1 1 1,0 0 0,-1 0 0,0 0-1,-12-20 1,6 13-30,-1 0 1,-1 0-1,-1 1 1,-1 0-1,0 1 0,-1 1 1,0 1-1,-34-25 0,23 22-27,1 2 0,-2 1 0,0 1-1,0 1 1,-56-16 0,40 18-2,0 2 0,-1 1 0,0 3 0,-1 1 0,1 2 1,0 2-1,-1 3 0,-73 14 0,95-13 17,1 1 0,0 1-1,0 1 1,0 1 0,1 1 0,1 1 0,0 1 0,0 1 0,1 0-1,1 1 1,-33 34 0,43-39 10,-1 1 1,2 0-1,-1 1 0,1 0 1,1 0-1,0 0 0,0 1 1,2 0-1,-1 0 0,1 0 0,1 1 1,0-1-1,1 1 0,0 0 1,1 0-1,1-1 0,0 1 1,0 0-1,1 0 0,1 0 1,0-1-1,7 22 0,-2-16 20,1 0-1,1-1 1,0 0 0,1-1-1,1 0 1,0-1-1,1 0 1,1 0 0,0-1-1,1-1 1,1-1-1,0 0 1,1 0 0,24 13-1,3-2 46,1-1 1,1-1-1,0-3 0,71 18 0,-68-25-7,0-1 0,1-2 0,-1-3 0,1-1 0,1-3 0,54-6 0,-70 2 2,-1-2 0,0-1 0,0-2 0,0-1 0,-1-2 1,0-1-1,-1-2 0,-1 0 0,49-33 0,-66 38-10,0-1 1,-2 0-1,1-1 1,-1 0-1,0-1 0,-1 0 1,-1 0-1,0-1 0,-1-1 1,0 1-1,-1-1 1,0-1-1,-1 1 0,-1-1 1,7-30-1,-9 23-22,-1-1 1,0 1-1,-2-1 1,0 1-1,-2-1 1,0 1-1,-2 0 1,0 0-1,-2 0 0,-12-34 1,9 35-50,0-1 0,-1 2 0,-1-1 0,-1 2 0,-1-1 0,-1 2 0,0-1 0,-2 2 0,0 0 0,-1 1 0,-23-17 0,15 16-20,0 1 0,-1 1 0,-1 1-1,0 1 1,-1 2 0,-1 1 0,-56-13-1,33 14 9,1 3 1,-1 2-1,0 2 0,0 3 0,0 1 1,0 3-1,0 3 0,1 1 0,-91 30 0,112-29 33,1 2 0,0 1 0,1 1-1,1 1 1,0 2 0,1 1 0,0 0-1,2 2 1,-32 33 0,45-40 13,0 0-1,0 0 1,1 1-1,1 1 1,0 0 0,2 0-1,-1 0 1,2 1 0,0 0-1,0 1 1,2-1-1,0 1 1,1 0 0,1 0-1,0 0 1,2 0-1,0 0 1,3 30 0,0-29 14,1-1 1,1 1 0,0 0 0,1-1-1,1 0 1,1-1 0,0 1 0,1-1 0,17 21-1,-9-16 19,0-1 0,2 0 0,0-2 0,1 0 0,1-2-1,23 15 1,-9-9 29,2-2-1,0-2 1,1-1-1,1-2 1,0-2 0,1-1-1,0-2 1,54 6-1,-61-13-9,1-1 0,0-2 0,-1-1 0,1-1 0,-1-3 0,50-11 0,-67 12-23,-1-1 1,1 0 0,-1-1 0,0-1-1,0 0 1,-1-1 0,0 0 0,0-2 0,-1 1-1,0-2 1,-1 1 0,0-2 0,-1 0 0,0 0-1,11-16 1,-17 17-18,1 0-1,-1-1 0,-1 1 1,0-1-1,-1 1 0,0-1 1,-1 0-1,0 0 1,-1-1-1,0 1 0,-1 0 1,-1 0-1,1 0 0,-2-1 1,0 1-1,0 0 1,-5-12-1,-3-7-40,-1 1 0,-2-1 0,-1 2 0,-1 0 0,-21-31 0,16 32-25,0 0 0,-2 1 0,0 2 0,-2 0 0,-1 1 0,-1 1 0,-1 2 0,-1 1 0,-34-19 0,35 24 1,-1 2-1,-1 1 1,0 2 0,0 0-1,-1 2 1,0 1 0,-1 2-1,0 1 1,1 1 0,-45 2-1,40 2 14,0 2 0,-1 2 1,1 1-1,1 2 0,0 1 0,0 1 0,0 3 0,2 0 0,-56 32 0,72-36 24,2 1 0,-1 0 1,1 1-1,1 1 0,0 0 0,1 1 0,0 0 0,1 0 0,0 2 0,1-1 0,1 1 0,1 1 0,0-1 0,0 2 0,2-1 0,0 1 0,1 0 1,1 0-1,0 0 0,1 0 0,-1 26 0,5-19 3,1-1 1,1 1-1,1-1 1,1 1-1,1-2 0,1 1 1,1 0-1,1-1 1,1-1-1,1 0 0,0 0 1,2-1-1,0 0 1,32 33-1,-16-21 21,2-1-1,2-1 0,0-2 1,2-1-1,1-2 0,1-2 1,50 24-1,-54-33 20,1-1 1,0-2-1,0-1 0,1-2 0,0-1 0,1-2 1,-1-2-1,1-1 0,0-2 0,-1-1 0,1-1 1,0-3-1,-1-1 0,0-1 0,0-2 0,-1-1 1,0-2-1,-1-1 0,0-2 0,-2-1 0,1-2 1,-2-1-1,0-1 0,-2-2 0,0 0 0,45-50 1,-62 60-17,-1 0 1,0-1-1,-1 0 1,0-1-1,-1 0 1,-1-1-1,0 1 1,-1-1-1,-1 0 1,0-1-1,-1 0 1,-1 1-1,0-1 0,-1 0 1,-1 0-1,-1-25 1,-2 22-42,0 1 0,-2-1-1,0 1 1,-1-1 0,-1 2 0,0-1 0,-2 1 0,0 0-1,-1 0 1,0 1 0,-2 0 0,0 0 0,-23-25 0,12 20-20,0 1-1,-1 1 1,0 1 0,-2 1 0,0 1 0,-1 1 0,-1 1 0,0 1-1,-30-9 1,23 11 3,-1 1 0,-1 2 0,1 1 0,-1 2 0,-1 2 0,1 1 0,-50 4 0,58 0 19,-1 2 0,0 1 0,1 1 0,0 1 0,0 2 0,1 0 0,0 2 0,1 1 0,-35 22 0,43-21 14,0 0-1,1 1 1,0 0-1,1 2 1,1 0 0,0 1-1,1 0 1,1 1-1,1 0 1,0 1-1,2 1 1,0 0 0,-8 23-1,12-25 18,1 2 0,0-1 1,2 0-1,0 1 0,1 0 0,1 0 0,1-1 1,1 1-1,0 0 0,2 0 0,0-1 0,1 1 1,1-1-1,1 0 0,0 0 0,2-1 0,0 0 0,1 0 1,1-1-1,0 0 0,15 17 0,-9-14 12,0-1 0,1 0 0,1-2 1,1 0-1,1-1 0,0 0 0,1-2 0,0-1 0,1 0 0,0-2 0,1 0 0,1-2 0,-1-1 0,2 0 0,-1-2 0,34 5 1,-28-9 16,0-1 0,0-2 0,0 0 0,0-2 0,0-2 1,0 0-1,-1-2 0,0-1 0,34-15 0,-27 8 16,-1-2-1,0-2 1,-2-1 0,0-1-1,-1-2 1,48-44 0,-70 57-45,0 0 1,-1 0-1,0-1 1,0 0-1,-1 0 1,-1-1-1,0 0 1,-1-1-1,0 1 0,0-1 1,-2-1-1,0 1 1,0 0-1,-1-1 1,-1 0-1,0 0 1,-1 0-1,0 0 1,-1 0-1,-1 0 1,0 0-1,-1 1 1,-1-1-1,0 0 1,-1 1-1,0-1 1,-9-18-1,2 9-39,-2 0 1,0 1-1,-1 1 1,-1 1-1,-1 0 1,0 0-1,-2 2 0,0 0 1,-1 1-1,-21-14 1,12 12-10,-1 1 1,0 1-1,-1 2 1,-1 1 0,0 1-1,-1 1 1,-48-9 0,51 15 7,0 1 1,0 1-1,0 2 1,0 1-1,-1 2 1,1 0 0,0 2-1,-49 11 1,57-8 12,1 1 1,0 0-1,0 1 1,1 1-1,0 1 1,0 1-1,1 0 1,1 2-1,0 0 1,0 0-1,2 2 1,-22 25-1,27-29 26,2 0 0,-1 1 0,1 0 0,1 1 0,0-1-1,1 1 1,1 1 0,0-1 0,0 1 0,1 0 0,1 0 0,1 1 0,0-1 0,0 0-1,2 1 1,0-1 0,0 1 0,2-1 0,-1 0 0,2 1 0,0-1 0,1 0-1,0 0 1,1-1 0,0 1 0,1-1 0,1 0 0,0-1 0,1 0 0,13 17 0,0-5 22,0-1 1,2-1 0,1-1-1,0-1 1,1-1 0,1-1-1,1-1 1,1-2 0,0-1-1,1-1 1,0-1 0,1-2-1,0 0 1,0-3 0,61 8-1,-63-11 6,1-2-1,-1-1 1,1-1 0,-1-1-1,1-2 1,-1-1-1,0-1 1,0-1-1,0-2 1,-1-1-1,0-1 1,-1-1-1,0-1 1,-1-1-1,0-2 1,-1 0-1,38-33 1,-51 38-22,-1-1 0,0 0 0,-1 0 0,0-1 0,0 0 0,-2-1 0,0 0 0,0 0 0,-1 0 0,0-1 0,-1 0 0,-1 0 0,4-26 0,-5 21-28,-2-1 0,-1 0 0,0 1 1,-2-1-1,0 1 0,-1-1 0,-1 1 1,-1 0-1,-10-28 0,2 17-32,0 1 1,-2 0-1,-1 1 0,-1 1 0,-2 1 1,0 0-1,-2 1 0,0 1 0,-2 1 1,-1 2-1,-1 0 0,-36-24 0,31 29 8,1 1 0,-2 1 0,0 2 0,0 2-1,-1 0 1,0 2 0,-1 2 0,1 1 0,-1 1 0,-1 2-1,1 1 1,0 1 0,0 2 0,0 2 0,0 1 0,-33 9-1,39-6 24,0 1-1,0 0 1,1 2-1,0 2 1,1 0-1,0 1 1,1 2-1,-29 24 1,36-25 18,0 1 0,2 1 0,0 0 0,0 1 0,2 0 0,0 1 0,2 1 0,0 0 1,1 0-1,1 1 0,-7 24 0,11-29 8,1 1 0,0-1 1,2 1-1,0 0 0,0-1 0,2 1 1,0 0-1,1 0 0,1 0 1,0-1-1,1 1 0,1-1 0,0 1 1,2-1-1,0-1 0,0 1 1,2-1-1,0 0 0,0-1 0,1 1 1,1-2-1,1 0 0,20 21 1,-6-11 14,2-1 0,0-1 0,1-1 0,1-2 0,1-1 0,0-1 0,1-2 0,1-1 0,0-1 0,1-2 0,0-1 0,1-2 0,-1-1 0,1-1 0,42-1 0,-48-4 12,0-1-1,1-1 1,-1-2-1,0-1 0,-1-1 1,0-1-1,0-1 0,35-17 1,-42 15 0,0 0 0,-1-2 0,-1 0 0,0-1 0,0-1 0,-2-1 1,1 0-1,-2-1 0,0-1 0,-1 0 0,15-26 0,-18 24-19,-2-1-1,0 1 1,-1-2 0,-2 1-1,0-1 1,-1 0 0,0-1-1,-2 1 1,-1-1 0,-1 1-1,0-1 1,-6-42 0,0 26-43,-1 0 0,-3 0 0,-1 1 1,-1 0-1,-2 1 0,-25-49 0,24 60-7,-1 1-1,0 1 1,-2 0-1,-1 1 1,-1 1 0,0 1-1,-1 0 1,-2 2-1,0 0 1,-1 1 0,0 2-1,-1 0 1,-1 2-1,0 0 1,-45-14 0,46 19 2,0 1 1,-1 2 0,1 0 0,-1 2 0,0 0-1,-1 2 1,1 1 0,0 1 0,0 1-1,0 1 1,0 1 0,1 1 0,-1 2 0,1 0-1,1 2 1,-1 0 0,-38 22 0,46-21 28,0 1 0,1 0 0,1 1 0,-1 0 0,2 1 0,0 1-1,0 0 1,2 1 0,-1 0 0,2 1 0,0 0 0,1 1 0,1 0 0,-12 34 0,14-30 19,1 1-1,1-1 1,1 1 0,1 0 0,1 0-1,1 0 1,0 0 0,2-1 0,1 1-1,0 0 1,2-1 0,11 34 0,-3-23 4,2 0 1,1 0 0,1-1 0,2-1-1,1-1 1,1-1 0,1-1 0,2-1-1,1-1 1,0-1 0,2-1-1,1-1 1,50 29 0,-51-34 12,2-1 0,0-1 0,1-2 1,0-1-1,1-2 0,0-1 0,1-1 0,0-2 0,0-1 0,0-1 1,1-2-1,-1-1 0,1-2 0,62-9 0,-74 6-3,1-2-1,-2-1 1,1 0-1,-1-1 0,0-2 1,-1 0-1,0 0 1,0-2-1,26-22 1,-34 25-20,-1-2 1,1 1 0,-2-1-1,1-1 1,-2 0-1,1 0 1,-2-1-1,0 0 1,0 0 0,-1 0-1,-1-1 1,0 0-1,-1 0 1,0-1 0,1-15-1,-3 4-31,-1 0-1,-1-1 1,-1 1-1,-2 0 1,0 0-1,-2 0 1,-1 0-1,-1 1 1,-1 0-1,-1 0 0,-2 1 1,0 0-1,-1 1 1,-1 0-1,-2 1 1,0 0-1,-21-22 1,16 21-20,-2 1 0,0 1 0,-1 1 0,-1 1 0,-1 2 0,0 0 0,-1 1 0,-1 1 0,-1 2 0,0 1 0,0 1 0,-1 1 0,0 2 0,-51-8 0,44 12 3,1 2 0,0 1 1,-1 2-1,1 2 0,0 1 0,0 1 0,1 2 0,-1 1 1,-40 17-1,54-17 24,1 1 0,0 1 1,0 1-1,1 0 1,0 2-1,1 0 0,1 1 1,0 1-1,1 0 1,1 1-1,0 1 0,1 0 1,1 1-1,1 1 1,-18 35-1,21-34 22,1-1-1,1 1 1,1 1-1,0-1 1,2 1 0,1 0-1,0 0 1,2 0 0,0 1-1,1-1 1,1 0 0,1 0-1,2 0 1,-1 0-1,2 0 1,1-1 0,1 0-1,0 0 1,2 0 0,0-1-1,1 0 1,1-1 0,0 0-1,2-1 1,0 0-1,1-1 1,0-1 0,1 0-1,1-1 1,31 22 0,-20-19 18,1-1 1,0-2-1,2-1 1,-1 0 0,1-3-1,1 0 1,0-2-1,0-2 1,0 0 0,1-2-1,0-2 1,0 0-1,0-3 1,0 0-1,37-7 1,-24 0 3,-1-1 1,0-2-1,0-2 1,-2-2-1,1-1 0,-2-3 1,-1-1-1,0-2 0,-1-2 1,41-33-1,-65 45-32,-1 0-1,-1 0 0,0-1 1,-1-1-1,-1 0 1,0-1-1,0 0 0,-2-1 1,0 0-1,-1 0 1,0-1-1,-1 0 0,-1 0 1,-1 0-1,-1-1 1,0 0-1,-1 0 0,-1 0 1,-1-1-1,0 1 0,-1 0 1,-1 0-1,-1-1 1,-1 1-1,0 0 0,-1 1 1,-1-1-1,-1 1 1,-1-1-1,-9-18 0,6 18-20,-1-1 0,-1 2 0,0 0 0,-2 0 0,0 1 0,0 0 0,-1 2 0,-1-1 0,-21-13 0,13 12-10,-1 2-1,0 0 1,0 2-1,-1 0 0,-1 2 1,-39-9-1,29 10 2,-1 3 0,0 1-1,-1 1 1,1 2-1,-1 2 1,1 2 0,-1 1-1,1 3 1,0 0-1,-55 18 1,74-18 20,0 1 0,1 1 0,0 1 0,1 0 0,0 1 0,0 1 0,1 1 0,0 0 1,1 1-1,-20 22 0,24-22 13,2 0 0,-1 1 0,2 0 0,0 0 0,0 0 1,2 1-1,0 0 0,0 1 0,2-1 0,-1 1 0,2 0 0,0 0 1,0 23-1,2-17 13,2 1 1,0-1-1,1 0 1,1 1 0,1-1-1,1 0 1,1-1-1,1 1 1,1-1 0,1-1-1,1 0 1,0 0-1,24 33 1,-14-28-6,0-1 1,2-1-1,0-1 0,2-1 0,0-1 1,2-1-1,0-1 0,1-1 1,36 16-1,-33-18 12,1-2 0,1-2 0,0-1 0,0-1 0,1-2 0,0-1-1,0-1 1,1-2 0,46-2 0,-63-2-1,0 0 0,0-1 1,0-1-1,0-1 0,0 0 0,-1-1 0,1-1 0,-1 0 0,-1-2 0,1 1 0,-1-2 1,-1 0-1,0-1 0,0 0 0,-1-1 0,0-1 0,-1 0 0,0 0 0,-1-2 0,10-14 1,-13 15-15,-2 0 0,1 0 0,-2-1 0,0 0 0,0 0 0,-1 0 0,-1 0 0,-1-1 0,0 0 0,0 1 0,-2-1 0,0 0 1,-1 1-1,0-1 0,-1 0 0,0 1 0,-1-1 0,-10-25 0,1 9-36,0 0-1,-2 2 1,-2-1 0,0 2-1,-2 0 1,-1 1 0,-31-34-1,22 33-11,-1 0-1,-1 2 0,-2 2 1,0 0-1,-1 3 0,-1 0 1,-1 2-1,-1 2 0,-1 1 1,0 2-1,-66-16 0,63 21 7,0 2-1,0 2 0,0 1 0,0 2 0,-1 2 1,1 2-1,0 1 0,0 2 0,0 2 0,1 2 0,-60 20 1,79-21 19,0 1-1,1 0 1,0 2 0,1 0 0,0 1 0,0 1 0,2 0 0,-1 2 0,2 0 0,0 0 0,1 1-1,-19 28 1,24-29 12,1 0 0,0 0 0,1 0 0,1 1 0,0 0 1,1 0-1,1 1 0,1 0 0,0-1 0,1 1 0,0 0 0,2 0 0,0 0 0,1 0 0,1 0 0,5 22 0,-3-20 10,2-1 0,0 0-1,1 0 1,1 0 0,0-1 0,1 0 0,2-1 0,-1 0-1,15 15 1,-7-10 13,1-1-1,1-2 1,1 0-1,1-1 1,44 27-1,-30-25 17,0-1 1,1-2-1,1-2 0,0-1 1,1-2-1,0-2 0,1-1 1,70 4-1,-72-11 1,0-2 1,0-2-1,0-1 0,0-2 0,-1-2 1,0-1-1,0-2 0,37-17 0,-45 16-8,-1-2 0,-1-1-1,0-1 1,-1-1 0,-1-1-1,-1-1 1,0-2 0,-2 0-1,0-1 1,26-36 0,-36 40-30,-1 1 1,-1-1 0,-1-1-1,0 0 1,-2 0-1,0-1 1,-1 0-1,-1 0 1,-1 0-1,0-1 1,-2 1 0,-1-1-1,0 0 1,-1 0-1,-1 0 1,-2 1-1,0-1 1,-1 1-1,-12-39 1,8 38-27,0 0 1,-1 1-1,-2-1 1,0 2-1,-1 0 1,0 0-1,-2 1 1,0 1-1,-1 0 0,-1 1 1,-1 1-1,0 0 1,0 1-1,-2 1 1,0 1-1,0 0 1,-1 2-1,-25-10 0,18 11-11,-1 1-1,1 2 0,-2 0 1,1 2-1,0 2 0,-1 0 1,1 2-1,-1 1 0,1 1 1,0 2-1,-1 0 0,2 2 1,-48 16-1,47-12 22,1 1 1,0 2-1,1 0 0,0 1 1,1 2-1,1 1 0,0 1 1,1 0-1,1 2 0,1 1 1,1 0-1,1 2 0,-20 30 1,28-35 21,1 0 0,1 1 0,0 0 0,2 1 0,0 0 0,1 0 0,1 0 0,1 1 0,1-1 0,1 1 0,0 0 0,2 0 0,0 0 0,2 0 0,0 0 0,1 0 0,7 23 0,-2-19 8,1 0-1,1 0 1,0-1-1,2 0 1,1-1 0,1 0-1,1-2 1,1 1-1,1-2 1,0 0 0,2-1-1,0-1 1,29 21-1,-15-16 8,2-1-1,0-2 0,1-1 0,1-2 0,1-1 1,1-2-1,0-2 0,0-1 0,1-3 1,0-1-1,60 3 0,-63-9 7,0-1-1,0-2 1,0-1 0,0-2 0,-1-2-1,0-1 1,0-2 0,-1-2 0,0-1 0,-1-1-1,-1-2 1,60-38 0,-79 44-13,0-1 1,0 0-1,-2 0 0,1-1 1,-1-1-1,-1 0 1,0 0-1,-1-2 0,-1 1 1,0-1-1,-1 0 1,0-1-1,-2 0 0,1 0 1,-2 0-1,0-1 1,-1 0-1,-1 0 0,1-24 1,-2 5-30,-3 1 1,-1-1-1,-1 1 1,-2-1-1,-2 1 1,-1 1 0,-1 0-1,-2 0 1,-2 0-1,-1 2 1,-1 0-1,-2 0 1,-35-50-1,38 63-17,-1 0 0,-1 1 1,-1 1-1,0 0 0,-1 1 0,-1 1 0,0 1 0,-1 1 0,0 0 0,-1 2 0,-1 0 1,0 1-1,0 2 0,-1 0 0,0 1 0,0 2 0,-1 0 0,1 1 0,-1 2 0,0 0 0,-31 2 1,26 3-1,1 1 0,-1 1 0,1 2 0,1 0 0,-1 2 1,1 1-1,1 1 0,0 2 0,0 0 0,1 2 0,1 0 0,1 2 1,0 1-1,-32 32 0,36-30 26,0 0 0,2 2 0,0 0-1,2 1 1,0 0 0,2 1 0,0 1 0,2 0 0,0 1 0,2 0-1,1 0 1,1 1 0,2 0 0,0 0 0,-1 33 0,6-36 9,1 0 0,1 0 0,1 0 1,1 0-1,1 0 0,1-1 0,2 0 0,0 0 0,1-1 1,1 0-1,1 0 0,1-1 0,1-1 0,1 0 0,23 26 1,-19-26 7,2-1 1,0 0 0,1-2 0,1 0 0,1-2 0,0 0 0,1-2-1,0 0 1,1-2 0,1-1 0,0 0 0,0-2 0,41 7 0,-31-11 15,-1-1 1,1-2 0,0-1 0,0-1 0,0-3-1,-1-1 1,0-1 0,40-13 0,-36 7 10,-1-2 1,0-1-1,-1-2 1,-1-2 0,0-1-1,61-46 1,-83 55-21,-1-1 0,0 0 0,0-1 0,-2 0 0,1-1 1,-2 0-1,0 0 0,-1-1 0,0-1 0,-1 0 0,-1 0 0,0 0 1,-1-1-1,-1 0 0,-1 0 0,0 0 0,-2-1 0,0 1 1,0-1-1,-2 1 0,0-1 0,-1 0 0,-1 1 0,0-1 0,-2 1 1,0 0-1,0 0 0,-12-26 0,8 24-38,-2 0 0,0 0 0,0 1 0,-2 0 0,0 1 1,-1 0-1,-1 1 0,-1 1 0,0 0 0,-1 1 0,0 0 0,-1 1 0,-1 1 0,0 1 0,-23-11 0,16 12-15,-1 0-1,0 1 1,-1 2-1,0 0 1,0 2-1,0 1 1,-1 2-1,1 0 1,-1 2-1,-53 6 1,51-2 5,0 2 0,0 1 0,1 1 0,0 1 0,0 2 1,1 1-1,1 1 0,0 1 0,-48 36 0,57-36 27,0 1 1,1 0-1,1 2 0,0 0 0,1 1 0,1 0 0,1 1 0,1 1 1,0 0-1,2 1 0,0 0 0,1 0 0,-9 38 0,13-41 11,2 0 0,1-1 0,0 2 0,1-1 0,1 0 0,1 0 0,0 0 0,2 0 1,0 0-1,1 0 0,0-1 0,13 30 0,-8-25 1,2-1 0,1-1 0,1 1 0,0-2 0,1 0 1,1-1-1,1 0 0,1-1 0,22 17 0,-18-17 7,1-1 0,0 0 1,1-2-1,1-1 0,1-1 0,0-1 1,0-1-1,1-1 0,0-1 0,0-1 0,1-2 1,0-1-1,0-1 0,0-1 0,0-1 0,0-2 1,49-6-1,-51 1 11,1 0 0,-1-2-1,0-1 1,-1-1 0,0-1 0,0-1 0,37-26-1,-51 31-16,-1 0 0,1-1 0,-1 0 0,-1-1 0,1 0-1,-1 0 1,-1-1 0,0 0 0,0 0 0,-1-1 0,-1 0 0,1 0 0,-2 0-1,0-1 1,0 0 0,-1 1 0,0-1 0,1-22 0,-3 16-25,-2 0 0,-1 0 1,0 1-1,-1-1 0,-1 0 1,0 1-1,-1-1 1,-1 1-1,-1 1 0,-1-1 1,0 1-1,-1 1 0,0-1 1,-2 1-1,0 1 0,0 0 1,-1 1-1,-1 0 1,0 1-1,-19-14 0,8 8-15,-1 1 0,0 1 0,-1 2-1,-1 0 1,0 2 0,-1 1 0,0 1 0,-1 1-1,0 2 1,0 1 0,-45-4 0,44 9 13,1 1-1,0 2 1,-1 1 0,1 1-1,0 1 1,0 1 0,1 2-1,0 1 1,0 1 0,-34 19-1,48-23 19,1 2 0,0 0-1,0 0 1,0 2 0,1-1 0,1 1 0,0 1-1,0 0 1,1 1 0,1 0 0,0 0-1,0 1 1,1 0 0,1 1 0,0-1 0,1 2-1,0-1 1,2 0 0,-1 1 0,2 0-1,-3 20 1,5-25 6,1-1 0,0 0 0,0 0 1,1 1-1,1-1 0,-1 0 0,2 0 0,-1 0 0,1 0 0,0-1 0,1 1 0,8 14 1,-5-12-1,1 0 0,1-1 1,0 0-1,0 0 0,0-1 0,2 0 1,-1 0-1,14 7 0,-3-3 6,0-1-1,1-2 0,0 0 0,1-1 0,0-2 0,0 0 1,1-1-1,0-2 0,35 3 0,-32-6 13,0-1-1,0-2 0,-1-1 1,1-1-1,-1-1 0,37-12 1,-48 12-6,0-1 1,0 0 0,0-1-1,0 0 1,-1-2 0,-1 1 0,1-2-1,-1 0 1,-1 0 0,0-1 0,18-22-1,-26 28-11,1-2 0,-1 1 0,0 0 0,-1-1-1,0 1 1,0-1 0,0 0 0,-1 0 0,0-1-1,0 1 1,-1 0 0,0 0 0,0-1 0,-1 1 0,0-1-1,-1-10 1,-1 9-10,0-1-1,-1 1 1,0 0 0,-1-1-1,0 1 1,0 1 0,-1-1-1,0 1 1,0 0 0,-1 0-1,-8-9 1,-1 1-25,-1 1 1,-1 0-1,0 2 1,-1 0-1,0 1 1,-1 0-1,-1 2 1,0 0 0,0 1-1,-31-9 1,26 13 5,0 0 1,-1 1-1,0 2 1,1 1 0,-1 1-1,0 1 1,0 1 0,1 1-1,-1 1 1,-44 14-1,50-12 14,1 1-1,0 1 1,1 0-1,-1 1 1,2 1-1,-1 1 1,1 1-1,1 0 1,0 1-1,1 1 1,0 0-1,1 1 1,1 1-1,-12 18 1,21-29 9,1 0 0,0 1 0,0-1-1,1 1 1,0 0 0,0-1 0,0 1 0,1 0 0,-1 0 0,2 0 0,-1 0 0,1 0 0,-1 0-1,2 1 1,-1-1 0,1 0 0,0 0 0,0 0 0,0 0 0,4 7 0,-2-6 3,0-1 0,1 1 0,0-1 1,1 0-1,-1 0 0,1-1 0,0 0 1,0 1-1,1-2 0,0 1 0,-1-1 0,2 1 1,-1-2-1,0 1 0,1-1 0,9 4 1,2-1 17,0-1 1,0-1-1,0-1 1,0 0 0,0-2-1,1 0 1,-1 0-1,0-2 1,1-1 0,-1 0-1,0-1 1,20-6-1,-18 4 2,-1-1 0,0-1 0,0-1 0,-1 0 0,0-2 0,0 0 0,-1-1 0,0 0 0,-1-2 0,26-25 0,-37 34-20,-1-1 0,0 0 0,0 0-1,0 0 1,-1-1 0,1 1 0,-1-1 0,-1 0 0,1 0 0,-1 0 0,0 0-1,0 0 1,-1 0 0,0-1 0,0 1 0,0 0 0,-1-1 0,0 1-1,0-1 1,-1 1 0,1 0 0,-1-1 0,-1 1 0,1 0 0,-1 0 0,0-1-1,-1 2 1,1-1 0,-1 0 0,-1 0 0,1 1 0,-1 0 0,0-1-1,0 2 1,0-1 0,0 0 0,-1 1 0,0 0 0,-6-5 0,-1 1-18,0 1 0,-1 0 0,0 1-1,0 0 1,0 1 0,0 0 0,-1 1 0,0 1 0,0 0 0,0 1 0,-1 0 0,1 1 0,0 1 0,0 0 0,-1 1 0,1 0 0,0 1 0,-19 6 0,1 0-4,0 2 0,0 1-1,1 1 1,0 2 0,1 1 0,-48 33 0,65-39 18,0 0 0,2 0 0,-1 2 0,1-1 0,0 2 0,1-1-1,1 1 1,0 1 0,0 0 0,1 0 0,-6 15 0,11-20 9,0 1 0,0-1 0,1 0 0,1 1 0,-1-1 0,1 1 0,1 0 1,-1-1-1,2 1 0,-1 0 0,1-1 0,0 1 0,1-1 0,0 1 0,1-1 0,-1 0 0,1 0 0,1 0 0,0 0 1,9 14-1,-5-10 12,0-1 0,1-1 0,0 0 0,1 0 0,0 0 0,0-2 0,1 1 0,0-1 0,1-1 0,14 8 0,-7-6 6,0-1 0,0-1 0,1-1-1,0-1 1,0-1 0,29 3 0,-21-5 4,0-1 1,1-1 0,-1-2 0,0 0-1,0-2 1,-1-2 0,1 0 0,-1-2-1,-1-1 1,33-15 0,-38 14 4,0-2-1,-1 0 1,0-2 0,-2 0 0,1-1-1,-2 0 1,18-20 0,-30 28-19,1 0-1,-1-1 1,0 1 0,-1-1 0,1 0 0,-2 0-1,1-1 1,-1 1 0,3-14 0,-5 16-12,0-1 0,-1 1-1,0 0 1,0 0 0,0-1 0,-1 1 0,0 0 0,0-1 0,0 1 0,-1 0 0,0 0 0,0 0 0,-1 1 0,-6-12 0,1 5-16,0 1 0,-1 0 1,-1 0-1,0 1 0,0 1 0,-1-1 1,0 2-1,-1-1 0,0 2 1,0-1-1,0 2 0,-1 0 0,0 0 1,-1 1-1,1 1 0,-1 0 0,0 1 1,0 0-1,-17-1 0,5 2-13,0 1 0,0 0 1,0 2-1,0 2 0,1 0 0,-1 1 0,1 2 0,0 0 0,-42 17 0,50-15 13,1 0 0,-1 1-1,1 0 1,1 1 0,-1 1-1,2 1 1,0 0 0,0 1-1,-17 21 1,26-28 10,2-1 0,-1 1 0,0 0-1,1 0 1,0 0 0,1 0 0,-1 0 0,1 1 0,0-1 0,1 1 0,-1 0 0,1-1 0,1 1 0,-1 0-1,1 0 1,0 0 0,1-1 0,0 1 0,0 0 0,0-1 0,1 1 0,0 0 0,0-1 0,1 0-1,-1 0 1,2 0 0,-1 0 0,7 10 0,0-4 7,1 0 0,0 0 0,0-1 0,1-1 0,1 0 0,-1 0 0,2-1 0,-1-1-1,1-1 1,0 1 0,1-2 0,0 0 0,0-1 0,0-1 0,23 4 0,-10-3 7,1-1 0,-1-1 0,1-1 0,0-2 0,0-1 0,-1-2 0,49-9 0,-47 4 9,-1-1 1,0-1-1,0-1 0,-1-2 1,49-30-1,-67 37-9,0 0 0,-1-1 0,1-1 0,-1 0 0,-1 0 0,1 0 0,-1-1 0,-1 0-1,0-1 1,0 0 0,-1 0 0,0 0 0,-1-1 0,0 0 0,0 0 0,-1 0 0,4-22 0,-8 23-19,1 0 1,-2 0-1,0 0 1,0 0-1,0 1 1,-2-1-1,1 0 1,-1 1-1,0-1 1,-1 1-1,0 0 1,-1 0-1,0 1 1,0-1-1,0 1 1,-1 0-1,-1 1 1,1-1-1,-1 1 1,-1 0-1,1 1 1,-12-8-1,2 2-30,0 0 0,-2 2 0,1 0 0,-1 0-1,-1 2 1,0 1 0,0 0 0,0 1 0,-35-4-1,30 7 17,0 2-1,0 1 0,0 2 0,0 0 0,0 1 0,0 2 0,1 0 0,-1 2 0,-38 16 0,48-18 15,0 2 0,1 0 1,0 1-1,0 1 0,1 0 0,0 0 0,0 2 1,1-1-1,1 1 0,0 1 0,0 0 0,1 1 1,1 0-1,0 1 0,1-1 0,-8 18 0,13-21 10,0-1 0,1 1 0,0 0-1,0 1 1,1-1 0,0 0-1,1 0 1,0 0 0,1 0-1,0 1 1,1-1 0,0 0 0,0 0-1,1-1 1,0 1 0,1 0-1,0-1 1,1 0 0,0 0 0,0 0-1,1-1 1,13 16 0,2 0 10,1-1 1,1-1 0,1-1-1,1-1 1,1-1 0,31 16-1,-29-18-3,2-2-1,-1-1 0,2-2 0,0 0 0,1-3 0,-1 0 0,2-2 1,-1-1-1,1-2 0,0-1 0,44-2 0,-54-3 6,1 0 0,-1-1 0,1-1 0,-1-2 0,0 0 0,-1-2-1,0 0 1,0-1 0,0-1 0,-1-2 0,-1 0 0,0-1 0,-1 0 0,0-2 0,-1 0 0,24-27 0,-33 32-18,-1 0 1,-1 0 0,1-1-1,-2 0 1,1 0 0,-2-1-1,1 0 1,-2 0 0,0 0-1,0 0 1,-1 0 0,0-1-1,-1 0 1,-1 0 0,0 1-1,-1-1 1,0 0 0,-1 0-1,0 0 1,-1 1 0,0-1-1,-1 0 1,-1 1 0,-8-20-1,4 14-26,-1 0 1,-1 1-1,-1 0 0,0 0 0,-1 1 1,-1 1-1,0 0 0,-1 1 0,-1 0 1,0 1-1,-1 0 0,0 2 0,-1 0 1,0 1-1,-22-10 0,14 10-7,0 1 0,-1 2-1,0 0 1,-1 1 0,1 2 0,-1 1 0,0 0-1,0 3 1,0 0 0,0 1 0,0 2-1,0 1 1,-42 11 0,32-4 4,1 2 0,1 1 0,0 2 0,1 1 0,1 2 0,1 1 0,0 1 0,1 2 0,-30 30 0,48-41 31,0 1 0,2 1 0,-1-1 0,2 2 0,0 0 0,1 0 0,0 1 0,1-1 0,1 2 0,0-1 0,2 1-1,-1 0 1,2 1 0,-3 23 0,6-26 6,0-1 0,1 1-1,1 0 1,0 0 0,1-1-1,1 1 1,0-1 0,1 1-1,0-1 1,1 0 0,1-1 0,0 1-1,1-1 1,1-1 0,0 1-1,0-1 1,17 18 0,-14-18 2,0-1 0,1 0 1,0-1-1,1-1 0,0 0 0,1-1 1,-1 0-1,2-1 0,-1 0 1,1-1-1,0-1 0,26 6 1,-19-7 3,1-2-1,-1 0 1,1-2 0,-1 0 0,0-1 0,1-1 0,-1-2 0,28-7-1,-12 0 8,0-2 1,-1-2-1,0-1 0,-2-2 0,0-1 0,-1-2 0,-1-2 0,-1 0 0,52-51 0,-68 57-11,0 0 0,-2-1 0,0 0-1,-1-1 1,-1 0 0,-1-1 0,-1-1 0,10-26 0,-16 37-17,-1-1-1,0 0 1,-1 0 0,0 0 0,0 0 0,-2-1-1,1 1 1,-1 0 0,-1-1 0,0 1 0,-1 0-1,0 0 1,0 0 0,-1 0 0,-1 0 0,0 1-1,0-1 1,-10-14 0,4 10-17,-1 1 0,-1 0-1,0 1 1,0 0 0,-1 1 0,-1 1 0,0 0-1,-1 1 1,0 0 0,-1 1 0,0 1 0,0 0-1,0 2 1,-1-1 0,0 2 0,-35-6 0,23 5-10,-1 3 1,0 0 0,0 2-1,0 1 1,0 1 0,0 2-1,0 1 1,0 1 0,-39 13-1,37-7 24,-1 1 0,1 2 0,1 2 0,1 0 0,0 2 0,1 2 0,1 0 0,-44 42 0,60-49 21,1 0 0,0 0 0,0 1 0,2 0 0,0 1 0,1 0 0,0 1 0,-8 23 0,12-27-1,1 1 0,1 0 0,-1-1 0,2 1 0,0 0 0,1 0 0,0 0 0,1 0 0,0 0 0,1 0 0,0 0 0,6 16 0,-2-11 1,1 0-1,1-1 0,1 1 0,0-1 0,1-1 0,1 0 0,1 0 0,0-1 0,1-1 0,0 0 0,1-1 0,1 0 0,0-1 0,0-1 0,1 0 0,1-1 0,0-1 0,0 0 0,1-2 0,24 8 0,-16-7 8,0-2-1,0 0 1,0-2-1,1-1 1,-1-1-1,1-1 1,0-2-1,-1 0 1,1-2-1,-1-1 1,1-1-1,-1-1 1,-1-1-1,32-14 1,-32 10 9,-1-1 1,0-1-1,-1-1 1,0-1-1,-2-1 1,1-1-1,-2-1 0,30-33 1,-40 39-16,0-1-1,-1 0 1,-1 0 0,0-1-1,-1 0 1,0 0 0,-1-1-1,-1 0 1,0 0 0,-1 0-1,0-1 1,-2 1 0,1-1-1,-2 0 1,0 1 0,-2-18-1,-3 7-68,0 0 0,-2 0 0,-1 1 0,-1 0 0,-1 0 0,-1 1 0,-1 0 0,-1 1 0,-1 0-1,-29-37 1,23 35-15,-1 2 0,-1 0-1,-1 2 1,-1 0 0,0 1-1,-2 2 1,0 0 0,-52-26-1,63 37 48,1 1 0,-2 1 0,1 0 0,0 1 0,-1 0 0,0 1-1,0 1 1,0 0 0,0 1 0,0 1 0,0 0 0,0 1 0,0 1-1,0 0 1,0 1 0,1 1 0,-1 0 0,1 1 0,0 0-1,0 2 1,0-1 0,1 2 0,0-1 0,1 2 0,-1 0 0,2 0-1,-1 1 1,1 1 0,1-1 0,-18 26 0,16-20 21,1 0 0,0 1 0,2 0 1,0 1-1,1 0 0,0 0 0,2 1 0,0 0 0,1 0 1,1 0-1,1 1 0,1 0 0,1-1 0,0 1 1,2 21-1,2-17 6,1-1 1,1 0-1,1 1 1,1-2-1,1 1 1,1-1-1,1 0 1,1-1-1,0 0 1,2-1-1,0 0 1,20 20-1,-13-16 16,1-1-1,2-1 1,0-1-1,2-1 1,0-1-1,46 26 1,-53-36-4,1 0 1,0-1-1,1-1 1,-1-1-1,1 0 1,0-2-1,1 0 1,-1-2-1,1 0 1,0-1-1,24-2 1,-15-3 7,1-1 0,-1-1-1,0-2 1,-1-1 0,0-1 0,0-2 0,-1-1 0,0-1-1,-1-1 1,-1-1 0,-1-2 0,0 0 0,33-33 0,-42 35 11,-1-1 1,-1 0 0,0-1-1,-2 0 1,0-1 0,-1-1-1,0 0 1,10-31 0,-15 35 1,-2-1 0,0-1 1,-1 1-1,0-1 0,-1 1 1,-2-1-1,1 1 0,-2-1 1,-1 0-1,0 1 0,-7-28 1,2 19-48,-2 0 1,-1 1-1,0 0 1,-2 1 0,-1 0-1,-1 1 1,-1 1-1,-1 0 1,-1 1-1,-24-24 1,17 23-16,0 0-1,-2 2 1,-1 0 0,0 2-1,-2 1 1,1 2 0,-2 1-1,-32-12 1,32 16 4,1 0-1,-2 2 1,1 2 0,-1 0-1,0 2 1,0 2 0,0 1-1,0 1 1,0 1 0,0 2-1,0 1 1,0 2-1,1 0 1,0 3 0,0 0-1,1 2 1,0 1 0,1 1-1,-34 22 1,38-19 25,2 1 1,0 2-1,1 0 1,1 1-1,1 1 1,1 1-1,1 0 1,0 1-1,2 1 0,1 1 1,1 0-1,1 1 1,-16 51-1,21-53 8,2 0-1,0 1 0,2-1 0,0 1 0,2 0 1,1 0-1,1 0 0,0 0 0,2 0 1,2-1-1,0 1 0,1-1 0,1 0 1,2-1-1,0 1 0,13 22 0,-11-27-5,0 1 0,2-2 0,0 0-1,1 0 1,0-1 0,2-1 0,0-1 0,0 0-1,2-1 1,0 0 0,0-2 0,1 0 0,1-1-1,0-1 1,0-1 0,1-1 0,0-1 0,0 0-1,1-2 1,0 0 0,0-2 0,0 0 0,0-2-1,1 0 1,-1-2 0,0 0 0,1-1-1,22-6 1,-13 0 14,-1-1 1,0-1-1,0-2 0,-1-1 0,-1-1 0,0-2 0,-2-1 0,1-1 1,-2-1-1,0-2 0,-2 0 0,35-39 0,-42 41 3,-1-1 0,-1-1 0,-1 0-1,-1 0 1,0-2 0,-2 1 0,-1-2 0,0 1-1,-2-1 1,-1-1 0,-1 1 0,-1-1 0,-1-1-1,-1 1 1,-1 0 0,-3-41 0,-2 36-31,-2 0 1,-1 0-1,-2 1 1,0 0-1,-2 0 1,-2 1-1,0 0 1,-2 1-1,0 0 1,-2 1-1,-1 1 1,-1 1-1,-2 0 1,-34-33-1,33 38-13,0 1-1,-2 1 0,1 1 1,-2 1-1,0 1 0,-1 1 0,0 1 1,-1 2-1,0 0 0,-1 2 1,0 0-1,0 2 0,0 2 0,-1 0 1,0 1-1,-32 2 0,24 4 8,1 0-1,0 3 1,0 0-1,0 3 1,1 1-1,0 1 1,1 2-1,0 1 1,1 2-1,1 1 0,0 1 1,1 2-1,-27 23 1,37-26 38,1 1 0,0 1 0,1 0 1,1 1-1,1 1 0,1 1 0,1 0 0,1 1 1,0 0-1,2 1 0,1 0 0,1 1 0,1 0 0,1 1 1,2-1-1,0 1 0,2 1 0,-1 31 0,5-31-13,2-1 1,1 0-1,1 1 0,1-2 0,1 1 0,1-1 1,1 0-1,2-1 0,0 0 0,2 0 0,0-1 1,2-1-1,0-1 0,2 0 0,0-1 0,1 0 1,22 17-1,-15-15-3,0-1 0,2-2 1,0-1-1,0 0 0,2-3 0,0 0 1,1-2-1,0-1 0,1-1 1,1-2-1,-1-1 0,1-1 0,49 3 1,-42-11 6,0-1 1,0-1-1,0-3 1,0-1-1,-1-2 1,0-1-1,-1-2 1,0-2-1,-1-1 1,0-2-1,-1-1 1,-1-2-1,-1-2 1,-1-1-1,41-38 1,-57 46-10,-1-2 1,0 0-1,-2-1 1,0 0-1,0-1 1,-2-1-1,-1 0 1,0 0-1,-2-1 1,0 0-1,-1-1 1,-1 1-1,-1-1 1,-1-1-1,-1 1 1,-1 0-1,-1-1 1,-1 1-1,-3-26 1,-1 14-16,-1 0-1,-1 0 1,-2 1 0,-2 0-1,0 1 1,-2 0 0,-2 0 0,-1 2-1,-1-1 1,-2 2 0,-42-54-1,43 64-14,-1 0 0,-1 1 0,-1 1-1,0 1 1,-2 1 0,1 1-1,-2 0 1,0 2 0,0 1 0,-37-13-1,30 15-8,0 1 0,-1 2 0,0 0 0,0 2 0,0 2 0,-1 1 0,1 1 0,-42 5 0,43 0 15,0 0 0,0 2-1,0 2 1,1 0-1,1 2 1,-1 1 0,2 1-1,-41 26 1,48-25 29,-1 2 1,2 0-1,0 1 1,1 0-1,1 2 1,0 0-1,2 1 1,0 0 0,1 2-1,-20 42 1,22-34 7,1 0 0,2 1 0,1 0 0,1 1 0,2 0 1,1 0-1,2 0 0,1 0 0,1 1 0,2-1 1,1 0-1,2 0 0,1 0 0,1-1 0,2 1 1,25 58-1,-23-65-11,1-1 1,0 0-1,2-1 1,1-1-1,0 0 1,2-1-1,1-1 0,0 0 1,1-1-1,1-2 1,1 0-1,1 0 1,0-2-1,1-1 1,0-1-1,1-1 1,1-1-1,0-1 1,0-1-1,45 9 1,-44-14 4,0 0-1,1-2 1,-1-1 0,1-1 0,-1-2 0,0 0 0,1-2 0,-1 0 0,-1-2 0,1-1 0,-1-1 0,0-1 0,-1-2-1,0 0 1,0-1 0,-2-2 0,1 0 0,-2-1 0,0-1 0,-1-2 0,0 0 0,-2 0 0,0-2 0,-1 0 0,-1-1-1,-1-1 1,-1 0 0,-1-1 0,-1-1 0,-1 0 0,12-39 0,-13 28-23,-2-1 1,-1 1-1,-2-1 0,-2-1 0,-1 1 1,-1 0-1,-3-1 0,0 1 1,-3 0-1,-1 0 0,-2 0 0,-20-60 1,18 71-5,0 0 0,-1 1 0,-1 0 0,-2 1 1,0 1-1,-2 0 0,0 0 0,-1 2 0,-1 0 1,-1 1-1,-1 1 0,0 1 0,-1 1 0,-1 0 1,-1 2-1,0 1 0,-48-20 0,41 23-25,-1 1 0,0 2 0,-1 1-1,0 2 1,1 1 0,-2 1 0,1 2 0,-56 7-1,47-2 0,1 3 0,-1 1 0,1 2 0,1 2 0,0 2 0,-48 25 0,66-29 51,0 2 1,1 0-1,1 2 0,0 0 1,1 1-1,0 0 1,2 2-1,0 0 0,1 1 1,1 0-1,0 2 1,2-1-1,-13 29 0,17-30 21,0 1 0,2-1 0,1 1 0,0 0 0,1 0 0,1 1 0,1-1 0,1 1 0,1-1 0,1 1 0,1-1 0,0 1 0,2-1 0,0 0 0,13 36 0,-4-24-12,1-1 0,2-1 0,1 0 0,2-1 0,0-1 0,2-1 1,1-1-1,2 0 0,0-2 0,1-1 0,2-1 0,0-1 0,1-1 1,42 21-1,-41-25-1,2-2 0,-1-1 0,2-1 1,0-1-1,0-3 0,1 0 0,0-2 1,0-1-1,1-2 0,-1-1 0,1-2 1,-1-1-1,1-2 0,56-12 0,-50 5 10,-1-1 0,0-3 0,-1-1 0,0-1 0,-2-3-1,0 0 1,65-49 0,-86 56-18,0 0-1,-1-1 0,-1-1 1,0 0-1,-1-1 1,0 0-1,-1-1 0,-1 0 1,0-1-1,-1 0 1,-1-1-1,-1 0 0,-1 0 1,0 0-1,-1-1 0,-1 1 1,-1-1-1,-1-1 1,1-18-1,-4 7-17,-1 1-1,-2 0 1,0 0 0,-2 0 0,-2 1-1,0-1 1,-2 2 0,-2-1 0,0 2-1,-1 0 1,-2 0 0,-1 1-1,-1 1 1,-1 0 0,-1 2 0,-26-25-1,21 25-15,-1 2 0,0 0 0,-2 2 0,0 1 0,-1 1 0,-1 1 0,0 2 0,-1 1 0,-1 1 0,0 1 0,0 2 0,-1 2 0,0 0 0,-62-3 0,55 9-3,1 1 1,-1 2 0,1 2 0,0 2 0,1 1 0,-1 1 0,1 3 0,1 1 0,-41 19 0,54-20 45,1 1 0,0 1 0,1 1 0,0 1 0,1 1 0,1 1 0,1 0 0,0 1 0,2 1 0,0 1 0,1 0 0,0 1 0,2 1 0,-19 43 0,21-37 2,1 1 1,2 0 0,0 0-1,2 1 1,2 0-1,1 0 1,1 0 0,1 0-1,2 0 1,1 0-1,1 0 1,2 0 0,15 55-1,-10-54-8,2 0-1,1-1 0,1-1 1,1 0-1,2-1 1,1 0-1,1-2 1,1 0-1,2-1 0,0-1 1,1-1-1,47 34 1,-48-41-6,0-2 0,1-1 0,1 0 0,1-2 0,-1-1 0,1-1 0,1-1 0,0-1 0,39 5 0,-32-9 5,0-1 0,0-1 0,0-2 0,0-1 0,0-2 0,-1-1 0,40-12 0,-35 6-1,-1-2-1,0-1 0,0-2 0,-2-1 0,0-2 0,-1-1 1,-1-2-1,-1-1 0,-1-2 0,-1 0 0,-1-2 1,-2-1-1,45-61 0,-57 66-6,-1 0 0,-1-1-1,-1 0 1,-1-1 0,-1-1 0,-1 1-1,-1-1 1,-2-1 0,-1 1 0,0-1-1,-2 0 1,-1 1 0,-2-1 0,0 0-1,-2 0 1,-1 1 0,-7-27 0,4 24-3,-2 0 0,-1 1 0,-1 0 1,-1 1-1,-2 1 0,-1 0 0,-1 0 1,-1 2-1,-1 0 0,-1 1 0,-1 0 0,-1 2 1,0 1-1,-2 0 0,-26-16 0,12 13-35,-2 2 0,-1 2 0,0 2 0,-1 1 0,-1 2-1,-1 2 1,1 2 0,-2 1 0,1 3 0,-1 1-1,0 3 1,-69 4 0,63 1 26,1 3-1,0 1 0,1 3 1,0 2-1,0 2 1,2 2-1,0 2 0,0 2 1,2 3-1,-81 53 1,106-62 26,2 0 1,0 1 0,1 1-1,0 0 1,1 2 0,1-1-1,1 2 1,0 0 0,2 0 0,0 1-1,-13 35 1,18-38-10,1-1 0,1 1 0,1 0 0,0 0 1,1 0-1,1 1 0,1-1 0,0 0 0,2 1 0,-1-1 1,2 0-1,1 0 0,0 0 0,1-1 0,12 30 0,-4-21 3,1-2 0,1 1 0,1-2 0,1 0 0,1-1 0,0-1 0,2 0 0,0-2 0,40 28 0,-13-14 9,1-3-1,1-2 1,93 38-1,-100-50-4,0-1 0,0-3 0,1-1 0,0-2 0,1-2 1,0-2-1,-1-2 0,70-6 0,-88 2 15,-1-1 1,0-1-1,0-1 1,-1-2-1,1 0 1,-1-1-1,-1-2 0,1 0 1,-2-1-1,1-1 1,-2-1-1,0-1 1,0-1-1,-2-1 1,1 0-1,29-37 1,-37 38 2,0-1 1,-2 0-1,0 0 0,-1-1 1,0-1-1,-2 1 1,0-1-1,7-33 0,-9 24-19,-1 0 0,-1 0 0,-2-1 0,0 1 0,-7-44 0,0 33-37,-1 1 0,-2 0-1,-1 0 1,-3 1 0,0 1 0,-2 0 0,-2 1 0,-39-57 0,38 68-5,0 0 0,-2 1 0,-1 1 0,0 1 0,-1 1 0,-1 1 0,-1 1 0,-1 1 0,0 1 0,-1 1 0,0 2 0,-1 1 0,-1 1 0,0 1 0,0 2 0,0 1 0,-1 1 0,0 1 0,0 2 0,0 1 0,0 1 0,0 2 0,0 1 0,0 1 0,1 2 0,-57 18 0,53-12 42,0 2-1,0 1 0,2 1 0,0 2 1,1 2-1,1 0 0,0 2 1,2 1-1,1 1 0,1 1 1,-24 32-1,32-36 15,2 1 0,1 1 0,0 0 0,2 1 0,1 0 0,1 1 0,1 0 0,1 1 0,1 0 0,2 0 0,0 0 0,2 1 0,0 0 0,2 0 0,4 34 0,1-29-20,2 1 0,2-1 0,0-1 0,2 0-1,2 0 1,1-1 0,1 0 0,1-1 0,2-1-1,1 0 1,1-1 0,1-2 0,2 0 0,47 44-1,-38-42-1,1-1-1,2-1 1,0-1 0,2-3-1,0 0 1,1-3-1,1-1 1,1-1-1,1-3 1,-1-1-1,58 9 1,-53-16 9,1-1-1,-1-3 1,0-2 0,1-1 0,-1-3 0,0-1 0,72-21-1,-80 17-1,0-3 0,-1-1-1,-1-1 1,0-3 0,-1 0-1,-1-2 1,-1-1 0,0-2 0,35-35-1,-50 42-4,-2-2 0,0 0 0,-1-1-1,0 0 1,-2-1 0,0 0 0,-2-1 0,0 0 0,-1-1-1,-1 1 1,-1-1 0,-1-1 0,-2 1 0,0-1-1,-1 0 1,-1 0 0,-2-26 0,-2-1 7,-3 0 0,-2 1 1,-2 0-1,-3 0 0,-1 1 0,-36-81 1,38 103-34,-1 0 1,-2 0 0,0 1 0,-2 1 0,0 1 0,-2 0 0,0 2 0,-2 0 0,0 1 0,-1 1-1,-1 1 1,-1 1 0,0 1 0,-2 1 0,1 1 0,-2 1 0,0 2 0,0 1 0,-1 1 0,0 1 0,0 1-1,-1 2 1,0 1 0,-51-1 0,41 6-5,0 1 0,0 2-1,1 2 1,0 2 0,0 1 0,1 2 0,0 2-1,-55 26 1,60-23 31,1 1 1,1 2-1,0 0 1,2 3-1,0 0 0,2 1 1,0 2-1,2 1 1,-34 46-1,45-53 4,1 0-1,1 2 1,1-1-1,1 1 1,1 1-1,0-1 1,2 1 0,1 1-1,0-1 1,2 1-1,0-1 1,2 1-1,1 0 1,0 0 0,2 0-1,0 0 1,2-1-1,8 31 1,-3-24-4,2 0 1,0-1 0,2 0-1,1-1 1,1 0-1,2-1 1,0-1-1,2-1 1,0 0 0,2-1-1,1-2 1,0 0-1,32 22 1,-26-23 3,2-1 1,0-2-1,0-1 1,2-1-1,0-2 1,1-1-1,0-1 1,0-2-1,1-2 1,0-1-1,0-1 1,1-2-1,0-1 0,-1-2 1,1-2-1,0-1 1,-1-1-1,0-2 1,0-2-1,0-1 1,-1-1-1,-1-2 1,0-1-1,0-2 1,-1-1-1,-1-1 1,40-31-1,-55 37-3,-1-1 0,-1 0 0,0-1-1,-1-1 1,0 0 0,-1 0 0,-1-1 0,0 0 0,-1-1-1,-1 0 1,0-1 0,-1 1 0,-1-1 0,-1-1 0,0 1-1,-1-1 1,-1 0 0,-1 0 0,0 0 0,-2 0-1,-2-34 1,-2 18-30,-2-1 0,-1 1-1,-2 1 1,-1-1 0,-1 2 0,-2-1-1,-2 2 1,0 0 0,-2 0 0,-2 2-1,0 0 1,-2 2 0,-1 0 0,-2 1-1,0 1 1,-1 1 0,-2 2 0,0 0-1,-1 2 1,-33-17 0,32 20-6,-1 1 0,0 2 1,-1 1-1,0 1 0,-1 2 0,-1 1 0,1 2 1,-1 1-1,-1 2 0,1 1 0,-1 1 0,1 2 1,-1 1-1,1 2 0,0 1 0,0 2 1,0 1-1,1 2 0,0 1 0,-57 26 0,63-23 42,0 2-1,1 1 0,1 1 0,0 1 1,2 1-1,0 0 0,1 2 0,1 1 0,1 0 1,1 2-1,-19 31 0,25-34 9,2 1 1,0-1-1,1 2 0,2-1 0,0 1 1,1 0-1,1 0 0,1 1 0,2 0 0,0-1 1,1 1-1,2 0 0,0 0 0,7 33 0,0-24-7,2 0-1,1 0 1,1-1 0,2 0-1,1-1 1,2 0-1,0-2 1,3 0-1,0-1 1,40 42-1,-25-34-4,1-1 0,2-2 0,1-2 0,2-2 0,0-1 0,80 39 0,-87-52-1,2-2 0,0-1 0,0-1 0,1-2 0,0-2 0,0-2 0,1-1 0,-1-1 0,1-3 0,0-1 0,0-1 0,55-12 0,-65 8 1,1-1-1,-1-2 1,0 0 0,-1-2 0,0-1 0,0-1 0,-2-2 0,0 0 0,0-2 0,-2 0 0,0-2 0,-1 0 0,-1-2-1,0 0 1,-2-2 0,25-37 0,-31 39-10,-2 0 0,-1 0 0,0-1-1,-2-1 1,0 0 0,-2 0 0,0 0-1,4-48 1,-8 38-9,-2 1 0,-1-1 1,-1 1-1,-2 0 0,-1 0 0,-12-41 0,6 37 2,-1 1 0,-2 0-1,-2 1 1,-1 0 0,-1 2 0,-2 0-1,-1 1 1,-2 1 0,0 0-1,-2 2 1,-2 2 0,-36-31 0,34 37-22,-1 1 0,-1 1 0,-1 2 0,0 1 0,-1 2 0,0 1 0,-1 1 0,-1 2 1,1 2-1,-1 1 0,-1 1 0,1 2 0,-1 2 0,-53 4 0,41 2 27,0 1 0,1 3 0,-1 1 0,2 3 0,0 2 1,0 1-1,2 3 0,0 2 0,1 1 0,-47 33 0,71-41 25,1 0-1,0 1 1,1 1 0,0 0 0,2 1-1,0 1 1,1 1 0,1 0 0,0 1-1,2 0 1,0 0 0,-11 31 0,16-30-17,0-1 0,2 0 0,0 1 1,1 0-1,1 0 0,1 0 0,1 0 0,1 0 1,0 0-1,2 0 0,0 0 0,2 0 0,12 36 1,-5-30-5,1 0 1,1 0-1,1-1 1,1-1-1,2-1 1,0 0 0,2-2-1,0 0 1,1-1-1,1-1 1,2-1-1,-1-1 1,2-1 0,44 23-1,-36-22 7,2-2 0,0-2 0,1-1 0,0-1 0,1-3 0,0 0-1,0-3 1,1-1 0,0-2 0,0-1 0,44-4 0,-56-1 7,1-1 0,-1-1-1,-1-2 1,1 0 0,-1-2 0,-1 0 0,1-2 0,-2-1 0,1-1 0,-2 0-1,33-27 1,-42 30-9,-1-2-1,1 0 0,-2 0 1,0-1-1,0 0 1,-2-1-1,1 0 1,-2-1-1,0 1 0,0-2 1,-2 1-1,0-1 1,0 0-1,-2 0 0,0-1 1,-1 0-1,0 1 1,-1-34-1,-4 17-40,-2 1 1,-1-1-1,-2 1 0,-1 0 1,-1 1-1,-2 0 0,-1 0 1,-2 2-1,0-1 0,-2 2 1,-2 0-1,0 1 0,-2 0 1,0 2-1,-2 0 0,-1 2 1,-31-26-1,31 31-3,0 1 0,-1 1 1,-1 0-1,0 2 0,-1 1 0,-1 2 1,0 0-1,-49-12 0,54 18 6,-1 2 0,1 0-1,-1 1 1,0 2 0,0 0 0,0 1 0,0 1 0,1 2-1,-1 0 1,1 1 0,-38 14 0,38-10 17,1 1 0,0 1 0,1 1 0,0 0 0,1 2 0,1 0 0,0 1 0,0 1 0,2 1 0,0 0 0,1 1 0,1 0 0,0 2 0,-16 31 0,21-34 24,2 0 1,0 1-1,0 0 0,2 0 0,0 1 1,1 0-1,1 0 0,1-1 1,1 2-1,0-1 0,1 0 0,2 0 1,0 0-1,0 0 0,2-1 1,0 1-1,2-1 0,7 20 0,0-9-4,2-2 0,0 0-1,2 0 1,1-2-1,1 0 1,1-1 0,1-1-1,2-1 1,0-1-1,0-1 1,2 0 0,1-3-1,0 0 1,51 24-1,-55-32 4,1 0 0,0-1 0,0-1-1,1-2 1,0 0 0,0-1 0,0-2-1,38 0 1,-42-3-9,-1-1 1,1-1-1,-1-1 0,0 0 1,0-2-1,0 0 0,0-1 1,-1-1-1,0 0 0,-1-2 1,22-14-1,-29 16-128,1 0-1,-1-1 1,-1 0-1,0 0 1,0-1-1,8-11 1,-14 17-90,-1 0 1,1 0 0,-1 0-1,1-1 1,-1 1 0,0-1-1,-1 0 1,1 0 0,-1 1-1,0-1 1,0 0-1,-1 0 1,1 0 0,-1 0-1,0 0 1,0 0 0,-1 0-1,-2-9 1,-20-29-1254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8:49.5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1355 792 2288,'-1'-10'-22,"1"0"-1,1 0 1,0 0-1,0 0 1,1 1-1,0-1 0,6-14 1,-6 18 664,2 0 0,-1 1 0,0-1 1,1 1-1,0 0 0,1-1 0,8-6 1,-9 8-360,-1 1 0,1-1 1,0 1-1,-1-1 0,0 0 0,0-1 1,0 1-1,0-1 0,-1 1 1,0-1-1,0 0 0,0 1 1,0-1-1,-1 0 0,0 0 1,0-1-1,1-9 0,-3 10-140,0 0 0,0 0-1,0 0 1,0 1 0,-1-1 0,0 0-1,0 1 1,0-1 0,-1 1-1,1 0 1,-1 0 0,0 0-1,0 0 1,-1 0 0,1 1-1,-1-1 1,0 1 0,-7-5 0,3 2-69,0 1 1,0 0 0,0 0 0,-1 1 0,0 0 0,0 1 0,0 0-1,0 0 1,0 1 0,-1 0 0,1 1 0,-13-1 0,7 2-46,1 1 0,0 1 1,0 0-1,0 0 1,0 2-1,0 0 0,-20 8 1,5 2-33,1 0 0,0 2 0,1 2 0,1 0 0,1 1 1,-38 39-1,52-47 12,0 0 0,2 0 0,-1 1 0,2 0 0,-1 1 0,2 0 0,0 0 1,0 1-1,1 0 0,1 0 0,-7 27 0,11-31 2,0 0 0,0 0 0,1 1-1,0-1 1,1 0 0,0 0 0,0 0 0,1 1 0,1-1 0,0-1 0,0 1 0,1 0 0,0-1-1,1 0 1,0 0 0,0 0 0,1 0 0,8 9 0,-1-4-11,0 0 1,2 0-1,0-2 1,0 1-1,1-2 0,1 0 1,0-1-1,0-1 1,1-1-1,0 0 1,0-1-1,1-1 1,0-1-1,0 0 0,0-2 1,1 0-1,-1-1 1,26-1-1,-24-1 29,0-1 0,-1 0 0,1-2 0,-1 0 0,0-2 0,0 0 0,0-1 0,-1-1 0,0-1 0,0 0 0,-1-2 0,0 0 0,-1-1-1,0-1 1,0 0 0,-2-1 0,23-24 0,-32 30 10,-1 0 0,1-1 0,-1 1 0,0-1-1,-1-1 1,0 1 0,0-1 0,-1 1-1,0-1 1,-1 0 0,0 0 0,0-1 0,-1 1-1,1-12 1,-2 7 29,-1 1 0,-1-1 0,0 1-1,-1 0 1,0 0 0,-1 0 0,0 0-1,-1 0 1,-8-13 0,1 4-14,-2 0 0,0 1 0,-1 1 0,-1 0 0,-1 1 0,-1 1 0,0 1 0,-2 0 0,0 1 0,-24-14 0,28 20-68,-2 1 0,0 1 0,0 1-1,0 0 1,-1 2 0,1 0 0,-2 1 0,1 0 0,0 2 0,-1 0 0,1 1-1,-1 2 1,1-1 0,-1 2 0,-30 7 0,29-4 2,0 2 1,0 0 0,1 1-1,0 1 1,0 1 0,1 1-1,0 0 1,1 2-1,0 0 1,1 1 0,1 1-1,0 0 1,-23 29 0,31-33 20,0 0 1,1 1 0,0 0-1,0 0 1,2 0 0,-1 1-1,2 0 1,-1 0 0,2 0 0,0 1-1,1-1 1,-2 27 0,4-22 12,1 1 0,1 0 0,1-1 0,1 0 1,0 1-1,1-1 0,1-1 0,13 29 1,-1-13 8,1-1 0,1-1 0,1-1 0,2-1 0,1 0 0,1-2 1,2-1-1,0-1 0,33 22 0,-36-32-1,0 0 0,0-2 0,2-1 1,0-1-1,0-1 0,1-1 0,0-1 0,0-1 0,1-2 0,0-1 0,0-1 0,30-1 1,-35-2 10,0-1 0,0-1 0,0-1 1,0-1-1,0-1 0,-1-1 1,0-1-1,0 0 0,-1-2 1,0-1-1,0-1 0,-1 0 0,-1-1 1,0-2-1,19-16 0,-25 17 5,0 0 0,-2-1 0,0 0-1,0-1 1,-1 0 0,-1 0-1,-1-1 1,0-1 0,-1 1 0,0-1-1,-2 0 1,0-1 0,-1 1 0,-1-1-1,0 0 1,-2 0 0,0 0 0,0 0-1,-4-18 1,1 12-34,-2 1 0,0 0 0,-2 0-1,-1 1 1,0 0 0,-2 0 0,0 1 0,-2 0 0,0 0-1,-1 1 1,-1 1 0,-1 0 0,-1 1 0,-20-20 0,5 12-41,0 1 0,-2 2 0,0 1 0,-2 2 0,0 1 1,-1 1-1,-1 2 0,0 2 0,-1 1 0,-1 2 0,0 2 0,0 1 1,-1 2-1,0 2 0,-44 0 0,50 4 6,-1 2 0,0 1-1,1 2 1,0 1 0,0 2 0,1 1 0,-59 24-1,67-21 15,1 0 0,0 2 0,1 0 0,0 2-1,1 0 1,1 1 0,1 1 0,0 1 0,1 1 0,-24 35-1,32-40 17,1 1 0,1 0-1,0 0 1,1 1 0,1 0 0,0 0-1,1 0 1,1 1 0,1 0-1,0 0 1,0 36 0,4-30 2,2 0 0,0 0 1,1 1-1,1-2 0,1 1 0,2-1 1,0 0-1,15 30 0,-10-27 0,2-1 1,0-1-1,1 0 0,1-1 0,2-1 0,0 0 0,1-2 1,1 0-1,1-1 0,1-2 0,0 0 0,1-1 1,1-1-1,0-2 0,44 17 0,-36-21 25,0-1 0,0-2-1,1-1 1,-1-2 0,1-2 0,0 0-1,0-2 1,-1-2 0,1-1 0,60-16-1,-66 13 7,0-2 0,-1-1-1,0-1 1,0-1 0,-1-2-1,-1 0 1,0-2 0,-1 0-1,-1-2 1,-1-1 0,0 0-1,35-42 1,-43 41-6,-1 0 0,-1-1 0,0 0-1,-2-1 1,0 0 0,-1 0 0,-2-1 0,0-1 0,5-37 0,-8 30-14,-2 1 1,-1-1 0,-1 0-1,-2 0 1,0 1 0,-3-1-1,-9-37 1,5 38-26,0 1 0,-2 1 0,-1-1 0,-1 2 0,-2 0 0,0 0 0,-25-30 0,25 38-23,-1 1 1,0 1-1,-2 1 0,1 0 0,-2 1 1,0 1-1,-1 0 0,0 2 0,-37-17 1,26 18-6,-1 0 0,0 3 0,0 0 0,-1 2 0,0 1 1,0 2-1,0 1 0,0 2 0,0 1 0,-1 2 0,1 1 0,1 1 1,-1 2-1,1 1 0,0 2 0,-48 21 0,54-19 32,1 1-1,0 0 0,1 2 1,1 1-1,0 1 0,1 0 1,1 2-1,1 1 1,0 0-1,2 2 0,0 0 1,2 1-1,0 0 1,2 1-1,0 1 0,2 1 1,1-1-1,0 2 1,-11 48-1,18-51 19,1 1 0,0-1 0,2 1 0,1 0 0,1-1 0,1 1 1,1-1-1,1 0 0,1 1 0,1-2 0,1 1 0,2-1 0,0 0 0,1-1 0,1 0 0,2 0 0,0-1 0,1-1 1,0 0-1,2-1 0,1-1 0,0-1 0,1 0 0,1-1 0,0-1 0,1 0 0,1-2 0,0-1 0,1 0 1,0-1-1,31 9 0,-12-9 15,1-1 1,0-3 0,0-1-1,0-2 1,1-2-1,0-2 1,51-7 0,-42 1 8,0-3 0,-1-2 0,1-2 0,-2-2 1,71-32-1,-93 32-4,0-1 1,-2 0 0,1-3-1,-2 0 1,-1-1-1,0-1 1,-2-2 0,0 0-1,-1-1 1,-2-1-1,-1-1 1,0-1 0,-2 0-1,-2-1 1,0-1-1,-2 0 1,14-47 0,-20 50-18,0 1 0,-2-1 1,-1 0-1,0-1 1,-2 1-1,-2 0 1,0 0-1,-1 0 1,-9-38-1,5 42-31,-1 1-1,0-1 1,-2 1-1,0 1 1,-2 0 0,0 0-1,-1 1 1,-1 1-1,0 0 1,-2 0-1,-30-28 1,26 30-25,1 2 1,-2 0-1,0 1 1,0 1-1,-1 0 1,-1 2-1,0 1 1,-30-9-1,20 9-10,0 2 1,-1 1-1,0 2 0,0 1 0,-52 3 0,41 3 25,0 2-1,0 1 0,0 3 0,1 2 1,0 1-1,1 3 0,0 1 0,1 2 1,-46 28-1,61-29 24,0 0 1,1 2 0,1 1-1,1 1 1,1 0 0,1 2 0,1 1-1,1 0 1,1 2 0,1 0-1,-17 35 1,24-40 11,1 1-1,1 0 1,2 0 0,0 0 0,1 0-1,1 1 1,1 0 0,1 0 0,1 0-1,1 0 1,1 0 0,1 0 0,1 0-1,1 0 1,14 42 0,-9-39 8,2 0 0,1-1 1,0 0-1,2-1 0,1 0 0,1-1 1,1-1-1,1-1 0,1 0 0,1-1 1,0-1-1,1-1 0,37 23 0,-27-23 9,0-1 0,1-1 0,1-2 0,0-1 0,1-2 0,0-2 0,1 0 0,0-3 0,0 0 0,44-1 0,-39-3 19,0-3-1,-1-1 1,1-2-1,-1-2 1,0-2 0,-1-1-1,49-18 1,-68 19-9,1 0 0,-1-1 0,0-1 0,-1-1 0,0-1 1,-1 0-1,0-2 0,-1 1 0,-1-2 0,0 0 0,-1-1 0,0-1 0,-1 0 1,-2 0-1,13-24 0,-13 16-10,-1 0 0,-1-1 1,-2 0-1,0 0 0,-2-1 0,-1 1 1,-1-1-1,-1 0 0,-1 0 0,-2 0 1,-1 0-1,-1 0 0,-1 0 0,-1 1 0,-1-1 1,-15-35-1,12 37-56,-2 0 0,0 1 0,-2 1 0,0-1 1,-2 2-1,-1 0 0,0 1 0,-1 1 0,-2 0 0,0 1 0,-1 1 0,-1 1 0,0 1 1,-1 1-1,-1 1 0,-39-19 0,28 20-7,-1 1 0,0 2 0,0 2 0,-1 1 1,0 1-1,0 2 0,0 2 0,-1 1 0,1 2 0,0 1 0,-1 2 0,1 2 1,1 1-1,-61 20 0,69-17 26,0 1 1,0 1-1,1 1 1,1 1 0,0 1-1,1 2 1,0 0-1,2 1 1,0 2-1,1 0 1,1 1-1,1 1 1,1 1 0,1 1-1,1 0 1,1 1-1,1 1 1,-18 49-1,25-52 20,1 0-1,0 0 0,2 1 0,1-1 0,2 1 0,0 0 0,1 0 1,1 0-1,1 0 0,1-1 0,2 1 0,0-1 0,1 0 1,2 0-1,0-1 0,1 0 0,23 38 0,-17-34 7,1-2 1,1 0-1,2-1 0,0-1 1,2-1-1,0 0 0,1-2 1,1 0-1,0-2 0,2-1 1,0 0-1,1-2 0,0-1 1,31 10-1,-24-12 21,0-2 1,1-1-1,0-2 1,0-1-1,1-2 1,-1-1-1,1-2 1,50-6 0,-58 2-3,-1-1 1,0 0 0,0-2 0,-1-1-1,0-1 1,0-1 0,-1-2 0,-1 0-1,0-1 1,0-2 0,33-27 0,-42 28-7,-1 0-1,-1-2 1,0 1 0,-1-1 0,-1-1 0,0 0 0,-1 0 0,-1-1-1,-1 0 1,0-1 0,-1 1 0,-1-1 0,-1 0 0,-1-1 0,-1 1 0,1-24-1,-2 12-23,-2 1 0,-1-1-1,-1 0 1,-1 1 0,-2 0-1,-1 0 1,-2 1 0,0 0 0,-23-47-1,19 53-41,0 1-1,-2 0 1,0 1 0,-2 0-1,0 1 1,-1 1-1,-1 1 1,-1 0 0,-1 2-1,-38-25 1,29 25-12,-1 0 0,-1 2 0,0 1 0,0 2 1,-2 1-1,1 1 0,-58-6 0,48 10 17,0 3 1,-1 1-1,1 2 1,-1 3-1,1 1 1,0 2-1,1 2 0,0 1 1,0 3-1,1 1 1,1 2-1,0 2 1,-56 35-1,68-35 23,1 2 0,0 1 1,2 1-1,1 1 0,1 1 0,1 1 0,0 1 1,3 1-1,-25 42 0,36-54 11,1 1 0,0-1 0,1 2 0,1-1 0,0 0 1,1 1-1,1 0 0,0 0 0,2 0 0,0 0 0,0 0 0,2 0 0,0 0 0,1 0 0,1 0 1,1 0-1,0-1 0,1 1 0,0-1 0,10 19 0,-7-20 10,1 1 0,0-1 0,1-1 0,1 1 0,0-2 0,1 1 0,0-2 0,1 0 0,1 0 0,28 18 0,-22-18 12,1-1-1,0-1 1,1-1 0,0-1-1,0-1 1,1-1 0,36 5-1,-15-7 18,1-2-1,0-1 0,-1-3 1,1-2-1,-1-1 0,0-2 1,0-3-1,56-19 0,-63 16-5,-1-2-1,0-1 0,-1-2 1,-1-2-1,-1-1 1,-1-1-1,-1-2 0,-1-1 1,43-46-1,-59 55-13,0-1 0,-2 0 1,0-1-1,-1-1 0,-1 0 0,0 0 0,-2-1 0,8-26 0,-12 30-14,0 0 1,-2 0-1,0 0 1,-1 0 0,0-1-1,-1 1 1,-1 0-1,-1 0 1,0-1-1,-1 1 1,-10-30-1,5 26-21,0-1 0,-2 1 0,0 1 0,-1 0-1,-1 0 1,-1 1 0,0 1 0,-2 0-1,0 1 1,-22-19 0,14 16-15,-2 1 0,1 2-1,-2 0 1,0 2 0,-1 1 0,0 1-1,-34-10 1,23 11 0,0 2 0,0 1 0,-1 2 0,0 2 0,0 2 0,0 1 0,-1 2 0,1 1 0,0 3 0,1 0 0,-1 3 0,-40 14 1,46-10 22,0 2 1,1 1-1,1 2 1,0 1 0,1 2-1,2 0 1,0 2-1,1 1 1,1 2 0,1 0-1,1 1 1,-33 49-1,44-54 9,1 0 0,0 0-1,2 1 1,1 1 0,0 0 0,2 0-1,0 1 1,-4 33 0,9-38 0,1 1 1,1 0 0,0 0-1,1 0 1,2 0 0,0 0 0,1-1-1,1 1 1,0-1 0,2 0-1,9 20 1,-7-21 8,1-1 0,0 0 1,2 0-1,0-1 0,0 0 0,2-1 0,0-1 0,0 0 0,2-1 0,-1-1 0,2 0 0,-1-1 1,2-1-1,-1 0 0,1-1 0,1-1 0,0-1 0,0-1 0,0-1 0,24 5 0,7-3 26,0-2 0,0-2 0,0-2 0,0-2-1,0-3 1,96-19 0,-119 18-13,0-2 0,0-1 0,-1 0 0,0-3-1,-1 0 1,0-1 0,-1-1 0,44-33 0,-52 33-1,-1 0 0,-1-2 1,0 0-1,-1 0 0,0-1 0,-1-1 1,-1 0-1,-1 0 0,-1-1 0,0-1 0,-1 1 1,9-37-1,-12 36-31,0 0 0,-2-1 0,-1 0 0,0 0 0,-2 0 0,0 0 0,-1 1 0,-1-1 0,-1 0 0,0 0 0,-10-27 0,8 32-25,-2-1 0,0 1-1,0 0 1,-2 0 0,0 1-1,0 0 1,-1 1 0,-1 0-1,0 1 1,-1 0 0,0 0 0,-1 2-1,0-1 1,-15-8 0,5 6-14,0 1 0,-1 1 0,0 2 1,-1 0-1,0 1 0,-1 1 0,1 2 1,-1 0-1,0 2 0,0 1 0,-48 2 1,40 3 8,0 1 1,0 1 0,0 2 0,1 1-1,0 2 1,1 2 0,0 0-1,-54 31 1,61-29 22,1 2 0,1 0-1,0 2 1,1 1 0,1 0 0,1 2-1,0 0 1,2 1 0,1 1 0,-23 38 0,30-42 12,1 1 0,0 0 0,2 0 0,0 1 0,2 0 0,0 0 0,1 0 1,1 1-1,1 0 0,1-1 0,1 1 0,1 0 0,1 0 0,8 38 1,-5-41 7,1 1 0,0-1 1,1 0-1,2 0 1,0-1-1,0 0 1,2-1-1,0 0 1,1 0-1,1-1 1,21 20-1,-14-18 10,0-1 0,2-1 1,0 0-1,1-2 0,0 0 0,1-2 0,1-1 1,27 9-1,-18-9 12,1-2 0,0-1 0,0-2 0,1-1 0,-1-2 0,1-1 0,0-2 0,0-1-1,-1-2 1,1-2 0,-1-1 0,0-2 0,47-16 0,-62 16-9,-1 0 0,-1 0-1,1-2 1,-1-1 0,-1 0-1,0-1 1,-1 0-1,0-2 1,-1 0 0,0-1-1,-2 0 1,1-1 0,-2 0-1,0-1 1,-1-1-1,-1 0 1,0 0 0,-2-1-1,0 0 1,-1-1 0,-1 1-1,-1-1 1,0-1-1,-2 1 1,0-1 0,-2 1-1,0-1 1,-1 0 0,-1 1-1,-1-1 1,-8-34 0,2 26-42,-1 1 0,-2 0 0,0 0 0,-2 1 0,-1 1 0,-1 0 0,-2 1 0,0 0 0,-1 2 0,-2 0 0,0 1 0,-2 1 0,0 1 0,-1 1 0,-49-30 0,46 32-15,-1 1 1,-1 2 0,0 1-1,-1 1 1,0 1-1,-1 1 1,0 2 0,-1 1-1,0 2 1,0 1 0,0 1-1,0 2 1,0 1 0,0 1-1,-37 7 1,36-1 9,0 2 1,1 2-1,1 1 1,0 1-1,0 2 1,2 0-1,0 2 1,-40 32-1,45-31 9,1 1-1,1 1 0,1 1 0,1 1 0,0 0 1,2 1-1,1 1 0,1 1 0,-23 50 1,32-57 22,0 0 0,1 1 1,1-1-1,1 1 0,0 0 1,2 0-1,0 1 0,1-1 1,1 0-1,1 0 0,0 0 1,2 0-1,0-1 0,1 1 1,1-1-1,1 0 0,0 0 1,13 22-1,-7-18 6,1-1 0,1 0 0,0-1 0,2-1 0,0 0 1,1-1-1,1-1 0,1-1 0,0 0 0,1-2 0,1 0 0,0-1 0,33 13 0,-15-12 19,0-2-1,1-1 0,0-2 1,1-2-1,-1-2 0,1-1 1,0-2-1,1-3 0,-1-1 0,0-2 1,45-10-1,-47 6-2,0-2 1,0-1-1,-1-2 1,-1-2-1,0-2 0,-1-1 1,-1-2-1,-1-2 0,-1-1 1,0-1-1,41-41 0,-56 45-11,-1-1-1,-1 0 0,0-2 0,-2 0 0,-1-1 0,-1 0 0,-1-1 0,-1-1 0,-1 0 0,-1 0 0,-1-1 0,-2 0 0,6-52 0,-10 58-38,-1-1-1,-1 0 1,-2 0 0,0 0 0,-1 1-1,0-1 1,-2 1 0,-1 0 0,-1 0-1,0 1 1,-2 0 0,0 0 0,-1 1-1,-1 0 1,-1 1 0,-1 0 0,0 1-1,-18-18 1,10 16-15,-1 1-1,-1 1 1,0 1-1,-1 1 1,-1 1-1,0 1 1,-1 1 0,0 2-1,-1 0 1,0 2-1,-1 1 1,0 1-1,0 2 1,0 0 0,0 2-1,0 1 1,-1 1-1,1 2 1,-41 7-1,43-5 17,1 2 0,0 1 0,0 1 0,0 1-1,1 1 1,1 2 0,0 0 0,0 1-1,-30 23 1,37-22 13,0 1-1,0 0 1,1 1 0,1 0-1,1 1 1,1 1 0,0 0-1,1 0 1,1 1-1,0 1 1,2 0 0,-8 25-1,11-22 13,0 0 0,2 0 1,0 1-1,2-1 0,0 1 0,2 0 0,1-1 0,0 0 0,2 1 0,1-1 0,9 29 1,-5-24 19,2 0 0,1-1 1,0 0-1,3 0 0,0-2 1,1 0-1,1 0 0,30 30 1,-31-40 0,1-1 0,0 0 0,1-2 0,0 0 0,1-1 0,0-1 0,1 0 0,0-2 1,0 0-1,1-2 0,0 0 0,0-1 0,1-1 0,36 2 0,-23-4 13,1-2 0,0-1 0,-1-2 0,0-2 0,1-1-1,-2-1 1,1-2 0,41-17 0,-58 18-22,-1 0 0,0-1 1,0-1-1,-1-1 0,0 0 0,-1-1 0,0-1 0,-1 0 0,0-1 0,-1 0 1,-1-2-1,0 1 0,-2-1 0,1-1 0,-2 0 0,0 0 0,-1-1 1,-1 0-1,-1 0 0,0-1 0,-1 1 0,-1-1 0,-1 0 0,-1-1 0,-1 1 1,0-1-1,-1 1 0,-1 0 0,-1-1 0,-1 1 0,-1 0 0,-9-29 1,5 26-39,-2 0 0,-1 0 0,0 1 0,-2 0 1,0 1-1,-1 1 0,-1 0 0,-1 1 1,-1 0-1,0 2 0,-1 0 0,-1 1 0,0 0 1,-1 2-1,-1 0 0,0 2 0,-36-15 0,31 15-7,0 2 0,-1 1-1,0 1 1,0 1-1,0 2 1,0 0-1,-1 2 1,0 1-1,1 1 1,-1 2-1,0 0 1,1 2-1,0 1 1,0 1 0,-29 11-1,26-5 19,0 2 0,0 1 0,2 1 0,0 1-1,1 2 1,0 1 0,2 1 0,0 1 0,2 1 0,-27 34 0,38-43 15,1 1 1,1 1-1,0-1 1,1 2 0,1 0-1,1 0 1,0 0 0,1 1-1,1-1 1,1 1 0,0 1-1,1-1 1,1 1 0,1-1-1,1 1 1,0-1-1,2 1 1,0-1 0,7 30-1,-4-30 12,1 0-1,1 0 1,0-1-1,1 1 1,1-1-1,1-1 1,0 0-1,25 28 1,-26-33 0,1-2-1,1 1 1,0-2 0,0 1 0,1-1-1,-1-1 1,2 0 0,-1-1-1,1 0 1,0-1 0,0 0 0,1-1-1,13 2 1,0-2 9,0-1 1,-1-1-1,1-1 0,0-2 1,0 0-1,0-2 0,0-1 1,-1-1-1,0-1 1,0-2-1,-1 0 0,1-2 1,-2-1-1,0-1 0,0 0 1,-1-2-1,0-1 0,-2-1 1,0-1-1,0 0 0,-2-2 1,0 0-1,-1-1 0,-1-1 1,-1-1-1,-1 0 0,18-36 1,-19 28-27,-1-1 1,-2 1-1,-1-2 1,-1 1-1,-2-2 1,-1 1-1,-1-1 1,-2 1-1,-2-1 1,-1 0-1,-1 0 1,-8-49-1,4 55-27,0 0 0,-2 1-1,0 0 1,-2 0 0,-1 1 0,-1 0-1,-1 0 1,-1 2 0,-2-1 0,0 2-1,-1 0 1,-1 1 0,-1 0 0,-1 2-1,-32-27 1,36 36-5,0 0-1,-1 1 0,0 0 1,-1 1-1,0 1 1,0 1-1,-1 0 1,1 2-1,-1 0 1,0 0-1,0 2 0,-1 0 1,1 1-1,0 1 1,0 1-1,-1 1 1,1 0-1,0 1 0,0 1 1,0 1-1,-30 12 1,25-8 14,1 2 0,0 0 0,0 2 0,1 0 0,1 2 0,0 0 0,1 1 0,1 1 0,0 1 0,2 0 0,0 1 0,1 1 0,0 1 0,2 0 0,-16 34 0,19-33 22,2 1 0,0 0 0,2 0-1,0 1 1,2 0 0,0 0 0,2 0 0,0 0 0,2 0-1,1 1 1,1-1 0,0 0 0,2 0 0,1-1 0,1 1-1,1-1 1,1 0 0,1 0 0,1-1 0,1-1 0,1 0-1,1 0 1,1-1 0,20 23 0,-8-13 18,1-2 0,2-1-1,1-1 1,0-1 0,2-2 0,1-1-1,1-2 1,1-1 0,0-2 0,1-1-1,1-2 1,0-2 0,1-1 0,0-2 0,66 8-1,-69-13 10,1-2-1,-1-1 1,1-2-1,-1-1 1,1-2-1,-1-2 0,0 0 1,-1-3-1,1-1 1,-2-1-1,0-2 1,0-1-1,-1-2 0,-1-1 1,0-2-1,-2 0 1,44-39-1,-61 47-19,0 0 0,-1-1 0,-1-1 0,0 0 0,-1 0 0,0-1 0,-1 0 0,0-1 0,-1 0 0,-1 0 0,0 0 1,-2-1-1,1 1 0,-2-1 0,0 0 0,-1-1 0,-1 1 0,0 0 0,-1 0 0,-1-1 0,0 1 0,-1 0 0,-1 0 0,-1 0 0,-8-24 0,2 13-38,-1-1 0,-2 1 0,-1 1 0,-1 1 0,-1 0-1,-1 0 1,-1 2 0,-1 0 0,-1 2 0,-1 0 0,-1 1 0,-1 1 0,-1 1 0,0 1 0,-1 1 0,-1 2 0,0 0 0,-1 2-1,-1 0 1,0 2 0,0 2 0,-30-6 0,11 6-15,0 1 0,0 3-1,-1 2 1,0 3 0,0 1 0,1 2-1,0 2 1,0 3 0,0 1 0,-86 32 0,98-27 24,0 1 1,1 1 0,1 2-1,1 2 1,1 0 0,-30 28 0,39-29 11,1 1 1,1 1 0,1 1 0,0 0 0,2 2 0,1 0 0,1 1 0,-14 34 0,23-46 10,1 0 0,0 1 0,1 0 0,1 0 0,1 0 0,0 0 0,0 0-1,2 0 1,0 1 0,1-1 0,0 0 0,1 0 0,1 0 0,0 0 0,1 0 0,1 0 0,0-1-1,1 0 1,0 0 0,2 0 0,-1-1 0,2 0 0,14 18 0,-7-13 17,1 0 0,0-1-1,1 0 1,1-2 0,1 0 0,0-1 0,1-1 0,0-1 0,1-1-1,0-1 1,1-1 0,0-1 0,0-1 0,30 5 0,-13-7 11,1-2 0,1-1-1,-1-3 1,0-1 0,0-2 0,0-1 0,-1-3 0,0-1 0,0-2 0,-1-2 0,0-1 0,-2-2 0,1-2 0,-2-1 0,0-2-1,-2-1 1,0-2 0,34-32 0,-54 42-10,-1 0-1,0-1 1,0 0 0,-2-1-1,0-1 1,-1 0-1,0 0 1,-2-1 0,0 0-1,-1 0 1,8-31-1,-10 25-18,-2 0-1,0 0 1,-1 0-1,-2-1 0,0 1 1,-2 0-1,0 0 1,-11-42-1,5 36-28,-1 1 0,-1-1 1,-2 2-1,-1 0 0,-1 0 0,-2 1 0,0 1 0,-2 1 0,-1 0 0,-1 1 1,-1 1-1,0 1 0,-2 1 0,-1 1 0,-31-20 0,21 21-4,0 1 0,-2 2 0,0 1-1,0 2 1,-1 1 0,-1 2 0,0 2 0,0 1 0,-1 2-1,0 2 1,1 2 0,-1 1 0,-44 6 0,53-2 16,0 1 0,0 2 0,1 1 0,0 1 1,0 1-1,1 2 0,-42 23 0,50-22 5,0 0 0,1 2 0,1 0-1,0 1 1,1 0 0,1 2 0,1 0-1,0 0 1,1 2 0,-15 28 0,19-31 8,2 1 0,0 0-1,2 0 1,0 1 0,0 0 0,2 0 0,1 0 0,0 0 0,1 1 0,1 0 0,1-1 0,1 1 0,0-1 0,5 21 0,0-14 11,1-1 0,2 0 0,0 0 0,2-1 0,0 0 0,1-1 0,2-1 0,0 0 0,2-1 0,18 21 0,-7-12 16,2-2 0,0 0 0,2-2 0,0-1 0,2-2 0,1-1-1,1-2 1,0-1 0,2-1 0,0-3 0,49 15 0,-60-23 1,0-1 0,0-2 0,0 0 0,1-1 0,-1-2 0,1-1-1,0-1 1,-1-1 0,1-1 0,-1-2 0,0-1 0,0 0 0,-1-2 0,0-1 0,0-1-1,-1-1 1,45-28 0,-49 25-1,-1 0 1,-1-1-1,0 0 0,-1-2 0,-1 0 0,0-1 0,-1-1 0,-1 0 0,-1-1 1,20-42-1,-26 46-26,-1-1 1,0 0 0,-1 0 0,-1-1 0,-1 1-1,-1-1 1,0 0 0,-1 0 0,-1 0-1,-1 1 1,0-1 0,-2 0 0,0 0-1,0 1 1,-9-22 0,4 15-29,-2 1-1,0 0 1,-1 1 0,-2 1-1,0-1 1,-1 2 0,-1 0-1,-1 1 1,-1 0 0,0 1-1,-2 1 1,0 1-1,-40-26 1,31 26-16,-1 1-1,0 1 1,-1 2 0,0 1-1,-1 1 1,0 2-1,-1 1 1,0 2 0,0 1-1,-45-1 1,26 6 11,0 1-1,1 3 1,-1 2 0,1 2 0,0 3 0,1 1-1,1 3 1,0 2 0,-58 30 0,78-32 23,1 0-1,1 2 1,0 0 0,2 2 0,0 1-1,1 1 1,-20 25 0,29-29 6,1 0 1,0 2-1,2-1 1,0 1-1,1 1 1,1 0-1,1 1 0,0 0 1,2 0-1,-5 33 1,9-35 8,0 0 1,1 0-1,1 0 1,1 0 0,1 0-1,1 0 1,1 0-1,0 0 1,1-1-1,11 24 1,-6-18 8,2-2-1,1 1 1,1-2 0,1 0 0,1 0-1,0-1 1,25 22 0,-13-17 10,0-1 1,2-2 0,1-1 0,1-1 0,1-2 0,0-1 0,1-2-1,1-1 1,1-2 0,0-1 0,41 8 0,-21-11 9,0-2 0,0-3 0,0-2 0,0-2 0,0-3 0,0-2 0,0-3 0,-1-2 0,0-3 0,62-23 0,-88 25-7,-1-2-1,-1-1 1,0-1-1,0-1 1,-2-2-1,0 0 1,-1-2-1,-1 0 1,-1-2-1,32-40 1,-40 44-23,-1-1 1,-1-1-1,-1 0 1,-1 0-1,-1-1 0,0-1 1,-2 1-1,0-1 1,-2-1-1,0 1 1,-2-1-1,0 0 0,-2 1 1,0-1-1,-3-25 1,-1 22-30,-1 1 0,-1-1 0,-2 1 1,0 0-1,-1 0 0,-2 1 0,0 0 1,-2 1-1,-1 0 0,0 1 0,-2 1 1,0 0-1,-1 0 0,-2 2 0,0 0 1,-1 1-1,0 1 0,-28-18 0,23 19-10,-1 1-1,-1 1 0,0 1 0,-1 1 0,0 2 0,-1 0 0,0 2 0,-1 1 1,0 1-1,0 2 0,0 1 0,0 1 0,0 2 0,-1 0 0,1 2 0,-30 6 0,24 0 14,1 2 0,0 1-1,1 2 1,0 1-1,1 1 1,1 2 0,0 1-1,1 1 1,2 2-1,0 1 1,1 1 0,1 2-1,-34 39 1,43-41 18,0 0 0,1 0 0,1 2 1,1 0-1,1 0 0,2 2 0,-14 43 0,20-49 6,0 0 0,1 1 0,2-1 0,0 1 0,1 0 0,1-1 0,2 1 0,0 0 0,1-1 0,9 36 0,-5-33 9,2-1 1,0 1-1,2-1 1,0-1-1,2 0 0,0-1 1,1 0-1,1-1 0,1-1 1,1 0-1,1-2 1,0 1-1,1-2 0,28 19 1,-15-16 13,0-1 0,1-2 0,1-1 0,0-1 0,1-2 0,0-1 0,1-2 0,0-2-1,46 4 1,-18-6 22,0-3 0,0-3 0,1-3-1,118-21 1,-135 14-11,-1-1 1,0-3-1,-1-1 0,0-3 1,-2-1-1,84-52 1,-104 55-7,-1-1 0,-1-1 0,0-1 0,-2-1 0,0-1 0,-1 0 1,-1-1-1,-2-1 0,0-1 0,-1-1 0,21-51 0,-28 55-26,-1 0 0,-1-1 0,-1 0-1,-1 0 1,-1-1 0,-1 1 0,-1-1 0,-1 1 0,-1-1-1,-1 1 1,-1-1 0,-1 1 0,-2 0 0,0 1 0,-10-25-1,5 21-24,0 1-1,-2 0 0,-1 1 0,-2 0 0,0 1 1,-1 1-1,-1 1 0,-1 1 0,0 0 0,-37-27 1,26 26-12,-1 1 0,-1 1 1,-1 2-1,0 1 0,-1 2 1,-1 1-1,-50-11 0,28 12-1,0 3 0,0 2 1,0 3-1,-1 3 0,0 2 0,1 2 0,-1 3 0,1 3 0,1 2 0,-71 23 0,89-21 28,0 2 0,2 2 1,0 2-1,1 0 0,1 3 0,1 1 0,1 1 0,1 2 0,1 1 0,-31 36 0,44-43 6,1 1 0,2 0 0,0 1 0,1 0 0,1 1 0,1 1 0,-10 33 0,16-38 2,0 0 0,1 0-1,1 1 1,1 0 0,1-1 0,1 1-1,1 0 1,0 0 0,1-1-1,7 28 1,2-11 15,1-1 1,1 0-1,2-1 0,1-1 1,2 0-1,1-2 0,2 0 1,1-1-1,1-1 0,1-1 0,2-1 1,1-1-1,0-2 0,2-1 1,1-1-1,1-1 0,54 27 1,-54-33 8,0-1 1,1-1 0,1-1 0,0-3 0,0 0 0,1-2 0,0-2 0,1-1-1,-1-1 1,0-2 0,1-2 0,-1-1 0,1-1 0,-1-2 0,0-2 0,-1-1-1,1-1 1,-2-2 0,34-16 0,-48 18-1,0 0 0,-1-2-1,-1 0 1,1-1 0,-2-1 0,0 0 0,0-1-1,-2 0 1,1-1 0,19-31 0,-21 25-6,0 0 0,-2-1 0,0-1 0,-2 0 0,0 0 0,-2 0 0,0-1 0,3-37 0,-5 22-41,-2 1 1,-2-1-1,-1 0 0,-3 1 0,0 0 1,-3 0-1,-1 0 0,-2 1 1,-1 0-1,-19-40 0,18 50-16,-2 0 0,-1 1-1,0 1 1,-2 0 0,-1 2 0,-1 0 0,-2 0-1,0 2 1,0 1 0,-2 0 0,-1 2-1,0 1 1,-43-23 0,33 24-2,-1 2 0,0 1-1,-1 2 1,0 1 0,-1 2 0,0 1 0,-1 2 0,1 2 0,-1 2-1,0 1 1,1 1 0,-1 3 0,1 1 0,0 1 0,0 2-1,-63 24 1,67-20 31,0 1-1,1 3 1,1 0-1,1 2 1,0 1 0,1 1-1,1 2 1,1 1-1,2 1 1,0 1-1,1 1 1,2 1-1,0 1 1,2 1-1,1 1 1,2 1 0,-27 65-1,36-74 18,2 1-1,0 0 0,2 0 1,0 1-1,2 0 1,0-1-1,2 1 1,0 0-1,2 0 1,0-1-1,2 1 0,1-1 1,0 0-1,2 0 1,1-1-1,1 1 1,0-2-1,25 41 1,-16-35 15,1-1 1,1-1 0,1 0 0,1-1 0,1-2 0,2 0 0,0-2-1,1 0 1,0-2 0,2-1 0,0-1 0,1-2 0,44 16 0,-28-15 10,1-2 0,0-3 0,0-1 0,1-2 0,0-3 1,0-1-1,68-5 0,-77-2-5,0-1 1,0-1-1,0-2 1,-1-2-1,-1-2 1,1-1-1,-2-1 1,0-2-1,51-33 1,-68 37-10,0-1 0,-2-1 0,1 0 0,-2-2 0,0 0 0,-1 0 1,0-1-1,-2-1 0,0 0 0,-1-1 0,0 0 0,-2 0 0,8-25 0,-8 17-27,-2 0 0,-1-1-1,-1 1 1,-2-1-1,-1-1 1,0 1 0,-3 0-1,0 0 1,-8-43-1,3 38-31,-2 0 0,-1 1 0,-2 0 0,-1 0 0,-1 1 0,-2 1 0,-34-53 0,34 61-1,-2 1 0,0 0 0,-1 1 0,-1 1 0,-1 1 0,-1 0 0,0 2 0,-1 0 0,-1 2 0,-24-12 0,15 12-3,-1 1 1,0 2-1,-1 2 1,0 1-1,0 1 1,-1 2-1,0 2 1,0 1-1,0 1 1,0 3-1,0 0 1,-38 9-1,47-7 25,0 2-1,0 1 1,1 1-1,0 1 1,0 1-1,1 2 1,0 0-1,1 1 1,1 2-1,0 0 1,1 1-1,1 1 1,0 1 0,1 1-1,1 1 1,-21 31-1,26-32 18,0 1 0,2 0 0,1 1 0,0 0-1,2 1 1,0 0 0,2 0 0,0 0 0,1 1 0,2 0-1,0 0 1,2 1 0,0-1 0,1 0 0,2 0 0,0 0 0,2 0-1,0 0 1,1 0 0,2-1 0,17 41 0,-9-31 16,2-1 1,1-1 0,1 0-1,1-1 1,2-2 0,1 0-1,1-1 1,42 34 0,-31-32 9,1-2 0,2-1 0,0-2 0,2-2 0,0-2 0,61 21 1,-57-26 5,0-1 0,1-3 0,0-1 0,0-3 0,1-1 0,-1-2 0,1-3 0,0-1 1,0-3-1,-1-1 0,1-3 0,-2-1 0,1-2 0,63-26 0,-91 31-13,-1-2-1,0 0 0,0-1 1,-1 0-1,0-1 0,-1-1 0,0 0 1,0-1-1,-1-1 0,-1 0 1,-1-1-1,1 0 0,-2 0 1,0-1-1,-1-1 0,-1 0 1,0 0-1,-1 0 0,0-1 0,-2 0 1,0 0-1,-1-1 0,-1 0 1,3-33-1,-6 18-38,-1 0 0,-2 1-1,-1-1 1,-1 0 0,-2 1 0,-2 0 0,0 1-1,-2 0 1,-2 0 0,0 2 0,-2-1 0,-2 2-1,0 0 1,-2 1 0,-41-47 0,36 48-25,-1 1 1,0 2-1,-2 0 0,-1 1 1,0 2-1,-2 1 1,0 2-1,-1 0 0,0 2 1,-2 2-1,1 1 0,-2 1 1,0 2-1,-63-9 1,60 15 10,1 3 1,-1 1-1,0 1 1,1 2 0,0 2-1,0 1 1,0 2-1,1 2 1,1 1 0,-1 1-1,2 2 1,-51 30 0,52-25 23,1 2 1,1 1-1,1 1 1,1 1-1,1 1 1,1 2-1,2 1 1,0 1 0,2 1-1,2 0 1,1 2-1,-18 41 1,28-51 18,0 0 0,2 0 0,1 1 0,1 0 0,1 0 0,0 0 0,2 0 0,2 1 0,0-1 0,1 1 1,1-1-1,1 0 0,10 34 0,-8-41 12,0 0 1,2-1 0,0 1 0,1-1-1,1 0 1,0-1 0,1 0-1,1-1 1,0 0 0,1 0-1,0-1 1,1-1 0,0 0-1,1-1 1,1 0 0,0-1-1,0-1 1,33 15 0,-18-13 6,0-1 1,1-1-1,1-2 1,-1-1 0,1-2-1,0-1 1,0-1-1,1-2 1,-1-1-1,0-1 1,32-8-1,-20 2 4,0-3-1,-1-2 1,0-1-1,-1-2 1,-1-3 0,-1-1-1,52-33 1,-74 41-13,-1-1 1,0-1-1,0-1 1,-1 0-1,-1-1 1,-1 0-1,0-1 1,-1-1-1,-1 0 1,-1-1-1,-1 0 1,11-26-1,-15 27-20,0 0 0,-1 0-1,-1-1 1,-1 0 0,-1 0-1,0 1 1,-1-1 0,-1 0-1,-1 0 1,-1 0-1,0 0 1,-2 0 0,0 0-1,-9-24 1,4 22-30,0 0 1,-2 0-1,0 1 0,-2 0 1,0 1-1,-1 0 0,0 1 1,-2 1-1,0 0 0,-1 1 1,-1 1-1,0 1 0,-1 0 1,-1 2-1,0 0 0,0 1 1,-1 1-1,-32-11 0,19 10-7,-1 1 0,0 1 0,0 3-1,0 0 1,-1 2 0,0 2-1,0 2 1,1 0 0,-1 3 0,0 1-1,-45 11 1,46-6 28,0 2 0,1 1-1,1 2 1,0 2 0,1 0-1,0 2 1,1 2 0,2 0-1,0 2 1,-42 42 0,58-51 12,0 1 1,1 0 0,1 1-1,1 0 1,0 0-1,1 1 1,0 1-1,1-1 1,1 1 0,1 1-1,1-1 1,0 1-1,1 0 1,1 0 0,0 0-1,2 1 1,0-1-1,1 1 1,1-1-1,1 0 1,0 1 0,8 27-1,-5-29 10,1 0 0,0 0 0,1-1-1,1 0 1,1 0 0,0-1 0,1 0 0,0-1-1,1 0 1,1 0 0,0-1 0,1-1 0,22 17-1,-16-17 13,-1 0 0,2-1 0,0-1 1,0-1-1,0-1 0,1-1 0,1-1 0,-1-1 0,1 0 0,36 2 0,-23-5 5,-1-1 1,0-1-1,0-2 0,0-1 0,0-2 1,0-2-1,-1-1 0,64-24 1,-79 25-21,-1-1 1,0-1-1,-1-1 0,0 0 1,-1-1-1,0 0 1,0-2-1,-2 0 0,1 0 1,-2-1-1,0-1 1,0 0-1,-1 0 0,-1-1 1,-1-1-1,0 0 1,10-31-1,-13 29-25,-1-1 0,0-1 1,-2 1-1,-1 0 0,0-1 0,-1 1 0,-2-1 1,0 1-1,-1-1 0,-1 1 0,-1 0 0,0 0 1,-2 0-1,0 0 0,-2 1 0,-16-33 0,16 39-11,0 0-1,0 0 1,-1 1-1,-1 0 1,0 1-1,-1 0 1,0 0-1,0 1 1,-1 1-1,0 0 1,-1 0-1,0 1 1,-1 1-1,1 0 1,-1 1-1,-1 1 1,1 0-1,-1 1 0,0 0 1,0 1-1,0 1 1,0 0-1,-19 1 1,13 2 18,0 2 1,0 0 0,1 1-1,-1 0 1,1 2-1,0 1 1,0 0-1,1 2 1,0 0 0,0 1-1,1 0 1,1 2-1,0 0 1,0 1-1,1 1 1,1 0 0,0 2-1,1-1 1,1 2-1,1-1 1,0 2-1,1 0 1,0 0 0,2 1-1,0 0 1,2 1-1,0-1 1,1 2-1,0-1 1,2 0 0,1 1-1,0 0 1,2 0-1,2 40 1,2-39 26,1-1-1,0 1 1,2-1 0,1-1 0,0 1 0,2-1-1,0-1 1,1 0 0,1 0 0,1-1 0,1 0-1,0-1 1,1 0 0,1-1 0,0-1 0,1 0-1,1-2 1,29 19 0,-27-19 8,1-2 0,1 0-1,0-1 1,0-2 0,1 0 0,0-1-1,0-1 1,1-1 0,0-1 0,0-1-1,0-1 1,0-2 0,0 0 0,0-1-1,0-1 1,0-1 0,33-9 0,-38 7-2,0-1 1,0-1 0,-1-1 0,1 0 0,-2-1-1,1-1 1,-2 0 0,1-1 0,-1-1-1,17-18 1,-22 19-11,0-1 0,-1 0 0,-1 0-1,0-1 1,0 0 0,-2 0 0,1-1 0,-2 0-1,0 0 1,-1 0 0,0-1 0,-1 1 0,2-26-1,-3 16-31,-2 0 0,0-1 0,-2 1 0,-1 0 0,0 0-1,-2 0 1,-1 1 0,-1 0 0,-1 0 0,0 0-1,-2 1 1,-1 0 0,-1 1 0,0 0 0,-25-30 0,22 34-16,1 1 0,-2 1 1,0 0-1,-1 1 0,0 0 1,-1 2-1,-1 0 0,1 1 1,-2 1-1,0 1 0,0 0 1,-1 2-1,1 0 0,-2 2 1,1 0-1,-1 1 0,-33-1 1,29 5 0,-1 1 1,0 1 0,1 1-1,-1 1 1,1 2 0,0 1-1,1 0 1,-1 2 0,2 1 0,-37 20-1,48-22 24,-1 1 1,1 1-1,0 0 0,1 0 0,0 1 0,1 1 0,0 0 0,-10 15 0,14-17 8,1 0 0,1 1 0,0-1 0,0 1 0,1 0 1,0 0-1,1 1 0,0-1 0,1 1 0,1-1 0,0 1 0,0 13 0,1-9 9,1 0 1,1 0 0,0 0-1,1 0 1,1-1-1,0 1 1,1-1 0,1 0-1,0 0 1,1-1 0,1 0-1,0 0 1,11 14-1,-6-13 6,1 0 0,0-1 0,1-1-1,0 0 1,1-1 0,0 0-1,1-1 1,0-1 0,31 12 0,-20-10 9,2-3 1,-1 0 0,1-1-1,0-2 1,1-2 0,0 0-1,0-2 1,-1-2-1,1 0 1,0-2 0,0-1-1,-1-2 1,47-13 0,-42 7-2,-1-2 0,-1-1 0,0-2 0,0-1 0,-2-2 0,0-1 0,-2-1 0,42-38 0,-59 46-21,1 0 0,-2-1 0,0 0 1,-1-1-1,0 0 0,-1-1 0,-1 0 1,9-22-1,-13 25-12,0 0 0,-1 0 0,-1 0-1,0-1 1,0 1 0,-2-1 0,1 0 0,-2 1 0,0-1 0,-1 1 0,0-1 0,-4-13 0,2 13-14,-1 0 1,-1 0-1,0 0 1,-1 0-1,0 1 1,-1 0-1,-1 1 1,0 0-1,0 0 1,-2 1-1,1 0 1,-1 1-1,0 0 1,-1 1-1,-1 0 1,1 1-1,-1 0 0,0 1 1,-1 0-1,0 1 1,0 1-1,0 0 1,-20-3-1,4 2-27,0 1-1,0 1 1,0 2-1,0 1 1,-1 1-1,1 2 1,0 1-1,0 1 1,0 2-1,-51 16 1,41-8 24,0 2 0,0 2 1,2 1-1,0 2 1,2 2-1,0 1 0,-48 43 1,69-53 32,0 1 0,1 1 0,1 1 0,1 0 0,0 0 0,1 1 0,-12 27 0,17-29 5,1-1 0,0 0 0,1 1 0,1 0-1,0 0 1,1 0 0,1 1 0,1-1 0,0 0 0,4 26-1,-2-26 4,1-1 0,1 1-1,1 0 1,0-1-1,1 0 1,0 0 0,1-1-1,1 1 1,1-2-1,0 1 1,16 18 0,-11-17 11,1-1 0,0 0 1,1-1-1,1-1 1,0-1-1,0 0 1,1-1-1,37 14 0,-12-8 19,0-3 0,1-1-1,1-2 1,0-2-1,0-3 1,78 1 0,-87-6-9,1-3 0,0 0 0,-1-3 0,0-1 0,0-2 1,-1-1-1,0-1 0,60-30 0,-84 35-15,-1 0 0,1-1 0,-1 0 0,0-1 0,0 1 0,-1-2 0,0 0 0,-1 0 0,0 0 0,0-1 0,-1 0 1,-1-1-1,1 0 0,-2 0 0,7-15 0,-7 9-9,-1-1 0,0 1 0,-1 0 1,-1-1-1,-1 0 0,0 1 0,-1-1 0,-1 0 1,-1 1-1,-5-22 0,2 12-42,-2 1 1,-2 0-1,0 1 0,-1-1 1,-2 2-1,0 0 0,-2 0 0,0 1 1,-2 1-1,0 0 0,-2 1 1,0 1-1,-1 1 0,-1 0 1,-45-30-1,44 34-5,-1 2-1,0 1 1,-1 1 0,0 0 0,-1 2 0,0 1-1,-1 1 1,0 1 0,0 1 0,0 1 0,0 1-1,-1 1 1,1 2 0,-1 0 0,1 2 0,-1 1-1,-29 7 1,24-2 14,0 2-1,1 1 1,0 1 0,1 1-1,0 2 1,1 1 0,1 1-1,1 2 1,0 0 0,1 2-1,-35 38 1,49-47 28,0 1 0,0 1 0,2-1 0,0 2 1,0-1-1,1 1 0,1 0 0,1 1 0,0 0 0,1 0 0,0 0 0,2 1 0,0-1 1,0 1-1,2 0 0,0 0 0,1 0 0,1-1 0,0 1 0,1 0 0,1 0 0,1-1 1,9 27-1,-5-25 10,0-1 1,2 0 0,0 0 0,0-1-1,2 0 1,0-1 0,0-1 0,2 0-1,0 0 1,0-2 0,1 0 0,1 0-1,0-1 1,0-1 0,1-1-1,19 8 1,9 2 20,2-3 0,-1-1 0,2-2 0,0-2-1,59 5 1,-61-12-1,0-1 1,1-2-1,-1-3 0,68-10 1,-81 6-7,0-1 0,0-2 1,-1-1-1,0-1 0,-1-2 0,52-30 1,-72 35-13,0 1 1,0-1 0,-1-1 0,-1 0 0,1 0 0,-1-1 0,-1 0 0,0 0 0,0-1-1,-1 0 1,-1-1 0,8-16 0,-8 11-10,0-1-1,-1 1 1,-1-1 0,0 0-1,-2 0 1,0 0 0,-1-1-1,-1-24 1,-2 19-28,-1 0 0,-1-1 1,-1 2-1,-1-1 0,-1 0 1,-1 1-1,-1 1 0,-1-1 1,0 2-1,-2-1 0,-1 1 0,-1 1 1,-27-31-1,25 35 3,-1 1 0,0 1 0,-2 0 0,1 1 0,-2 1 0,0 1 0,0 0 0,-1 2 0,-41-13 0,33 14-20,-1 2 0,0 1 0,0 1 0,-1 2 0,1 0 0,0 3 0,-31 3 0,25 1 7,1 1 1,0 1-1,0 2 1,1 2-1,0 1 0,1 1 1,0 2-1,1 2 1,1 0-1,1 2 0,0 2 1,2 0-1,-34 33 1,46-36 34,0 0 0,2 1 0,0 1 0,1 0 0,1 1 1,1 0-1,1 0 0,1 2 0,1-1 0,0 1 0,2 0 0,1 0 1,1 1-1,-2 33 0,5-41-1,1 0 1,0 0-1,2 0 0,0 0 1,0 0-1,1-1 1,1 1-1,1-1 0,0 0 1,1 0-1,1 0 0,0-1 1,1 0-1,0-1 1,1 0-1,1 0 0,0 0 1,1-2-1,0 1 1,1-1-1,0-1 0,18 12 1,0-4 15,1-1 0,1-1 0,0-2 0,1-2 0,1-1 0,0-1 0,0-2 0,1-1 0,0-2 0,0-2 0,0 0 0,51-5 0,-46-1 3,0-1-1,0-3 0,-1-1 0,0-2 1,0-1-1,-1-2 0,-1-2 0,0-2 1,-1-1-1,56-38 0,-73 41-6,0-1 0,0-2 0,-2 0 0,0 0 0,-2-2-1,0 0 1,-1 0 0,0-2 0,-2 1 0,-1-2 0,-1 0 0,0 0 0,-2-1-1,9-43 1,-13 48-33,0 1 0,-2-1-1,0 1 1,-1-1 0,-1 0 0,-1 0-1,0 0 1,-1 1 0,-2-1-1,0 1 1,0 0 0,-2 0-1,0 0 1,-1 1 0,-1 0-1,-1 0 1,0 1 0,-1 0 0,-1 0-1,-15-17 1,7 15-20,-1 1 0,0 1 0,-1 1 0,-1 0 0,-1 2 1,0 1-1,0 0 0,-1 2 0,0 0 0,-1 2 0,0 1 0,-1 1 0,1 1 0,-1 1 1,-43 0-1,25 3-8,0 2 0,0 3 1,0 1-1,0 2 1,1 2-1,0 2 0,1 1 1,-62 28-1,69-24 45,1 1 1,1 2-1,0 1 0,1 2 1,2 1-1,0 1 0,2 2 0,-29 32 1,44-43 6,1 1 1,0 0 0,2 1-1,0 0 1,0 0-1,2 1 1,0 1 0,1-1-1,1 1 1,1 0-1,1 1 1,0-1 0,1 1-1,1 0 1,1 0 0,1 0-1,3 25 1,-1-30 2,1 0 0,0 0 0,1 0 0,1-1 0,0 1 0,1-1 0,0-1 0,1 1 1,0-1-1,2 0 0,-1-1 0,16 17 0,-10-15 9,0 0 0,1-1 0,1-1 0,0-1 0,1 0 0,0-1 0,1 0-1,31 10 1,-14-8 11,0-2 0,1-1-1,1-2 1,-1-2-1,1-1 1,0-2-1,0-1 1,0-2 0,69-11-1,-55 2 9,0-2-1,87-33 1,-110 33-15,0-1 0,-1-1 0,0-1 0,-2-1 0,0-2 0,27-23 0,-41 30-3,1-1 0,-2-1 0,0 1-1,0-2 1,-1 1 0,-1-1 0,-1-1 0,0 1-1,0-1 1,7-27 0,-9 20-16,0 0 0,-2 0 0,-1 0 0,0-1 0,-2 1 0,0-1 1,-5-30-1,1 29-35,0 0 0,-2 0 0,0 0 0,-2 1 0,-1 0 0,0 1 0,-2 0 0,-1 0 0,0 1 0,-2 1 0,0 0 1,-1 1-1,-1 0 0,-1 1 0,-22-18 0,12 17-16,-1 1 1,-1 2 0,0 1-1,-1 1 1,-1 1-1,0 2 1,-1 1-1,0 1 1,0 2 0,-1 2-1,0 0 1,0 3-1,0 0 1,0 2-1,-56 8 1,39-2 23,0 4 1,1 1-1,0 2 0,0 3 0,2 2 1,0 1-1,1 3 0,1 2 0,-68 47 1,91-54 37,0 0 0,2 1 0,0 1 0,0 1 0,2 0 0,1 2 0,0 0 0,2 1 0,1 1 0,-12 25 0,18-31-2,1 0-1,1 1 1,1 0-1,0 0 1,2 1-1,0-1 1,1 1-1,1 0 1,1-1-1,1 1 1,0 0-1,2-1 0,0 1 1,10 31-1,-7-30 5,2 0-1,0-1 1,2 1-1,0-2 1,1 1-1,1-2 0,1 1 1,1-2-1,0 0 1,1 0-1,23 19 0,-16-19 10,1-1 0,1 0-1,0-2 1,1-1-1,0 0 1,1-2-1,1-1 1,32 7 0,-12-7 6,-1-2 0,1-2 0,0-2 0,0-2 0,1-2 0,-1-2 0,0-3 0,0-1 0,-1-2 1,68-22-1,-69 16 1,0-3 0,-1-1 0,-1-2 0,-1-2 0,76-53 0,-101 62-16,-1-1 1,0 0-1,-1-1 0,0-1 0,-1 0 1,-1-1-1,-1-1 0,0 0 0,-2 0 0,0-1 1,-1-1-1,0 1 0,-2-1 0,-1-1 1,6-30-1,-7 23-23,-2-1 0,-1 0 1,-1 0-1,-2 0 1,-1 0-1,-1 1 0,-1-1 1,-2 1-1,-15-48 0,13 54-23,-1 1 0,-1-1 0,-2 2 0,1-1 0,-2 1 0,-1 1 0,0 1 0,-2 0 0,0 1 0,-1 0 0,0 1 0,-29-19 0,13 14-13,-1 1 0,0 3 0,-2 0 1,0 2-1,0 2 0,-1 1 0,-1 2 0,0 2 0,0 1 1,-1 2-1,0 2 0,0 1 0,0 2 0,1 2 0,-54 9 1,49-3 23,0 1 1,1 2 0,1 2-1,0 2 1,0 2 0,2 1 0,0 2-1,1 2 1,1 2 0,1 1-1,1 1 1,2 2 0,-46 49-1,65-60 22,1-1 0,0 2-1,1 0 1,1 1-1,0 0 1,2 0-1,0 1 1,1 0-1,1 1 1,1-1 0,1 1-1,1 1 1,1-1-1,-1 28 1,4-23 4,1 0 0,2 0 0,0 0 0,2 0 0,1 0 0,0-1 0,2 0 0,1-1 0,1 1 0,2-2 0,19 33-1,-9-23 14,2-1-1,2 0 0,1-2 0,1-2 0,1 0 0,1-2 0,2-1 0,1-1 0,0-2 0,2-1 0,0-2 0,2-2 0,0-1 0,65 19 0,-61-24 4,0-1-1,1-2 1,-1-2 0,1-2 0,1-2-1,-1-1 1,0-3 0,0-1-1,0-2 1,0-2 0,-1-2 0,0-1-1,75-30 1,-93 30-6,0-1 0,0-1-1,-1-1 1,0-1 0,-1 0 0,-1-2 0,-1-1-1,0 0 1,-1-1 0,-1-1 0,0-1 0,-2 0-1,0-1 1,-2-1 0,0 0 0,-1 0 0,-2-2 0,12-32-1,-13 22-33,0-1 0,-3 0-1,-1-1 1,-1 1-1,-2-1 1,-1 0-1,-2 0 1,-2 1 0,-1-1-1,-2 1 1,-10-37-1,9 48-19,-1 1-1,-1-1 0,-2 2 1,0-1-1,-1 1 0,-1 1 1,-1 0-1,0 1 1,-2 1-1,0 0 0,-2 1 1,0 1-1,-1 0 0,0 1 1,-1 2-1,-39-22 1,27 20-16,0 1 1,-1 2-1,-1 2 1,-1 1-1,1 1 1,-1 2 0,-1 1-1,-45-1 1,52 7 21,-1 1 0,0 1 0,1 1 0,0 1 1,0 2-1,0 1 0,0 2 0,1 0 0,1 2 1,-39 21-1,31-12 14,2 1 0,1 2 0,0 1 1,2 1-1,1 2 0,-40 47 0,54-56 25,1 0 0,1 2 0,1-1 0,1 1 0,0 1 0,2 0 0,0 1 0,2-1-1,0 2 1,1-1 0,2 1 0,-4 37 0,7-36 2,2 0-1,0 0 1,2 0 0,0 0-1,2 0 1,0 0 0,2-1-1,0 0 1,2 0 0,1-1-1,0 0 1,2-1 0,0 0 0,29 36-1,-19-32 13,1 0-1,1-2 1,2 0-1,0-2 1,1-1-1,1-1 1,1-2-1,0 0 0,1-2 1,38 13-1,-30-15 9,1-1-1,0-2 1,1-2-1,0-2 1,0-1-1,0-2 0,1-2 1,-1-2-1,48-6 1,-56 2-5,-1 0 0,0-3 1,0 0-1,-1-2 0,0-1 1,-1-1-1,0-2 0,-1 0 1,-1-3-1,0 0 0,-1-1 1,28-26-1,-40 29-5,-1 0-1,0-1 1,-1 0 0,-1-1 0,-1 0 0,0-1-1,-1 0 1,-1 0 0,-1-1 0,-1 0-1,0 0 1,-1-1 0,-1 0 0,-1 1-1,-1-1 1,0-23 0,-3 1-28,-1 0 1,-1 0-1,-3 1 1,-2 0-1,-1 0 0,-25-68 1,24 82-32,-1 2 0,-1-1 0,-1 2 0,-1 0 0,-1 0 0,-1 1 0,-1 1 0,-1 1 0,-1 0 0,-1 2 0,-1 0 0,0 1 0,-2 1 1,0 1-1,0 1 0,-2 1 0,1 2 0,-2 0 0,0 1 0,0 2 0,-1 1 0,-41-8 0,34 11 6,-1 2 0,0 1 0,1 2 0,-1 1 0,0 2 0,1 2 0,0 0 0,0 3 0,0 1 0,1 1 0,0 2 0,1 1 0,-32 18 0,40-19 28,0 2 1,1 0-1,0 2 0,2 0 0,0 2 0,1 0 1,0 1-1,2 1 0,0 1 0,1 1 1,2 0-1,0 1 0,1 1 0,1 0 0,2 0 1,0 2-1,-8 29 0,14-31 16,1-1-1,0 1 0,2 0 1,1-1-1,1 1 1,1 0-1,1 0 1,1 0-1,1-1 1,1 0-1,1 1 0,2-2 1,0 1-1,1-1 1,1 0-1,1-1 1,1-1-1,0 1 1,2-2-1,0 0 0,2 0 1,0-2-1,1 0 1,0-1-1,1 0 1,36 22-1,-14-16 21,1-2 0,0-2 0,1-1 0,1-3 0,1-1 0,0-2 0,1-2 0,0-2 0,68 2 0,-63-8 1,-1-3-1,1-1 1,0-3-1,-1-2 0,0-2 1,-1-2-1,0-2 1,68-30-1,-91 32-2,-1 0 0,-1-1 0,0-2 0,-1 0 0,-1-2 0,35-33 0,-45 38-11,0 0 1,-1-1 0,-1 0-1,0-1 1,-1 0 0,0-1-1,-1 1 1,-1-2 0,0 1-1,-1 0 1,0-1 0,2-24-1,-4 9-20,-2 1 0,-1 0 0,-1-1 0,-2 1 0,-1 0 0,-2 0 0,0 0 0,-2 1 0,-2 0 0,0 0 0,-15-26 0,4 14-47,-1 1-1,-2 1 0,-1 1 0,-3 1 0,-1 2 0,-57-55 1,67 73 12,0 1 0,-2 2 0,0 0 1,0 0-1,-1 2 0,-1 1 0,0 1 0,0 1 1,-1 1-1,0 1 0,0 1 0,-1 1 1,0 1-1,0 1 0,0 1 0,-44 4 1,29 1 0,1 3 1,0 1-1,0 2 1,1 2-1,0 1 1,1 2-1,0 2 1,2 1 0,-66 42-1,70-38 23,1 1 1,1 1-1,1 1 0,1 2 1,1 1-1,2 1 0,-26 37 1,38-46 12,0 1 0,1 0 0,1 1 0,1 1 0,1-1 1,1 1-1,1 0 0,0 1 0,2 0 0,1-1 0,1 1 1,1 42-1,2-42 15,1-1 1,1 1 0,2 0-1,0-1 1,1 0 0,1 0-1,1 0 1,1-1 0,1 0-1,1-1 1,1 0-1,0-1 1,1 0 0,2-1-1,0-1 1,0 0 0,2-1-1,0 0 1,0-2 0,2 0-1,36 21 1,-18-16 11,1-2 1,1-1-1,0-2 1,2-2-1,-1-1 0,1-2 1,0-2-1,1-2 1,0-2-1,54-2 1,-65-2-5,-1-1 1,0-2 0,0 0-1,0-2 1,-1-2 0,0 0 0,0-2-1,-1-2 1,0 0 0,-1-2-1,-1 0 1,0-2 0,-1-1-1,-1-1 1,23-22 0,-30 22-6,-1-1 0,-2-1 0,0 0 0,-1-1 0,0 0 0,-2-1-1,-1 0 1,-1-1 0,0 0 0,-2-1 0,-1 0 0,-1 0 0,0 0 0,-2 0 0,-1-1 0,-1 1 0,-4-37 0,1 34-37,-1 1 1,-1-1-1,-2 1 0,0 0 0,-2 1 0,-1-1 1,0 2-1,-2-1 0,-1 1 0,-2 1 0,0 0 1,-1 1-1,-1 0 0,-1 2 0,-37-36 0,33 39-8,0 0 0,-2 2 0,0 0 0,0 2 0,-1 1-1,-1 0 1,0 2 0,-1 1 0,0 1 0,0 1 0,-1 1-1,1 2 1,-1 1 0,0 0 0,-1 2 0,1 2 0,0 0 0,0 2-1,0 0 1,0 2 0,1 1 0,0 2 0,0 0 0,0 1-1,1 2 1,1 1 0,0 0 0,-32 23 0,28-15 21,0 2-1,1 0 1,2 2 0,0 1-1,1 0 1,2 2 0,1 1 0,1 0-1,-22 43 1,34-56 11,1 0-1,1 0 1,1 1-1,0 0 1,1 0 0,0 0-1,2 0 1,0 0-1,0 1 1,2-1 0,0 1-1,1-1 1,0 1 0,2-1-1,0 0 1,0 0-1,2 0 1,0 0 0,1-1-1,0 0 1,16 26 0,-15-29 8,2 0 0,0 0 0,0-1 0,1 0 1,0-1-1,1 0 0,0 0 0,1-1 0,0-1 0,23 13 1,-17-12 2,2-1 0,-1-1 0,1-1 1,1 0-1,-1-1 0,1-2 0,21 2 1,-11-3 5,1-2 1,0-1-1,0-1 0,0-2 1,-1-2-1,1 0 1,-1-2-1,-1-2 1,57-24-1,-65 22 0,-1 0 0,0-2-1,0 0 1,-1-1 0,-1-1 0,-1-1 0,0 0 0,-1-2-1,-1 0 1,-1 0 0,24-43 0,-32 51-27,-2 0 1,0-1-1,0 0 1,-1 0-1,0 0 1,-1-1-1,0 1 1,-1-1-1,-1 1 1,0-1-1,0 0 1,-2 0-1,1 1 1,-2-1-1,1 0 0,-2 1 1,0-1-1,0 1 1,-1 0-1,-1 0 1,0 0-1,0 1 1,-1 0-1,-15-20 1,9 16-23,0 1 0,-1 1 0,-1 0 1,0 1-1,-1 1 0,0 0 0,-1 1 0,0 0 1,-1 2-1,0 0 0,0 0 0,0 2 1,-1 0-1,0 1 0,-1 1 0,1 1 0,-27-2 1,16 3-2,1 1 0,-1 2 0,1 1 0,-1 1 0,1 1 0,0 1 0,0 2 0,1 1 0,0 1 0,-46 22 0,53-20 22,1 0 0,1 1 0,0 1 1,0 1-1,1 1 0,1 0 1,0 1-1,2 1 0,0 0 0,0 1 1,2 0-1,-15 29 0,21-35 7,1-1 0,1 1-1,0 0 1,0 1 0,1-1-1,1 0 1,0 1 0,1 0-1,0-1 1,1 1 0,0 0-1,1 0 1,1-1 0,0 1-1,0-1 1,1 1 0,1-1 0,0 0-1,1 0 1,0 0 0,1-1-1,14 21 1,-13-22 8,0 0-1,1-1 1,1 1 0,0-2-1,0 0 1,0 0 0,1 0 0,0-1-1,1-1 1,0 0 0,0 0 0,13 4-1,-8-4 7,1-1 0,1-1 0,-1-1 0,1 0 0,-1-1 0,1-1 0,33-2-1,-24-2 8,0 0-1,0-2 0,-1-2 1,1 0-1,-2-1 0,1-2 0,-1-1 1,0-1-1,-1 0 0,43-32 1,-59 38-19,0-1 0,0 0 0,-1 0 0,1-1 0,-2 0 0,1 0 0,-1 0 0,0-1 1,-1 0-1,0 0 0,-1 0 0,0-1 0,0 0 0,-1 1 0,0-1 0,-1 0 0,0-1 0,0 1 1,-1 0-1,-1-1 0,1 1 0,-2 0 0,0-1 0,0 1 0,0 0 0,-2 0 0,1 0 0,-1 0 1,-1 0-1,1 0 0,-2 1 0,1-1 0,-1 1 0,-1 1 0,0-1 0,0 1 0,-1 0 1,1 0-1,-14-11 0,6 8-26,0 0 0,-1 1-1,0 0 1,0 1 0,-1 1 0,0 1 0,-1 0 0,0 1 0,0 0 0,0 2 0,0 0-1,-1 1 1,1 1 0,-1 0 0,0 2 0,0 0 0,1 1 0,-32 5 0,34-4 11,1 1 1,-1 0-1,1 2 1,0-1-1,1 2 1,-1-1-1,1 2 1,0 0-1,1 1 1,0 0-1,0 0 1,0 2-1,1-1 0,1 1 1,-1 1-1,2 0 1,0 0-1,0 1 1,1 0-1,0 1 1,1 0-1,1 0 1,-6 16-1,9-20 12,0-1 0,1 1 1,0 0-1,1 0 0,0 0 0,0 0 0,1 0 0,0 0 0,1 0 0,0 0 0,0 0 0,1 0 0,0 0 0,1 0 1,0-1-1,0 1 0,1-1 0,0 0 0,0 0 0,1 0 0,6 8 0,-5-9 11,1 0-1,0 0 1,1 0-1,-1-1 0,1 0 1,1 0-1,-1-1 1,1 0-1,0-1 1,0 0-1,0 0 0,0-1 1,1 0-1,-1 0 1,1-1-1,0-1 1,0 1-1,0-2 1,10 0-1,-5-1 10,0-1-1,0-1 1,0 0-1,0-1 1,0-1 0,-1 0-1,0-1 1,0 0 0,0-2-1,-1 1 1,0-2 0,-1 1-1,1-2 1,20-20-1,-26 22-6,1 0 0,-2-1-1,1 1 1,-1-1-1,0-1 1,-1 1-1,0-1 1,-1 0-1,6-19 1,-8 22-12,-1 0 0,1-1 1,-2 0-1,1 1 0,-1-1 1,0 1-1,-1-1 0,0 0 1,0 1-1,-1-1 1,1 1-1,-2 0 0,1-1 1,-7-12-1,5 14-14,1-1 0,-1 1 0,0 1 0,-1-1 0,0 1 0,1-1 0,-2 1 0,1 1 0,0-1 0,-1 1 0,0 0 0,0 0-1,0 1 1,-8-4 0,3 3-6,-1 0 0,1 1 0,-1 0-1,0 1 1,0 0 0,0 1-1,-23 0 1,13 2 8,-1 2 0,1 0 0,0 1-1,0 2 1,0 0 0,1 1 0,0 1 0,-31 16-1,41-17 6,0 1-1,0 0 1,1 0-1,0 1 1,1 0-1,0 0 1,0 1-1,1 0 1,-10 18-1,16-25 7,-1 0 0,1 1 0,0 0-1,1-1 1,-1 1 0,1 0-1,0 0 1,-1 0 0,2 0 0,-1 0-1,0 0 1,1 0 0,0 0-1,0 0 1,0 0 0,0 0 0,1 0-1,0 0 1,-1 0 0,1 0-1,1 0 1,-1 0 0,1 0 0,-1 0-1,1-1 1,0 1 0,1-1-1,-1 1 1,0-1 0,1 0-1,0 0 1,0 0 0,5 4 0,-1-2 9,0-1 1,1 0 0,0 0-1,-1-1 1,1 0 0,0 0-1,0-1 1,1 0 0,-1 0-1,0-1 1,1 0 0,-1-1-1,12 0 1,5-2 14,0 0 0,0-1 0,30-9-1,-38 8-10,1-2 0,-1 0 0,0-1-1,-1-1 1,1 0 0,16-12 0,-28 17-6,0-1 0,-1 1 1,1-1-1,-1 1 0,1-1 1,-1-1-1,0 1 0,-1 0 0,1-1 1,-1 0-1,0 0 0,0 0 1,0 0-1,-1 0 0,0-1 1,0 1-1,0-1 0,-1 0 1,0 1-1,0-1 0,0 0 1,0-11-1,-2 13-12,1 0 0,-1 0 0,0 0 0,0 0 0,0 0 0,-1 0 0,0 1 1,1-1-1,-1 1 0,0-1 0,-1 1 0,1-1 0,-1 1 0,1 0 0,-1 0 0,-6-5 0,3 4-9,0 0-1,0 1 1,-1-1-1,1 1 1,-1 0-1,0 1 1,0 0-1,-14-3 0,2 3-14,0 0-1,1 1 0,-1 1 0,0 1 0,0 1 0,-29 6 0,21-2 10,0 2-1,1 1 0,0 1 0,-32 17 0,49-22 15,0 0 1,1 0-1,-1 1 0,1 0 0,0 0 0,1 1 0,0 0 0,0 0 0,0 1 1,1-1-1,0 2 0,0-1 0,1 1 0,0 0 0,-4 11 0,8-16 5,0 0 0,0 0 0,0 0 0,0 0 0,1 0 0,-1 1 0,1-1 0,0 0 0,1 0 0,-1 1 0,1-1 0,-1 0 0,1 0 0,1 0 0,-1 0 0,0 0 0,1 0 0,0 0 0,0-1 0,0 1 0,1 0 0,-1-1 0,1 0 0,-1 1-1,1-1 1,0 0 0,1-1 0,-1 1 0,0 0 0,1-1 0,-1 0 0,1 0 0,0 0 0,7 2 0,3 2 13,0-1 0,0-1-1,1 0 1,-1-1 0,1-1 0,0 0-1,0-1 1,23-1 0,-15-2 2,0-1 1,0-1-1,0-1 1,-1-1 0,0-1-1,0-1 1,-1-1-1,23-13 1,-35 17-5,-1 0 0,1-1-1,-2 0 1,1-1 0,-1 1 0,1-1 0,-2-1 0,1 1-1,7-14 1,-11 15-3,0 0 0,0 0 0,-1 0 0,1 0 0,-2 0 0,1-1 0,-1 1 0,0 0 0,0-1 0,-1 0 0,1 1 0,-1-1 0,-1 1 0,0-1 0,-2-11-1,1 11-17,-1-1 0,0 1 0,-1-1 0,1 1-1,-1 0 1,-1 0 0,1 1 0,-1 0 0,0-1-1,-1 1 1,1 1 0,-1-1 0,0 1-1,-1 0 1,1 1 0,-1-1 0,0 1 0,0 1-1,0-1 1,-1 1 0,1 0 0,-1 1 0,-10-2-1,-7-2-22,-1 1-1,0 1 1,0 1-1,-1 2 1,-48 3-1,53 0 18,0 1-1,0 1 1,0 1-1,1 1 1,0 1-1,0 1 1,0 0-1,1 2 1,0 0-1,-25 18 1,39-23 11,0-1 1,0 1-1,0 0 1,1 1-1,0-1 1,0 1 0,0 0-1,0 1 1,1-1-1,0 1 1,1-1-1,-1 1 1,1 0-1,1 1 1,-1-1-1,1 0 1,0 1 0,1-1-1,0 1 1,0 0-1,1-1 1,0 1-1,0 0 1,1-1-1,-1 1 1,2-1-1,-1 1 1,1-1 0,0 1-1,1-1 1,0 0-1,0 0 1,5 8-1,2 1 11,0 0 0,1-1 0,1-1 0,0 0 0,1 0-1,0-1 1,1-1 0,0 0 0,1-1 0,1-1 0,-1 0 0,2-1-1,-1-1 1,1-1 0,27 9 0,-19-8 9,0-1 0,0-1 1,1-1-1,0-2 0,0 0 0,0-2 1,1 0-1,-1-2 0,0-1 0,37-8 0,-48 7-1,-1-1 0,0-1-1,-1 0 1,1-1 0,-1 0-1,0-1 1,-1 0 0,1-1-1,-2-1 1,1 0 0,-1 0-1,0-1 1,-1-1 0,0 1-1,-1-2 1,0 1 0,-1-1-1,0-1 1,-1 0 0,0 0-1,-1 0 1,-1 0 0,0-1-1,-1 0 1,0 0 0,-1-1-1,-1 1 1,0-1 0,-1 1-1,0-1 1,-1 1 0,-1-1-1,-1 1 1,-4-23 0,-1 11-39,-1 1 0,-1 0-1,-2 1 1,0 0 0,-1 0 0,-2 1 0,0 1 0,-1 1 0,-1 0 0,-2 0 0,0 2-1,0 0 1,-2 2 0,0 0 0,-1 1 0,-1 1 0,-1 1 0,0 0 0,0 2 0,-32-11-1,33 14 0,-2 1-1,1 1 0,-1 1 1,0 1-1,0 1 0,-1 2 0,1 0 1,-1 1-1,1 2 0,-1 0 1,1 2-1,-1 0 0,1 2 0,0 1 1,1 1-1,0 0 0,0 2 0,0 1 1,1 1-1,1 1 0,-39 27 1,45-28 14,1 2 0,0-1 0,1 2 0,1 0 1,0 0-1,1 1 0,0 0 0,2 1 1,-1 1-1,2-1 0,0 1 0,-8 29 1,12-31 9,1 0 0,0 1 1,2 0-1,0-1 0,0 1 1,1 0-1,1 0 0,1-1 1,0 1-1,1 0 0,1-1 1,0 0-1,1 0 0,1 0 1,8 17-1,2-5 16,0 0 1,2-1-1,0-1 0,2-1 1,1 0-1,1-2 1,1 0-1,0-1 0,2-2 1,0 0-1,2-2 1,0-1-1,0-1 0,1-1 1,1-2-1,60 18 0,-46-19 13,1-2-1,0-1 0,0-2 0,1-3 1,-1-1-1,1-2 0,0-3 0,-1-1 0,0-2 1,0-2-1,62-19 0,-83 19-5,0 0 0,0-2-1,-1-1 1,0 0 0,-1-2 0,-1 0-1,0-2 1,0 0 0,-2-1 0,0-1 0,29-34-1,-34 33-6,0-1 1,-2-1-1,0 0 0,-1 0 0,-1-1 0,-1 0 1,0 0-1,-2-1 0,-1 0 0,0-1 0,-2 1 1,1-44-1,-4 28-36,-3 1 0,-1-1-1,-2 1 1,-1 0 0,-2 1 0,-1 0 0,-2 0 0,-2 1 0,-1 1-1,-1 0 1,-31-45 0,33 57-15,-1 0 0,-2 1 0,0 1 0,-1 1 0,-1 0 0,0 1 0,-2 2 0,0 0 0,0 1-1,-2 0 1,0 2 0,0 1 0,-1 1 0,-1 1 0,0 1 0,0 2 0,-27-6 0,25 9-2,-1 1 1,0 2-1,0 0 1,0 2-1,0 1 0,0 2 1,1 0-1,-1 2 1,1 1-1,1 1 0,-50 21 1,54-18 21,0 2 0,1 0 0,0 1 0,2 0 0,-1 2 1,2 1-1,0 0 0,1 1 0,1 1 0,0 1 0,2 0 0,0 0 0,-17 37 0,18-28 19,2 1-1,2 0 0,0 0 0,2 0 0,1 1 0,2 0 1,1 1-1,1-1 0,2 1 0,1-1 0,1 0 0,2 1 1,1-1-1,2-1 0,1 1 0,20 50 0,-17-53 14,2 1 1,0-2-1,2 0 0,2 0 0,0-2 0,1 0 0,2-1 0,0 0 0,2-2 0,0-1 1,2-1-1,0 0 0,1-2 0,1-1 0,1-1 0,53 23 0,-48-27 10,0-2 1,1-2-1,0-1 0,1-1 1,-1-2-1,1-1 0,0-2 1,0-1-1,0-2 0,0-1 0,-1-2 1,1-1-1,-1-1 0,0-2 1,-1-2-1,0 0 0,-1-3 0,0 0 1,-1-2-1,28-20 0,-41 23 0,-1 0-1,0-1 0,-1-1 0,-1 0 0,0-1 1,-1 0-1,-1-1 0,19-36 0,-19 27 1,0 0-1,-2-1 1,-1 0-1,-1-1 0,-1 0 1,2-32-1,-5 26-31,-2 0 0,-1-1 0,-2 1 0,-1 0 0,-2 0 0,-1 0 0,-1 0 0,-3 0 0,0 1-1,-2 1 1,-22-45 0,25 61-15,-1 1-1,-1 0 1,0 0 0,-1 1-1,0 0 1,-1 1-1,-1 1 1,0 0-1,0 0 1,-2 1 0,-15-9-1,11 10-8,0 1 0,0 1 0,0 0 0,-1 2 0,-1 0 0,1 2 0,0 0 0,-1 1 0,-23 0 0,7 2 0,0 2 0,0 2 0,0 1 0,1 2 0,0 1 0,0 2 0,1 2 1,0 1-1,1 2 0,0 1 0,1 1 0,-36 25 0,40-22 30,0 2 1,2 1-1,0 1 0,2 1 0,0 1 1,2 1-1,1 2 0,1 0 0,1 1 1,2 1-1,1 1 0,-25 61 0,35-69 13,1-1-1,2 1 0,0 0 0,1 0 0,1 1 0,1-1 0,2 0 0,0 1 0,1-1 0,2 0 0,0 0 0,1 0 0,2-1 0,0 0 0,1 0 0,1 0 0,1-1 0,1-1 0,1 0 0,1 0 0,1-1 1,0-1-1,1 0 0,1-1 0,1-1 0,0 0 0,1-1 0,1-1 0,34 19 0,-13-13 16,1-3 0,0-1 0,1-2 0,1-1 0,0-3 0,0-2 0,1-1 1,0-2-1,1-2 0,-1-3 0,0-1 0,0-2 0,1-2 0,-2-2 0,1-2 0,-1-1 0,64-26 0,-89 29-5,-1-2 1,-1 1-1,1-2 0,-2 0 0,1-1 0,-1-1 0,-1 0 0,16-18 0,-20 18 2,-1 0-1,0 0 0,-1-1 0,-1 0 1,0-1-1,0 0 0,-2 0 0,0 0 1,0-1-1,4-24 0,-3 0-8,-2 0-1,-1-1 1,-3 1 0,-1 0 0,-1 0-1,-10-49 1,8 68-41,0 0 0,-1 0 0,-2 0 0,0 0 0,-1 1 1,0 0-1,-2 1 0,0 0 0,-1 0 0,-1 1 0,0 1 0,-2 0 0,-24-23 0,28 31-8,-2 0 1,1 0-1,-1 1 0,0 1 0,-1 0 0,0 0 0,1 2 0,-2-1 0,1 2 0,-17-3 0,9 3 1,1 2-1,-1 0 1,0 1 0,1 1-1,-1 1 1,-27 6 0,16 0 7,1 1 0,0 2 0,1 1 0,0 1 0,1 1 0,1 2 0,0 1 0,-41 33 0,50-33 19,1 0 1,1 1-1,0 0 1,1 2-1,1 0 1,1 0-1,1 1 1,1 1-1,1 0 0,1 1 1,0 0-1,2 1 1,-9 42-1,14-49 13,0 1-1,2 0 1,0 0-1,1 0 0,0 0 1,2 0-1,0 0 1,1 0-1,1-1 0,0 1 1,2-1-1,0 0 1,1 0-1,0-1 1,1 0-1,1 0 0,1-1 1,0 0-1,19 21 1,-8-16 13,0-1 0,1-1 0,1-1 1,0-1-1,1-1 0,1 0 0,1-3 1,0 0-1,0-1 0,1-2 0,0 0 1,1-2-1,0-1 0,0-1 0,0-2 1,1-1-1,-1-1 0,33-3 0,-34 0 5,1-1 0,-1-2-1,0 0 1,0-2 0,0-1-1,-1-2 1,0 0 0,31-18-1,-38 17-3,0-1 0,-1-1 1,-1 0-1,0-1 0,-1-2 0,0 1 0,-1-2 0,-1 0 0,-1 0 0,22-39 0,-19 23-15,-1 0 0,-2-1-1,-1-1 1,-2 0-1,-2-1 1,-1 0 0,-2 0-1,-1-1 1,-2 1-1,-1-1 1,-2 0 0,-2 1-1,-1-1 1,-15-61-1,15 86-30,0-1 0,-1 1 0,-1 0 0,0 0 0,0 0 0,-1 1 0,0 0 0,-1 1-1,0-1 1,-1 2 0,0-1 0,-20-15 0,20 19-3,0 0 0,0 1 0,0 1 0,-1-1 0,1 1 0,-1 1 0,0 0 0,-1 0 1,1 1-1,0 0 0,-1 1 0,1 0 0,0 1 0,-1 0 0,1 1 0,-19 3 0,1 2-11,1 1-1,0 2 1,1 1 0,0 1 0,-38 21-1,-117 84-55,150-94 90,0 2 0,2 1-1,1 1 1,1 1 0,-29 38 0,41-45 3,0 2 0,2 0 0,0 1 0,2 0 0,1 1 0,0 0 0,2 0 0,-9 44 0,12-40 18,1 0 1,1 0-1,2 0 0,1 1 1,1-1-1,1 0 0,2 0 1,0 0-1,2 0 1,11 31-1,-12-47-7,0 0-1,0 0 1,1-1 0,0 1 0,1-1 0,0 0 0,1-1-1,1 0 1,-1 0 0,1-1 0,1 0 0,0 0-1,0-1 1,1-1 0,0 0 0,0 0 0,0-1-1,1 0 1,0-1 0,0-1 0,1 1 0,-1-2-1,1 0 1,13 1 0,-13-2 11,1-1 0,-1-1-1,0-1 1,0 1 0,0-2 0,0 0 0,0-1 0,0 0-1,0-1 1,-1 0 0,1-1 0,-1 0 0,0-1 0,-1 0-1,0-1 1,0-1 0,17-14 0,-15 11 2,-1-2 0,0 1-1,-1-2 1,-1 1 0,0-1 0,-1-1 0,0 0 0,-1 0-1,-1-1 1,0 0 0,-1 0 0,-1-1 0,4-18 0,-3-7-30,-2 1 0,-1-1 1,-2 1-1,-2-1 0,-2 0 1,-1 1-1,-3 0 0,-1 0 1,-2 0-1,-2 1 0,-1 1 1,-2 0-1,-2 1 0,-1 1 1,-44-65-1,43 73-32,-2 1 0,-1 1 0,-1 1 0,-2 1 0,0 1 0,-1 2-1,-2 0 1,0 1 0,-1 2 0,-1 1 0,-1 2 0,0 1 0,-1 1 0,-1 1 0,0 2 0,0 2 0,-1 1 0,-1 1 0,-41-2 0,49 8 15,1 1 1,-1 1 0,1 1 0,0 1 0,0 1 0,0 2-1,0 1 1,1 0 0,0 2 0,-40 21 0,47-20 11,1 1 1,0 1-1,0 1 0,1 0 1,1 1-1,0 1 1,1 0-1,0 1 0,2 1 1,0 0-1,0 0 1,2 1-1,0 1 0,-7 21 1,10-22 11,1 1 0,1 1 0,0-1 0,2 1 0,0 0 0,1-1 0,1 1 0,1 0-1,1 0 1,4 24 0,0-17 7,1-1-1,1 0 1,1-1 0,1 1-1,2-2 1,0 1-1,18 26 1,-12-25 9,0-1 1,2 0 0,1-2-1,0 0 1,2-2 0,0 0-1,2-1 1,0-1 0,1-2-1,1 0 1,1-2 0,0-1-1,1-1 1,31 11 0,-21-14 12,0-1 0,1-2 0,-1-2 0,1-1 0,0-2 0,0-2 1,0-2-1,0-1 0,40-9 0,-56 7-4,-1-1 1,1-1 0,-1-1-1,-1 0 1,1-2-1,-2-1 1,23-15-1,-30 17 3,0-1-1,-1-1 0,0 0 1,0-1-1,-2 0 0,1-1 0,-1 0 1,-1 0-1,0-1 0,12-30 1,-10 14-8,-1-1 0,-1-1 1,-3 0-1,0 0 0,-2 0 1,-1 0-1,-2-1 0,-1 1 1,-1-1-1,-2 1 0,-8-36 1,1 18-56,-2 1 0,-2 1 0,-3 0 0,-1 1 1,-3 1-1,-38-64 0,47 90 3,-1 1 0,-2 0 0,0 1-1,0 1 1,-2 0 0,0 1 0,-1 1 0,0 1 0,-2 0 0,1 2 0,-29-14-1,23 15-13,0 1 0,-1 2-1,0 0 1,-1 2 0,1 1-1,-1 1 1,0 1 0,-1 1-1,-39 3 1,29 2 16,1 1 0,0 2 0,0 1-1,0 2 1,1 1 0,0 2 0,1 2 0,0 1 0,2 2-1,-53 33 1,65-34 28,0 0-1,1 1 0,0 1 1,2 1-1,0 0 0,1 2 1,1 0-1,1 1 0,1 0 1,1 1-1,1 0 0,1 1 1,1 1-1,1 0 0,-11 51 1,17-52 12,0 1 0,2 0 1,1 0-1,0 0 0,2 0 1,1 0-1,1 0 0,2-1 1,0 1-1,1-1 0,2-1 1,0 1-1,1-2 0,2 1 1,0-1-1,1-1 0,1 0 1,22 23-1,-14-18 13,1-2 0,0 0 0,2-2 0,1-1 0,0-1-1,2-1 1,0-1 0,1-1 0,1-2 0,0-1 0,1-2 0,1-1 0,41 10 0,-32-14 3,1-1 1,-1-2 0,1-2-1,0-2 1,0-2-1,-1-1 1,1-3 0,-1-1-1,0-2 1,-1-1 0,52-22-1,-71 23-3,0-1 1,0-1-1,-1-1 0,-1-1 0,0-1 1,-1-1-1,0 0 0,-1-1 1,21-26-1,-27 26-5,0 0 0,-1 0 0,0-1 1,-2-1-1,0 1 0,-1-2 0,0 1 0,-2-1 1,0 1-1,-1-1 0,-1-1 0,1-28 0,-4 20-33,-1 0-1,-1 0 1,-2 0 0,0 0-1,-2 1 1,-1 0-1,-1 0 1,-2 1 0,0 0-1,-2 0 1,0 1-1,-2 1 1,-27-37-1,23 37-15,-2 2-1,0 0 0,-1 1 0,-1 1 1,-1 0-1,0 2 0,-2 1 0,0 1 0,-1 1 1,0 2-1,-1 0 0,-49-15 0,38 18-2,0 1-1,0 2 0,-1 1 1,1 2-1,-1 2 0,0 2 1,0 1-1,0 2 1,-42 9-1,60-8 28,0 1 0,0 1-1,1 1 1,0 1 0,0 0 0,1 2 0,0 0-1,1 2 1,0-1 0,0 2 0,2 1 0,-1 0-1,2 1 1,0 0 0,1 2 0,0-1-1,2 2 1,-12 19 0,12-13 26,1 0-1,2 1 1,0 0 0,2 1-1,0 0 1,2 0-1,1 0 1,1 1 0,1-1-1,2 1 1,0 0-1,2-1 1,1 1 0,1-1-1,14 49 1,-7-39-2,2 0 0,1-1 0,1-1 0,2 0 0,2-1 0,1-1 1,1-1-1,2-1 0,1-1 0,48 46 0,-51-58 3,0 0-1,2-2 1,0 0 0,1-2 0,0 0 0,1-2 0,0 0-1,1-2 1,0-1 0,44 8 0,-45-12-33,-1-1 0,1-1 1,0-1-1,0-1 0,-1-1 1,1-2-1,0 0 0,-1-2 1,0 0-1,0-2 0,42-17 1,-56 20-167,0-1 0,0-1 0,-1 0 0,1-1 1,11-10-1,-17 13 80,-1 1 0,0-1 0,0 0 0,0 1 0,0-2 0,0 1 0,-1 0 0,0 0 0,0-1 0,0 1-1,0-1 1,-1 0 0,0 1 0,0-1 0,1-9 0,-11-56-540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8:57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37 240 4409,'-37'6'6241,"62"-10"-3898,590-136 1035,-321 62-4131,-222 62-377,-27 9-2496,-36 7 2086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8:58.0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119 285 3481,'-11'0'4334,"-14"-2"-2487,21 2-1585,0-1 0,0 0 1,0 0-1,1 0 0,-1-1 0,1 1 0,-1-1 0,1 0 1,-1 0-1,1 0 0,0 0 0,0 0 0,0-1 0,0 0 1,1 1-1,-1-1 0,-3-5 0,3 3-77,0-1 0,1 1 0,0-1 0,0 1-1,0-1 1,0 1 0,1-1 0,0 0 0,0 0 0,1-9 0,0-1-817,1 1 0,1-1 0,0 1-1,1 0 1,1 0 0,0 0 0,13-28 0,-8 29-1703,2 4 866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8:58.4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77 5857,'-16'-9'51,"8"3"3067,25 4-309,16 0-2489,0-2 1,0-1 0,45-13 0,50-7-3558,-80 20 2086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8:59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63 603 1968,'-60'-11'9972,"60"10"-9906,0 1 1,-1-1-1,1 0 0,0 0 1,-1 1-1,1-1 0,0 0 1,0 1-1,-1-1 0,1 0 1,0 0-1,0 1 0,0-1 1,0 0-1,0 0 0,0 0 1,0 1-1,0-1 0,1 0 1,-1 0-1,0 1 0,0-1 1,1 0-1,-1 1 0,0-1 1,1 0-1,-1 1 0,1-1 1,0-1-1,16-28 613,-12 23-445,31-50-42,3 1-1,75-83 1,10-11-2721,-77 85 966,3 1 647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00.0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0 2320,'-12'0'81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00.3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25 296 3729,'-1'1'222,"0"-1"0,0 1-1,0-1 1,0 1 0,0-1 0,0 0 0,-1 1 0,1-1 0,0 0 0,0 0 0,0 0 0,0 0-1,0 0 1,0 0 0,-1 0 0,1 0 0,0-1 0,0 1 0,0 0 0,-2-1 0,8-18 4720,5-16-4490,-4-23-106,-4 30-1006,1 1 0,1 0 0,9-29 0,-5 31-1414,-1 3 733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8:5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245 39 4081,'-14'-7'216,"0"-2"224,2 2-160,-4-2 88,-2 6 208,-2-1 48,-1 4-151,1 4-81,-3 1-232,2 4-104,1-2-272,3-2-273,2-3-847,1-2 752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58.42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12403,'38'55'648,"32"15"680,45 32-1656,26 9 104,34 4-160,9 2 88,18 3 128,11 1-152,4 4-737,9-5-487,21-13 704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00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4545,'-13'9'168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00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93 6097,'5'-5'2785,"0"2"-1977,3 0-304,7-5-392,6-1-56,13-2-16,7-2-32,13-1-240,3 0-384,2 1 352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02.1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621 8 5953,'-1'0'576,"-21"-5"745,22 2-1249,-2 6-72,-3 4 56,-6 5 464,-4 7 240,-10 9 392,-5 6 72,-14 15-215,-3 6-225,-12 12-416,-2 5-176,-3 5-368,-2 4-280,5 2-728,3-2-665,8-6 977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02.8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21 3401,'0'-1'164,"-1"0"1,1 0 0,-1 0-1,0 0 1,1 0-1,-1 0 1,0 1 0,0-1-1,1 0 1,-1 0-1,0 1 1,0-1 0,0 0-1,0 1 1,0-1-1,0 1 1,0 0 0,0-1-1,0 1 1,0 0-1,0-1 1,-2 1 0,-28-5 899,-32 6-337,-71 12 0,7 10-3062,114-20 1502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06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0 2425,'-1'0'349,"-1"1"0,1-1 0,0 0 0,-1 0 0,1 0 0,0 1 0,-1-1 0,1 1 0,0-1 0,-1 1 0,1 0 0,0-1 0,0 1 0,0 0 0,0 0 0,-1 0 0,0 1 0,-13 26 2044,4 43-2803,8-43 846,-1 10-1623,-1 46-1,5-72 108,0 15-214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07.9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567 39 2481,'8'-4'446,"0"-1"0,1 2 1,0-1-1,0 1 1,0 1-1,11-3 1,26-8 1669,-86 26-469,-72 11 1,37-9-1248,26-4-473,-189 42 651,81-16-3942,143-34 2512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08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340 5 2985,'-4'-1'254,"0"0"1,0 0 0,0 1-1,-1-1 1,1 1-1,0 0 1,-1 0 0,1 0-1,0 1 1,0-1 0,0 1-1,-1 0 1,-5 3-1,-27 3 1120,-9-6-743,-67 6 191,37 2-3080,74-9 1485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09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38 592,'-5'0'34,"-1"0"0,0-1 0,1 1-1,-1-1 1,0 0 0,1 0 0,0-1 0,-1 0-1,1 0 1,-10-5 0,-12-14 4551,-1 39-1615,17-10-2642,0 1 1,0 0-1,0 0 0,2 1 0,-1 1 0,-8 12 1,15-20-266,-6 10-70,0-1 1,0 1 0,1 1 0,-8 19-1,-5 27-3237,15-39 1889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48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84 423 1136,'-38'-65'5655,"31"55"-4721,0 0 1,1 0-1,0-1 1,-7-20 0,11 25-944,1 0 0,0 0 1,0 0-1,0 0 0,1 0 1,0 0-1,1-11 0,5-24-554,13-40 0,0 0-2575,-15 57 2297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48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6 371 3049,'-4'-6'584,"3"-2"488,1-6-344,5-2-416,2-1-120,3-3-96,-1-2-8,-1-1 80,0-1 80,-2 1 136,2-1 41,3 1-89,0-2-80,1 0-200,2-2-104,0 0-504,-4 2-441,-2 4 521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4.73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7994,'151'47'504,"22"4"440,10 2-728,30 6-104,7 4-104,3-3-224,7 0-120,-6-8-296,0-5-240,4-13 512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48.9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1 396 3121,'1'-12'248,"7"-4"200,3-1-32,1-2 96,3-1 152,0-1 168,1 0 9,-1-1-225,3 0-176,0 0-272,3-3-72,2-2-56,2 1-16,5-3-112,-2 0-160,-3 2-664,-5 5-617,-2 3 801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49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1 193 5201,'20'-22'448,"3"2"368,4-2-592,-2 0-184,-3 0-56,-2-2-16,-3 4-8,1 4-112,-3 4-1072,2-1 840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50.5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6993,'1'2'217,"7"2"-49,2 1-64,0 1-40,0 0-8,-5 2 88,-1 0 88,-1 3 136,0 0 56,1 5-88,0 1-80,4 6-168,-2 4-136,2 6-336,-2 1-312,-1 7-1617,-3 1 1409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50.8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2120,'1'2'182,"0"0"0,0 0 0,1 0 0,-1 0-1,1 0 1,-1 0 0,1-1 0,0 1 0,-1-1-1,1 1 1,4 1 0,-4-1 148,1 0 0,-1-1-1,0 1 1,1 0 0,-1 0 0,0 0 0,0 0-1,-1 1 1,1-1 0,1 4 0,1 3-92,-2 1 1,0 0 0,0 0 0,-1 0 0,0 0-1,0 0 1,-1 0 0,-1 10 0,-13 82-2006,0-45-1416,1-26 2095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51.1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 0 5801,'-5'14'-32,"2"-1"-72,3 1-144,-2 0 88,-2 0 376,-1-4 96,-3 1 56,0 1-40,-1 2-240,1 6-176,-1 2-480,-2 0-240,-2 0-808,-1 2 832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51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338 0 5545,'-22'38'498,"13"-23"258,-1 1 0,0-1 0,-1-1 0,0 0 1,-14 14-1,-111 89-1474,61-53-3321,47-41 2769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29:51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0 8786,'-27'16'552,"10"-7"288,3 1-1224,-2-4-328,1 0 72,-7 4 496,1-1 296,-5 2 328,-1 1-16,-1-2-456,-2-2-600,5-4 304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0:15.2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 89 3225,'7'-5'2703,"-10"-10"1854,-2-25-479,-11 68-3224,15-27-841,0 0 0,1 1 1,-1-1-1,1 0 1,0 1-1,-1-1 0,1 0 1,0 1-1,0-1 1,0 0-1,0 1 0,0-1 1,0 1-1,0-1 1,1 0-1,-1 1 0,0-1 1,1 0-1,-1 1 1,1-1-1,0 0 0,-1 0 1,1 0-1,0 1 1,0-1-1,-1 0 0,1 0 1,0 0-1,0 0 1,0 0-1,0 0 0,0-1 1,1 1-1,-1 0 0,0 0 1,0-1-1,1 1 1,-1-1-1,0 1 0,0-1 1,1 0-1,-1 1 1,0-1-1,1 0 0,-1 0 1,1 0-1,-1 0 1,0 0-1,1 0 0,-1 0 1,0-1-1,1 1 1,-1 0-1,2-1 0,-1 0 10,0 1-1,-1-1 0,1 0 0,0 0 0,0 1 0,-1-1 0,1 0 1,0 0-1,-1-1 0,1 1 0,-1 0 0,1-1 0,-1 1 1,0 0-1,1-1 0,-1 0 0,0 1 0,0-1 0,0 0 0,-1 1 1,1-1-1,0 0 0,0 0 0,-1 0 0,1 0 0,-1 0 0,0 1 1,0-1-1,0 0 0,1 0 0,-2 0 0,1 0 0,0 0 0,0 0 1,-1 0-1,1 0 0,-1 0 0,1 0 0,-1 1 0,0-1 0,-1-3 1,0 3 2,1 0 0,0 0 0,-1 1 1,1-1-1,-1 0 0,1 1 0,-1-1 1,0 1-1,0-1 0,0 1 0,0 0 1,0-1-1,0 1 0,0 1 0,0-1 1,0 0-1,0 0 0,-1 1 0,1-1 0,0 1 1,0 0-1,-4-1 0,5 1-22,0 0-1,-1 0 0,1 0 1,0 1-1,-1-1 1,1 0-1,0 0 1,0 1-1,-1-1 0,1 1 1,0-1-1,0 1 1,0 0-1,-1-1 1,1 1-1,0 0 0,0 0 1,0 0-1,0 0 1,0 0-1,1 0 1,-1 0-1,0 0 0,0 0 1,1 0-1,-1 0 1,0 0-1,1 1 0,-1-1 1,1 0-1,0 0 1,-1 1-1,1-1 1,0 0-1,0 1 0,0-1 1,0 0-1,0 0 1,0 2-1,1 0 1,-1-1 0,1 0-1,-1 1 1,1-1 0,0 0 0,0 1-1,0-1 1,0 0 0,1 0 0,-1 0 0,0 0-1,1 0 1,0 0 0,-1 0 0,1-1-1,0 1 1,0-1 0,0 1 0,0-1-1,0 1 1,0-1 0,0 0 0,0 0-1,1 0 1,-1-1 0,4 2 0,-5-2 3,0 1 1,0-1-1,0 0 1,0 0-1,1 1 1,-1-1-1,0 0 1,0 0-1,0 0 1,1-1-1,-1 1 1,0 0-1,0 0 1,0 0-1,1-1 1,-1 1-1,0-1 1,0 1-1,0-1 1,0 1-1,0-1 1,0 0-1,0 0 1,0 1-1,0-1 0,0 0 1,-1 0-1,1 0 1,0 0-1,0 0 1,-1 0-1,1 0 1,-1 0-1,1 0 1,-1 0-1,1 0 1,-1-1-1,0 1 1,1 0-1,-1 0 1,0 0-1,0-1 1,0 1-1,0 0 1,0 0-1,0 0 1,0-1-1,0 1 1,-1 0-1,1 0 1,-1-2-1,1 2-4,0 0 1,0 0-1,0-1 0,-1 1 1,1 0-1,0 0 0,-1 0 0,1-1 1,-1 1-1,1 0 0,-1 0 1,0 0-1,1 0 0,-1 0 0,0 0 1,0 0-1,0 0 0,0 0 1,0 0-1,1 1 0,-2-1 0,1 0 1,0 1-1,0-1 0,0 1 1,0-1-1,0 1 0,0-1 0,-1 1 1,1 0-1,0-1 0,0 1 1,-1 0-1,1 0 0,0 0 0,0 0 1,-1 0-1,1 0 0,0 0 1,0 1-1,-1-1 0,0 1 0,0 0-4,0-1 1,1 1-1,-1 0 0,0 0 0,1 0 0,-1 0 0,1 0 0,-1 0 0,1 0 0,0 1 0,0-1 0,-1 0 0,1 1 1,0-1-1,0 1 0,0-1 0,0 1 0,1 0 0,-1-1 0,0 1 0,1 0 0,-1-1 0,1 1 0,-1 0 0,1 0 1,0 0-1,0-1 0,0 1 0,0 0 0,0 2 0,1-1 5,-1-1-1,0 0 1,0 1 0,1-1 0,0 0 0,-1 1-1,1-1 1,0 0 0,0 0 0,0 0 0,0 0-1,1 0 1,-1 0 0,0 0 0,1 0-1,-1-1 1,1 1 0,0 0 0,0-1 0,0 1-1,3 1 1,-3-2 4,-1-1-1,1 1 0,0-1 1,0 0-1,0 0 1,0 0-1,-1 1 1,1-2-1,0 1 0,0 0 1,0 0-1,0-1 1,-1 1-1,1-1 0,0 1 1,0-1-1,-1 0 1,1 1-1,0-1 1,2-2-1,-2 2-1,0-1 0,0 1-1,-1 0 1,1-1 0,0 1 0,-1-1-1,1 0 1,-1 0 0,1 1 0,-1-1 0,0 0-1,0 0 1,0 0 0,0-1 0,0 1-1,0 0 1,-1 0 0,1 0 0,-1-1 0,1 1-1,-1 0 1,0 0 0,0-1 0,0 1-1,0 0 1,0-1 0,0 1 0,-1 0 0,1 0-1,-1-1 1,0 1 0,0 0 0,0 0 0,0 0-1,0 0 1,0 0 0,0 0 0,-1 0-1,1 0 1,-3-2 0,2 3-6,0-1 0,0 1 0,0-1 0,0 1 0,0 0 0,0 0 0,-1 0 0,1 0 0,0 0 0,-1 0 0,1 1 0,0-1 0,-1 1 0,1 0 1,-1 0-1,1 0 0,-1 0 0,1 0 0,-1 0 0,1 1 0,-1-1 0,1 1 0,0 0 0,-1-1 0,1 1 0,0 0 0,-1 0 0,1 1 0,0-1 0,0 0 0,0 1 0,0-1 0,0 1 0,1 0 0,-4 3 0,3-3 1,1-1-1,-1 1 1,1-1 0,0 1-1,-1 0 1,1-1-1,0 1 1,0 0-1,0 0 1,0 0 0,0 0-1,1 0 1,-1 0-1,1 0 1,-1 0-1,1 0 1,0 0-1,-1 0 1,1 1 0,0-1-1,1 0 1,-1 0-1,0 0 1,1 0-1,-1 0 1,1 0 0,-1 0-1,1 0 1,0 0-1,0 0 1,0 0-1,0 0 1,0-1 0,0 1-1,1 0 1,-1-1-1,1 1 1,-1-1-1,1 1 1,-1-1 0,1 0-1,2 2 1,-3-3 6,0 1 1,0-1 0,0 1-1,0-1 1,0 1 0,-1-1 0,1 0-1,0 0 1,0 1 0,0-1-1,0 0 1,0 0 0,0 0 0,0 0-1,0 0 1,0 0 0,0-1-1,0 1 1,0 0 0,0 0 0,0-1-1,0 1 1,0 0 0,0-1 0,0 1-1,1-2 1,0 1 5,0-1-1,1 0 1,-1-1 0,0 1 0,0 0-1,0-1 1,-1 1 0,1-1-1,1-2 1,-1 0 4,1 0 0,-1 0 0,0 0 0,-1 0 0,1 0 0,-1 0 0,0-1 0,0 1 0,-1 0 0,1-8 0,-2 12-16,1 0 0,0-1 0,-1 1 0,1 0 0,-1 0 0,0-1-1,1 1 1,-1 0 0,0 0 0,0 0 0,0 0 0,0-1 0,0 1-1,0 1 1,0-1 0,0 0 0,0 0 0,0 0 0,0 1 0,-1-1-1,1 0 1,0 1 0,-1-1 0,1 1 0,0-1 0,-1 1 0,1 0-1,0 0 1,-1 0 0,1 0 0,-1 0 0,1 0 0,0 0-1,-1 0 1,1 0 0,-1 1 0,1-1 0,0 0 0,-1 1 0,1-1-1,0 1 1,0 0 0,-1-1 0,1 1 0,-1 1 0,-2-1-4,1 1-1,0-1 1,0 1 0,1 0-1,-1 0 1,0 0 0,1 0 0,-1 0-1,1 0 1,-1 1 0,1-1 0,0 1-1,0 0 1,0 0 0,1-1-1,-1 1 1,1 0 0,-1 1 0,0 3-1,2-4 9,0-1-1,0 1 0,0 0 0,0-1 0,1 1 0,-1 0 0,1-1 1,-1 1-1,1-1 0,0 1 0,0-1 0,0 0 0,1 1 0,-1-1 1,1 0-1,-1 0 0,1 0 0,0 0 0,-1 0 0,1 0 0,0 0 1,0-1-1,0 1 0,1-1 0,-1 1 0,0-1 0,5 2 0,-5-2 2,0 0 1,1-1-1,-1 0 0,0 1 0,0-1 0,0 0 0,0 0 0,0 0 0,0 0 0,0 0 0,0-1 0,0 1 0,1 0 0,-1-1 1,0 0-1,0 1 0,-1-1 0,1 0 0,0 0 0,0 0 0,0-1 0,0 1 0,-1 0 0,1 0 0,-1-1 0,1 1 0,-1-1 0,0 0 1,1 1-1,-1-1 0,0 0 0,0 0 0,0 0 0,0 0 0,0-2 0,0 2 0,0-1 0,-1 1 0,1-1 0,-1 0 0,0 1 1,0-1-1,0 1 0,0-1 0,0 0 0,0 1 0,-1-1 0,0 1 0,1-1 0,-1 1 0,0-1 0,0 1 0,0-1 0,-2-2 0,3 4-7,-1 1-1,1-1 0,-1 0 1,0 0-1,1 0 0,-1 0 1,0 1-1,0-1 0,1 0 0,-1 1 1,0-1-1,0 0 0,0 1 1,0-1-1,0 1 0,0 0 0,0-1 1,0 1-1,0 0 0,0-1 1,0 1-1,0 0 0,0 0 1,0 0-1,0 0 0,0 0 0,0 0 1,0 0-1,0 0 0,0 0 1,0 1-1,0-1 0,0 0 1,0 1-1,0-1 0,0 1 0,0-1 1,0 1-1,1-1 0,-1 1 1,0 0-1,0-1 0,0 1 1,1 0-1,-1 0 0,0 0 0,0 0 3,0 0-1,1 0 1,-1 0-1,0 0 1,1 0-1,-1 0 0,1 0 1,0 0-1,-1 0 1,1 0-1,0 0 1,0 0-1,-1 0 0,1 0 1,0 0-1,0 1 1,0-1-1,0 0 0,0 0 1,1 0-1,-1 0 1,0 0-1,0 0 1,1 0-1,-1 0 0,1 0 1,-1 0-1,1 0 1,-1 0-1,1 0 1,0 0-1,-1 0 0,1 0 1,0-1-1,0 1 1,-1 0-1,1 0 1,0-1-1,0 1 0,0-1 1,0 1-1,0-1 1,0 1-1,0-1 1,1 1-1,-1-1 5,0 1 1,0-1-1,0 1 1,0-1-1,0 0 1,0 1-1,0-1 1,0 0-1,0 0 1,0 0-1,0 0 1,1 0-1,-1 0 1,0 0-1,0 0 1,0 0-1,0 0 1,0-1-1,0 1 1,0 0-1,0-1 1,0 1-1,0-1 1,0 1-1,0-1 1,-1 1-1,1-1 1,0 0-1,0 0 1,0 1-1,-1-1 1,1 0-1,0 0 1,-1 0-1,1 0 1,-1 1-1,1-1 1,-1 0-1,1 0 1,-1 0-1,0 0 1,1 0-1,-1 0 1,0-1-1,0 1 1,0 0-1,0 0 1,0 0-1,0 0 1,0 0 0,0 0-1,-1-1 0,-2-14 221,0 0-1038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0:16.91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96 968,'-7'-13'1017,"1"-7"-1333,7 19 369,-1 1 0,1-1 0,-1 1 1,1-1-1,0 0 0,-1 1 0,1-1 0,0 1 1,-1 0-1,1-1 0,0 1 0,0 0 1,0-1-1,-1 1 0,1 0 0,0 0 1,0-1-1,0 1 0,0 0 0,0 0 1,-1 0-1,1 0 0,0 0 0,0 0 1,0 1-1,1-1 0,30-12 4216,-23 3-664,-9 9-3517,0-1 0,0 1 1,-1-1-1,1 1 0,0 0 0,-1-1 0,1 1 0,0 0 0,-1-1 0,1 1 0,0 0 0,-1 0 0,1-1 0,-1 1 1,1 0-1,-1 0 0,1 0 0,-1 0 0,1-1 0,0 1 0,-1 0 0,1 0 0,-1 0 0,1 0 0,-1 0 1,1 0-1,-1 0 0,1 0 0,-1 1 0,-1-1-43,0 0 0,0 0 1,0 1-1,1-1 0,-1 1 0,0-1 1,0 1-1,1 0 0,-1 0 1,1 0-1,-1 0 0,0 0 0,1 0 1,0 0-1,-1 0 0,1 1 0,0-1 1,0 1-1,-1-1 0,1 0 0,0 1 1,1 0-1,-1-1 0,-1 3 0,1-3-31,1 0-1,-1 0 1,1 0-1,-1 1 1,1-1-1,-1 0 0,1 0 1,0 0-1,0 1 1,-1-1-1,1 0 1,0 0-1,0 1 0,0-1 1,0 0-1,1 0 1,-1 1-1,0-1 1,0 0-1,1 0 0,-1 1 1,1-1-1,-1 0 1,1 0-1,-1 0 1,1 0-1,0 0 0,0 0 1,-1 0-1,1 0 1,0 0-1,0 0 1,0 0-1,0-1 0,2 2 1,-2-1 8,0-1 0,0 1 0,0-1 0,1 0 0,-1 1 0,0-1 0,1 0 1,-1 0-1,0 0 0,1 0 0,-1 0 0,0 0 0,1 0 0,-1 0 0,0-1 0,1 1 0,-1-1 0,0 1 0,0-1 0,1 1 0,-1-1 1,0 1-1,0-1 0,0 0 0,0 0 0,0 0 0,0 1 0,0-1 0,0 0 0,0 0 0,0-1 0,-1 1 0,1 0 0,0 0 0,-1 0 1,1 0-1,-1-1 0,1 1 0,-1 0 0,1 0 0,-1-1 0,0 1 0,0 0 0,0-1 0,0 1 0,0 0 0,0-1 0,0 0 1,0-1 34,0 0 0,0 1 0,0-1 1,0 1-1,0-1 0,-1 1 1,1-1-1,-1 1 0,1-1 0,-1 1 1,-2-4-1,3 5-42,-1 0-1,1 1 1,-1-1 0,1 0 0,-1 0-1,0 1 1,1-1 0,-1 0 0,0 1-1,1-1 1,-1 0 0,0 1 0,0-1-1,0 1 1,0 0 0,0-1 0,1 1-1,-1 0 1,0-1 0,0 1-1,0 0 1,0 0 0,0 0 0,0 0-1,0 0 1,0 0 0,0 0 0,-2 0-1,2 1-12,0-1 0,0 1 0,0-1 0,-1 1 0,1 0 0,0 0 0,0 0-1,0-1 1,0 1 0,1 0 0,-1 0 0,0 0 0,0 0 0,1 1 0,-1-1 0,0 0-1,1 0 1,-1 0 0,1 1 0,-1-1 0,1 0 0,0 0 0,0 1 0,-1-1-1,1 0 1,0 1 0,0-1 0,0 0 0,0 0 0,1 1 0,-1-1 0,0 0 0,0 1-1,1-1 1,-1 0 0,2 2 0,-2 0 0,1-1 0,-1 0 0,1 0 0,0 0 0,0 0 0,0 1 0,0-1 0,0-1 0,0 1 0,1 0 0,-1 0 0,1 0 0,-1-1 0,1 1 0,-1 0 0,1-1 0,0 0 0,0 1 0,0-1 0,0 0 0,3 1 0,-3-1 2,0-1 0,-1 1 0,1-1 0,0 0 0,0 0 0,-1 1 0,1-1-1,0-1 1,0 1 0,0 0 0,-1 0 0,1-1 0,0 1 0,0-1 0,-1 1 0,1-1 0,-1 0 0,1 0 0,0 0 0,-1 0 0,1 0 0,-1 0 0,0 0 0,1 0 0,1-3 0,-2 3 8,-1-1 0,1 0-1,0 0 1,-1 0 0,1 0 0,-1 0 0,0 1 0,0-1 0,0 0 0,0 0-1,0 0 1,0 0 0,0 0 0,-1 0 0,1 0 0,0 0 0,-1 0 0,-1-3-1,1 2 5,-1 1 0,1-1 0,0 1 0,-1 0 0,1-1 0,-1 1 0,0 0 0,0 0 0,0 0 0,0 0-1,0 0 1,0 0 0,-5-2 0,6 4-13,0-1 1,-1 0-1,1 1 0,0 0 0,-1-1 1,1 1-1,0 0 0,-1-1 0,1 1 1,-1 0-1,1 0 0,-1 0 0,1 0 1,-1 1-1,1-1 0,0 0 0,-1 1 1,1-1-1,0 1 0,-1-1 0,1 1 0,0-1 1,-1 1-1,1 0 0,0 0 0,0 0 1,0 0-1,-1 1 0,1-1-7,0 0-1,0 0 1,0 0 0,0 1-1,1-1 1,-1 0-1,0 1 1,1-1-1,-1 1 1,1-1 0,0 1-1,-1-1 1,1 1-1,0-1 1,0 1 0,0-1-1,0 1 1,0-1-1,0 1 1,0-1-1,1 1 1,-1-1 0,1 0-1,-1 1 1,1-1-1,-1 1 1,1-1 0,0 0-1,-1 1 1,1-1-1,0 0 1,0 0-1,0 0 1,0 0 0,0 0-1,1 0 1,-1 0-1,0 0 1,0 0 0,2 1-1,-2-2 8,0 1 1,0 0-1,0 0 0,0-1 1,0 1-1,0-1 0,0 1 1,1-1-1,-1 0 0,0 1 1,0-1-1,0 0 0,0 0 1,1 0-1,-1 1 0,0-1 1,0-1-1,0 1 0,1 0 1,-1 0-1,0 0 0,0-1 0,0 1 1,0 0-1,1-1 0,-1 1 1,0-1-1,0 0 0,0 1 1,0-1-1,0 0 0,0 1 1,0-1-1,-1 0 0,1 0 1,0 0-1,0 0 0,-1 0 1,1 0-1,0 0 0,-1 0 0,1 0 1,-1 0-1,1 0 0,-1 0 1,0-1-1,0 1 0,1 0 1,-1 0-1,0 0 0,0-1 1,0 1-1,0 0 0,0-1 1,0-1 17,0 1 0,0 0 0,-1 0 0,1-1 0,0 1 0,-1 0 0,1 0 0,-1 0 0,0-1 0,0 1 1,-2-3-1,-3-17-2839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0:19.1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 1 728,'0'3'607,"-1"1"1,0 0-1,1 0 0,0 0 0,0-1 0,0 1 0,0 0 1,1 0-1,-1-1 0,1 1 0,0 0 0,0 0 0,0-1 1,4 7-1,26 49 1125,-19-43-1565,2 0 1,0-2-1,1 0 0,0 0 1,1-2-1,0 1 0,1-2 1,1-1-1,0 0 0,0-1 1,1-1-1,0 0 1,0-2-1,0 0 0,30 4 1,-39-9-666,0 0-1,0-1 1,0 0 0,0 0 0,0-1 0,10-2-1,7-5-713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5.04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81 1 15219,'-56'15'-432,"32"20"-800,67 29-248,35 6 439,62-2 513,30-4 312,50-5 368,21-1 48,41-2 32,19-1-48,27-3-152,16-2-240,17-4-1040,1-6 816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0:22.4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39 20 2184,'0'0'258,"3"-14"4275,-2 13-4500,-1 1 0,1-1 1,0 1-1,-1-1 0,1 1 1,-1 0-1,1-1 0,0 1 1,-1 0-1,1 0 0,0-1 1,-1 1-1,1 0 0,0 0 1,0 0-1,-1 0 0,1 0 1,0 0-1,-1 0 1,1 0-1,0 0 0,0 0 1,-1 0-1,1 1 0,0-1 1,-1 0-1,1 0 0,0 1 1,-1-1-1,1 0 0,-1 1 1,1-1-1,0 1 0,-1-1-7,1 0-1,-1 0 1,0 0-1,0 0 1,1 0-1,-1 0 1,0 1-1,0-1 1,1 0-1,-1 0 1,0 0-1,0 0 0,0 0 1,1 0-1,-1 0 1,0 1-1,0-1 1,0 0-1,1 0 1,-1 0-1,0 0 1,0 1-1,0-1 1,0 0-1,0 0 1,1 1-1,-1-1 1,0 0-1,0 0 0,0 0 1,0 1-1,0-1 1,0 0-1,0 0 1,0 1-1,0-1 1,0 0-1,0 0 1,0 1-1,0-1 1,0 0-1,0 0 1,0 1-1,0-1 1,0 0-1,-1 1 0,-12 5 235,-18-1-279,5-2 82,43 0 31,43-1-11,-40-3 237,-48 5 39,-6 2-452,45-4-2137,-3-2 1546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0:23.6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3417,'2'0'219,"0"0"0,0 0 0,0 0 0,0 0 0,0 0 0,0 0 0,0 0 1,0 1-1,0-1 0,0 1 0,0-1 0,0 1 0,0 0 0,2 1 0,-3 0 8,0 0-1,-1-1 1,1 1-1,-1 0 0,1 0 1,-1-1-1,0 1 1,1 0-1,-1 0 1,0 0-1,0 0 1,0-1-1,-1 4 1,1 6-735,4 29 712,-4-40-202,0 0-1,0 0 1,0 0-1,0 0 0,0 0 1,0 0-1,0 0 1,0-1-1,0 1 0,0 0 1,0 0-1,0 0 0,0 0 1,0 0-1,0 0 1,0 0-1,0 0 0,1 0 1,-1 0-1,0 0 0,0 0 1,0 0-1,0 0 1,0 0-1,0 0 0,0-1 1,0 1-1,0 0 0,1 0 1,-1 0-1,0 0 1,0 0-1,0 0 0,0 0 1,0 0-1,0 0 0,0 0 1,0 0-1,0 1 1,1-1-1,-1 0 0,0 0 1,0 0-1,0 0 0,0 0 1,0 0-1,0 0 1,0 0-1,0 0 0,0 0 1,0 0-1,0 0 1,0 0-1,1 0 0,-1 0 1,0 1-1,0-1 0,0 0 1,0 0-1,0 0 1,0 0-1,0 0 0,6-24 48,-6 22-6,1-3 117,0 0 1,0-1-1,0 1 1,-1 0-1,0 0 1,0 0-1,-2-11 1,-3 62 1275,9-27-3220,2-13 997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0:44.86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1380 2240,'0'0'109,"1"1"-1,-1 0 0,1-1 0,-1 1 1,1-1-1,-1 1 0,1-1 0,-1 1 1,1-1-1,0 1 0,-1-1 0,1 0 1,0 1-1,-1-1 0,1 0 0,0 1 1,0-1-1,-1 0 0,1 0 0,0 0 1,0 0-1,0 0 0,-1 0 0,1 0 1,0 0-1,0 0 0,-1 0 0,1 0 0,0-1 1,0 1-1,-1 0 0,1 0 0,0-1 1,-1 1-1,1 0 0,0-1 0,0 0 1,31-21 2850,-21 14-2634,394-229 4162,21 33-2893,24 15-858,275-105-116,-520 221-406,341-72 1,230 32 548,-472 72-548,159-12 19,-427 51-391,76-1 270,-101 4-679,-1 0-1,0 1 1,0 0 0,17 5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0:47.18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104 27 2881,'-46'-15'5557,"9"5"-2307,36 10-3230,1-1 0,-1 1 0,1 0 0,-1 0 0,1 0 0,-1 0-1,1-1 1,-1 1 0,0 0 0,1 0 0,-1 0 0,1 0 0,-1 0 0,0 0-1,1 1 1,-1-1 0,1 0 0,-1 0 0,1 0 0,-1 0 0,0 1-1,1-1 1,-1 0 0,1 1 0,-1-1 0,1 0 0,0 1 0,-1-1-1,1 0 1,-1 1 0,1-1 0,0 1 0,-1-1 0,1 1 0,0-1-1,-1 1 1,1-1 0,0 1 0,0-1 0,-1 1 0,1 0 0,0-1 0,0 1-1,0-1 1,0 1 0,0-1 0,0 1 0,0 0 0,0-1 0,0 1-1,0-1 1,0 1 0,0 0 0,1-1 0,-1 1 0,0-1 0,0 1-1,0-1 1,1 1 0,0 0 0,2 3 101,0 0 0,1 0 0,0-1 0,0 1 0,0-1 0,0 0 0,1 0 0,-1-1 0,1 1 0,0-1-1,8 3 1,6 3 112,62 39 154,85 62 0,-24-13 64,-106-74-282,1-2 1,42 16-1,-57-27-104,-1-2 0,1 0 0,0-1 0,1-2 0,33 4 1,2-15 15,-50 5-79,-1 0 0,0 1 0,1 0 0,0 0 0,-1 1 0,1 0 0,0 0 0,-1 1 0,10 1 0,-17-2-4,0 0 1,0 0-1,1 0 0,-1 1 1,0-1-1,0 0 1,1 0-1,-1 0 0,0 0 1,0 0-1,0 1 0,1-1 1,-1 0-1,0 0 1,0 0-1,0 1 0,0-1 1,1 0-1,-1 0 0,0 1 1,0-1-1,0 0 1,0 0-1,0 1 0,0-1 1,0 0-1,0 0 0,0 1 1,0-1-1,0 0 1,0 0-1,0 1 0,0-1 1,0 0-1,0 0 1,0 1-1,0-1 0,0 0 1,0 0-1,0 1 0,-1-1 1,-9 15-10,-16 7 53,-16 6 58,-72 35 0,-13 9 126,70-35-371,1 3 0,2 3 0,2 2 0,2 2-1,2 2 1,-49 66 0,69-71-1022,13-9 379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0:49.35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 62 3401,'-9'-30'6768,"11"1"-1580,-2 29-5141,1 0-1,-1-1 1,0 1-1,1 0 1,-1 0-1,1-1 1,-1 1-1,1 0 1,-1 0-1,1 0 1,-1-1-1,1 1 1,-1 0-1,0 0 1,1 0-1,-1 0 1,1 0-1,-1 0 1,1 0-1,-1 0 1,1 0-1,-1 1 1,1-1-1,-1 0 1,1 0-1,-1 0 1,1 0-1,-1 1 1,1-1-1,-1 0 1,0 0-1,1 1 1,-1-1-1,1 1 1,175 122 2002,35 21-1219,-134-100-651,-1-2 18,-2 3 0,83 65 0,-15 13 71,-5 6 1,-6 5 0,-6 6-1,150 219 1,-141-143 230,-10 5 1,122 301 0,-176-360-372,174 432 425,-187-433-272,63 294 1,-94-323-208,118 677 223,-124-650-490,-7 2 0,-8-1 1,-22 256-1,16-412 322,-8 45-2189,9-48 1966,0-1-1,-1 1 1,1-1-1,0 0 1,0 1 0,-1-1-1,-8 6-1886,8-6 1887,-1-1-123,1 0-1,-1 1 1,1-1-1,-1 0 1,1 0-1,0 0 1,0 0 0,-1 0-1,1 0 1,0 0-1,0 0 1,0-1-1,0 1 1,-1-2 0,-22-32-2076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1:12.42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14 166 3489,'-3'-9'526,"0"-1"0,1 1 1,0-1-1,0 1 0,1-1 0,0 1 1,1-1-1,0 0 0,1 1 0,2-13 1,-1-27 3523,26 103-1528,92 242-307,-89-207-1988,28 129 1,-20-55-122,73 189 0,-105-333-87,0-1-1,2 0 1,16 27 0,-23-41-24,1 0 1,-1 0-1,1 0 0,0-1 1,0 1-1,0-1 1,0 0-1,1 0 0,-1 0 1,1 0-1,0-1 1,0 1-1,0-1 0,0 0 1,0 0-1,0-1 0,0 1 1,1-1-1,-1 0 1,1 0-1,7 1 0,-8-3-22,-1 0 0,0 0 0,1-1 0,-1 1 0,0 0 0,0-1 0,0 0 0,0 0 0,0 0 0,-1 0 0,1 0 0,0-1 0,-1 1-1,3-4 1,35-45-115,-30 36 157,-2 7-3,-1-1-1,1 1 1,16-12-1,-15 13 27,0 0-1,0-1 1,-1 0-1,10-14 0,41-66 177,-5-3 1,72-163-1,45-209-413,-163 434-49,6-44-1,-1 0-5558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1:51.33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691 564 5657,'5'-6'348,"0"-1"0,0 0 0,-1 0 1,0-1-1,0 1 0,-1-1 0,0 1 0,0-1 0,-1 0 0,0 0 0,1-11 0,0 1 716,-1 0 0,-1 0-1,-1 0 1,-2-22 0,1 33-929,0 0 0,-1-1 0,1 1 1,-1 0-1,-1 0 0,0 0 1,0 1-1,0-1 0,-1 1 1,1-1-1,-2 1 0,1 0 1,-1 1-1,0-1 0,0 1 1,0 0-1,-10-7 0,10 9-80,1 0 0,-2 0 0,1 1 0,0 0 0,0 0 0,-1 0 0,0 0 0,1 1 0,-1 0 0,0 0 0,1 1 0,-1-1 0,0 1-1,0 0 1,1 1 0,-1 0 0,0-1 0,1 2 0,-1-1 0,1 1 0,-1 0 0,-9 4 0,-4 5-5,0 1-1,1 0 1,0 1 0,1 1-1,1 1 1,0 0 0,1 1-1,1 1 1,-19 28 0,11-13 150,2 2 1,1 1 0,2 0 0,-18 55-1,28-69-66,1 0 0,1 0-1,1 0 1,1 1 0,1 0-1,0-1 1,2 1 0,1 0-1,0 0 1,2-1 0,6 27-1,-4-31-55,1 0 0,0 0 0,1 0 0,1-1 1,1 0-1,0-1 0,1 1 0,1-2 0,0 0 0,1 0 0,0-1 0,1 0 0,27 19 0,-27-23-48,0-1 0,1-1 0,-1 0 0,1 0 0,1-2 0,-1 0 0,1 0 0,0-2 0,0 0 0,0 0 0,0-1 0,1-1 0,-1-1 0,1 0 0,-1-1 0,0-1 0,0 0 0,1-1 0,-2 0 0,1-2 0,0 0 0,-1 0 0,0-1 1,0-1-1,0 0 0,12-10 0,-12 9 0,-1-2 1,1 0-1,-2 0 1,1-1-1,-2-1 1,1 0 0,-2-1-1,0 0 1,0 0-1,-1-1 1,-1-1-1,0 1 1,-1-1 0,0 0-1,-2-1 1,0 0-1,0 0 1,-2 0 0,0 0-1,0 0 1,-2-1-1,0 1 1,-1-1-1,-2-20 1,-3 13-44,0 0 1,-1 1-1,-1 0 1,-2 0-1,0 1 0,-1 0 1,-1 0-1,-2 1 1,0 1-1,0 0 0,-2 1 1,-1 1-1,0 0 1,-1 1-1,-21-16 1,24 21-37,-1 1 0,0 1 1,-1 1-1,0 0 0,0 1 1,-1 0-1,0 1 0,-1 1 1,1 1-1,-1 1 0,0 0 1,0 1-1,-1 1 1,1 1-1,0 1 0,-1 0 1,1 1-1,0 1 0,-1 1 1,-23 7-1,20-3 14,0 2 0,1 0 0,1 1 0,0 2 0,0 0 1,1 1-1,1 0 0,0 2 0,1 0 0,0 1 0,1 1 0,1 0 0,1 1 0,0 1 0,-19 36 1,25-40 49,0 1 0,1 0 0,1 0 0,1 0 0,0 0 0,1 1 0,0 0 0,2 0 0,0 0 0,1 0 0,0 0 0,2 1 0,0-1 0,1 0 0,0 0 0,2 0 0,0 0 0,0-1 0,2 0 0,0 0 0,15 28 0,-5-20 14,0-1 0,2 0 0,1-1 1,0-1-1,2 0 0,0-2 0,1-1 0,1 0 1,1-2-1,0-1 0,38 18 0,-39-22-15,-1-1-1,2-2 0,-1 0 1,1-2-1,1 0 1,-1-2-1,1-1 1,-1 0-1,1-2 1,0-1-1,0-1 1,0-1-1,37-8 1,-31 1 5,-1-2 1,0 0-1,-1-2 1,0-1-1,-2-2 1,1 0 0,-2-2-1,0-1 1,-1-1-1,-1-1 1,-1-1-1,20-26 1,-25 27-6,-1-1 0,-1-1 1,0 0-1,-2-1 0,-1 0 0,-2-1 1,0-1-1,-1 0 0,-2 0 0,0-1 1,-2 1-1,-1-2 0,-1 1 1,0-34-1,-4 46-28,0 0 1,-2 0-1,0 0 1,0 0-1,-1 1 1,-1-1-1,-1 1 1,0 0-1,-1 0 1,0 0-1,-1 1 1,0 0-1,-1 0 0,-1 1 1,0 0-1,-1 1 1,0-1-1,-1 2 1,0 0-1,0 0 1,-1 1-1,0 0 1,-1 1-1,0 1 1,0 0-1,-1 0 1,-24-7-1,10 7-22,0 2-1,0 1 1,0 1-1,-1 1 1,1 2 0,0 0-1,-1 2 1,1 2-1,0 0 1,-50 15 0,50-10 14,0 1 1,1 1 0,0 1-1,1 1 1,0 2 0,1 0-1,1 2 1,1 1 0,0 0 0,-28 31-1,35-31 14,1 0 0,1 1 0,1 1 0,0 0 0,2 1-1,0 0 1,1 0 0,-12 44 0,19-52 17,0 1 0,0 0 0,2-1 0,0 1 0,0 0 0,1 0 0,1 0 0,0 0 0,1 0 0,1-1 0,0 1 0,1-1 0,0 1 0,1-1 0,1 0 0,9 16 0,-3-10 8,0 0 0,2-1 0,1 0 0,0-1 0,1-1 0,0 0 0,2-1 0,-1-1 0,2-1 0,0-1 0,1 0 0,0-1 0,0-1 0,1-1 0,1-1 0,-1-1 0,1-1 0,44 7 0,-38-10-1,-1-1 1,1-1 0,0-2 0,-1-1-1,1-1 1,-1-1 0,1-1-1,-1-1 1,-1-2 0,1-1-1,-1-1 1,-1-1 0,0-1-1,-1-1 1,28-21 0,-24 14 8,-2-1 0,0-2 1,-2-1-1,0-1 0,-2 0 1,0-2-1,-2-1 0,-2 0 1,0-1-1,-2-1 0,-1-1 1,20-58-1,-31 72-7,0 1 1,-2-1-1,0 0 0,0 0 0,-2 0 0,0 0 1,-1 0-1,0 0 0,-1 1 0,-2-1 0,1 0 1,-11-25-1,6 22-29,-1 1-1,-1 0 1,-1 0-1,-1 1 1,0 1 0,-1 0-1,-1 1 1,0 0 0,-22-18-1,14 16-17,-1 1 0,0 1 0,-1 1-1,-1 0 1,0 3 0,-1 0 0,0 1 0,-1 1-1,0 2 1,-1 1 0,0 1 0,0 1 0,0 1-1,0 2 1,-41 1 0,42 5 5,0 0 0,0 2-1,1 0 1,0 2 0,0 1 0,0 1-1,1 1 1,1 2 0,0 0-1,1 1 1,0 2 0,1 0 0,1 1-1,1 1 1,-31 35 0,33-32 19,1 1 0,0 0 0,2 2 0,1 0 0,0 0 0,2 1 0,1 1 0,1 0 0,1 1 0,2 0 0,0 0 0,2 0 0,1 1 0,1 0 0,1 36 0,4-42 12,1-1-1,0 1 1,2-1-1,1 0 1,0 0-1,1-1 1,2 1 0,0-2-1,1 1 1,1-1-1,0-1 1,2 0-1,0-1 1,1 0 0,1-1-1,0-1 1,1 0-1,1-1 1,0-1-1,1 0 1,0-1 0,23 10-1,-22-12 9,-1-1 1,2-1-1,-1-1 0,1 0 0,0-2 0,1 0 1,-1-1-1,1-1 0,0-1 0,0-1 0,0-1 1,-1-1-1,1-1 0,0 0 0,0-2 0,-1 0 1,0-1-1,0-1 0,0-1 0,-1-1 0,0-1 1,0-1-1,17-11 0,-18 8 15,-1-1-1,0 0 1,-1-2 0,0 1-1,-2-2 1,0 0 0,-1-1-1,0 0 1,-1-1 0,-2-1-1,0 1 1,-1-2 0,-1 1-1,11-43 1,-13 36-6,-2 1 0,-1 0 0,-1-1 0,-2 1 0,0-1 0,-2 1 0,0-1 0,-2 1 0,-1 0-1,-2 0 1,0 0 0,-13-28 0,11 31-20,-2 1 0,0 0 0,-2 0 0,0 1-1,-1 1 1,-2 0 0,0 1 0,-34-31 0,35 37-22,-1 1 0,0 1 0,-1 1 0,0 0 0,-1 1 0,0 1 0,0 1 0,0 0 0,-1 2 0,0 0 0,-35-5 0,28 9-8,1 0 0,-1 1 0,1 2 0,-1 0-1,1 2 1,0 1 0,0 0 0,0 2 0,1 1 0,0 2 0,1 0 0,0 1 0,0 1 0,1 1 0,1 1 0,0 1 0,1 1-1,1 0 1,0 2 0,1 0 0,-24 34 0,25-30 32,0 1 1,2 1-1,1 0 1,1 1-1,1 0 0,1 1 1,2 1-1,0-1 0,2 1 1,1 1-1,1 0 0,1-1 1,1 1-1,2 0 0,1 1 1,1-1-1,2 0 0,0 0 1,12 43-1,-5-42 24,0 0 0,2-2 0,1 1 0,1-2 0,2 0 0,0 0 0,2-2 0,0 0 0,2-1 0,35 33 0,-43-45 2,0-1 0,1 0 0,0-1-1,1 0 1,0-1 0,0-1 0,0 0 0,1-1 0,0 0 0,1-1 0,-1-1 0,1-1 0,0 0 0,0-1 0,0 0 0,0-1 0,0-1 0,0-1 0,0 0 0,0-1-1,23-7 1,-15 1 3,0-1 0,0-1 0,-2-1-1,1-1 1,-1-1 0,-1-1-1,0 0 1,-1-2 0,-1-1 0,26-28-1,-24 21 6,-1-1 0,-1-1 0,-1-1 0,-2-1 0,0 0 0,-2-1 0,-1 0 0,10-35 0,-16 38-15,0-1 0,-1-1 0,-2 1 0,-1-1 0,-1 0 1,-1 0-1,-1 1 0,-2-1 0,-7-39 0,4 46-20,0 0-1,-2 1 0,0 0 0,-1 0 0,-1 1 1,-1 0-1,-1 1 0,0 0 0,-1 0 1,-1 1-1,-1 1 0,0 0 0,-18-14 1,16 16-29,-1 1 1,-1 1 0,-1 0-1,1 2 1,-2 0 0,1 1 0,-1 0-1,-1 2 1,1 1 0,-1 0-1,-1 2 1,1 0 0,0 1 0,-28 1-1,21 2-7,-1 1-1,1 2 0,0 1 1,0 2-1,1 0 0,-1 2 1,1 0-1,1 2 0,0 2 1,-34 19-1,38-18 15,1 1 1,0 0-1,0 2 0,2 1 1,0 0-1,1 2 0,1 0 1,1 1-1,0 0 0,2 1 1,-18 33-1,24-36 23,0 0 0,1 1 0,1 0 0,1 1 0,1-1 0,0 1-1,2 0 1,0-1 0,1 1 0,1 0 0,1 0 0,0 0 0,2 0 0,0 0 0,11 33 0,-5-29 11,0-1 0,2 0 1,1 0-1,0-1 1,2-1-1,0 0 0,2-1 1,0 0-1,1-1 0,1-1 1,1-1-1,0-1 1,1 0-1,1-1 0,36 18 1,-33-20 7,0-1 0,1-2 0,0-1 0,1 0 0,0-2 0,0-1 1,0-1-1,1-1 0,0-2 0,0 0 0,0-2 0,0-1 0,0-1 0,41-9 1,-40 3-4,-1 0 0,1-2 0,-1-1 0,-1-2 0,0 0 0,-1-2 0,0 0 0,-1-2 0,-1-1 0,-1 0 0,0-2 0,-2-1 0,30-37 0,-37 41-8,-1-1 1,-1 0-1,0-1 1,-1 0-1,-1-1 1,-1 0-1,-1 0 1,0-1-1,-2 0 1,0 0-1,-2 0 1,0-1 0,-1 1-1,-1-1 1,-2 0-1,0 1 1,-1-1-1,-9-41 1,4 38-28,-1 0 0,-1 1 0,-1 1 0,-1-1 0,-1 2 0,-1-1 0,-1 2 0,-1 0 0,-1 0 0,-1 2 1,0 0-1,-37-31 0,35 36-15,0 1 0,-1 1 1,-1 0-1,0 2 0,0 0 1,-1 1-1,0 1 0,0 1 1,-1 2-1,0 0 1,0 1-1,0 1 0,-1 1 1,-29 2-1,23 2 2,1 2 0,-1 1 0,1 1-1,0 2 1,0 0 0,1 2 0,0 2 0,1 0 0,1 2 0,0 0 0,0 2 0,2 1-1,0 1 1,1 1 0,0 1 0,2 1 0,-34 43 0,40-43 23,1 0 1,0 0-1,2 1 0,1 1 1,0 0-1,2 1 0,1 0 1,0 0-1,-5 35 1,10-37 14,1-1 0,1 1 0,1 0 0,1 0 0,1-1 0,1 1 0,1-1 0,1 0 0,0 0 0,2 0 0,16 36 0,-12-34 15,2 0 1,0-1-1,2 0 1,0-1-1,2-1 1,0 0-1,1-2 1,1 0 0,0-1-1,2 0 1,33 20-1,-37-27 14,1-1 0,0-1 0,0 0 1,1-1-1,0-1 0,0-1 0,0-1 0,1 0 0,-1-1 0,1-2 0,0 0 1,0-1-1,0 0 0,-1-2 0,37-8 0,-27 2-14,-1-1 0,0-2 0,-1-1 0,0-1 0,0-1-1,-2-2 1,0 0 0,-1-2 0,0-1 0,-2 0 0,0-2 0,-1 0 0,-1-2 0,-1 0-1,-2-1 1,0-1 0,14-28 0,-19 31-22,-1-1 0,-1 0 0,-1 0-1,-1-1 1,-1 0 0,-1 0 0,-2-1 0,0 1 0,-1-1-1,-2 0 1,0 0 0,-2 0 0,-1 0 0,0 0 0,-2 0-1,-1 0 1,-1 1 0,-1 0 0,-1 0 0,-21-40-1,22 51-25,0 1-1,-1-1 0,-1 2 0,0-1 0,-1 1 1,0 0-1,-1 1 0,0 0 0,0 1 0,-1 0 1,0 1-1,-1 0 0,-24-11 0,19 12-14,0 1 0,-1 1-1,0 1 1,1 0 0,-2 2-1,1 0 1,0 1 0,0 1 0,-34 3-1,22 2 2,0 1 0,1 1 0,0 2 0,0 1-1,1 1 1,0 1 0,1 2 0,0 1 0,1 1-1,1 1 1,1 2 0,-46 42 0,49-38 25,1 2-1,2 0 1,0 1 0,1 0-1,2 2 1,1 0-1,1 1 1,1 0 0,2 1-1,-11 43 1,18-54 10,1 0 0,0-1 0,1 1 0,1 0 1,1 0-1,1 0 0,0 0 0,2-1 0,0 1 0,1-1 0,0 1 0,2-1 0,0 0 0,1-1 1,1 0-1,1 0 0,0-1 0,21 28 0,-17-28 10,1 0 0,0-1 1,1-1-1,0 0 0,2-1 1,-1-1-1,1-1 0,1 0 1,0-1-1,1-1 0,35 13 1,-36-17 0,0-1 0,0-1-1,0 0 1,0-1 0,1-1 0,-1-1 0,0 0 0,1-2 0,-1 0 0,0-1 0,0 0 0,0-2 0,27-10 0,-16 3 14,-1-2 0,-1-1 0,0 0 0,-1-2 0,-1-2 0,0 0 0,-2-1 0,0-1 0,-1-2 0,24-31 0,-33 37-12,-1 0 0,-1 0 0,-1-1 0,0-1-1,-1 1 1,-1-1 0,-1-1 0,0 0 0,-2 0 0,0 0 0,-2 0-1,0-1 1,-1 0 0,-1 1 0,-1-1 0,-3-29 0,1 38-21,0 1 1,-1-1-1,0 1 1,-1 0-1,0 0 0,-1 0 1,0 1-1,-1-1 1,0 1-1,0 1 1,-1-1-1,0 1 1,-1 0-1,0 1 1,0 0-1,-1 0 0,0 0 1,-18-9-1,15 10-9,-2 0-1,1 2 0,0 0 0,-1 0 0,0 1 0,0 1 1,0 0-1,-1 1 0,1 1 0,0 0 0,-1 1 0,1 0 1,-1 1-1,-25 6 0,18-1-1,1 0 0,0 2 0,0 0 0,1 1 0,0 2 0,0 0 0,1 1 0,1 0 0,0 2 0,1 0 0,0 1 0,1 1 0,1 0 0,0 1 0,1 1 0,1 0 0,-11 22 0,15-25 14,0 1 0,1 1 1,1-1-1,1 1 0,0 1 0,1-1 1,1 1-1,1 0 0,0 0 0,1 0 1,1 0-1,1 0 0,0 0 0,2 0 1,0 0-1,1 0 0,1 0 0,0 0 0,1-1 1,1 0-1,12 24 0,-14-34 8,0 1 1,1-1-1,-1 0 0,2 0 0,-1-1 0,1 0 0,0 0 0,0 0 1,0 0-1,1-1 0,0 0 0,0-1 0,0 0 0,16 7 1,-13-8 4,0 0 0,1-1 0,-1 0 1,0-1-1,1 0 0,0 0 1,-1-1-1,1-1 0,-1 1 0,18-5 1,-3-2 16,0 0 0,-1-2 0,0-1 1,0-1-1,-1-1 0,-1 0 0,0-2 0,39-32 1,-46 33-6,-1 0-1,0-1 1,-1-1 0,0 0 0,-2-1 0,1-1 0,-2 1 0,14-31 0,-21 40-17,0 0 1,0 0 0,-1-1-1,0 1 1,-1-1-1,1 1 1,-1-1-1,-1 1 1,1-1-1,-2 0 1,1 1 0,-1-1-1,0 1 1,0-1-1,-1 1 1,0-1-1,0 1 1,-1 0-1,0 0 1,0 0-1,-1 0 1,0 1 0,0-1-1,-10-11 1,8 12-13,-1 0 1,0 0-1,0 1 1,-1 0 0,1 0-1,-1 1 1,0 0-1,0 0 1,-1 1 0,1 0-1,-1 0 1,1 1-1,-1 0 1,0 0 0,0 1-1,0 1 1,0-1-1,0 2 1,0-1 0,0 1-1,0 0 1,0 1-1,1 0 1,-11 4 0,4-2-4,0 1 1,0 1-1,1 0 1,0 1-1,0 1 1,1 0-1,0 1 1,1 0-1,-1 1 1,2 1-1,-1-1 1,2 2-1,-12 14 1,12-10 12,2 0 0,0 1 0,1-1 0,0 2 0,2-1 0,0 0 0,1 1 0,0 0 0,2 0 0,0 0 1,1 0-1,1 1 0,4 34 0,-3-37 8,2 0 1,0 0-1,1 0 1,0-1 0,1 1-1,1-1 1,0 0-1,2 0 1,-1-1-1,2 0 1,0-1 0,0 1-1,1-2 1,1 1-1,21 19 1,-22-26 3,1 1-1,-1-1 1,1-1 0,0 0 0,0 0-1,0-1 1,1 0 0,-1-1 0,1-1 0,0 0-1,0 0 1,0-1 0,0-1 0,0 0-1,0 0 1,0-1 0,22-6 0,-21 5 4,0-2 1,-1 0 0,1 0 0,-1-1-1,0-1 1,0 0 0,0 0-1,-1-1 1,0-1 0,0 0 0,-1 0-1,0-1 1,-1-1 0,0 1 0,16-23-1,-10 6 9,-1 0-1,-1-2 0,-1 0 1,-2 0-1,-1-1 0,11-56 0,-16 61-17,-1 0 1,-1 0-1,-1 0 0,-2 0 0,0 0 0,-1-1 0,-2 1 0,0 1 0,-8-26 0,7 37-26,1-1 0,-2 2 0,1-1 0,-2 0 0,1 1 0,-2 0 0,1 1 0,-1 0 0,-1 0 0,0 0 0,0 1 0,-1 1 0,0 0 0,-1 0 0,0 1 1,0 0-1,-23-10 0,21 12-6,-1 1 0,0 0 0,0 1 1,0 0-1,0 1 0,0 1 0,-1 0 1,1 1-1,-1 1 0,1 0 0,0 1 1,0 0-1,0 1 0,0 1 0,0 0 1,-14 7-1,8-2 12,1 1 0,0 0 1,1 1-1,0 1 0,1 1 1,0 1-1,1 0 0,0 1 0,2 1 1,0 0-1,0 1 0,2 0 0,0 1 1,1 1-1,0 0 0,2 0 0,0 1 1,-5 20-1,8-20 20,1-1 1,1 1-1,1-1 1,1 1-1,0 0 1,2 0-1,0 0 1,1 0-1,1 0 1,1 0-1,1 0 1,1-1-1,0 1 1,1-1-1,2-1 1,0 1-1,0-1 1,2 0-1,15 21 1,-15-27 2,0 0 1,0-1 0,1 0 0,0 0-1,1-2 1,0 1 0,0-2-1,1 1 1,1-2 0,-1 0 0,1 0-1,0-1 1,1-1 0,-1-1 0,1 0-1,0 0 1,0-2 0,0 0-1,0 0 1,30-2 0,-26-1 4,0-1 0,0-1 0,0-1 1,-1 0-1,1-1 0,-1-1 0,0-1 0,0 0 1,-1-2-1,0 0 0,0-1 0,-1 0 0,-1-1 1,1-1-1,-2-1 0,18-18 0,-10 4 4,-2 0 1,-1-1-1,-1 0 0,-1-2 1,-2 0-1,-1-1 1,-1 0-1,-2-1 0,-1-1 1,-1 0-1,-2 0 0,-2 0 1,3-60-1,-7 64-42,-2-1 0,-1 1 0,-1 0-1,-1 1 1,-2-1 0,-1 1 0,-1 0 0,-1 0-1,-1 1 1,-2 0 0,-1 1 0,-1 0 0,-1 1 0,-1 1-1,-1 1 1,-26-28 0,29 37-20,-2 1-1,0 0 1,0 0 0,-1 2-1,-1 0 1,0 1 0,0 1-1,-1 1 1,0 0 0,-1 1-1,1 2 1,-1 0-1,-1 0 1,-37-1 0,41 5 22,0 0 0,0 2 0,0 0 0,0 1 0,0 1 0,0 0 0,1 2 0,0-1 0,0 2 0,0 0 0,0 1 0,1 1 0,0 0 0,1 1 0,0 1 0,0 0 0,1 1 0,-16 16 0,12-6 13,1 0 0,1 1 0,0 0 0,2 1 0,1 1 0,1 0 0,1 1 0,1 0 0,1 0 0,-8 45-1,11-41 24,2-1-1,0 1 1,2-1-1,1 1 0,2 0 1,0-1-1,2 1 0,1-1 1,16 50-1,-15-63 1,0 0 0,1-1-1,1 0 1,0 0 0,1 0-1,0-1 1,1-1 0,0 1 0,1-2-1,1 0 1,0 0 0,22 15-1,-17-15 1,0-1 0,1-1 0,1-1 0,-1 0 0,1-2 0,0 0 0,1-1 0,0-1 0,28 3 0,-23-5 1,0-1 0,1-2 0,-1 0 1,0-2-1,0 0 0,0-2 1,0-1-1,0 0 0,-1-2 1,-1-1-1,1-1 0,-1-1 0,-1-1 1,0-1-1,-1-1 0,30-25 1,-29 17-3,-1 0 0,-1-2 0,-1 0 0,-1-2 1,-1 0-1,-1 0 0,-1-2 0,-2 0 0,-1 0 0,-1-1 1,-2-1-1,0 1 0,-2-2 0,-2 1 0,0-1 1,-2 0-1,-2 0 0,-1 1 0,-1-1 0,-1 0 1,-2 0-1,-1 0 0,-1 1 0,-2 0 0,-1 0 0,-1 1 1,-2 0-1,-1 1 0,-1 1 0,-19-29 0,23 42-33,0 0-1,-1 1 1,-1 0-1,1 1 0,-2 0 1,0 1-1,0 0 0,-1 1 1,-1 0-1,1 2 1,-1 0-1,-1 0 0,0 1 1,0 1-1,0 1 1,0 0-1,-1 1 0,0 1 1,0 1-1,0 0 0,0 1 1,0 1-1,0 0 1,-1 1-1,-28 7 0,17-2-4,0 1-1,1 2 1,0 1 0,1 1-1,0 2 1,0 0-1,2 2 1,0 1-1,0 1 1,2 1-1,0 1 1,1 1 0,1 0-1,0 2 1,2 1-1,1 0 1,-29 50-1,29-42 17,2 1 0,2 0-1,0 1 1,2 1-1,2 0 1,1 1-1,2-1 1,1 1-1,2 1 1,1-1 0,2 1-1,1-1 1,2 1-1,11 61 1,-4-59 14,1-1 1,2 0 0,1-1-1,2 0 1,2-1 0,38 59-1,-44-77 7,1-1 0,0 0-1,2 0 1,0-1 0,1-1-1,0-1 1,1 0 0,0-1-1,1-1 1,0 0 0,1-1 0,0-1-1,1-1 1,32 10 0,-28-12 5,0-2 0,1-1 0,0 0 0,0-2 1,0-1-1,0 0 0,0-2 0,0-1 1,-1-1-1,1-1 0,-1-1 0,0-1 0,33-14 1,-30 8 0,0-1 0,0-2 0,-2 0 1,0-1-1,0-2 0,-2 0 1,-1-1-1,0-2 0,-1 0 0,26-39 1,-30 37 3,-1-1 1,0-1-1,-2 0 1,-1-1 0,-1 0-1,14-56 1,-21 60-7,-1 0-1,0 0 1,-2 0 0,0 0-1,-2 0 1,-1 0 0,0 1 0,-2-1-1,-9-32 1,4 24-17,-2 0 0,-1 1 0,-1 0 0,-2 1-1,-1 1 1,-1 1 0,-1 0 0,-2 1 0,-44-47 0,44 55-21,0 1 0,0 1 1,-2 1-1,0 1 1,-1 0-1,0 2 0,-1 1 1,0 1-1,-1 0 0,0 2 1,0 1-1,-47-6 0,31 8-7,-1 3 0,0 1 0,1 2 0,-1 1 0,1 3 0,0 1 0,0 2 0,0 2 0,1 2 0,-43 19 0,59-20 10,1 0 0,1 2-1,0 1 1,1 0-1,0 2 1,2 0-1,-29 31 1,34-32 7,1 1-1,1 1 1,1 1 0,0-1 0,2 2-1,0-1 1,0 1 0,2 1-1,1-1 1,-6 27 0,8-22 12,2-1 0,1 0 0,0 1 0,2-1 0,0 0 0,2 1 0,1-1-1,0 0 1,2 0 0,0-1 0,2 0 0,1 0 0,0-1 0,2 0 0,0 0 0,18 24 0,-9-17 17,1-1 0,1-2-1,1 0 1,1-1 0,1-1 0,1-1 0,1-2 0,1 0-1,1-2 1,52 24 0,-60-34 0,0 0 1,0-2-1,1 0 0,0-1 0,0-2 1,0 0-1,0-1 0,1-1 1,-1-1-1,1-2 0,-1 0 1,0-1-1,0-1 0,0-1 1,-1-1-1,1-1 0,-1-1 0,39-20 1,-38 15 3,-1 0 1,0-2-1,-1 0 1,0-1-1,-1-1 1,-1-1-1,-1 0 1,-1-2 0,0 0-1,-1 0 1,-1-2-1,-2 0 1,0 0-1,-1-1 1,-1 0-1,11-39 1,-16 39-15,-1 0 0,-2 0 0,0 0 0,-1-1 0,-1 1 1,-1-1-1,-1 1 0,-1 0 0,-1 0 0,-12-36 0,7 30-37,-2 1 1,-1 0-1,-1 1 0,-1 0 1,-1 1-1,-2 0 0,-33-39 0,35 49 9,0 2-1,-1 0 1,0 0-1,-1 1 1,0 2-1,-1-1 1,-1 2-1,0 1 1,0 0-1,0 1 0,-1 1 1,-26-5-1,19 6-2,-1 2-1,1 1 1,-1 1 0,0 1-1,0 2 1,0 1-1,1 1 1,-53 12-1,53-7 5,0 0-1,0 2 1,0 1-1,2 1 1,-1 2-1,2 0 0,0 1 1,-37 31-1,45-31 7,0 0 0,1 1-1,1 0 1,1 1-1,0 1 1,1 0-1,1 1 1,1 0 0,0 0-1,1 1 1,-10 38-1,14-33 15,0 0 0,2 1-1,1 0 1,1 0 0,1-1-1,1 1 1,2 0 0,0 0 0,2-1-1,1 0 1,0 0 0,2 0-1,1-1 1,20 39 0,-14-36 13,1 0 1,1-2 0,1 1-1,1-2 1,1 0 0,1-2-1,2 0 1,0-2 0,1 0-1,1-1 1,52 29 0,-59-39 0,0-1 0,1 0 0,-1-2 0,2 0 0,-1-1 0,0-1 0,1-1 0,0 0 0,0-2 0,0 0 0,29-3 0,-25-1 4,0-2-1,0 0 1,-1-1 0,0-2 0,0 0 0,-1-2-1,0 0 1,34-22 0,-25 10 3,0-1 0,-2-1 1,-1-1-1,-1-2 0,-2-1 0,0-1 1,-2 0-1,-1-2 0,-2-1 0,-1-1 0,-1 0 1,14-40-1,-23 48-15,-1 0 0,-2 0 0,0-1 0,-2 0 0,-1 0 1,-1 0-1,-1-1 0,-1 1 0,-2 0 0,0 0 0,-2 0 0,-1 0 1,-1 0-1,-1 1 0,-12-27 0,11 31-26,-1 2 0,-1-1 0,-1 1 0,-1 1 0,0 0-1,-1 1 1,-1 0 0,-1 1 0,-1 0 0,0 2 0,0 0 0,-2 0 0,1 2 0,-2 0 0,0 1 0,0 1 0,-1 1 0,-31-11-1,23 13-5,0 1-1,1 2 1,-2 0-1,1 2 1,0 1 0,0 1-1,-1 1 1,1 2-1,0 1 1,0 1-1,1 1 1,-1 2-1,1 0 1,1 2-1,0 1 1,0 1-1,1 2 1,-29 20-1,31-19 19,2 1-1,0 1 1,1 0-1,1 2 1,0 1-1,2 0 1,0 1-1,2 0 1,0 2-1,1 0 1,1 0-1,2 1 1,0 1 0,2 0-1,0 1 1,2-1-1,1 1 1,1 1-1,-3 41 1,8-43 10,1 0 1,2 1 0,0-1 0,2 0 0,0-1 0,2 1 0,1-1-1,1 0 1,0-1 0,21 34 0,-14-29 5,1-2 0,1 0 1,1-2-1,2 0 0,0-1 0,2-1 1,0-1-1,29 20 0,-39-31 1,1-2-1,1 1 1,0-2 0,0 0-1,0-1 1,1 0 0,0-1-1,0-1 1,0 0 0,0-2-1,1 0 1,-1 0 0,33-2-1,-28-3 10,1 0-1,-1-2 0,0 0 1,0-1-1,0-1 0,-1-1 1,0-1-1,0-1 1,31-21-1,-24 12 1,0-1 0,-2-1 1,-1-2-1,-1 0 0,0-2 0,-2 0 1,-1-1-1,-1-1 0,-2-1 1,0-1-1,-2 0 0,-1-1 0,-2-1 1,9-31-1,-16 41-10,-1 1-1,-1-1 1,-1 0 0,-1 0 0,-1 0-1,0 0 1,-2 0 0,0 0 0,-2 0-1,0 1 1,-1 0 0,-1-1 0,-1 2-1,-1-1 1,-1 1 0,0 0 0,-2 1-1,-13-19 1,9 17-22,0 1-1,-2 1 0,0 1 1,-1 0-1,0 1 1,-1 1-1,-1 1 0,0 1 1,-1 0-1,-1 2 1,0 0-1,0 2 1,-1 0-1,0 1 0,-31-5 1,26 8-7,0 2 0,0 1-1,0 1 1,0 1 0,1 2 0,-1 0 0,0 2 0,1 1 0,-1 2 0,1 0 0,1 2 0,0 1-1,0 1 1,-29 16 0,35-15 6,0 1-1,1 0 0,0 2 0,1 0 1,0 1-1,2 1 0,0 0 1,0 1-1,2 1 0,0 1 0,2 0 1,0 0-1,1 1 0,1 0 0,1 1 1,1 1-1,-6 25 0,9-21 11,1 0 1,1 0-1,1 0 0,2 0 0,1 0 0,1 0 0,1 0 0,1 0 0,1 0 0,2-1 0,1 0 0,1 0 0,13 26 0,-8-22 16,2-1 0,1-1 0,1-1 0,2 0 0,0-2-1,2 0 1,1-1 0,1-1 0,0-1 0,41 26-1,-50-38 6,0-2-1,0 1 0,1-2 1,0 0-1,1-1 0,-1-1 1,1 0-1,0-1 0,0-1 1,1 0-1,-1-2 0,1 0 1,-1-1-1,1-1 0,-1 0 1,1-1-1,-1-1 0,0-1 1,32-11-1,-25 6 3,-1-2 0,0 0 0,-1-2-1,0 0 1,-1-2 0,0 0 0,-1-1 0,-1-1-1,-1-1 1,0-1 0,-2 0 0,0-1 0,14-23 0,-12 13-3,-2-1 1,0-1-1,-2 0 1,-2-1 0,-1 0-1,-1-1 1,-2 0-1,-2 0 1,-1-1 0,-1 0-1,-2 0 1,-5-70-1,0 83-17,-1 0 0,0 0 0,-2 0-1,0 1 1,-2 0 0,0 0 0,-1 1-1,-2 0 1,-15-24 0,15 28-13,-1 1 0,-1 1 0,-1 0 0,0 0-1,0 2 1,-1 0 0,-1 0 0,0 1 0,0 1 0,-1 1 0,-33-13 0,23 13-6,0 1 0,0 1 0,-1 1 1,1 1-1,-2 2 0,1 1 0,0 1 1,0 2-1,0 0 0,0 2 0,0 1 0,0 1 1,0 2-1,1 0 0,0 2 0,1 1 0,0 1 1,-28 17-1,31-15 7,0 1-1,2 1 1,0 1 0,1 1 0,0 1 0,1 0-1,1 1 1,1 1 0,1 1 0,1 1-1,1 0 1,0 0 0,2 2 0,1-1 0,1 2-1,0-1 1,2 1 0,1 1 0,-6 43-1,12-43 14,1 0-1,0-1 0,2 1 0,2 0 1,0-1-1,1 1 0,2-1 1,0-1-1,2 1 0,1-1 0,0-1 1,2 0-1,1 0 0,0-1 1,2-1-1,1 0 0,19 19 0,-18-21 14,1-1 0,1-1 0,1-1-1,1 0 1,0-2 0,0 0-1,41 17 1,-45-23 1,1-1 0,1-2 0,-1 0 0,1 0 0,0-2 0,0 0-1,0-2 1,0 0 0,0-1 0,33-4 0,-27 0 3,0-2 0,-1 0 0,0-2 0,-1 0 0,1-2 0,-2-1 0,1 0 0,24-19 0,-19 10 2,0-1 0,-2-1 0,-1-2 0,-1-1 0,36-46 0,-38 41-1,-1-2 0,-1-1 0,-2 0 0,-1-2 0,-2 0 0,-1 0 0,-2-1 1,-1-1-1,-2 0 0,-2 0 0,5-70 0,-12 81-16,0 1 0,-2 0 1,-1-1-1,-2 1 0,0 0 0,-1 1 1,-2-1-1,0 1 0,-1 1 0,-20-35 1,19 42-22,0 0 1,-1 0 0,-1 2 0,0-1-1,-1 2 1,-1-1 0,0 2 0,0 0 0,-1 0-1,-1 2 1,0 0 0,-1 1 0,0 0-1,-31-11 1,20 12-6,0 2 0,0 0-1,-1 2 1,1 1 0,-1 1 0,0 1-1,1 2 1,-1 1 0,0 1-1,1 2 1,0 1 0,0 0 0,0 3-1,1 0 1,0 1 0,-45 26 0,49-23 13,0 1 0,1 0 0,1 2 0,0 1 0,1 1 0,1 0 0,1 1 0,1 1 0,0 1 0,1 1 0,2 0 0,0 1 1,1 0-1,2 1 0,0 0 0,2 1 0,0 0 0,-6 34 0,11-33 13,1 1 0,1-1 1,1 1-1,2 0 0,1-1 0,0 1 0,2-1 0,1 0 1,2 0-1,0 0 0,2-1 0,0 0 0,17 31 0,-14-35 10,0-1 0,2 0 0,0-1-1,1 0 1,1-1 0,0-1 0,1 0-1,1-2 1,1 0 0,0 0-1,1-2 1,1-1 0,0 0 0,0-2-1,26 9 1,-32-14-1,0-1 0,1 0 0,-1-1 0,1-1 0,0-1 1,0 0-1,0-1 0,0-1 0,30-5 0,-24 2 5,0-2-1,0-1 1,0-1 0,-1 0-1,0-2 1,29-18 0,-27 13 0,0 0-1,-2-2 1,0 0 0,-1-2 0,-1 0 0,0-1-1,-2-1 1,0-1 0,-2 0 0,0-1 0,-2-1-1,13-29 1,-16 27 3,-1-1 0,-2 1 0,-1-2 0,-1 1-1,-1 0 1,-2-1 0,0 0 0,-2 0 0,-1 1 0,-8-44 0,6 53-23,-1 0 0,-1 0 0,0 1 0,-2 0 0,0 0 0,-1 0 0,0 1 0,-1 0 0,-1 1 0,-1 0 0,0 0 0,-1 1 0,0 1 0,-2 0 0,1 0 0,-28-18 0,19 18-13,-1 1-1,-1 0 1,0 2-1,-1 1 1,1 1-1,-2 1 1,1 2 0,-1 0-1,0 1 1,0 2-1,0 1 1,0 0-1,0 2 1,0 2-1,0 0 1,0 1-1,1 2 1,-46 15-1,49-13 4,0 1-1,1 0 0,0 2 0,0 0 0,1 1 1,1 1-1,0 1 0,1 1 0,0 1 1,1 0-1,1 1 0,1 1 0,0 0 0,2 1 1,0 1-1,1 0 0,1 0 0,0 2 0,2-1 1,1 1-1,-7 28 0,10-24 14,2 0 0,1 1 1,1-1-1,1 1 0,1-1 0,1 1 0,2-1 1,1 0-1,0 0 0,2 0 0,2-1 0,0 0 1,1 0-1,1-1 0,25 38 0,-16-31 18,1-1 0,1-1 1,2-1-1,1-1 0,1-1 0,1-1 0,1-2 0,2-1 0,0-1 1,62 33-1,-71-45-2,0-1 1,0-1-1,1-1 0,0-1 1,0 0-1,0-2 0,1-1 1,-1 0-1,1-2 1,-1-1-1,1 0 0,-1-2 1,0 0-1,0-2 0,0 0 1,0-2-1,-1 0 0,0-1 1,0-1-1,-1-1 1,0-1-1,-1-1 0,0-1 1,-1 0-1,-1-1 0,0-1 1,-1-1-1,23-28 1,-18 17 4,-1 0-1,-2-2 1,0 0 0,-2-1 0,-2-1 0,0 0 0,-2-1 0,-2-1 0,-1 1 0,7-45 0,-13 52-24,-1-1 0,-1 1 0,-1 0-1,-1-1 1,-1 1 0,-2 0 0,0 0 0,-2 0 0,0 1 0,-2-1 0,-1 2 0,0-1 0,-2 1 0,-19-30 0,21 40-15,0 0 1,-1 0-1,0 1 1,-1 0-1,0 1 1,-1 1-1,0 0 1,-1 0-1,0 1 1,0 1-1,-1 0 1,0 0-1,-20-6 1,16 8-4,-1 2 0,1-1 0,-1 2 0,1 1 0,-1 0 0,0 1 0,0 1 0,1 1 0,-1 1 0,-24 5 0,18-2 3,0 2 0,1 1 0,0 0 0,0 2 0,1 1 0,0 1 0,1 1 0,0 1 0,1 1-1,1 0 1,0 2 0,2 0 0,-1 1 0,2 1 0,1 1 0,-25 37 0,28-31 18,0 1 1,2 0 0,1 1-1,1 0 1,1 1-1,2-1 1,1 2-1,1-1 1,1 0 0,2 1-1,1-1 1,1 1-1,2-1 1,1 0-1,1 0 1,1 0 0,2 0-1,1-1 1,1 0-1,1-1 1,1 0 0,2-1-1,1-1 1,1 0-1,1-1 1,0 0-1,2-2 1,1 0 0,28 23-1,-31-31 12,1-2 0,0-1 0,0 0-1,1-1 1,1-1 0,-1-1 0,1 0-1,1-2 1,0 0 0,-1-1 0,2-2 0,-1 0-1,0-1 1,24-1 0,-27-1-2,1-1 0,-1-1 1,0-1-1,0 0 0,0-2 0,0 0 1,0 0-1,-1-2 0,0 0 0,-1-1 1,1-1-1,-2 0 0,1-2 0,-1 1 0,-1-2 1,23-23-1,-17 12 1,-2-1 0,0 0 0,-2-1 0,-1-2 0,-1 1 1,-1-2-1,-1 1 0,-2-2 0,-1 1 0,-1-1 0,-1-1 0,-2 1 0,-1-1 1,-1 0-1,-1-36 0,-3 43-45,-1-1 1,0 0 0,-2 0-1,0 1 1,-2-1 0,-1 1-1,-1 1 1,0-1-1,-2 1 1,0 1 0,-2 0-1,0 0 1,-2 1 0,0 1-1,-1 0 1,-1 1 0,0 1-1,-1 0 1,-31-21-1,36 29-161,0 1 0,-1 1 0,0 0 0,0 1-1,-1 0 1,0 1 0,0 1 0,0 0 0,0 1-1,-1 0 1,1 1 0,-1 1 0,0 0 0,1 1-1,-21 3 1,6 6-2132,8 8 793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2:04.98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1034 754 5473,'2'0'45,"0"0"-1,0 0 0,0 0 1,0 0-1,-1 0 1,1 0-1,0-1 1,0 1-1,0-1 0,0 1 1,-1-1-1,1 0 1,0 1-1,0-1 0,-1 0 1,1 0-1,-1 0 1,1-1-1,-1 1 1,2-2-1,-2 0 290,1 0 0,-2 0 0,1-1 0,0 1 1,-1 0-1,1-1 0,-1 1 0,0 0 0,-1-7 0,1-3 680,0 6-685,0-1 1,-1 1-1,0-1 1,0 1-1,-1 0 0,0 0 1,0 0-1,-1 0 1,0 0-1,0 0 0,-1 1 1,-6-10-1,9 14-240,-1 0 0,1 0 0,-1 1 0,0-1 0,0 0 0,0 1 0,0-1 0,0 1-1,0 0 1,0 0 0,-1 0 0,1 0 0,0 0 0,-1 0 0,1 1 0,-5-1 0,4 1-10,-1 0 1,1 0-1,0 1 1,-1-1 0,1 1-1,0 0 1,-1 0-1,1 0 1,0 1-1,0-1 1,0 1 0,0 0-1,0-1 1,0 1-1,-3 4 1,-1 0 43,0 0-1,1 1 1,0 0 0,0 1 0,0-1 0,1 1 0,1 0-1,-1 0 1,1 1 0,0-1 0,1 1 0,0 0 0,0 0 0,-2 18-1,4-22-85,1-1-1,0 0 0,-1 1 0,2-1 0,-1 1 1,0-1-1,1 1 0,0-1 0,0 0 1,0 0-1,1 1 0,-1-1 0,1 0 0,0 0 1,0 0-1,0-1 0,1 1 0,-1 0 1,1-1-1,0 1 0,0-1 0,0 0 0,1 0 1,-1 0-1,1-1 0,0 1 0,-1-1 0,1 0 1,0 0-1,0 0 0,0-1 0,1 1 1,5 1-1,-5-2-22,0 0 0,0 0 0,0-1 0,1 1 0,-1-1 0,0 0 1,0-1-1,0 1 0,0-1 0,0 0 0,0 0 0,0-1 0,0 1 0,-1-1 0,1 0 1,-1 0-1,9-6 0,-6 3 11,0-1 1,0 1-1,-1-1 1,0 0-1,-1-1 1,1 0-1,-1 0 1,0 0-1,-1 0 1,6-12-1,-6 10 4,-1 0 1,1 0-1,-2-1 0,1 1 0,-1-1 0,-1 0 0,1 0 0,-2 0 0,0-10 1,0 14-13,0 0 1,-1 0 0,0 0 0,0 0 0,-1 1 0,0-1 0,0 0 0,0 1 0,0 0 0,-1-1 0,0 1-1,0 0 1,-1 0 0,1 1 0,-6-6 0,0 3-15,0 0 0,0 1 1,0 1-1,-1-1 0,1 1 0,-1 1 0,-1 0 1,1 1-1,-1 0 0,1 0 0,-1 1 1,0 0-1,0 1 0,0 0 0,0 1 0,1 0 1,-1 1-1,0 0 0,0 1 0,0 0 0,-11 4 1,12-3 0,1 0 0,-1 1 1,1 0-1,0 1 1,0-1-1,1 2 1,0-1-1,-1 1 1,2 0-1,-12 11 0,15-11 11,-1-1-1,1 1 1,0 0-1,0 0 0,0 0 1,1 1-1,0 0 0,1-1 1,-1 1-1,1 0 1,0 0-1,1 0 0,0 0 1,0 0-1,0 11 0,1-11 2,1 1-1,0-1 0,0 0 1,1 0-1,0 0 0,0 0 1,1 0-1,-1 0 0,2-1 1,-1 1-1,1-1 0,0 0 1,0 0-1,0 0 0,1 0 0,0-1 1,6 5-1,-3-2-1,2-1-1,-1 0 0,1-1 1,0 0-1,0 0 1,0-1-1,1 0 1,0-1-1,0-1 1,16 5-1,-19-7-4,0 1 1,0-1-1,0-1 1,0 1-1,0-1 0,0-1 1,0 0-1,0 0 0,0 0 1,0-1-1,0 0 0,-1 0 1,1-1-1,11-6 1,-14 6 1,-1-1 1,1 1-1,-1-1 1,1 0-1,-1-1 1,0 1-1,0-1 1,-1 0-1,0 0 1,0 0-1,0 0 1,0 0-1,-1-1 1,0 1-1,0-1 1,0 1-1,-1-1 1,1 0-1,-1 0 1,-1 0-1,1-10 1,-1 6-4,0 1 0,-1 0 0,0 0 0,-1 0 0,1 0 0,-2 0 0,1 0 0,-1 0 0,-1 0 0,0 1 0,0 0 0,0-1 0,-1 2 0,0-1 0,-1 0 0,0 1 0,0 0 0,0 1 0,-1-1 0,0 1 1,0 0-1,-1 1 0,1 0 0,-1 0 0,0 1 0,-12-5 0,9 4-36,0 1 0,0 0 1,0 1-1,-1 1 0,1-1 0,-1 2 1,0 0-1,1 0 0,-1 1 0,0 0 1,1 1-1,-1 1 0,0-1 1,1 2-1,0 0 0,-1 0 0,1 1 1,1 0-1,-1 1 0,-14 9 1,17-9 26,1 0 1,-1 1 0,1 1-1,0-1 1,1 1 0,-1 0 0,1 1-1,1 0 1,-1-1 0,1 2 0,1-1-1,0 1 1,0-1 0,0 1-1,1 0 1,1 0 0,-1 1 0,0 10-1,2-12 13,1-1-1,0 0 0,0 0 1,1 1-1,0-1 1,1 0-1,-1 0 0,1 0 1,0 0-1,1 0 0,0-1 1,0 1-1,0-1 0,1 0 1,0 0-1,0 0 0,1 0 1,-1-1-1,1 1 1,1-1-1,-1 0 0,1-1 1,-1 1-1,11 4 0,-7-4 3,0 0 0,0-1-1,1-1 1,-1 1-1,1-1 1,0-1 0,-1 0-1,1-1 1,0 1 0,0-2-1,0 0 1,1 0 0,-1 0-1,0-2 1,0 1-1,-1-1 1,1 0 0,0-1-1,-1 0 1,1-1 0,-1 0-1,0-1 1,0 1 0,10-9-1,-12 9 5,0-1 0,0-1 0,-1 0 0,1 0 0,-1 0 0,0 0 0,-1-1-1,1 0 1,-1 0 0,-1-1 0,0 1 0,0-1 0,0 0 0,-1 0 0,0-1 0,0 1 0,-1 0 0,0-1-1,-1 0 1,0 1 0,0-1 0,-1 0 0,0 0 0,-1 1 0,1-1 0,-2 0 0,1 1 0,-4-10-1,0 6-14,0 1-1,-1-1 0,0 1 0,-1 0 0,0 1 0,-1 0 0,0 0 0,0 0 1,-1 1-1,-1 1 0,1-1 0,-2 2 0,1-1 0,-1 1 0,0 1 1,0 0-1,0 0 0,-1 1 0,0 1 0,-15-4 0,14 4-25,0 0 1,0 2-1,0-1 0,0 1 0,-1 1 1,1 1-1,0 0 0,0 0 0,-1 1 0,1 1 1,0 0-1,0 1 0,0 1 0,0 0 1,1 0-1,0 1 0,0 1 0,0 0 0,-14 9 1,21-10 18,-1-1 1,1 1 0,-1 0-1,1 1 1,1-1-1,-1 1 1,1 0 0,0 0-1,0 0 1,1 1-1,-1-1 1,2 1 0,-1 0-1,1 0 1,0 0-1,0 0 1,1 0 0,0 1-1,0-1 1,1 13 0,1-12 12,0 1 1,1-1-1,0 0 1,0 0-1,1 1 1,0-2-1,0 1 1,1 0-1,0-1 1,1 1-1,-1-1 1,1 0-1,1-1 1,-1 1-1,1-1 1,1 0-1,9 7 1,-5-5 3,0-1 0,1 0 0,-1-1 0,2-1 0,-1 1 0,0-2 0,1 0 0,0 0 1,0-1-1,0-1 0,1 0 0,-1-1 0,0-1 0,1 0 0,-1 0 0,0-1 0,24-5 0,-29 4 5,1 0-1,-1-1 1,0 1-1,0-2 1,0 1-1,0-1 1,-1 0-1,1 0 1,-1-1-1,0 0 1,0-1-1,-1 1 1,0-1-1,0-1 1,0 1-1,-1-1 1,0 0-1,0 0 1,0 0-1,-1-1 1,0 0-1,-1 0 1,0 0-1,0 0 1,-1 0-1,0 0 1,0-1-1,1-10 1,-3 8-11,0 0 0,0 0 0,-1-1 0,-1 1-1,0 0 1,0 0 0,-1 1 0,0-1 0,-1 1 0,0-1 0,-1 1 0,0 0 0,-1 0 0,0 1 0,0 0 0,-1 0 0,0 0 0,0 1 0,-1 0 0,0 1 0,-1-1 0,0 2 0,0-1 0,-14-6 0,12 6-53,-1 1-1,0 0 1,-1 1-1,1 0 1,-1 1-1,0 1 1,0 0-1,-1 0 1,1 2 0,0-1-1,-1 2 1,1 0-1,-1 0 1,1 2-1,0-1 1,-1 2-1,1 0 1,0 0-1,-23 10 1,24-7 11,2 0 0,-1 0 1,1 1-1,0 1 1,0-1-1,1 2 0,0-1 1,1 1-1,-1 1 1,2-1-1,0 1 0,0 1 1,0-1-1,-9 23 0,14-26 27,-1 0 0,1 1 0,0-1 0,0 1 0,1 0 0,0-1 0,1 1 0,0 0 0,0 0 0,0-1-1,1 1 1,0 0 0,1-1 0,-1 1 0,2-1 0,-1 1 0,1-1 0,0 0 0,0 0 0,1 0 0,0 0 0,0-1-1,1 0 1,7 9 0,-1-5 18,0 0-1,1-1 0,0 0 1,0-1-1,1 0 0,0-1 1,0 0-1,1-1 0,0-1 1,0 0-1,0-1 0,1-1 1,-1 0-1,1 0 0,0-2 1,0 0-1,0-1 0,-1 0 1,26-4-1,-28 3 10,-1-1-1,0 0 1,0-1-1,0 0 1,0-1-1,0 0 0,0 0 1,-1-1-1,0-1 1,0 0-1,-1 0 1,1-1-1,-1 0 1,-1 0-1,1-1 1,-1-1-1,-1 1 1,0-1-1,0 0 0,0-1 1,-1 0-1,-1 0 1,0 0-1,0 0 1,-1-1-1,3-12 1,-5 15-3,0 1 1,-1-1-1,0 0 1,-1 0 0,0 0-1,0-1 1,-1 1-1,1 0 1,-2 1-1,1-1 1,-1 0-1,-1 0 1,1 1 0,-1-1-1,-6-9 1,4 8-32,-1 0 1,-1 0 0,0 0-1,0 1 1,-1 0 0,1 1-1,-2 0 1,1 0 0,-1 0-1,-15-7 1,13 7-19,-1 1 0,0 0 0,-1 1 0,0 1 0,1 0 0,-1 1 0,0 0 0,-1 1 0,1 0 0,0 1 1,-1 0-1,1 1 0,-1 1 0,1 0 0,0 1 0,0 1 0,0 0 0,-24 9 0,19-3 8,1 1-1,1 1 1,0 0 0,0 1-1,1 1 1,1 0 0,0 1-1,1 1 1,0 0 0,2 1 0,-1 0-1,-16 34 1,24-41 19,0 1 0,0-1 0,1 1 0,1-1-1,0 1 1,0 0 0,0 0 0,1 0 0,1 0 0,0 0 0,2 17 0,0-19 5,0 0 1,0-1-1,1 1 1,0-1-1,0 0 1,1 0-1,0 0 1,0 0-1,0 0 1,1-1-1,0 0 1,1 0-1,-1-1 1,1 1-1,0-1 1,10 7-1,-3-5 29,0 1-1,1-2 1,0 0 0,0 0-1,0-1 1,1-1 0,-1-1-1,1 0 1,0-1 0,0 0-1,0-1 1,0-1 0,0 0-1,0-1 1,0-1 0,0 0-1,0-1 1,0-1-1,-1 0 1,1-1 0,-1-1-1,-1 0 1,15-8 0,-15 6 6,0 0 0,0 0 0,-1-1 0,-1 0 0,1-1 1,-2-1-1,1 0 0,-1 0 0,-1-1 0,12-18 0,-16 20-7,1 0-1,-2-1 0,1 0 0,-1 0 0,-1 0 1,0 0-1,-1-1 0,0 1 0,-1-1 0,0 1 1,0-1-1,-1 0 0,-1 1 0,-3-16 0,1 11-24,0 0-1,-2 0 1,0 0-1,-1 1 1,-1 0-1,0 0 1,0 1-1,-2 0 1,0 0-1,-1 1 1,0 0-1,-1 0 1,0 1-1,-1 1 1,-14-12-1,16 16-32,0 0 0,0 1-1,-1 0 1,0 1 0,0 0-1,0 1 1,0 0 0,-1 0-1,1 1 1,-1 1 0,0 0-1,0 1 1,0 0 0,0 0-1,0 2 1,0-1 0,0 2-1,0-1 1,0 2 0,0 0-1,-12 4 1,6 0 10,1 1-1,0 0 1,0 1 0,1 1 0,0 0-1,1 2 1,0-1 0,0 2 0,2 0-1,-1 1 1,2 0 0,-17 24 0,24-31 29,0 1 1,0 0 0,1 0-1,0 1 1,1-1-1,0 1 1,0 0 0,1-1-1,0 1 1,0 0 0,1 0-1,0 1 1,1-1-1,0 0 1,1 0 0,-1 0-1,2 0 1,-1 0 0,1 0-1,1 0 1,0 0 0,0-1-1,0 1 1,1-1-1,1 0 1,-1 0 0,10 12-1,1-3 23,0 0 0,1-2 0,0 1-1,1-2 1,1-1 0,0 0 0,1-1 0,0-1-1,1 0 1,0-2 0,1-1 0,0 0 0,0-1-1,1-2 1,0 0 0,32 3 0,-30-5 2,0-2 1,-1 0 0,1-2-1,0 0 1,-1-2 0,1-1-1,-1 0 1,0-2-1,0-1 1,-1 0 0,1-2-1,-2-1 1,1 0 0,-2-1-1,28-20 1,-38 22-6,0 0 0,0 0 0,-1-1 0,0 0 0,0-1 0,-1 0 0,-1 0 0,0 0 0,-1-1-1,0 0 1,0-1 0,-1 1 0,5-24 0,-8 25-12,0 0 0,0 0 0,-1 0 0,-1 0 0,0-1 0,-1 1 0,0 0-1,0 0 1,-1 0 0,-1 0 0,0 0 0,0 0 0,-1 1 0,0 0 0,-1-1-1,-10-14 1,5 11-35,0 0-1,-1 0 1,-1 1-1,0 1 0,-1 0 1,0 1-1,-1 0 1,0 1-1,-1 1 0,0 0 1,0 1-1,-1 1 1,0 0-1,0 1 1,-1 1-1,0 0 0,0 1 1,0 1-1,0 1 1,0 0-1,-20 1 0,11 2-10,-1 1 0,1 1 0,-1 1 0,1 1 0,0 2 0,1 1 0,-1 0 0,2 2 0,-1 1 0,1 1 0,1 1 1,0 1-1,-23 19 0,23-14 32,0 1 0,1 1 1,1 1-1,0 1 1,2 1-1,1 1 1,-24 43-1,36-55 13,0 0-1,1 1 1,0-1-1,1 1 1,0 0-1,2 0 1,-1 0 0,1 15-1,2-19-1,0 0 0,1 0 0,0 0-1,1 0 1,0 0 0,0 0 0,1-1 0,1 1 0,-1-1-1,2 0 1,-1 0 0,10 13 0,-3-7 8,2-1 0,0 0 0,0 0 0,1-2 1,1 1-1,0-2 0,1 0 0,0-1 0,0-1 0,1 0 0,0-1 1,1-1-1,0 0 0,36 7 0,-22-7 32,1-2-1,-1-1 1,1-2 0,-1-1 0,1-1-1,0-2 1,60-11 0,-67 7 1,1 0 1,-1-2 0,0-1 0,-1 0-1,0-2 1,30-19 0,-48 26-29,0-1 1,0 0-1,0 0 1,-1 0-1,0-1 1,0 0-1,0-1 1,-1 1-1,0-1 1,0 0-1,-1-1 1,1 1-1,-2-1 1,1 1-1,-1-1 1,0 0-1,-1-1 1,0 1-1,0 0 1,-1-1-1,0 1 1,0-1-1,-1-15 1,-3 2-2,-1 1 0,-1-1 1,-1 1-1,0 0 0,-2 0 1,0 0-1,-2 1 0,0 1 1,-1 0-1,-1 0 0,-1 1 1,0 0-1,-1 1 0,-1 1 1,-1 0-1,0 2 0,-1-1 0,-1 2 1,-20-13-1,18 14-46,0 0-1,-1 1 1,0 1 0,-1 1 0,0 0-1,0 2 1,0 1 0,-1 1-1,0 1 1,0 0 0,-1 2-1,1 1 1,0 1 0,-1 1-1,1 1 1,0 1 0,0 0-1,-23 8 1,24-3-2,0 0 1,1 2-1,0 0 1,0 1-1,1 1 0,1 1 1,0 1-1,1 0 1,0 2-1,1 0 0,1 1 1,-17 22-1,25-27 10,0 0 0,0 1-1,1-1 1,1 2 0,0-1 0,0 1-1,2 0 1,0 0 0,0 0 0,1 1-1,1-1 1,1 1 0,0-1 0,1 1-1,0 0 1,1-1 0,1 1 0,0-1-1,1 1 1,7 20 0,-4-19 11,1 0 0,1-1 0,1 1-1,0-2 1,1 1 0,1-1 0,0-1 0,0 0 0,1 0 0,1-1 0,0-1 0,1 0-1,0-1 1,1 0 0,0-1 0,1-1 0,-1-1 0,27 9 0,-19-7 14,1-2 1,0-1 0,1-1 0,-1 0-1,1-2 1,0-2 0,0 0 0,0-1-1,0-1 1,0-2 0,0 0-1,37-11 1,-34 5 20,-2-1-1,1-1 1,-2-1-1,1-2 1,-2 0 0,0-2-1,-1 0 1,29-27-1,-40 31-9,0 0-1,0 0 1,-1-1-1,-1-1 1,0 0-1,-1-1 0,-1 1 1,0-2-1,-1 1 1,0-1-1,-2 0 1,0 0-1,0-1 0,-2 1 1,3-21-1,-5 18-35,0 0 0,-1 0 0,-1 0 0,-1 0 0,-1 0 1,0 0-1,-1 1 0,-1-1 0,-1 1 0,-1 0 0,0 1 0,-2 0 0,1 0 0,-2 1 0,0 0 0,-2 0 0,1 1 0,-2 1 0,0 0 0,0 0 0,-1 2 0,-1-1 0,0 2 0,-1 0 0,0 1 0,0 1 0,-1 0 0,-1 1 0,1 1 0,-1 1 0,0 0 0,-28-4 0,19 6-25,-1 2 0,0 1 0,0 1-1,1 1 1,-1 2 0,1 1 0,-1 1-1,1 1 1,-35 13 0,38-10 14,0 0 0,1 2-1,0 0 1,1 2 0,0 1 0,1 0 0,0 1 0,2 2-1,0 0 1,-22 26 0,32-32 29,1 0-1,0 1 1,1 1 0,1-1-1,0 1 1,0 0-1,1 1 1,1-1 0,1 1-1,-1 0 1,2 0-1,0 0 1,1 0 0,0 0-1,1 0 1,1 1-1,0-1 1,1 0 0,1 0-1,0 0 1,0-1-1,2 1 1,0-1 0,0 0-1,1 0 1,1 0 0,0-1-1,0 0 1,2 0-1,-1-1 1,1 0 0,21 19-1,-10-14 28,1 1 0,0-2 0,1-1 0,1-1 0,0-1 0,0 0 0,1-2 0,1-1-1,0-1 1,0-1 0,1-1 0,-1-2 0,1 0 0,27 0 0,-18-3 9,1-1 0,0-2-1,0-2 1,-1-1 0,0-1 0,0-2 0,0-2-1,-1-1 1,57-27 0,-80 32-14,-1 0-1,1 0 1,-2-1 0,1 0-1,-1-1 1,0 0 0,0-1-1,-1 1 1,0-2 0,-1 1-1,0-1 1,11-21 0,-12 17 16,0-1 1,-1 0 0,0 0-1,-2 0 1,1 0 0,-2 0-1,0-1 1,-1 0 0,-1-19-1,-1 13-17,-1 0 0,-2 1 0,0-1 0,-1 1 0,-1 0 0,0 0 0,-2 1 0,-1-1 0,0 2 0,-2-1 0,0 2 1,-1-1-1,-1 1 0,-19-20 0,16 22-47,-1 1 1,0 1 0,0 1-1,-2 1 1,1 0 0,-2 1 0,1 1-1,-1 1 1,-1 1 0,-23-7-1,27 11 1,0 0 0,-1 2 1,1 0-1,0 0 0,-1 2 0,1 0 0,-1 1 0,1 1 0,-1 0 0,1 1 0,0 1 0,0 1 0,-19 8 0,6 0-4,1 2 0,1 1 0,0 1 0,1 1 0,1 1 0,0 2 0,2 1 0,0 0 0,2 2 0,-21 27 0,33-36 12,0 0 0,1 1 0,1-1 1,0 2-1,1-1 0,1 1 0,0 0 1,-5 29-1,9-33 6,1 1 0,0 0 0,1 0 1,1-1-1,0 1 0,1 0 0,0-1 0,1 1 1,1-1-1,0 1 0,0-1 0,9 15 0,-2-8 8,1-1 0,1 0 0,1-1-1,0 0 1,1-1 0,1-1-1,1 0 1,0-1 0,1-1 0,0-1-1,2 0 1,-1-2 0,1 0 0,37 14-1,-34-16 15,0-1 0,0-1 0,1-1 0,0-1 0,0-2 0,0 0-1,1-1 1,-1-1 0,0-2 0,1 0 0,-1-2 0,0 0 0,38-12-1,-41 8 6,-1-1-1,0-1 0,-1-1 0,0-1 1,-1 0-1,0-1 0,-1-2 1,0 1-1,-1-2 0,-1 0 0,0-1 1,-1-1-1,-1 0 0,0 0 0,-1-2 1,-2 1-1,1-1 0,-2-1 0,-1 0 1,0 0-1,-2-1 0,0 0 0,-1 0 1,-1 0-1,-1-1 0,-1 1 0,-1-1 1,-1 0-1,-1 1 0,-1-1 0,0 1 1,-2-1-1,0 1 0,-2 0 0,0 1 1,-10-22-1,9 28-41,-1 0 1,0 0-1,-1 0 1,-1 1-1,0 0 0,-1 1 1,0 0-1,0 1 1,-2 0-1,1 1 1,-1 1-1,-1-1 0,0 2 1,0 0-1,0 1 1,-1 0-1,0 1 0,-1 1 1,-21-5-1,16 6-12,1 1 0,-1 1-1,0 1 1,1 0-1,-1 2 1,0 0 0,1 2-1,-1 0 1,1 1 0,0 1-1,0 1 1,0 1-1,1 0 1,-33 19 0,27-11 7,0 2 0,1 0 0,0 2 0,2 1 0,0 1 0,2 0 0,0 2 0,1 0 0,-19 32 1,28-39 17,1 0 0,0 1 0,1 0 0,1 0 0,1 1 0,0 0 0,2 0 0,0 1 0,1-1 0,0 1 0,2-1 0,0 1 0,1 0 0,1 0 0,6 32 0,-5-41 7,1 0 1,0-1-1,0 1 0,1-1 0,1 1 1,0-1-1,0 0 0,0-1 0,1 1 1,1-1-1,-1 0 0,1-1 0,1 0 1,-1 0-1,13 8 0,-9-8 8,0 0-1,1-1 1,0-1 0,0 0-1,0 0 1,0-2 0,1 1-1,0-1 1,0-1 0,0-1-1,25 1 1,-6-3 10,0-2-1,0-1 1,0-1 0,-1-2-1,0-2 1,0 0 0,-1-2-1,0-1 1,51-30 0,-63 32 0,0-1 1,-1-1-1,0 0 1,-1-1-1,-1-1 1,0 0-1,-1-1 1,0-1-1,-2 0 1,0-1-1,0-1 1,-2 1-1,0-2 1,-1 1-1,-1-1 1,8-26-1,-14 33-2,1 1-1,-1-1 1,-1 0-1,0 0 1,-1 0-1,0 0 1,-1 1-1,0-1 1,-1 0-1,0 0 1,-1 1-1,-1-1 1,1 1-1,-2 0 1,0 0 0,0 0-1,-1 1 1,-8-12-1,4 9-24,-1 0 1,-1 0-1,0 1 1,-1 1-1,0 0 0,-1 1 1,0 0-1,-1 1 0,0 1 1,0 0-1,-1 1 0,-17-5 1,1 2-10,-1 2 0,-1 2 0,1 0 0,-1 2 0,0 2 0,0 1 0,0 2 1,0 1-1,0 2 0,1 1 0,-1 1 0,1 2 0,1 2 0,-1 0 0,2 3 0,-1 0 0,2 2 0,0 1 0,1 2 1,1 1-1,-31 26 0,49-36 9,0 0 0,1 0 1,0 1-1,1 0 1,1 1-1,-1 0 0,1 0 1,1 0-1,0 1 0,1 0 1,0 0-1,1 1 1,0-1-1,1 1 0,1 0 1,0 0-1,-1 20 0,4-18 2,0 0-1,0-1 1,2 1-1,0-1 1,0 0-1,2 0 1,0 0-1,0 0 1,1-1-1,1 0 1,0 0-1,1-1 1,0 0-1,1 0 1,16 16-1,-10-12 12,1-2-1,1 0 0,0-2 1,1 1-1,0-2 0,1 0 1,0-2-1,1 0 0,0-1 1,0-1-1,1 0 0,-1-2 1,1-1-1,1 0 0,38 1 1,-41-5 19,-1 0 1,1-1 0,0-1 0,-1 0-1,1-2 1,-1 0 0,0-1 0,0-1-1,0-1 1,-1 0 0,0-1 0,-1-1-1,0-1 1,0 0 0,-1-1 0,0 0-1,-1-2 1,19-20 0,-26 25-4,-1 1 0,-1-1 0,1-1 0,-1 1 0,-1-1 0,1 0 0,-2 0 0,1-1 0,-1 1 0,-1-1 0,1 1 0,-2-1 0,2-18 0,-3 14 1,-1 0-1,-1 0 1,0 0-1,0 0 1,-1 0-1,-1 1 1,-1-1-1,0 1 1,-7-13-1,1 5-25,-1 0 0,-1 1 0,-1 1 0,0 0 0,-2 1-1,0 0 1,-1 1 0,-1 1 0,-1 1 0,0 1 0,-28-17 0,29 22-27,0 1-1,-1 1 1,0 0 0,-1 2 0,0 0-1,0 1 1,0 1 0,0 1 0,0 0-1,0 2 1,-1 0 0,1 2 0,0 0-1,0 1 1,0 1 0,0 1 0,1 1-1,0 0 1,0 1 0,-19 11 0,22-10 12,0 1 0,0 0 1,1 2-1,0-1 1,1 2-1,0 0 0,1 1 1,1 0-1,-1 1 1,2 0-1,0 1 0,1 0 1,1 0-1,0 1 0,1 1 1,0 0-1,2 0 1,0 0-1,1 1 0,0-1 1,2 1-1,-2 22 1,4-26 7,1-1 0,0 0 1,1 1-1,1-1 1,0 0-1,1 0 0,0 0 1,1 0-1,1-1 1,0 1-1,0-1 1,1 0-1,15 21 0,-11-20 11,0-2 0,1 1 0,0-1 0,1-1 0,0 0 0,0-1 0,1 0 0,1-1 0,-1 0 1,1-1-1,27 9 0,-8-6 23,0-1 0,1-2 0,0-1 0,0-1 0,0-3 0,1 0 0,0-2 0,63-9 0,-48 1 11,1-3 1,-2-1 0,1-3 0,-2-2-1,62-31 1,-90 38-10,-1-1 0,0 0 1,-1-2-1,0 0 0,-1-1 0,0-1 0,-1 0 0,-1-1 1,-1-1-1,24-35 0,-32 42-4,0-1 1,0 0-1,-1 0 0,-1-1 1,0 0-1,0 1 0,-1-1 1,-1-1-1,0 1 0,-1 0 1,0 0-1,-1-1 0,0 1 0,-1 0 1,0 0-1,-1-1 0,-1 1 1,1 0-1,-2 0 0,0 1 1,-5-12-1,0 6-33,-1 1 0,0 1 0,-1-1 0,-1 2 0,0-1 0,-1 2 0,0 0 0,-1 0 0,-1 1 0,0 1 0,0 1 0,-1 0 0,-17-8 0,5 5-29,0 0 0,-1 2 0,0 1 1,0 2-1,-1 1 0,0 1 0,-38-3 0,48 9 16,-1 1-1,1 1 0,0 0 0,0 1 0,0 2 1,0 0-1,1 1 0,-1 1 0,2 0 1,-1 2-1,-31 19 0,30-16 3,2 1 0,-1 0 0,2 2 1,0 0-1,1 0 0,0 2 0,2 0 0,0 1 0,0 0 0,-15 30 1,23-35 15,0 0 1,1 0 0,1 0 0,0 1 0,0 0 0,2 0 0,0 0-1,0 0 1,1 0 0,1 0 0,0 1 0,1-1 0,4 22-1,0-18 13,0 0-1,1 0 0,1-1 0,1 1 0,0-2 0,1 1 0,1-1 1,1-1-1,17 22 0,-8-15 14,1-1 0,1-1 0,0-1 0,2-1 0,0-1-1,1-1 1,0-1 0,1-1 0,1-1 0,0-2 0,1-1 0,57 14 0,-58-20 6,0-1-1,0-1 1,0-1 0,1-2-1,-1-1 1,0-1 0,-1-1 0,1-1-1,0-1 1,-1-2 0,-1 0-1,30-15 1,-42 17-4,0-1 0,-1 0 0,0-1 0,0 0-1,-1 0 1,0-2 0,-1 1 0,0-1 0,0-1 0,-1 0 0,0 0-1,-1-1 1,0 0 0,-1 0 0,-1-1 0,0 0 0,0 0 0,-1 0 0,-1-1-1,0 0 1,-1 0 0,-1 0 0,0 0 0,0-23 0,-2 20 4,-1 0 0,-1 0 0,0 0 1,-2 1-1,0-1 0,0 1 0,-2 0 1,0 0-1,0 1 0,-2-1 0,-17-25 0,13 24-31,-1 1 0,-1 0 0,0 1 0,-1 1 0,-1 0 0,0 1 0,-1 0 0,-36-19 0,31 21-20,-1 0-1,0 2 1,-1 0-1,0 2 1,0 0-1,-1 2 1,0 1 0,0 0-1,0 2 1,0 1-1,0 2 1,0 0-1,0 1 1,0 2-1,0 0 1,-39 13-1,36-6 5,-1 2 1,2 0-1,0 2 0,1 1 0,0 2 0,1 0 0,1 1 0,1 2 0,1 0 0,-25 32 0,34-37 15,0 0 0,2 1-1,0 1 1,0 0-1,2 0 1,0 1 0,1 0-1,1 1 1,1 0-1,1 0 1,1 0 0,0 0-1,2 1 1,0 0-1,1-1 1,3 24 0,-1-32 11,1 1 0,1-1 0,0 0-1,1 0 1,0 0 0,1-1 0,0 0 0,1 0 0,0 0 0,1 0 0,15 18 0,-11-17 8,1 0-1,1 0 1,0-2 0,0 1-1,1-2 1,0 0-1,1 0 1,19 7 0,-11-7 7,0-1 1,0 0 0,1-2-1,0-1 1,0-1 0,0-1-1,1-1 1,-1-1 0,1-1 0,-1-2-1,0 0 1,33-8 0,-21 1 7,0-3 1,-1-1-1,-1-1 1,0-2-1,-1-2 1,0-1 0,-2-1-1,0-1 1,-2-2-1,45-44 1,-57 48-4,-1 0 0,-1 0 0,0-2 1,-2 1-1,0-2 0,-2 0 0,13-32 0,-17 36-3,-2-1 1,0 1-1,-2-1 0,0 0 0,0 0 0,-2 0 0,-1 0 0,0 0 0,-1 0 0,-5-27 0,3 34-20,0-1-1,0 1 1,-1 0 0,-1 0-1,0 0 1,-1 0 0,0 1-1,0 0 1,-2 0 0,1 1 0,-1 0-1,-1 0 1,1 1 0,-2 0-1,-17-14 1,12 14-21,0 0 1,-1 0-1,0 2 0,0 0 1,0 0-1,-1 2 0,0 0 0,0 1 1,0 1-1,-1 0 0,-18 0 0,-3 2-13,-1 2-1,1 1 1,0 2-1,0 2 0,1 1 1,0 3-1,-57 20 0,67-19 17,0 1 0,1 2 0,0 1 0,1 1-1,1 1 1,0 1 0,1 1 0,1 1 0,1 1-1,-24 30 1,36-37 14,0 1 0,1-1-1,0 2 1,1-1-1,1 1 1,0 0 0,2 1-1,0 0 1,0 0-1,2 0 1,0 0 0,1 0-1,0 1 1,3 31 0,0-35 9,0 0 1,2 1-1,0-2 1,0 1-1,2 0 1,-1-1-1,2 0 1,0 0-1,0 0 1,1-1-1,1 0 1,0 0-1,1 0 1,0-2 0,0 1-1,1-1 1,1 0-1,15 11 1,-5-7 7,0-1 1,1-2 0,0 0 0,1-1-1,0-1 1,1-1 0,0-2 0,0 0-1,0-1 1,1-2 0,-1 0 0,1-2 0,0 0-1,41-6 1,-36 2 11,-1-3-1,1 0 1,-1-2 0,-1-1-1,1-1 1,-1-1-1,-1-2 1,0-1 0,-1-1-1,-1-1 1,40-33-1,-54 39-5,0-1 1,-1 0-1,0 0 0,-1-1 0,0 0 0,-1 0 0,0-1 0,-1 0 0,-1-1 0,0 1 0,-1-1 0,0-1 0,-1 1 0,0-1 0,-2 1 0,0-1 0,0 0 1,-1 0-1,-1 0 0,-1 0 0,0 0 0,0 1 0,-2-1 0,-4-17 0,1 11-20,-1-1 1,-1 1 0,-1 0-1,-1 1 1,0 0-1,-2 0 1,0 2-1,-1-1 1,-1 1-1,-1 1 1,0 1-1,-2 0 1,1 1-1,-2 0 1,-25-15-1,18 16-23,-2 1-1,0 1 0,0 1 0,-1 1 0,-1 2 0,1 1 0,-1 1 0,0 1 0,-1 2 0,1 1 0,-1 1 0,1 1 0,-48 8 0,54-5 10,0 1 0,0 1-1,0 1 1,1 1-1,0 2 1,0 0-1,1 1 1,1 0 0,-1 2-1,2 1 1,-1 0-1,2 2 1,0 0-1,1 1 1,0 0 0,2 2-1,-23 29 1,29-32 15,1 1 0,0 0 0,0 0 0,2 1 0,0 0 1,1 0-1,1 0 0,0 0 0,2 1 0,0 0 0,0 0 0,2-1 1,0 1-1,1 0 0,5 25 0,-2-28 6,-1 1 0,2-1 0,0 0 0,1 0 1,0-1-1,2 0 0,-1 0 0,2 0 0,0-1 0,0 0 0,1-1 1,1 0-1,0-1 0,0 0 0,1 0 0,1-1 0,18 11 0,-13-11 12,0 1 0,1-2 0,0-1-1,1 0 1,0-2 0,0 0 0,1-1-1,0-1 1,-1-1 0,1 0 0,0-2-1,0-1 1,1 0 0,-1-2 0,0 0-1,-1-2 1,1 0 0,-1-1 0,1-1-1,-1-1 1,-1 0 0,1-2 0,-2 0-1,22-15 1,-17 10 4,-2-2 0,0 0-1,-1-1 1,0-1 0,-2-1-1,0 0 1,-1-2 0,-1 0-1,20-35 1,-28 41-10,-1 0 0,-1 0 0,0 0 0,-1-1 0,-1 0 0,0 0 0,-1-1 0,-1 1 0,0 0 0,-2-1 0,0 1 0,0-1 0,-2 1 0,0-1 0,0 1 0,-8-22 0,2 15-20,-2-1 0,0 2 0,-1-1 0,-2 1 1,0 1-1,-1 1 0,-1 0 0,-1 0 1,-1 2-1,-24-21 0,26 25-20,0 1-1,-2 1 0,1 0 1,-1 1-1,-1 1 1,0 1-1,-1 0 0,1 1 1,-2 1-1,1 1 1,-1 1-1,1 1 0,-23-3 1,24 7 4,-1 1-1,1 1 1,0 1 0,0 0 0,0 1 0,0 1 0,1 1 0,-1 0 0,1 1-1,-30 18 1,23-11-5,1 1 0,1 1 0,0 1-1,1 1 1,2 1 0,-31 36 0,40-42 16,0 2 0,1-1 0,1 1 1,0 1-1,1 0 0,0 0 0,2 0 1,0 0-1,0 1 0,2 0 0,0 0 1,1 0-1,1 0 0,0 1 0,1-1 1,1 0-1,1 0 0,5 22 0,-3-19 12,2 0 0,0-1 0,2 0 0,0 0 0,1-1 0,1 0 0,0 0 0,2-1 0,0-1 0,0 0 0,2 0 0,0-2 0,1 1 0,0-2 0,19 14 0,-12-13 14,1-1-1,0 0 1,0-2-1,1-1 0,1-1 1,0-1-1,0-1 1,1-1-1,-1-1 0,1-1 1,0-2-1,0 0 1,1-2-1,-1-1 0,0-1 1,49-10-1,-51 6 5,0 0 0,-1-2 0,0-1-1,0 0 1,-1-2 0,0-1 0,-1 0-1,0-2 1,-1 0 0,-1-1 0,0-1-1,-1-1 1,-1-1 0,-1 0 0,0-1-1,-1-1 1,-1 0 0,13-26 0,-15 22-13,-2 0 0,0-1 0,-2 0 0,0 0 0,-2-1 0,-1 0 0,-1 0 0,-1-1 0,-1 1 0,-2 0 0,-4-41 0,3 52-12,-2-1-1,0 1 1,-1-1-1,-1 1 1,0 0-1,-1 0 1,0 1-1,-1 0 1,-1 0-1,0 0 1,-1 1-1,-1 0 1,0 1-1,0 0 1,-1 1-1,-1 0 1,0 1-1,0 0 1,-1 1 0,-18-10-1,13 10-15,0 1 0,0 1 0,-1 1 0,0 0 1,0 2-1,0 0 0,0 1 0,-1 1 0,0 1 0,1 1 0,-1 0 0,0 1 0,1 2 0,-1 0 1,1 1-1,0 0 0,0 2 0,-32 14 0,16-4-9,0 2 0,1 1 0,1 1 0,1 2 0,1 2 0,1 1 0,1 1 0,-43 50 0,59-60 33,1 0 0,1 1-1,0 0 1,1 0 0,1 1 0,0 1 0,2-1-1,0 2 1,1-1 0,1 0 0,1 1-1,0 0 1,2 0 0,0 0 0,1 1 0,1-1-1,2 0 1,-1 0 0,2 0 0,1 0-1,0 0 1,2-1 0,0 1 0,1-1 0,1-1-1,1 1 1,0-1 0,1-1 0,1 0-1,1-1 1,0 0 0,2 0 0,-1-1 0,2-1-1,21 17 1,-16-17 13,0 0-1,1-1 1,1-1-1,0 0 1,0-2 0,1-1-1,1-1 1,0-1-1,0-1 1,0-1 0,0-1-1,35 1 1,-39-5 3,1-1 0,-1 0 1,1-2-1,-1-1 0,0 0 1,0-1-1,-1-1 0,0-1 1,0-1-1,0-1 1,-1 0-1,0-1 0,-1-1 1,0-1-1,20-18 0,-24 19 6,-1-1-1,0 0 0,-1-1 1,0 0-1,-1-1 1,0 0-1,-1 0 0,-1-1 1,-1 0-1,0 0 1,0-1-1,-2 0 0,0 0 1,-1-1-1,-1 0 1,0 1-1,-1-1 0,-1 0 1,0 0-1,-1 0 0,-1 0 1,-1 0-1,-1 0 1,0 1-1,-1-1 0,-1 1 1,0 0-1,-1 0 1,-1 1-1,-17-30 0,9 23-29,-1 1 0,-1 1 0,-1 0 0,-1 1 0,-1 2 0,-1-1-1,0 2 1,-1 1 0,0 1 0,-1 0 0,-1 2 0,0 1 0,-1 1-1,0 1 1,-1 1 0,1 1 0,-37-5 0,36 9-11,-1 0 1,0 1-1,1 2 1,-1 1-1,0 1 1,1 1-1,-1 1 1,1 2-1,0 0 1,1 2-1,-1 1 0,1 1 1,1 1-1,0 1 1,1 1-1,0 1 1,-27 22-1,35-23 9,1 1-1,1 0 1,0 1 0,1 0-1,1 1 1,0 1-1,1 0 1,1 0-1,0 1 1,2 0 0,0 0-1,1 1 1,0 0-1,2 0 1,-4 31 0,7-34 11,0 0 0,0 0 0,2 0 0,0 0 0,1 0 0,1 0 0,0-1 0,1 1 0,0-1 0,2 0 0,0 0 0,0 0 0,1-1 0,1 0 1,1 0-1,0-1 0,0 0 0,1-1 0,18 17 0,-8-12 8,1-1 1,0-1 0,1-2-1,1 0 1,0-1-1,0-1 1,1-1-1,1-1 1,0-2-1,0 0 1,0-2-1,1 0 1,38 1-1,-32-5 11,-1-1 0,1-1 0,0-2 0,-1-1 0,1-2 0,-1 0 0,-1-3 0,1 0 0,-2-2 0,48-24 0,-58 25 7,1-2-1,-2 0 1,0-1 0,0-1-1,-1-1 1,-1 0 0,-1-1-1,25-32 1,-34 38-10,1-1 1,-1 0 0,-1 0-1,0 0 1,0-1 0,-1 0-1,-1 0 1,0 0 0,0 0-1,-1 0 1,-1 0 0,0-1-1,-1 1 1,0-1 0,-1 1-1,0 0 1,-4-15 0,-1 5-5,-2-1 0,0 2 1,-1-1-1,-1 1 0,-1 0 0,-1 1 1,0 1-1,-2 0 0,0 1 0,-1 0 1,-1 1-1,-1 0 0,0 2 0,-1 0 1,-29-18-1,27 20-34,-1 0-1,-1 1 1,0 2-1,-1 0 1,1 1-1,-2 1 1,1 2 0,-1 0-1,0 1 1,-1 2-1,1 0 1,-1 2 0,1 1-1,-38 3 1,43 0 5,0 1 1,0 1 0,1 0-1,0 1 1,0 1-1,0 1 1,1 1 0,0 0-1,1 1 1,0 1-1,1 0 1,0 1 0,0 1-1,2 0 1,-1 1-1,2 1 1,0 0 0,1 0-1,0 1 1,1 1-1,1-1 1,0 2 0,2-1-1,0 1 1,1 0-1,1 1 1,0-1 0,1 1-1,1 0 1,1 0-1,1 1 1,1-1 0,2 25-1,1-23 14,1 0-1,1-1 1,1 0-1,1 0 1,0 0-1,1-1 1,2 0-1,0-1 1,0 0-1,2 0 1,0-2 0,1 1-1,1-1 1,0-1-1,1 0 1,1-2-1,0 1 1,24 13-1,-23-15 13,0-1 0,1-1 0,1 0 0,0-2 0,0 0-1,1-1 1,0-1 0,0 0 0,0-2 0,1 0 0,-1-2 0,1 0 0,0-1 0,0-1-1,-1-2 1,1 1 0,0-2 0,31-9 0,-26 3 18,-1-2 0,-1 0 0,0-2 0,-1 0 0,0-2 0,-1 0 0,0-2 0,-2 0 0,37-39 0,-48 44-4,0 0 0,0 0 1,-1-1-1,0 0 0,-1 0 0,-1-1 1,0 1-1,6-24 0,-10 27-4,0-1-1,0 1 1,-2 0-1,1-1 1,-1 1-1,0 0 1,-1-1 0,-1 1-1,1 0 1,-2 0-1,1 0 1,-1 0-1,-6-13 1,3 11-11,0 0-1,-1 1 1,0 1 0,0-1 0,-1 1 0,0 0 0,-1 1-1,0 0 1,-1 0 0,0 1 0,0 0 0,-18-10 0,11 9-18,0 1 1,-1 1 0,0 0 0,0 1 0,0 1-1,0 1 1,-1 1 0,-22-2 0,19 4-14,1 0 1,-1 1-1,0 1 1,1 2-1,0 0 1,-1 1-1,1 1 1,1 1-1,-1 0 1,1 2-1,0 0 0,1 2 1,0 0-1,0 1 1,-31 25-1,47-32-41,-1-1-1,1 1 1,0-1-1,1 1 1,-1 0-1,1 0 1,0 0-1,0 0 0,0 1 1,0-1-1,1 1 1,0-1-1,0 1 1,0-1-1,0 7 1,0-8-33,1-1 1,0 0 0,0 1 0,1-1 0,-1 1 0,1-1-1,-1 0 1,1 1 0,0-1 0,-1 0 0,1 0 0,0 0-1,1 0 1,-1 0 0,0 0 0,1 0 0,-1 0 0,1 0-1,-1 0 1,1-1 0,0 1 0,0-1 0,0 1 0,0-1-1,0 0 1,0 1 0,0-1 0,0 0 0,0 0 0,0-1-1,5 2 1,43-2-921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2:18.55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1 296 1352,'8'-10'1264,"1"-1"1,0 2-1,21-17 0,42-22-19,79-22-1368,-77 44 159,0 2 0,2 4 1,0 3-1,1 3 0,0 4 0,126-1 1,-104 13-61,0 4 0,-1 5 0,0 4 0,171 49 1,-183-37 67,-1 4 0,-2 4 0,-1 4 0,-2 3 1,-2 4-1,-2 3 0,112 93 0,-154-111 155,-1 2-1,-2 2 1,-1 1 0,-1 1-1,-3 1 1,-1 1 0,-2 2-1,-1 0 1,24 68 0,-26-51 170,-3 1 1,-3 0-1,-2 1 1,-3 0-1,-2 1 1,-3 110-1,-24 207-678,21-303-123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2:23.10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2 762 1584,'-1'-2'165,"1"0"0,0 0-1,0 0 1,0 0 0,0 0-1,0 1 1,0-1-1,0 0 1,1 0 0,-1 0-1,1 0 1,-1 1 0,1-1-1,0 0 1,2-3 0,16-33 907,-16 32-415,6-5-504,-1-1-1,2 1 1,-1 1 0,2 0 0,-1 0-1,1 1 1,22-14 0,2-2-41,344-247 1017,-298 223-1071,2 3 1,171-67-1,-189 92-23,1 3-1,1 3 1,0 3 0,1 3 0,0 3 0,104 4-1,-73 7 106,-1 5-1,0 5 1,181 49-1,-221-45-88,0 3 0,-1 2-1,-1 2 1,-2 3 0,-1 2-1,-1 2 1,-2 3 0,-1 2 0,-2 2-1,60 66 1,-69-64-47,-3 2 0,-1 2 0,-3 1-1,-1 1 1,-3 2 0,-2 0 0,-2 2 0,-2 1 0,-3 0 0,-2 2 0,14 86-1,-18-32 158,-4 1-1,-5-1 0,-17 180 0,-94 319-2313,95-549 1308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5.32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249 1 16155,'-132'0'377,"58"7"-618,31 17-407,58 17-112,30 7-128,58 7 336,34-6 160,63-2 224,25-2 88,48 1 48,19 5-8,34 3-40,17 2-184,29-4-953,21-5 793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2:25.00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285 4 1552,'-17'-1'143,"12"0"313,1 0-1,-1 1 0,1-1 1,0 1-1,-1 1 1,1-1-1,-1 0 0,1 1 1,0 0-1,-1 0 1,1 0-1,0 1 0,-5 2 1,-15 21-371,5 11-46,2 0 0,1 2 0,2 0 0,1 1-1,-12 70 1,7-35-50,2-9-4,2 1 0,4 0 0,2 0 0,3 1 1,3 0-1,3 0 0,16 114 0,-6-124 19,2-1 0,3-1 0,2 0 0,2-1 0,3-1 0,2-1 0,38 58 0,-4-15 144,86 105 0,-115-165-116,1-1 0,2-2 0,1-1 0,1-1 0,72 44 0,-53-41 52,2-3-1,0-2 0,2-3 1,1-2-1,1-3 0,1-3 1,1-2-1,0-3 0,77 5 1,-22-13 497,-1-6 1,184-25 0,224-79-3147,-451 86 1758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2:26.452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264 0 5641,'-20'29'303,"2"0"-1,1 2 1,-16 37-1,11-23 574,3-2-666,2 0 0,1 2 0,-17 87-1,-8 146-248,28-171 65,5-41-28,3 0-1,4 0 1,2 0 0,2 1 0,4-2 0,3 1 0,2-1 0,4-1 0,2 0 0,3-1 0,2-1 0,3-2 0,36 61 0,-51-102 1,79 140-45,165 219-1,-220-333 108,3-2-1,1-1 1,3-2-1,1-2 1,1-1-1,2-3 1,2-1-1,1-3 1,56 25-1,-11-15 44,0-4 1,3-5-1,0-4 0,2-4 0,0-4 1,1-5-1,1-4 0,0-5 0,0-4 1,1-4-1,-1-5 0,146-30 0,-161 18-405,0-3 0,-2-4 0,-1-3 0,-1-4 0,-2-4 0,-1-3 0,96-67 0,-119 68-1001,-4 2 559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2:36.55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20 1008,'11'-4'495,"0"0"0,0 1-1,0 0 1,1 1 0,-1 0-1,1 1 1,-1 0 0,22 2-1,-21-1-590,50 1 497,0 3-1,112 22 1,117 46 1107,-176-36-1166,-3 5-1,160 81 1,192 146 408,-408-233-459,-2 3 1,85 77 0,-114-90-377,-1 0 1,-1 2-1,-2 1 0,-1 0 1,-1 2-1,29 61 0,23 72-3689,-53-128 2530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2:37.83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143 15 3193,'-2'-1'108,"1"-1"1,0 1-1,0 0 1,-1 0-1,1 0 1,0 0 0,-1 0-1,1 0 1,-1 0-1,0 0 1,1 1-1,-1-1 1,1 1 0,-1-1-1,0 1 1,0-1-1,1 1 1,-1 0-1,0 0 1,0 0-1,1 0 1,-1 0 0,-2 1-1,2 0 30,-1 0 0,0 0-1,1 1 1,-1-1 0,1 1 0,-1-1 0,1 1-1,0 0 1,0 0 0,-1 0 0,1 0-1,-2 4 1,-3 3 16,1 1 1,1 0-1,-1 0 0,2 0 0,-1 1 0,-2 11 1,-2 15-124,1 0 0,3 0 1,0 0-1,3 1 1,1-1-1,2 1 1,1 0-1,2-1 1,10 42-1,-6-54-21,0 0 0,2-1 0,1 0 1,1 0-1,0-1 0,2-1 0,23 29 0,131 132 611,-119-134-379,12 11-13,2-3-1,2-2 1,3-4-1,97 57 0,-111-79-396,1-1 0,1-3 1,1-3-1,1-2 0,1-2 0,105 16 0,-85-25-620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3.18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2293 1760,'10'-4'5667,"17"-7"-3632,45-54 254,116-132 0,210-242-63,-261 287-1692,171-243-1,12-16-821,-306 396-90,-14 15 357,0 0 0,0 0 0,0 0 1,0 1-1,0-1 0,0 0 0,0 0 1,0 0-1,0 0 0,0 0 0,0 0 1,0 0-1,0 0 0,0 0 0,0 0 1,0 0-1,0 0 0,0 0 0,0 1 1,0-1-1,0 0 0,0 0 0,0 0 1,0 0-1,1 0 0,-1 0-41,0 0 41,0 0 0,0 0 1,0 0-1,0 0 0,0 0 0,0 0 1,0 0-1,0 0 0,0 0 0,0 0 1,0 0-1,0 0 0,0 0 0,1 0 1,-23 35-1248,-132 151-1403,50-66 1541,-6 18-205,-148 175-511,61-85 1693,-19 21-745,204-235 370,-1-1 0,-27 21 0,60-70 95,377-390 7236,-180 206-5195,7-13-329,224-248-222,-175 185-915,-110 123-286,-120 122-82,-30 31-347,-26 29-977,-361 381-6101,276-279 6375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3.2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295 0 1248,'-105'117'144,"5"-7"-24,11-14-128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3.4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1020 5633,'87'-99'1000,"3"-2"833,-2-3-785,-3 3-200,4 6-336,1 3-96,-6 9-88,-9 7-31,-14 7-145,-10 4-232,-15 12-745,-8 7-791,-15 10 832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4.08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449 1 4329,'3'5'304,"-2"10"168,2 3-184,-3 9 112,-4 6 32,-3 12 224,-6 9 65,-5 17-73,-5 10-136,-8 23-296,-5 14-112,-5 24-208,-2 11-168,-4 8-432,-2-1-353,0-5-615,0-8-248,3-17 1016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4.88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87 2310 280,'11'-13'329,"0"0"0,-1 0 0,-1-1 0,0 0 0,-1-1 0,0 1 0,9-31 0,1 4 333,348-896 2333,29-60 159,-381 968-3000,-7 17-14,-1 0 0,0 0-1,-1 0 1,0-1 0,-1 0-1,0 0 1,-1 0 0,2-23-1,-19 54 397,-267 661 804,49 22-769,-95 255-4151,321-938 3076,5-13 271,0 0-1,-1 0 1,0 0 0,0-1-1,0 1 1,0 0-1,-1-1 1,1 1-1,-1-1 1,0 0 0,-1 0-1,-4 4 1,8-10 133,-1 0 1,1 1 0,-1-1-1,1 0 1,0 0 0,-1 0-1,1 0 1,0 0 0,1 0-1,-1 0 1,0 0-1,0 0 1,2-3 0,24-101 1154,5 2 0,79-177 1,-43 115 235,133-401 420,-34 87-864,35 12 754,-181 428-1498,-4 12-47,-1-1 0,-2-1 0,-1 0 0,-1-1 0,8-39 0,-22 67 36,-4 9-57,-19 28 13,2 1 0,2 2 0,0 0 1,-18 47-1,20-42-27,-225 541-46,35 18-603,88-246-206,105-306 544,-242 710-4459,256-752 2589,6-16 940,9-25 219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5.14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560 33 5849,'18'-29'1493,"-14"25"-185,-13 21-587,-235 492 569,190-383-1538,-198 540-7606,230-587 7207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5.61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700 0 8626,'-223'12'640,"43"15"272,33 8-288,59 7-320,27 4-224,62 9 48,36 1 184,73 3 105,37 2 39,75 0-208,32-3-208,50 0-224,22-7-88,19-6-312,8-4-217,1-9-807,1-7-825,-20-13 1361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5.7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1480,'0'28'240,"0"-2"393,2-2-361,7-4 24,-1-2 0,5-5 40,3-2 8,2-5 8,-1-3-88,5-3-496,-1-3-320,3-4 240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6.11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44 0 5705,'-3'1'105,"0"1"-1,0-1 1,1 0 0,-1 1-1,1 0 1,-1 0-1,1 0 1,0 0 0,0 0-1,0 0 1,0 0-1,0 1 1,0-1 0,0 1-1,1-1 1,-1 1-1,1 0 1,0 0 0,0 0-1,0-1 1,-1 6-1,2-3 49,0-1 0,0 1-1,1 0 1,0 0 0,-1-1 0,1 1-1,1-1 1,-1 1 0,1-1-1,0 1 1,0-1 0,3 6 0,8 10 86,1-1 1,1-1 0,1 0 0,23 21-1,-33-32-311,1-1 0,0 0 0,1 0 0,-1 0 0,1-1 0,0 0 0,0 0 0,1-1 0,-1 0 0,1-1 0,0 0 0,0 0 0,0-1 0,1 0 0,-1 0 0,0-1 0,1 0 0,-1-1 0,1 0 0,-1-1 0,1 0 0,-1 0 0,0-1 0,0 0 0,1-1 0,-2 0 0,1 0 0,0-1 0,0 0 0,-1-1 0,0 0 0,10-7 0,22-24-1223,-4-3 433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6.38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40 0 7338,'-17'23'368,"5"2"112,6 1 104,2 2 48,5 1 0,6-1-104,7 5-216,5 0-56,11-2-168,5-3-56,12-5-168,3-5-128,2-9-504,-2-5-464,-2-8 672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6.65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22 0 8490,'-19'30'400,"16"3"8,5-2 8,11 3-224,5 0 16,8 5-16,5 0 0,9 3-64,1-7-56,6-11-144,4-9-144,3-21-832,3-8-968,0-19 1111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6.93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 1 4561,'-17'17'1040,"5"1"641,11 4-369,4 0-184,11 3-400,4 0-104,11 3-224,5 4-71,7 8-193,3-2-72,10-4-280,4-7-177,6-23-431,0-7-336,-6-15-1257,-6-5 1401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7.13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54 0 9050,'-26'11'272,"8"2"-32,11 1-224,4-1 0,7 1 40,6-1 24,14 3-24,6 1-72,10 4-672,4 6-808,1 13 823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7.65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35 1 5721,'-6'10'1024,"-1"-3"865,1 0-1001,1 3-152,-1 3-176,2 5 72,5 4 121,6-1-41,12-3-320,9-2-344,16-7-1024,9-7-1529,12-3 1425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28.62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2 496,'15'-2'64,"-1"2"64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31.68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1280,'0'5'192,"0"0"168,0-1-200,1 1-144,2-2-16,-1 0-8,2 0 0,-1-3 24,1 1 24,2-1 8,-1 0-8,1 0-144,-2 0-288,1 0 232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32.7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461 239 1592,'13'-28'203,"-1"0"0,8-33 0,-11 33 583,1-1-1,19-35 1,-30 71 2287,-19 51-2206,3-25-727,-189 366-155,34-91-492,76-133 431,89-161 48,5-9-55,-1 0-1,1 0 1,-1 0-1,0-1 1,0 1-1,0-1 1,-1 0-1,1 0 1,-6 4 0,16-41-2211,6 2 1540,6-11 377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5.89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420 0 6609,'-176'15'1089,"54"6"807,32 5-592,60 10-760,29 6-231,59 5-97,40-1 56,68-6 16,38-3-56,59-6-128,26-1-56,41-5-168,22-4-104,23-5-416,-5-1-297,-2-8-423,-24-1-432,-39-7 1016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33.13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741 408 3169,'49'-82'1592,"-4"-3"1,42-107 0,-78 154-88,-14 27-422,-12 20-545,-3 11-493,1 1 0,0 1 0,2 0 0,1 2 0,1 0 0,-20 42 0,8-15-23,-232 435-303,133-243-455,117-228 655,-138 249-366,119-219 336,-2-1-1,-3-1 1,-56 57-1,71-85-1090,17-22-419,21-32-378,54-71 176,-24 35 1353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33.39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1007 100 2128,'13'-14'196,"-7"9"0,-1-1 1,0 1-1,0-1 1,0 0 0,-1 0-1,0 0 1,0-1-1,-1 0 1,0 1 0,5-15-1,-8 21-168,-1-1-1,1 1 1,0 0-1,-1-1 0,1 1 1,0 0-1,-1 0 1,1-1-1,-1 1 0,1 0 1,0 0-1,-1 0 1,1-1-1,-1 1 0,1 0 1,-1 0-1,1 0 1,0 0-1,-1 0 0,1 0 1,-1 0-1,1 0 1,-1 0-1,1 0 0,-1 0 1,1 0-1,0 0 1,-1 1-1,1-1 0,-1 0 1,1 0-1,0 0 1,-1 1-1,1-1 1,-1 0-1,1 0 0,0 1 1,-1-1-1,1 0 1,0 1-1,-1-1 0,1 0 1,0 1-1,-1 0 1,-22 15 508,-24 25-48,2 2 0,-45 54 0,-73 108-752,79-96 402,-14 16-19,-354 409-560,404-490-2557,44-41 1965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34.30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 0 4681,'-2'7'304,"0"0"-1,0 0 1,0 1-1,1-1 1,0 0-1,1 1 1,0-1-1,0 0 1,1 11-1,0 13 228,-3 18-165,-6 796 650,9-818-1172,-1-6-627,1 1-1,1 0 0,6 29 1,-5-43-890,0-10 672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34.5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98 271 4049,'5'-61'1088,"-2"33"-232,0 0 1,-2 0-1,-1 0 1,-1 1-1,-6-31 1,7 57-805,0 1 1,0-1 0,0 1-1,0-1 1,0 1 0,0-1-1,0 1 1,0-1 0,0 1-1,-1 0 1,1-1 0,0 1-1,0-1 1,0 1 0,-1-1-1,1 1 1,0 0 0,-1-1-1,1 1 1,0-1 0,0 1-1,-1 0 1,1-1 0,-1 1 0,1 0-1,0 0 1,-1-1 0,1 1-1,-1 0 1,-6 12 849,-2 27 50,-52 603 1012,45-2-3247,16-610 1051,-1 29-1021,2 0 1,13 78-1,-3-93-1200,0-32 946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35.18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1 4817,'-4'16'568,"1"1"728,5-5-943,3 1 135,2-1 176,5 3 344,2 2 112,5 3-224,3 0-207,8-3-417,4-4-168,5-7-136,3-5-48,4-4-200,1-5-193,-2-4-711,0 1-872,-10-6 1152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35.49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0 5537,'-3'28'1048,"2"-3"1393,9-1-1273,8-1 32,8 1-247,1-3-153,8-3-456,1-1-144,5-7-120,0-1-56,1-10-168,0-7-112,-2-9-440,-1-1-409,-6-1-1623,-5-2 1576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35.7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7146,'23'17'512,"11"-6"160,6 1-160,7-2-352,1-2-8,-2 1-8,0-4 0,-3-3-104,-2-4-168,-2-8-600,-5-4-440,-10-3 591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3:36.05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8850,'13'25'528,"5"-5"208,14-3-392,5 2-16,7 1 184,5-3 65,11-2 7,4-5-80,4-6-400,-4-4-232,-1-6-696,-5-4-793,-3-7 889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4:05.28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3108 245 3169,'10'-26'5698,"-11"26"-5611,-4-2 57,-1 1 0,1 1-1,-1-1 1,1 1 0,0 0 0,-1 0 0,1 1 0,-1 0-1,1 0 1,-1 0 0,1 0 0,0 1 0,-8 3 0,-8 1 253,-205 38 1414,-273 17 0,309-46-1579,0-9 1,0-8-1,0-9 0,1-7 1,-353-83-1,326 48-117,-298-92-456,507 143 58,-30-13-836,14 4-3523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4:05.9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2 1384,'0'-2'16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6.16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495 1 8018,'-52'5'230,"-26"2"1229,-132 29 0,192-31-1322,1 0-1,-34 15 0,46-17-193,0 0 0,0 0 0,0 0 1,0 1-1,1-1 0,-1 1 0,1 0 0,0 0 0,1 1 0,-1-1 0,1 1 1,-6 9-1,7-11 6,1 0 0,0 0 0,0 0 0,1 0 0,-1 0 1,0 0-1,1 0 0,0 0 0,0 0 0,0 0 0,0 0 0,0 0 1,1 0-1,-1 0 0,1 0 0,0 0 0,-1 0 0,1-1 1,1 1-1,-1 0 0,0 0 0,1-1 0,-1 1 0,1-1 0,0 1 1,0-1-1,0 0 0,0 0 0,0 0 0,1 0 0,-1 0 0,6 3 1,5 3-81,1 0 0,-1 0 1,2-2-1,-1 0 0,29 8 1,24 3 37,1-4 0,97 8 1,149-7 77,-270-13 4,1600-29-189,-1008 5-130,75 0-1969,-391 10 1307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4:06.50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539 31 2369,'2'-2'241,"0"1"1,0-1 0,1 1 0,-1 0 0,0 0-1,1 0 1,-1 0 0,0 0 0,1 1 0,-1-1-1,1 1 1,0-1 0,-1 1 0,3 0 0,45 2 539,-20 0-40,-25-2-622,5 0 278,0 0 1,0 0 0,0-1-1,0-1 1,0 1 0,0-2-1,0 1 1,0-1-1,11-6 1,-72 12 605,-78 14 475,0 6-1,-176 55 1,299-77-1422,-9 3 53,0 1 0,0 0-1,0 1 1,1 1 0,0 0 0,0 1-1,1 0 1,-20 17 0,33-24-98,-1-1 1,1 1 0,-1 0-1,1 0 1,-1 0 0,1 0-1,0 0 1,-1-1 0,1 1-1,0 0 1,0 0 0,0 0-1,-1 0 1,1 0-1,0 0 1,0 0 0,1 0-1,-1 0 1,0 0 0,0 0-1,0 0 1,1 0 0,-1 0-1,0 0 1,1-1-1,-1 1 1,1 0 0,-1 0-1,1 0 1,-1 0 0,1-1-1,0 1 1,-1 0 0,1-1-1,0 1 1,-1 0-1,1-1 1,0 1 0,0-1-1,0 1 1,0-1 0,0 0-1,0 1 1,54 25 284,-33-17-235,11 10-3,20 10 12,-1 2 0,-2 2 1,53 45-1,55 76-1418,-143-134-2069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4:32.31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4155 487 4937,'-20'-40'-1800,"19"35"2022,-1 0 1,0 0-1,0 0 1,-1 0-1,0 0 0,0 1 1,0-1-1,0 1 1,-5-5-1,-16-12 279,-1 2 1,0 0-1,-1 2 1,-1 1-1,-1 1 0,0 1 1,-31-10-1,-216-57 1488,224 68-1885,-544-108 1555,442 102-1160,-302 3 1,13 45-466,329-14 90,-209 55 1,119-9 89,3 8 0,-216 108 1,343-137-118,2 2 1,2 4 0,-90 76 0,92-63-1879,-77 89 1,90-86 623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4:37.30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409 118 3681,'14'-6'153,"-1"-1"-1,1 0 1,-1 0 0,0-1 0,-1-1 0,1-1 0,12-12-1,18-19 2939,-43 41-3025,1 0 1,-1 1 0,0-1-1,1 0 1,-1 0-1,1 1 1,-1-1 0,0 0-1,1 1 1,-1-1-1,0 1 1,1-1 0,-1 0-1,0 1 1,1-1-1,-1 1 1,0-1 0,0 1-1,0-1 1,1 1-1,-1-1 1,0 1 0,0-1-1,0 1 1,0-1 0,0 1-1,0-1 1,0 1-1,0-1 1,0 1 0,0-1-1,0 1 1,-1-1-1,1 1 1,0-1 0,0 1-1,-1 0 1,1 24 386,-7 2-189,-1 0-1,-1-1 0,-2 0 1,0-1-1,-2 0 0,-27 40 1,-11 24 105,-224 394 196,271-477-549,-78 126 230,70-111-230,1 1-1,1 1 1,0 0 0,-6 29-1,15-50-19,1 0-1,-1 0 0,1 0 0,-1 0 1,1 0-1,0 0 0,0 0 0,-1 0 1,2 0-1,-1 0 0,0 0 0,0 0 1,1 0-1,-1 0 0,1 0 0,-1 0 1,1 0-1,0 0 0,0 0 0,0-1 1,0 1-1,0 0 0,0 0 0,1-1 1,-1 1-1,0-1 0,3 3 0,-1-3 5,0 1 1,1-1-1,-1 0 0,0-1 0,0 1 0,0 0 1,1-1-1,-1 0 0,0 1 0,1-1 1,-1-1-1,0 1 0,1 0 0,-1-1 0,0 0 1,0 1-1,4-3 0,150-52 254,23-7-193,164-43-24,-180 53-172,-124 46-456,-39 6 360,1 1 0,0-1 0,-1 0 0,1 1 0,0-1 0,-1 1 0,1 0 0,-1-1 0,1 1 0,-1 0 0,1 0 0,-1 0 1,2 1-1,6 7-983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4:38.97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1 345 4297,'17'-5'86,"-13"-2"111,2-9 1664,-1 11-1310,-1 0-1,1 1 0,0-1 1,0 1-1,0 0 0,0 1 1,1-1-1,9-3 0,16-12 253,26-20-193,2 2 0,2 3 0,101-41 1,-123 60-562,0 2 1,2 1 0,-1 2-1,1 2 1,1 2 0,-1 2 0,55 1-1,-82 3-16,0 2-1,0 0 1,-1 0-1,1 1 1,-1 1-1,0 0 0,0 1 1,0 1-1,-1 0 1,1 0-1,-2 1 1,1 1-1,-1 0 1,0 0-1,12 13 1,-17-14-21,0-1 0,0 1 1,-1 0-1,0 1 0,-1-1 0,1 1 1,-2 0-1,1 0 0,-1 0 1,0 0-1,-1 1 0,1-1 0,-2 1 1,1 0-1,-1 0 0,-1-1 1,0 1-1,0 0 0,0 0 1,-1 0-1,-1-1 0,0 1 0,0 0 1,-6 15-1,-2-2 14,0 0 0,-2-1 0,0-1 0,-2 1 0,0-2 0,-1 0 0,-20 18 0,-131 113 285,158-143-298,-236 170 263,13-10 2,195-137-266,1 2-1,1 1 1,-57 74-1,82-94-16,0 0 0,1 1-1,1 0 1,0 0-1,1 1 1,1-1 0,0 1-1,1 1 1,0-1 0,2 0-1,-2 26 1,4-15 45,1-1-1,1 1 1,1-1 0,2 0-1,0 0 1,12 33 0,117 286-108,-109-288-2997,-14-39 1849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4:39.76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90 55 5857,'31'-36'2662,"-31"35"-2510,0 0-1,-1 1 1,1-1 0,0 0-1,-1 0 1,1 0 0,0 0-1,-1 0 1,1 1 0,-4-5 909,3 4-909,0 1 0,0-1-1,1 1 1,-1-1 0,0 1-1,0-1 1,0 1 0,0 0-1,1-1 1,-1 1 0,-2 0-1,1 0-46,1 0 0,-1 1 0,0-1 0,0 1 0,1 0 0,-1-1 0,1 1 0,-1 0 0,0 0 0,1 0 0,0 0-1,-1 0 1,-1 3 0,-3 1-1,1 1 1,0 0-1,0 0 0,0 1 0,-5 9 0,9-14-62,1 0-1,-1 0 0,0 0 1,1 0-1,-1 0 1,1 0-1,-1 0 0,1 0 1,0 0-1,0 1 1,0-1-1,0 0 0,0 0 1,0 0-1,1 0 1,-1 0-1,1 0 0,-1 0 1,1 0-1,0 0 1,0 0-1,0 0 0,0-1 1,0 1-1,2 2 0,-2-3-30,0-1 0,0 1-1,0 0 1,0-1-1,1 1 1,-1 0 0,0-1-1,1 0 1,-1 1-1,0-1 1,1 0 0,-1 1-1,0-1 1,1 0-1,-1 0 1,0 0 0,1 0-1,-1-1 1,0 1-1,1 0 1,-1 0 0,0-1-1,1 1 1,-1-1-1,0 1 1,0-1 0,1 0-1,-1 1 1,0-1-1,0 0 1,0 0 0,0 0-1,0 0 1,0 0-1,0 0 1,0 0 0,-1 0-1,2-2 1,-2 3-4,1 0 0,-1-1-1,1 1 1,-1-1 0,0 1 0,1-1 0,-1 1 0,0-1 0,1 0-1,-1 1 1,0-1 0,0 1 0,0-1 0,0 0 0,1 1 0,-1-1 0,0 0-1,0 1 1,0-1 0,0 1 0,0-1 0,0 0 0,-1 1 0,1-1-1,0 1 1,0-1 0,0 0 0,-1 1 0,1-1 0,0 1 0,-1-1-1,0 0 1,-21-16 138,-30-2-125,48 18-273,-14-3 272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4:40.65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391 77 9562,'44'-16'51,"-1"1"1,2 3-1,0 1 0,0 3 0,1 1 1,54-1-1,-90 8 42,0 0 0,0 1 0,0 0-1,-1 0 1,1 1 0,0 0 0,-1 1 0,1 0 0,-1 0 0,12 7 0,-18-8-33,1 0 1,-1 1-1,0-1 1,0 1-1,0 0 1,0 0-1,-1 0 1,1 0-1,-1 0 0,1 1 1,-1-1-1,0 1 1,0-1-1,-1 1 1,1 0-1,-1 0 1,0-1-1,0 1 1,0 0-1,-1 0 1,1 0-1,-1 1 1,0-1-1,0 0 1,0 0-1,-1 0 1,0 6-1,-2 3 52,-1 0-1,0 0 1,-1 0 0,0 0 0,-1-1-1,0 1 1,-1-2 0,0 1 0,-1-1-1,-1 0 1,0 0 0,0-1 0,-1 0-1,-15 12 1,-17 10 420,-2-2 1,-67 35-1,54-32-91,-18 10-225,3 4 1,-67 56-1,116-84-209,2 1 0,0 1 1,1 1-1,1 1 0,1 0 1,1 2-1,1 0 0,2 0 0,-19 44 1,27-53-134,-6 14 78,1 0 0,1 1 0,-9 57 0,18-81-211,0-1 0,0 1 0,1-1 0,0 1 0,0-1 0,0 1 0,1-1 0,0 0 1,1 1-1,-1-1 0,1 0 0,0 0 0,1 0 0,-1 0 0,1 0 0,0 0 0,1-1 0,-1 1 0,1-1 1,0 0-1,1 0 0,-1-1 0,1 1 0,0-1 0,7 5 0,15 5-1113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4:41.30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14 52 5953,'2'0'204,"0"0"0,0 0 0,0 0 0,0 0 0,0 0 0,-1-1 0,1 1 0,0-1 0,0 0 0,0 1 0,0-1 0,-1 0 0,1 0 0,0 0 0,-1 0 0,1 0 0,-1-1 0,1 1 0,-1 0 0,0-1 0,0 1 0,1-1 0,-1 1 0,0-1 0,0 0 0,0 0 0,-1 1 0,1-1 0,0 0 0,-1 0 0,1 0-1,-1 0 1,1 1 0,-1-1 0,0 0 0,0 0 0,0 0 0,0-2 0,-5 1 230,-5 11-133,-7 10 81,13-14-305,1 0 1,0 0-1,0 1 1,0-1-1,0 1 1,1 0 0,0-1-1,-3 11 1,5-14-59,-1 0 1,1 0 0,0 0-1,0 0 1,0 0 0,0 0-1,1 0 1,-1 0-1,0 0 1,0 0 0,0 0-1,1-1 1,-1 1 0,0 0-1,1 0 1,-1 0-1,1 0 1,-1 0 0,1-1-1,1 3 1,0-2-5,0 0-1,0 0 1,-1 0-1,2 0 1,-1 0 0,0 0-1,0 0 1,0-1-1,0 1 1,0-1 0,0 1-1,5-1 1,-4 0-9,0 0 0,-1 0 0,1 0 0,0-1 0,0 1-1,-1-1 1,1 0 0,0 0 0,-1 0 0,1 0 0,-1 0 0,1 0 0,-1-1 0,1 1 0,2-4 0,-4 5-7,-1-1-1,1 1 1,-1 0-1,1-1 1,-1 1 0,0-1-1,1 1 1,-1-1 0,0 1-1,0-1 1,1 1 0,-1-1-1,0 1 1,0-1-1,0 1 1,0-1 0,1 1-1,-1-1 1,0 1 0,0-1-1,0 1 1,0-1-1,0 0 1,0 1 0,-1-1-1,1 1 1,0-2 0,-1 1-22,0 1 0,0-1 0,0 0 0,0 0 1,0 0-1,0 0 0,0 1 0,0-1 1,0 0-1,-1 1 0,1-1 0,0 1 0,0-1 1,0 1-1,-1 0 0,1 0 0,-2-1 0,-26-5-3763,20 4 2523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4:42.36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44 288 4073,'-19'-2'1182,"18"2"-1083,0 0-1,-1 1 1,1-1-1,0 0 1,-1 0 0,1-1-1,0 1 1,-1 0-1,1 0 1,0-1-1,0 1 1,-1-1 0,1 1-1,0-1 1,0 1-1,0-1 1,-2 0 0,3-1 99,0 0 1,0 0-1,0 0 1,0 0-1,0-1 1,0 1-1,0 0 1,1 0-1,-1 0 1,1 1-1,-1-1 1,1 0 0,0 0-1,0 0 1,0 0-1,0 0 1,0 1-1,0-1 1,3-2-1,25-31 1223,-11 18-1214,1 0 0,1 2 0,0 0-1,1 1 1,25-11 0,1 1 10,70-23 0,-97 40-169,0 1 1,1 1-1,0 0 0,0 2 0,0 0 0,0 2 0,30 1 0,-42 1-36,0-1-1,0 2 1,0-1 0,0 1-1,0 1 1,0 0 0,-1 0-1,0 0 1,1 1 0,-1 1-1,-1-1 1,1 1-1,-1 1 1,1-1 0,-2 1-1,1 0 1,-1 1 0,1 0-1,9 14 1,-13-14 35,0 0 0,0 0 0,-1 0 1,0 1-1,0-1 0,0 1 0,-1 0 0,0-1 1,-1 1-1,0 0 0,0-1 0,-1 1 0,0 0 1,0-1-1,0 1 0,-1-1 0,0 1 0,-1-1 0,-4 10 1,-7 14 30,-1-1 0,-1-1 0,-21 28 0,6-11-33,10-18-38,2 1 1,1 1 0,1 0-1,1 2 1,-21 62 0,33-81-12,1 1 0,0 0 0,0-1 0,0 28 0,3-36-2,1 0 1,0 1-1,0-1 0,0 0 0,0 1 0,1-1 1,0 0-1,0 0 0,1 0 0,-1 0 1,1-1-1,0 1 0,0-1 0,0 0 1,8 7-1,100 90-1342,-47-46-2744,-43-37 3057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4:43.09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127 35 6265,'3'-3'4026,"-10"-13"-1869,6 14-2126,0 1-1,0 0 1,-1-1-1,1 1 1,-1 0-1,1 0 1,-1 0-1,1 1 1,-1-1-1,0 0 1,0 0-1,1 1 1,-1-1-1,0 1 1,0 0-1,1-1 1,-1 1-1,0 0 1,0 0-1,0 0 1,0 0-1,1 0 1,-1 1-1,0-1 1,0 1-1,1-1 1,-1 1-1,0-1 1,0 1-1,1 0 1,-3 1-1,-2 1 35,0-1 0,-1 1 0,2 0 0,-1 1-1,0 0 1,1 0 0,-8 6 0,12-8-53,-1-1 0,1 0 0,0 0-1,0 1 1,0-1 0,0 0 0,1 1 0,-1-1 0,0 1-1,0-1 1,1 1 0,-1 0 0,1-1 0,0 1 0,-1 0 0,1-1-1,0 1 1,0-1 0,0 1 0,0 0 0,0 0 0,0-1 0,1 1-1,-1-1 1,1 1 0,-1 0 0,1-1 0,-1 1 0,1-1-1,0 1 1,0-1 0,0 1 0,0-1 0,0 0 0,0 1 0,0-1-1,0 0 1,0 0 0,1 0 0,-1 0 0,0 0 0,1 0 0,-1 0-1,1 0 1,-1-1 0,1 1 0,-1-1 0,1 1 0,-1-1-1,1 1 1,0-1 0,-1 0 0,1 0 0,0 0 0,-1 0 0,1 0-1,0 0 1,-1 0 0,1 0 0,0-1 0,-1 1 0,1-1 0,-1 1-1,1-1 1,-1 0 0,1 0 0,-1 1 0,1-1 0,2-2-1,-4 2 3,0 0-1,-1 1 1,1-1-1,0 0 1,0 1-1,0-1 1,-1 0-1,1 1 1,0-1-1,0 0 1,-1 1-1,1-1 1,-1 1-1,1-1 1,-1 0-1,1 1 1,-1-1-1,1 1 1,-1 0-1,1-1 1,-1 1-1,1-1 1,-1 1-1,0 0 1,1-1-1,-1 1 1,0 0-1,1 0 1,-2-1-1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0:31.0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 4060 3457,'-2'-4'134,"0"0"0,0 1 0,0-1 0,1-1 0,-1 1 0,1 0 0,0 0 0,0 0 0,1-1 0,-1 1 0,1 0 0,0-1 0,0 1 0,0 0 0,1-1 0,0-4 0,2-11 565,0-1 0,8-24 0,51-196 1323,31-90 680,130-161-1077,-79 196-1298,55-111 256,-146 313-447,4 2-1,82-99 1,28-21-68,-45 55-61,234-235 1,13 66 29,-209 188 32,-79 74-56,4 4 0,152-82 0,-11 8 358,-221 131-386,18-14-29,1 1 1,1 2-1,0 0 1,1 2-1,1 0 1,-1 2-1,36-8 1,-47 11-2626,-8 1 1775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6.44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220 38 6481,'-55'14'367,"33"-9"144,0 1 0,0 1 0,0 0 0,-35 20 0,38-10 309,19-16-799,0-1 1,0 1-1,-1-1 1,1 1-1,0 0 1,0-1-1,0 1 1,0 0-1,0-1 1,0 1-1,0-1 0,0 1 1,0 0-1,1-1 1,-1 1-1,0 0 1,0-1-1,0 1 1,1-1-1,-1 1 1,0-1-1,1 1 0,0 0 1,2 3 55,1-1 1,0 0-1,0 0 0,1 0 1,-1-1-1,0 0 1,1 0-1,4 2 0,31 10 132,1-2-1,0-2 1,1-2-1,55 5 1,-93-13-203,226 21 46,246-8 1,237-41-476,-661 25 389,1966-162-1589,-1788 138-2,-33-2 672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0:36.5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55 240,'8'11'5009,"8"-11"-4414,-1 0 0,1-1-1,-1-1 1,24-5 0,32-4 87,20 9 1,-49 3-472,0-3 0,72-12 0,-65 4-162,-1 3 0,1 1 0,1 3-1,-1 2 1,77 7 0,-124-6-39,-1 0 0,1 0 0,-1 1-1,1-1 1,-1 0 0,1 1 0,-1-1-1,1 1 1,-1-1 0,1 1 0,-1 0 0,0-1-1,0 1 1,1 0 0,-1 0 0,2 2-1,-3-3 10,1 1-1,-1 0 0,0-1 0,0 1 0,0 0 1,0-1-1,0 1 0,0 0 0,1 0 0,-2-1 1,1 1-1,0 0 0,0-1 0,0 1 1,0 0-1,0-1 0,-1 1 0,1 0 0,0-1 1,0 1-1,-1 0 0,1-1 0,-1 1 0,1-1 1,-1 1-1,-6 7 163,1-1 0,-2 0 0,1-1 0,-11 8 0,1 0-195,-15 12 115,17-14-32,1 1 1,0 0-1,1 1 0,-13 17 0,3-1-67,2 1 0,1 0 0,2 2-1,1 0 1,2 1 0,1 0 0,-12 47 0,25-79-95,1-1 0,0 0 0,-1 1 0,1-1 0,0 0-1,-1 1 1,1-1 0,0 1 0,0-1 0,0 0 0,0 1 0,1-1 0,-1 1 0,0-1 0,0 0 0,1 1 0,-1-1 0,1 0 0,-1 0 0,1 1 0,0-1 0,-1 0 0,1 0 0,2 2 0,8-1-694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2:58.67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1649 1191 5257,'-16'4'-88,"-1"0"0,0-2-1,0 0 1,-22-1 0,37-1 261,1 0 0,-1-1 0,0 1 0,0-1 0,0 1 0,1-1-1,-1 1 1,0-1 0,1 0 0,-12-9 1384,12 8-1384,0 1 0,0-1 0,0 1 0,0-1 0,0 0 0,1 1 0,-1-1 0,0 0 0,0-2 0,-1-3 41,1 0 1,-1-1-1,1 0 1,0 1-1,1-10 0,0 16-211,-1 1-1,1-1 0,0 1 0,0 0 1,0-1-1,-1 1 0,1 0 0,0-1 1,0 1-1,-1 0 0,1-1 0,0 1 1,-1 0-1,1 0 0,0-1 0,-1 1 1,1 0-1,0 0 0,-1 0 0,1-1 1,-1 1-1,1 0 0,0 0 1,-1 0-1,1 0 0,-1 0 0,1 0 1,-1 0-1,1 0 0,0 0 0,-1 0 1,1 0-1,-1 0 0,1 0 0,-1 0 1,1 0-1,0 1 0,-1-1 0,1 0 1,0 0-1,-1 0 0,1 1 0,-1-1 1,1 0-1,0 0 0,-1 1 0,1-1 1,0 0-1,0 1 0,-1-1 0,1 1 1,-21 13 78,15-6-61,1-1 0,0 1 1,0 0-1,1 0 0,0 0 0,0 1 0,1-1 0,0 1 0,0 0 1,1 0-1,0 0 0,1 0 0,0 0 0,1 0 0,-1 1 0,2-1 1,-1 0-1,4 13 0,-3-17-17,0 1-1,0 0 1,1 0 0,0-1 0,0 1-1,1-1 1,-1 1 0,1-1 0,1 0 0,-1 0-1,1 0 1,7 7 0,-8-9 2,1 0-1,-1-1 1,1 1 0,0-1 0,0 0-1,0 0 1,0-1 0,0 1-1,0-1 1,0 0 0,0 0 0,1 0-1,-1-1 1,0 1 0,1-1 0,-1 0-1,0 0 1,1-1 0,4 0 0,-2 0 29,-1-1 0,0 0 1,0 0-1,0 0 1,0-1-1,0 0 0,-1 0 1,1-1-1,-1 1 0,0-1 1,0 0-1,0 0 1,0-1-1,-1 0 0,0 0 1,0 0-1,0 0 1,0 0-1,-1-1 0,0 1 1,4-11-1,-4 9-9,-1 0 0,0 0 0,0 0 0,0 0 0,-1-1 0,0 1-1,0-1 1,-1 1 0,0 0 0,0-1 0,-1 1 0,0-1 0,0 1 0,-1 0 0,0-1-1,0 1 1,0 0 0,-5-8 0,2 7-7,1 0 0,-2 0 0,1 1 1,-1 0-1,0 0 0,0 0 0,-1 1 0,0 0 0,0 0 0,-1 1 0,1 0 0,-1 0 0,0 0 1,0 1-1,-1 1 0,1-1 0,-1 2 0,0-1 0,0 1 0,0 0 0,0 1 0,0 0 1,0 0-1,-1 1 0,1 0 0,0 1 0,0 0 0,0 0 0,0 1 0,0 0 0,0 1 0,0 0 1,1 0-1,-1 1 0,1 0 0,0 1 0,0-1 0,1 2 0,-12 8 0,10-7-24,1 1 0,-1 0-1,1 0 1,1 1 0,-1 0-1,1 0 1,1 1 0,0 0-1,0 0 1,1 0 0,1 1-1,-1 0 1,2 0 0,-4 15-1,6-19-1,0 1 0,0-1-1,1 1 1,0 0 0,1-1 0,0 1-1,0-1 1,0 0 0,1 1 0,0-1-1,0 0 1,1 0 0,0 0-1,0 0 1,1 0 0,0-1 0,0 0-1,0 0 1,1 0 0,0 0-1,0-1 1,11 10 0,-2-4 3,1 0 1,-1-1-1,2 0 1,-1-2-1,1 0 1,1 0-1,-1-1 1,1-2-1,1 1 1,27 4-1,-33-9 50,0 1 1,1-2-1,-1 0 0,0 0 0,1-1 0,-1 0 0,0-1 0,0-1 0,0 0 1,0 0-1,0-1 0,-1-1 0,1 0 0,-1-1 0,-1 0 0,13-8 0,-13 7-11,0-1-1,0 0 0,-1-1 1,0 0-1,-1 0 0,0 0 0,0-1 1,-1-1-1,0 1 0,5-13 1,-10 17-5,1 0 0,-2 0 0,1-1 0,-1 1 0,0 0 1,0-1-1,0 1 0,-1-1 0,0 1 0,-1 0 1,1-1-1,-1 1 0,0-1 0,-1 1 0,0 0 0,0 0 1,0 0-1,0 0 0,-1 0 0,0 0 0,-5-7 1,0 1-19,0 0 0,-1 1 0,0 0 1,-1 1-1,0-1 0,-1 2 1,0 0-1,0 0 0,-1 1 0,0 0 1,0 1-1,-1 0 0,0 1 1,0 1-1,-1 0 0,0 0 0,1 2 1,-1 0-1,0 0 0,-1 1 1,1 1-1,0 0 0,-1 1 0,1 1 1,0 0-1,0 1 0,-1 1 0,1 0 1,1 1-1,-1 0 0,0 1 1,1 0-1,0 1 0,1 1 0,-1 0 1,-12 10-1,0 2-29,0 1 0,1 2 0,2 0 0,0 1 0,1 1 0,-31 49 0,43-61 7,2 1 0,0 0 0,0 1 0,1-1 0,1 1 0,0 0 0,1 1 0,1-1 0,0 1 0,1-1 0,0 1 0,1 0 0,1 0 0,0 0 0,2-1 0,4 27 0,-4-33 1,1 1-1,0-1 1,0 0 0,1 0 0,0 0 0,1-1 0,-1 1 0,1-1 0,1 0 0,0-1 0,-1 1 0,2-1 0,10 8 0,-8-7-13,1-1-1,1 0 1,-1-1 0,1 0 0,0-1 0,0 0-1,1 0 1,-1-1 0,14 1 0,-1-1-8,0-2-1,1 0 1,-1-2 0,0 0 0,0-2-1,0-1 1,0-1 0,-1 0-1,30-12 1,-11-1 43,0-2-1,-1-2 1,-1-2-1,41-31 1,137-128 43,-202 169-50,-1-1-1,0-1 0,-1 0 0,-1-1 1,0 0-1,12-23 0,-22 33 8,1 0 0,-2-1 0,1 1 0,-1 0 0,0-1 0,0 0 0,-1 1 0,0-1 0,0 0 0,-1 0 0,0 0 0,-1 1 0,0-1 0,0 0 0,0 0 0,-1 1 0,0-1 0,-1 1 0,1 0 0,-7-11 0,-1 1 15,0 0 0,-2 1 0,0 0 0,-1 1 0,0 0-1,-1 1 1,-1 1 0,0 0 0,-1 1 0,-29-16 0,24 16-20,0 1 1,-1 0-1,0 2 1,0 1-1,-1 1 0,0 1 1,0 1-1,-40-4 1,41 9-6,1 0 1,0 2 0,-1 1 0,1 0-1,0 2 1,0 0 0,1 2-1,0 0 1,0 1 0,0 1 0,1 1-1,1 0 1,-1 2 0,2 0 0,-26 23-1,18-13-18,2 1 0,0 1-1,2 1 1,0 1-1,2 1 1,1 0 0,2 2-1,0 0 1,-17 46 0,27-58 2,0 1 0,2-1 1,-1 1-1,2 1 1,1-1-1,0 0 0,1 1 1,1-1-1,1 1 1,4 26-1,-3-34 5,1 1-1,1 0 0,0-1 1,0 0-1,1 0 1,1 0-1,0 0 1,0-1-1,1 0 1,0 0-1,1-1 0,0 0 1,1 0-1,0-1 1,0 0-1,0-1 1,11 7-1,-3-4 12,0-1 1,0 0-1,1-1 0,0-1 0,1-1 1,-1 0-1,1-2 0,0 0 0,0-1 0,27 1 1,-19-4 22,1-1 0,0-2 1,-1 0-1,1-2 1,-1-1-1,43-15 1,-22 1 25,-1-1 0,-1-3 1,-1-1-1,-2-2 0,0-3 1,-2-1-1,52-50 1,-83 71-16,1 0 1,-1-1 0,-1 0-1,0-1 1,0 0 0,-2 0-1,1-1 1,-1 0-1,8-22 1,-13 25 2,0 1 0,0 0-1,-1-1 1,0 0 0,-1 1-1,0-1 1,0 1 0,-1-1-1,0 1 1,-1-1 0,0 1-1,-1-1 1,1 1 0,-2 0 0,-7-16-1,-3 0 0,0 1 0,-2 0 0,0 1-1,-1 1 1,-2 1 0,0 0 0,-1 1-1,-1 2 1,-1 0 0,-1 1 0,0 1-1,-1 1 1,-1 1 0,0 1 0,-1 2 0,-30-10-1,24 11-36,0 1-1,-1 2 0,0 1 1,0 1-1,0 2 0,-1 1 1,1 2-1,-1 2 0,1 1 1,0 1-1,0 2 0,0 1 1,-42 15-1,47-11-7,1 2-1,0 1 1,1 1 0,0 1-1,1 1 1,1 1 0,1 1-1,0 2 1,2 0 0,0 1-1,2 1 1,0 1 0,2 1-1,-19 35 1,26-41 9,0 1 1,2 1-1,0 0 0,2 0 1,0 0-1,1 1 1,1-1-1,-1 43 0,5-46 1,1 0 0,1 0-1,0 0 1,2-1-1,0 1 1,1-1 0,0 1-1,2-2 1,0 1-1,1-1 1,17 27 0,-9-21 4,1-1 0,0 0 1,2-2-1,1 0 0,0-1 1,1-1-1,1-1 0,1-1 1,0-1-1,49 22 0,-33-20 41,1-1-1,1-2 0,0-2 1,0-2-1,1-2 0,55 3 1,-66-9 12,0-2-1,0-2 1,0 0 0,0-3 0,-1 0-1,0-2 1,0-1 0,-1-1 0,0-2-1,-1 0 1,0-3 0,-1 0 0,0-1-1,-2-2 1,0 0 0,-1-2 0,-1-1-1,-1-1 1,-1 0 0,21-30 0,-34 43-18,-2-1 0,1 0 0,-1-1 1,-1 1-1,0-1 0,0-1 0,-1 1 1,0 0-1,-1-1 0,-1 0 0,0 0 1,0 0-1,-1 0 0,-1 0 0,0 0 1,-1 0-1,0 0 0,0 0 0,-1 0 1,-1 0-1,0 1 0,-1-1 0,0 1 1,-7-14-1,-8-7 6,-1 0 1,-2 1-1,-1 1 1,-43-44-1,11 22-29,-79-61 0,100 88 20,0 2 0,-1 1 0,-1 2-1,-1 1 1,-1 2 0,-1 2 0,0 1 0,-1 2 0,-70-11 0,80 19-61,-1 1 1,0 2 0,0 1 0,0 2 0,0 0 0,0 3-1,0 0 1,1 2 0,0 1 0,1 2 0,0 0-1,0 2 1,-41 24 0,46-21 4,-1 2 0,2 0 0,1 1 0,0 2-1,1 0 1,1 1 0,1 1 0,1 1 0,1 0 0,1 1 0,1 1 0,-20 46 0,28-53 8,0 0 1,2 0 0,0 1 0,1 0 0,0 0-1,2 0 1,0 0 0,1 0 0,1 0-1,1 1 1,1-1 0,1 0 0,0 0 0,1-1-1,1 1 1,1-1 0,1 0 0,0 0 0,1 0-1,12 17 1,-1-7 10,1 0 0,1-1 0,2-2 0,0 0 0,2-1 0,0-2 0,2 0 0,0-2 0,2-1 0,0-1 0,1-2 0,0 0 0,2-2 0,-1-2 0,2-1 0,46 10-1,-36-13 76,2-1 0,-1-2-1,1-2 1,-1-3-1,1-1 1,0-2-1,-1-2 1,0-2-1,0-1 1,-1-3-1,0-2 1,47-20-1,-31 7 6,-2-2 0,0-3 0,66-49 0,-97 61-34,-1-1 0,-1-1-1,-1-1 1,0-1 0,-2-1 0,-1-1-1,-1-1 1,25-44 0,-36 51 0,-1 1-1,0-2 1,-2 1 0,0 0 0,-1-1-1,-1 0 1,-1 0 0,0 0-1,-2-1 1,0 1 0,-2 0 0,0 0-1,-1 0 1,-1 0 0,-11-33 0,2 17-30,-1 1 0,-1 1 0,-2 0 0,-2 1 1,0 1-1,-3 1 0,-38-44 0,40 52-26,-2 1 0,0 1 0,-2 1 0,0 1 0,-1 1 0,-1 1 0,-1 1 0,0 2 0,-1 1 0,0 1 0,-1 1 0,0 1 0,-1 2 0,0 1 0,0 1 0,-1 2 0,1 1 0,-1 1 0,0 2 0,0 1 0,-34 6 0,21 0-37,0 3 0,0 1 0,1 2 0,0 2 0,1 2 0,1 2 0,1 1 0,1 2 0,0 2 0,2 2 0,-36 31 0,49-36 40,1 1-1,1 0 0,1 2 0,1 1 0,1 0 0,1 1 0,1 1 0,2 1 0,0 0 1,2 1-1,2 0 0,0 1 0,2 0 0,1 1 0,2 0 0,-4 49 0,9-60-5,1 0-1,1 0 0,1 0 1,1 0-1,1 0 1,0 0-1,2-1 0,0 0 1,1 0-1,1-1 0,1 1 1,0-2-1,1 1 1,1-2-1,1 1 0,25 26 1,-17-23-1,1-1 0,1-1 0,1-1 0,0-1 0,1-1 0,1-1 1,0-1-1,1-1 0,0-1 0,1-2 0,36 8 0,-15-7 38,-1-3 1,1-1-1,0-3 0,1-2 0,-1-2 1,0-2-1,0-2 0,87-22 0,-81 13 6,-1-3 0,-1-3 0,-1-1 0,-1-3-1,0-2 1,-2-2 0,62-48 0,-88 59 5,-1 0-1,-1-2 1,0 0 0,-2-1-1,31-44 1,-43 55-5,0-1 0,-1 1 0,0-1 0,-1 0 0,0 0 0,-1 0 0,0-1 0,0 1 0,-1-1 0,-1 1 0,0-1 0,0 0 0,-1 0 0,-1 0 0,1 1 0,-2-1 0,1 0 0,-6-14 0,-2-2 0,-2 2 0,-1-1-1,-1 1 1,-1 1 0,-1 1 0,-1 0-1,-2 1 1,0 0 0,-22-19 0,3 6-39,-2 2 0,-1 2 1,-2 1-1,-51-27 0,50 35-15,-1 2 0,-1 1-1,-1 3 1,0 2-1,-1 2 1,-1 1 0,0 3-1,0 2 1,0 2 0,-1 3-1,1 1 1,-1 3 0,1 1-1,0 3 1,0 2-1,1 1 1,0 3 0,1 2-1,0 2 1,1 2 0,2 2-1,0 2 1,1 1-1,1 3 1,-46 38 0,68-49 19,0 1 0,0 1 0,2 1 0,0 0 1,1 1-1,1 1 0,1 0 0,1 1 0,1 1 0,-13 34 1,20-42-3,0 0 1,1 1 0,1 0 0,1-1 0,0 1 0,1 0 0,1 0 0,0 0 0,2 0 0,-1 0 0,2-1 0,0 1 0,1-1 0,0 1 0,1-1 0,1-1 0,1 1 0,8 14 0,4 1-18,1 0 1,1-2 0,2 0 0,0-2-1,2 0 1,1-2 0,1-1-1,1 0 1,1-3 0,1 0-1,1-2 1,54 24 0,-40-23 17,1-3 0,1-1 0,0-2 0,1-3 0,0-1 0,1-3-1,-1-1 1,87-4 0,-65-8 22,0-2-1,0-4 0,-1-2 1,-1-3-1,-1-4 1,72-33-1,-66 21 16,-1-3 0,-2-3 0,-2-3 0,-2-4 0,65-57 0,-103 79 26,-1-1-1,-1-1 0,37-51 1,-55 66-27,0 0 1,-1 0 0,-1-1-1,0 0 1,0 0-1,-2-1 1,1 0 0,-2 0-1,0 0 1,-1 0 0,0 0-1,0-23 1,-4 14-7,-2-1-1,0 1 1,-1 0 0,-1 0-1,-1 0 1,-1 1 0,-1 0-1,-1 0 1,-1 1 0,-1 1-1,-16-21 1,0 3-17,-1 1 0,-3 2 0,0 1 0,-61-48 0,57 54-4,-2 2 0,0 1 0,-1 3 0,-1 0 0,-2 3 0,0 2 0,0 1 0,-2 2 0,-88-16-1,95 25-36,0 2-1,-1 1 0,1 2 0,0 2 0,0 1 0,0 1 0,0 3 0,1 1 0,0 1 0,0 2 0,1 2 0,-54 27 1,50-17 12,0 1 1,2 1 0,2 2-1,0 2 1,2 1 0,1 2-1,1 1 1,2 1 0,1 2-1,2 0 1,2 2 0,1 1 0,2 1-1,-28 74 1,37-81 19,2 1-1,1 1 1,1-1-1,2 2 1,2-1 0,1 0-1,1 1 1,3-1-1,0 1 1,3 0 0,0-1-1,3 0 1,1 0-1,1-1 1,2 0 0,1-1-1,2 0 1,1-1 0,21 33-1,-16-36-6,1 0-1,2-1 1,0-2 0,2 0-1,0-2 1,2-1-1,1 0 1,1-3 0,0 0-1,2-2 1,47 22-1,-35-22 37,1-3 0,1-1 0,1-1 0,-1-3 0,2-2 0,-1-2 0,1-2 0,61-3 0,-57-4 21,0-1-1,0-3 0,0-3 0,-1-1 0,-1-2 0,0-3 0,71-33 0,-84 31-18,0-1-1,-2-2 1,0-2 0,-2 0-1,0-3 1,-2 0-1,0-2 1,-2-1-1,43-59 1,-59 71 7,-1-1 0,-1 0 1,-1 0-1,-1-1 0,0 0 0,-2 0 1,0-1-1,-1 1 0,0-1 0,-2-1 0,1-26 1,-4 23 0,-1-1 1,-1 1-1,-2-1 1,0 1-1,-1 0 1,-2 0-1,0 1 1,-2 0-1,-13-27 1,-3 4-36,-1 1 0,-2 1 0,-2 1 0,-2 2 0,-2 1 0,-2 2 0,-1 1 0,-2 2 0,-1 2-1,-1 1 1,-76-43 0,66 47-31,0 3 0,-2 2-1,0 2 1,-2 3 0,0 2-1,-1 2 1,0 3-1,-1 2 1,0 3 0,-86 1-1,74 9-42,1 2 1,0 3-1,0 3 0,-117 38 0,140-35 43,1 3-1,1 1 0,0 2 0,2 3 1,0 1-1,2 1 0,-63 56 0,81-62 25,1 0-1,1 2 1,1 0 0,1 1-1,1 1 1,2 0-1,0 1 1,1 1-1,1 0 1,2 0 0,1 1-1,1 1 1,1-1-1,1 1 1,1 1-1,2-1 1,1 1-1,2-1 1,0 1 0,2-1-1,1 1 1,1-1-1,2 0 1,0 0-1,15 36 1,-3-21-10,2 0 0,3-1 0,1-1 0,1-2 1,3 0-1,1-2 0,2-1 0,1-1 0,2-2 0,51 39 0,-45-42 32,2-1-1,2-2 1,0-2 0,1-2-1,2-3 1,0-1-1,1-2 1,1-2-1,77 12 1,-58-18 38,1-3 1,0-4-1,-1-2 1,1-3-1,119-22 0,-133 14-24,-1-3 0,0-1 0,-1-3 0,-1-3-1,-1-1 1,-1-3 0,68-45 0,-94 53-2,-1-1 0,0-1-1,-2-1 1,0 0 0,-1-2 0,-1-1 0,-2 0 0,0-1 0,-1-1-1,19-40 1,-27 45-6,0 0 1,-2 0-1,0-1 0,-1 0 0,-1 0 0,-1-1 0,-1 1 0,-1-1 0,-1 1 0,-1-1 1,-1 1-1,0-1 0,-2 1 0,-12-41 0,-4 7-14,-2 1-1,-3 1 1,-2 1 0,-2 2-1,-60-78 1,41 67-42,-3 3 0,-2 2 0,-112-90 0,118 110 3,-1 3 1,-2 1-1,-2 3 0,0 1 1,-2 4-1,-1 1 0,0 3 1,-2 3-1,-63-12 0,79 22-12,0 2 0,0 2-1,0 1 1,-1 3-1,1 1 1,0 2-1,0 2 1,0 1-1,1 3 1,0 1-1,1 1 1,0 3 0,-66 34-1,75-31 16,0 1 0,1 1 0,1 2 0,1 0-1,1 2 1,1 1 0,1 1 0,1 1 0,2 1 0,1 1 0,-31 58 0,35-52 21,1 1 0,1 1 0,3 0 1,1 0-1,1 2 0,2-1 0,2 1 1,2-1-1,1 1 0,6 61 0,0-56 1,3 1-1,2-1 0,2 0 0,1-1 0,2 0 1,3-1-1,1-1 0,2-1 0,1 0 1,2-2-1,2 0 0,2-2 0,48 51 0,-42-53 6,2-1 0,2-2 0,1-2-1,1-1 1,1-2 0,2-2-1,0-1 1,1-3 0,2-1 0,-1-3-1,2-1 1,77 14 0,-59-20 31,1-2-1,1-3 1,-1-4 0,0-2 0,1-3 0,-1-2 0,-1-4-1,0-2 1,-1-3 0,0-3 0,-1-3 0,-1-2 0,-2-3-1,-1-3 1,59-38 0,-82 43-4,0-2 1,-2 0-1,-1-3 0,-1 0 1,-2-2-1,-1-2 0,-1 0 1,-2-1-1,-2-2 0,23-47 1,-33 55-14,-1-1 0,-1 0 0,-1-1 0,-2-1 1,-2 1-1,0-1 0,-2 0 0,-2 0 0,-1-1 1,-1 1-1,-2 0 0,-1 0 0,-1 0 0,-12-41 1,1 24-13,-3 1 0,-1 0 0,-3 2 1,-2 1-1,-1 0 0,-3 2 1,-1 1-1,-2 1 0,-2 2 0,-2 1 1,-1 2-1,-2 2 0,-79-57 0,76 63-33,-2 1-1,0 3 1,-1 2-1,-2 1 1,0 3-1,-1 1 1,-1 3-1,0 1 1,0 3-1,-2 2 1,1 2-1,-1 2 1,1 3-1,-71 6 1,57 5-26,0 2 1,1 3-1,1 3 0,0 2 1,2 3-1,-63 34 1,55-21 22,1 3 1,2 3 0,2 3-1,-98 91 1,128-104 31,1 2 1,2 0-1,1 2 0,2 2 0,2 0 1,1 1-1,2 1 0,2 2 1,1 0-1,-13 49 0,23-58-2,0 0 0,2 1 0,2 0 0,1 0 0,2 1 0,1-1 0,2 0 0,1 0 0,1 0 0,2 0 0,2 0 0,1-1 0,26 62 0,-21-64-8,2-1 1,2-1 0,0 0 0,2-2-1,1 0 1,1-1 0,2-1-1,0-2 1,1 0 0,2-1 0,0-2-1,1-1 1,1-1 0,53 24-1,-26-18 48,2-3 0,1-3 0,0-2 0,1-3 0,1-2 0,-1-3 0,84 0 0,-56-7 11,0-4 1,-1-4-1,1-3 1,-2-5-1,0-3 1,-1-4-1,95-38 1,-127 38-16,-1-3 0,-1-1 0,-2-3 0,0-2 0,43-38 0,-59 42 10,-2-2-1,-1-1 0,-2-2 1,-1-1-1,-1-1 0,-2 0 0,28-55 1,-39 60-15,-1 0 0,-1-1 1,-2-1-1,-1 1 0,-1-2 0,-2 1 1,-1 0-1,-1-1 0,-2 0 1,-1 0-1,-2 1 0,-7-39 0,-1 10-12,-4 2-1,-2 0 0,-2 0 0,-3 2 0,-42-80 0,38 88-17,-1 2-1,-3 1 0,-2 2 1,-1 0-1,-2 2 1,-2 2-1,-69-59 1,76 76-20,-1 1 0,0 1 0,-2 2 0,0 1 1,-1 1-1,0 2 0,-1 1 0,-1 2 1,0 1-1,0 2 0,-1 1 0,-40-1 0,26 6-28,-1 2 0,1 2 0,0 3 0,0 2-1,1 2 1,-1 2 0,2 2 0,0 3-1,-49 22 1,45-14 26,1 3 0,2 2 0,0 2-1,2 2 1,1 3 0,2 1 0,-64 70-1,73-67 20,3 1-1,1 1 1,2 2-1,1 1 1,3 1-1,2 2 1,2 0-1,-21 73 1,30-78-2,3 0 1,1 0 0,3 1 0,1 0 0,2 0 0,3 1 0,1-1 0,2 0 0,2-1 0,18 72 0,-11-71-15,2-1 1,2 0-1,2-1 1,2-1 0,1-1-1,2-1 1,2-1 0,32 37-1,-32-47 12,0 0 0,2-2 0,1-1 0,1-1-1,1-2 1,1-1 0,1-1 0,0-2 0,2-2 0,40 14-1,-23-14 23,1-2-1,1-3 1,0-2-1,1-3 1,0-2-1,0-2 1,0-3-1,79-10 0,-57-2 8,1-2-1,-2-4 0,-1-3 1,0-3-1,91-46 0,-120 48 2,0-1-1,-2-3 0,-2-1 1,0-3-1,-2-1 1,-1-2-1,-2-1 1,44-54-1,-62 64-1,0-1 0,-2-1 0,0 0 0,-2-1 0,-2-1 0,0 0 0,-2-1 0,-1 0 0,-1-1-1,-2 0 1,-1-1 0,-2 1 0,-1-1 0,-1-47 0,-6 27-12,-2 0-1,-3 1 1,-1 0 0,-3 1-1,-2 0 1,-3 1-1,-1 1 1,-33-59 0,19 50-10,-2 0-1,-3 3 1,-2 1 0,-2 1 0,-3 3 0,-54-47 0,67 67-32,-2 2 0,-1 2 1,-1 1-1,-1 2 0,-1 1 0,-1 2 1,-1 1-1,0 3 0,-1 1 1,0 2-1,-2 2 0,1 2 1,-1 1-1,0 2 0,0 3 1,0 1-1,0 2 0,-60 9 0,49 0 3,0 3 0,1 1 0,0 3 0,1 3-1,2 1 1,0 3 0,1 2 0,1 2-1,2 2 1,1 3 0,2 1 0,1 1-1,-60 67 1,71-67 38,1 1 0,3 2 0,0 0 0,3 2 0,1 1 0,2 1 0,2 0 0,2 2 0,1 0 0,3 1 0,1 0 0,3 1 0,1 0 0,3 0 0,2 1 0,3 65 0,4-65-14,3 1 0,2-1 1,1-1-1,3 0 1,2 0-1,2-2 0,1 0 1,3-1-1,49 77 0,-46-85 18,2-1-1,1-1 0,2-1 1,1-2-1,1-1 0,2-1 1,0-2-1,2-1 0,1-2 0,1-1 1,51 21-1,-36-23 34,1-3 0,1-2-1,0-3 1,1-2 0,0-2 0,1-3-1,0-2 1,-1-2 0,1-3 0,56-9-1,-52 1-34,0-1-1,-1-3 1,0-3-1,-1-3 1,-2-1-1,0-4 1,-1-1-1,100-67 1,-127 72 5,0 0 1,-2-2 0,0-1 0,-2-1 0,0-1 0,-2-1-1,-1-2 1,-1 0 0,-2 0 0,23-51 0,-29 52 6,-2-1 0,-1 0-1,-2-1 1,0 0 0,-2-1 0,-1 1 0,-2-1 0,-1 1 0,-1-1 0,-2 0 0,-1 1-1,-9-39 1,-4 4-29,-4 1 0,-2 1-1,-3 2 1,-3 0 0,-3 1-1,-2 2 1,-2 2-1,-3 1 1,-2 1 0,-3 3-1,-1 1 1,-3 3 0,-2 1-1,-103-73 1,112 93-11,0 2-1,-2 2 1,0 2 0,-1 1-1,-1 3 1,-1 1 0,-1 2 0,1 3-1,-2 1 1,1 2 0,-1 3-1,0 1 1,0 3 0,0 1-1,0 3 1,0 1 0,1 3 0,-50 14-1,17 3-35,1 2 1,0 4-1,3 4 0,1 3 0,-114 77 0,130-74 47,1 3-1,3 2 1,2 2 0,2 3-1,2 2 1,-77 112-1,98-121 15,2 1 0,2 1 0,3 1 0,1 1 0,2 0 0,3 2 0,2 0 0,1 0-1,4 1 1,-3 82 0,9-96-15,2 1 0,2-1 0,1 0 0,2 0 0,2-1 0,1 0 0,1 0 0,3-1 0,0 0 0,3-1-1,0-1 1,3 0 0,0-2 0,2 0 0,33 38 0,-29-44 15,1-2 0,1 0-1,1-2 1,1-1 0,1-1 0,0-1-1,1-2 1,1-1 0,1-2 0,57 16-1,-30-14 41,0-3 0,1-2-1,0-3 1,1-3 0,77-4 0,-61-6-28,-1-3 1,1-3-1,-2-3 1,0-4-1,96-38 1,-109 32-10,-1-3-1,-1-3 1,-2-2 0,-1-3-1,-2-2 1,72-64 0,-103 79 6,-1-1 0,0-2 0,-2 0 0,-1-1 0,-2-1 1,0-1-1,-2-1 0,-1 0 0,-2-1 0,-1-1 0,-1 0 0,-2-1 1,-1 0-1,-1 0 0,-3-1 0,0 0 0,-2 0 0,-2-56 1,-6 27-15,-3 1 1,-2 0 0,-3 1-1,-41-118 1,25 106-26,-3 1 0,-3 1 1,-71-105-1,74 130 2,-1 2 0,-3 1-1,-1 2 1,-2 2 0,-77-60 0,88 78 3,-1 2 1,-1 1-1,-1 2 0,0 1 0,-1 1 1,0 2-1,-1 1 0,-1 1 1,0 2-1,-47-5 0,37 10-18,0 3-1,0 1 0,0 2 1,0 2-1,1 2 0,0 2 1,0 1-1,1 3 0,1 1 1,0 2-1,1 2 0,0 2 1,2 1-1,0 2 0,-63 51 1,64-43 28,1 2 0,2 2 1,1 0-1,2 3 1,1 0-1,2 2 1,2 1-1,2 1 1,1 1-1,3 1 1,1 1-1,2 1 0,3 0 1,-11 57-1,16-42 13,2 0 0,4 0 0,2 1 0,3 0 0,2-1 0,3 0 0,3 0 0,2 0 0,3-2 0,3 0 0,2 0-1,2-2 1,4-1 0,42 71 0,-39-79 9,2-2 0,2-1 0,2-2 0,2-1-1,1-2 1,3-2 0,1-1 0,1-2 0,2-2-1,2-2 1,1-3 0,0-1 0,3-2 0,0-3 0,107 31-1,-107-42 23,0-2 0,1-3 0,0-2 0,0-2 0,0-3-1,0-1 1,-1-3 0,1-3 0,-1-1 0,0-3-1,65-24 1,-54 13-21,0-4 0,-2-2 0,-1-2-1,-2-3 1,-1-3 0,-1-2-1,-3-2 1,65-65 0,-89 78 5,-1-2-1,-2 0 1,0-2 0,-3 0 0,0-2 0,-2 0 0,-2-2-1,-1 0 1,-2 0 0,-1-2 0,-2 0 0,-2 0-1,-1-1 1,-3 0 0,0-1 0,-3 1 0,-1-1-1,-7-78 1,-5 48-18,-3 1 0,-3 0-1,-2 1 1,-4 1 0,-3 1 0,-2 1-1,-3 1 1,-4 2 0,-1 1 0,-4 2-1,-1 2 1,-66-71 0,66 86-15,-2 2 1,-1 1 0,-3 2-1,0 3 1,-3 1 0,-85-43-1,92 57-21,-1 1 1,-1 2-1,-1 2 0,0 3 1,0 1-1,-1 2 1,0 2-1,-87 0 0,76 10-15,0 2 1,0 2-1,1 3 0,1 3 0,0 2 1,1 2-1,0 3 0,2 2 0,-80 47 1,73-33 32,1 2 1,2 3 0,2 2-1,2 2 1,2 3 0,2 2-1,-63 87 1,81-93 35,2 1-1,3 1 1,1 1 0,3 2-1,1 0 1,3 1-1,2 0 1,3 2 0,2-1-1,2 2 1,2-1 0,3 1-1,3 55 1,3-70-20,2 0 1,1-1 0,1 1-1,3-2 1,1 1 0,2-1-1,1-1 1,21 38 0,-19-46-12,2-1 0,0 0 0,2-2 1,0 0-1,2-1 0,0-2 0,2 0 0,1-1 1,0-2-1,46 28 0,-30-26 39,2-2-1,-1-1 1,2-2-1,0-3 1,1-1-1,1-2 1,-1-2-1,1-2 1,54 0-1,-11-6 32,0-4 0,0-4 0,160-34-1,-149 18-42,-1-4-1,-2-4 1,-1-4 0,128-68-1,-179 80 2,-2-2-1,-1-2 1,-1-2-1,-2-1 1,-1-3 0,-1 0-1,-2-3 1,-2-1-1,-1-1 1,52-85-1,-73 100 1,0 0 0,-2-1-1,0 0 1,-2 0-1,-1-1 1,-1 0 0,-1 0-1,-1 0 1,-1-1 0,-2 1-1,0-1 1,-2 1-1,-1 0 1,-12-49 0,-4 7-30,-3 1 0,-3 0 0,-2 3 0,-50-85 1,39 81 0,-2 3-1,-3 2 1,-3 1 0,-2 3 0,-3 1 0,-3 3 0,-62-50 0,84 79-3,-1 2 1,-1 2 0,-1 0-1,-1 3 1,-1 1-1,0 1 1,-1 3-1,-1 1 1,0 1 0,-1 3-1,0 1 1,-1 2-1,1 1 1,-78 2 0,64 8-38,0 2 0,1 2 0,0 2 0,1 3 0,1 2 0,0 2 0,1 3 0,-80 45 0,73-32 16,2 3 0,2 3 0,2 1 0,1 3 0,3 2 0,-73 91 0,76-79 16,3 2-1,2 3 1,3 0-1,3 3 1,-48 135-1,62-140 9,2 1 1,4 1-1,2 0 0,3 1 0,2-1 1,7 126-1,4-140 4,1 0 0,3-1-1,2 0 1,2-1 0,2 0 0,21 45 0,-19-57-6,1 0 0,2-1 0,1-1 1,2 0-1,1-2 0,2-1 0,56 52 0,-44-51 14,1-2 0,2-1 0,1-2-1,0-2 1,2-1 0,1-3 0,1-2-1,0-1 1,1-3 0,1-2 0,92 12 0,-78-19 38,0-3-1,0-3 1,0-2 0,-1-3 0,1-2 0,-1-4 0,-1-2 0,117-43 0,-94 23-18,-1-3 1,-2-3 0,-2-4 0,-2-4 0,-2-2 0,97-88-1,-132 103-5,-2-2-1,-2-2 0,-1-1 1,-2-1-1,-2-2 0,-2-1 1,-2-1-1,-2-1 0,-2-2 1,-2 0-1,-2-1 0,17-75 1,-28 82-9,-2-1 0,-2 0 1,-1 0-1,-3 0 0,-1 0 1,-2 1-1,-3-1 0,-1 1 1,-23-73-1,12 61-11,-3 1 0,-2 1 0,-2 1 0,-2 1 1,-3 1-1,-67-81 0,69 98 2,-1 1 1,-2 1 0,-1 2-1,-1 1 1,-2 2 0,0 1-1,-2 2 1,0 2 0,-1 1-1,-1 2 1,-1 2 0,0 2-1,-1 1 1,-1 2 0,1 2-1,-1 2 1,-1 2 0,1 2-1,-67 5 1,44 3-36,0 3-1,1 3 1,1 3-1,0 2 1,1 4-1,1 2 1,1 3 0,1 2-1,-95 61 1,84-40 12,1 3 1,2 3 0,3 2 0,3 4 0,2 2 0,-98 136 0,118-139 37,3 1 1,3 2 0,3 1 0,3 2 0,2 1-1,3 0 1,4 2 0,2 1 0,-11 100-1,23-113-11,3-1 0,2 1 0,3 0 1,2-1-1,14 66 0,-8-78-19,1 1 1,3-2 0,1 0 0,2 0 0,2-2-1,46 72 1,-44-83 14,1 0-1,0-2 1,3-1-1,0-1 1,1-1-1,2-1 1,0-2-1,2-1 1,55 29-1,-42-29 29,1-3 0,0-1 0,2-3 0,-1-2 0,2-1 0,82 7 0,-52-14 26,1-3-1,-1-3 1,122-19-1,-93 1-27,197-62-1,-217 51 5,-2-3-1,-2-4 0,-1-4 0,91-63 0,-124 72 10,-2-3 1,-2-2-1,-1-1 0,-2-3 0,-2-1 0,-1-2 0,49-77 0,-73 96 2,0-1-1,-2-1 1,-1 0 0,-1 0-1,-2-1 1,-1 0-1,8-53 1,-12 43-5,-2 1 0,-1-1 0,-2 0 0,-2 0 0,-11-52 0,-8 4-22,-3 0 0,-5 2-1,-3 1 1,-64-118 0,56 124-25,-3 2 0,-3 2 0,-3 2 0,-3 2 0,-97-97 0,116 136 2,-1 1-1,-2 2 1,0 1-1,-2 2 1,-47-23-1,54 34-13,0 1 0,0 1 1,-2 2-1,1 1 0,-1 2 0,0 1 0,-56-2 0,46 9-19,0 1-1,0 3 1,1 1-1,-1 3 0,2 1 1,-1 2-1,2 2 1,0 1-1,0 3 1,-53 31-1,41-17 14,1 3 0,1 1-1,2 3 1,2 2-1,1 2 1,-71 88 0,86-88 28,1 1 0,2 2 0,2 0 0,2 2 0,3 0 0,1 2 0,-23 92 0,31-83-2,1 0 0,4 1 0,2 0 1,2 0-1,3 0 0,14 103 0,-5-110-3,2 0 0,2-1 0,2 0 0,3-1 0,2-1 0,2-1 0,46 75 0,-44-87-3,2-1-1,2-1 1,1-1-1,2-2 1,1-1-1,1-1 1,2-2-1,0-1 0,69 37 1,-69-46 37,1-2-1,0-1 1,1-2-1,1-1 1,0-2-1,0-2 1,1-2 0,52 3-1,-42-8 19,1-3 0,-1-1 0,0-3 0,0-1 0,0-3 0,52-18 0,-37 5 0,-1-2 1,-2-3-1,-1-2 0,-1-3 1,-2-3-1,-1-2 1,-2-3-1,-2-2 0,-2-2 1,47-54-1,-64 61-17,-1-2-1,-3-1 1,-1-1 0,-2-1-1,-2-2 1,-2 0-1,-2-2 1,-2 0 0,-2-1-1,-2-1 1,-3 0-1,-1 0 1,-3-1 0,-2-1-1,-2 1 1,-2 0 0,-2-1-1,-3 1 1,-2-1-1,-2 2 1,-19-66 0,13 69-18,-2 2 0,-1-1 0,-3 2 1,-2 1-1,-1 0 0,-2 2 1,-2 1-1,-40-45 0,42 57-31,-1 1-1,-1 2 0,-1 0 1,-1 2-1,-1 1 1,-1 2-1,-1 1 1,-1 1-1,0 1 0,-1 3 1,-47-14-1,33 17-27,0 1-1,-1 3 1,0 2-1,-1 2 0,1 2 1,0 3-1,0 1 1,0 3-1,0 1 1,-63 21-1,34-4 1,1 4-1,1 2 0,2 4 1,2 3-1,-101 71 1,115-67 35,2 2 0,2 3 0,3 3 0,1 1 1,3 3-1,2 1 0,2 3 0,4 1 0,1 2 0,-56 130 1,73-141 2,3 2 0,2 0 1,3 1-1,1 0 0,3 1 1,3 0-1,2 1 1,2-1-1,2 1 0,3-1 1,2 0-1,3 0 1,2 0-1,33 100 0,-24-105-7,2-2 0,2 0 0,2-1 0,2-1 0,2-2 0,1-1 0,3-1 0,1-2 0,2-1 0,45 35 0,-46-44 24,1-2 0,1-2 1,2-1-1,0-2 0,2-1 1,0-3-1,1-1 0,0-2 0,2-2 1,-1-2-1,89 11 0,-70-19 29,1-3 0,0-3 1,0-2-1,-1-4 0,0-2 0,0-2 0,-1-3 0,-1-3 0,101-47 0,-82 27-8,-1-3-1,-3-4 1,-1-3-1,-3-3 1,-2-3-1,86-89 1,-113 100 15,-1-3 1,-3-1 0,-1-1 0,-3-3 0,27-55-1,-43 69 10,-1 0 0,-2-1-1,-2-1 1,-2-1-1,-1 0 1,-2 0 0,-2 0-1,1-54 1,-9 33-19,-1 1 1,-4 0-1,-2 0 1,-3 1 0,-2 0-1,-3 1 1,-3 1-1,-44-92 1,29 81-20,-3 1 0,-4 2 0,-2 2 0,-2 2 0,-4 2 0,-81-77 0,94 103-31,-2 2-1,-1 1 1,-1 2 0,-2 2-1,-1 1 1,-1 3 0,-86-32-1,97 44-18,-1 1 0,0 3 0,-1 0 0,0 2 0,1 2 0,-1 2 0,0 0 0,0 3 0,0 1 0,0 2 0,-61 15 0,50-5-2,0 3 0,1 1 0,1 2 0,1 3 0,1 1 0,1 2 0,1 1 0,2 3 0,-60 59 0,50-38 20,2 2 0,2 2 0,3 2 0,2 2 0,3 1 0,-33 77 0,47-87 5,2 2 1,3 1 0,2 0-1,2 1 1,3 0-1,2 1 1,3 0 0,2 1-1,2-1 1,4 1 0,1-1-1,3 0 1,2 0-1,3 0 1,2-1 0,3-1-1,2 0 1,36 74 0,-31-83-9,2-1 0,1-1 0,2-2 1,3-1-1,0-1 0,3-2 0,1-1 1,1-1-1,82 57 0,-83-69 38,2-2 0,-1-2 1,2-1-1,1-2 0,0-1 0,1-2 0,0-2 0,1-2 1,0-2-1,0-1 0,1-2 0,57-2 0,-34-7 30,-1-2-1,0-4 1,0-2 0,-1-2-1,-1-4 1,0-2 0,91-46-1,-71 24-7,-2-3 0,-2-3 0,-2-4 1,120-109-1,-160 129-2,-2-3 0,-1 0 0,-2-3 0,-1 0 0,-2-2 0,-2-1 0,-2-1 0,-1-1 0,-3-1 0,-2 0 0,-1-2 0,-3 0 0,-2-1 0,-2 0 0,-1-1 0,1-60 0,-8 60-16,-2 0 0,-2 0 0,-2 0 0,-2 0 0,-2 1 0,-3-1 0,-1 2 0,-3 0 0,-1 1 0,-3 0-1,-2 1 1,-1 2 0,-3 0 0,-1 1 0,-2 2 0,-2 1 0,-1 1 0,-2 1 0,-2 2 0,-42-33 0,34 35-52,-1 2 1,-1 2-1,-1 2 1,-2 2 0,-1 2-1,0 2 1,-2 3 0,0 1-1,-1 3 1,-99-14 0,93 23-24,0 2 1,-1 3-1,1 2 1,0 3-1,0 3 0,0 1 1,1 4-1,1 2 1,-103 41-1,91-26 26,0 3-1,2 4 0,2 1 1,2 4-1,1 2 0,3 3 0,1 3 1,-69 79-1,88-85 20,1 3-1,3 1 1,2 2 0,2 1-1,2 1 1,3 1 0,2 2-1,3 0 1,1 1 0,4 1-1,-11 70 1,19-70-10,2 1 1,2-1-1,4 1 0,1-1 0,3 0 1,3 0-1,2 0 0,3-1 1,31 87-1,-27-99 3,3-1-1,1-1 1,2-2 0,1 0-1,3-1 1,1-1 0,1-2-1,2-1 1,2-1 0,1-2-1,2-2 1,48 33 0,-42-36 31,2-2 1,0-2 0,2-3-1,0-1 1,1-2 0,80 18-1,-63-23 18,0-3 0,0-3 0,1-2 0,113-9-1,-97-4 3,0-3 0,-1-4-1,-1-4 1,-1-2 0,-1-4-1,-1-4 1,-1-3 0,120-72 0,-135 66 0,-1-2 0,-2-3 1,-2-3-1,63-68 0,-86 78 5,-1 0 1,-3-2-1,-1-1 0,-1-1 1,-3-2-1,-1 0 0,21-63 1,-24 42 9,-2-2-1,-3 0 1,-4 0 0,-2-1 0,-3-1 0,-3 1 0,-3-1-1,-2 1 1,-4 0 0,-3 0 0,-3 1 0,-2 0 0,-42-111 0,33 119-37,-2 0 1,-3 2-1,-3 1 1,-1 1 0,-3 2-1,-58-65 1,57 78-39,0 2 1,-3 1 0,-1 2-1,-2 2 1,0 2 0,-2 2-1,-2 2 1,-49-20 0,47 27-21,0 3 1,-1 1-1,-1 3 1,0 2-1,-1 3 1,0 1 0,0 3-1,0 2 1,0 3-1,0 1 1,0 3-1,1 2 1,0 3-1,-55 18 1,49-10 13,1 2 1,1 3-1,1 2 1,1 3-1,2 2 1,1 2-1,1 2 0,2 2 1,1 3-1,3 1 1,1 2-1,-36 50 1,34-34 13,3 2 1,3 2 0,3 2 0,2 1-1,3 2 1,4 0 0,2 2 0,4 1-1,2 1 1,4 0 0,-8 102 0,19-108 0,3 1 1,2-1 0,3 1-1,4-1 1,2 0 0,3-1-1,2-1 1,4 0 0,2-1-1,3-1 1,3-2-1,62 100 1,-58-112 19,2-1 1,2-2-1,1-2 0,3-2 0,63 52 0,-69-66 31,2-2 0,0-2-1,1-1 1,1-2-1,1-2 1,1-1 0,79 21-1,-56-25 8,0-3-1,0-3 1,1-3-1,-1-2 1,1-3-1,0-3 1,-1-3-1,0-2 1,0-3-1,118-40 1,-116 29-13,0-4 0,-3-1 0,0-4 0,-2-2 0,-1-3 0,-2-2 0,-2-3 0,-2-2 0,92-100 0,-120 114 18,-1-1 0,-2-2 1,-1 0-1,-2-1 0,-1-2 0,-2 1 0,14-47 0,-16 33 7,-1-1-1,-3-1 1,-3 1 0,-1-2-1,-2-55 1,-6 38-24,-3-1 0,-3 1 0,-3 0 0,-3 0 0,-3 2 0,-3 0 0,-3 1 0,-45-91 1,36 95-23,-3 1 1,-3 2-1,-3 2 1,-1 1-1,-4 3 1,-1 1-1,-93-77 1,101 98-44,-2 1 0,0 3 0,-2 1 0,-1 2 0,-1 2 0,0 2 0,-2 2 0,0 2 0,-1 2 1,-1 2-1,-82-9 0,74 19-17,-1 2 1,1 2 0,0 3 0,0 2-1,0 3 1,1 2 0,1 3 0,0 2-1,1 2 1,1 3 0,1 2 0,-62 39-1,62-31 39,3 3 1,0 1-1,2 3 0,2 1 0,2 3 1,2 1-1,2 2 0,1 2 0,3 1 0,2 2 1,-42 86-1,50-76 5,3 0 1,2 1 0,3 1-1,2 0 1,4 1-1,2 1 1,3 0-1,3 0 1,2 0 0,16 117-1,-7-125-13,3 0 0,2-1 0,2 0-1,3-2 1,3 0 0,1-1 0,3-1-1,3-1 1,1-2 0,3 0 0,1-3 0,59 64-1,-68-86 27,2 0 0,0-2 0,1-1 0,1-1-1,2-1 1,-1-2 0,2-1 0,0-1-1,1-2 1,0-1 0,1-1 0,0-2 0,1-2-1,0 0 1,0-3 0,1-1 0,-1-1-1,1-2 1,-1-1 0,58-10 0,-34-1 25,-1-3 0,0-1 1,-1-4-1,-1-2 0,89-49 0,-43 11 4,175-138-1,-200 137-41,-3-4 0,-2-3-1,-4-2 1,88-120 0,-126 146-203,-1-1 0,-3-1 0,-1-1 0,17-50 0,-29 61-243,-1 0-1,-2-1 1,-2 0 0,-1-1 0,-2 0 0,0-49 0,-4 65-48,-1-1 0,-2 0 0,0 0 0,-1 1 1,-9-31-1,2 29 128,0 1-1,-1 1 1,-1 0-1,-20-25 1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3:49.1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99 1952,'67'-5'5102,"34"-12"-4177,-21 3-656,398-30 226,4 31-311,-254 9 16,349 2 598,592 77-1,-777-22-740,520 140 0,38 34 21,-854-203-83,-1 4 1,112 48-1,-45 0-2824,-135-63 1888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3:54.5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205 0 2144,'-11'3'1394,"-48"13"4535,59-16-5907,0 0 0,0 0-1,0 1 1,0-1-1,-1 0 1,1 0 0,0 1-1,0-1 1,0 0-1,0 0 1,0 1 0,0-1-1,0 0 1,0 1-1,0-1 1,0 0 0,0 1-1,0-1 1,0 0-1,0 0 1,0 1 0,0-1-1,0 0 1,0 1-1,0-1 1,1 0 0,-1 0-1,0 1 1,0-1-1,0 0 1,0 0 0,1 1-1,-1-1 1,0 0-1,0 0 1,1 0 0,-1 1-1,0-1 1,0 0-1,1 0 1,-1 0 0,0 0-1,0 0 1,1 1-1,-1-1 1,0 0 0,1 0-1,-1 0 1,0 0-1,0 0 1,1 0 0,22 11 445,-19-8-272,22 11 151,-2 2 1,0 0-1,-1 2 1,30 28-1,73 93 21,-68-87-332,2 1 9,-56-49-43,0 0 0,-1 1 0,0-1 0,0 0-1,0 1 1,0 0 0,-1 0 0,0 0 0,0 0 0,0 0 0,2 8 0,-4-10-6,0 0 1,0 0-1,-1 1 1,1-1-1,-1 0 1,1 0-1,-1 0 1,0 0-1,0 0 1,0 0-1,-1 0 1,1 0-1,-1 0 0,1-1 1,-1 1-1,0 0 1,0-1-1,0 0 1,0 1-1,-1-1 1,1 0-1,-1 0 1,1 0-1,-6 2 1,-8 6 1,0-1 0,-1-1 1,-20 7-1,13-5 37,-60 31-547,3 3 0,1 5 0,-110 87 0,178-128-1250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4:58.28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1313 581 4745,'-29'30'7482,"26"-54"-6134,3 1-787,1 8-230,-1-1 1,0 1 0,-1 0 0,-1 0 0,0 0 0,-6-20-1,7 32-279,-1 0-1,1 0 0,0 1 0,-1-1 0,1 1 0,-1-1 0,0 1 1,0 0-1,0-1 0,0 1 0,0 0 0,-1 0 0,1 1 1,0-1-1,-6-2 0,4 2-15,0 1 0,0 0 0,-1 0 0,1 0 0,0 1 1,-1 0-1,1-1 0,0 1 0,-1 1 0,1-1 0,0 1 0,0 0 0,-1 0 0,-3 1 0,-6 3 15,0 1 0,1 0-1,0 1 1,1 0-1,-1 1 1,2 0-1,-1 1 1,1 0-1,0 1 1,1 1-1,0-1 1,1 1-1,0 1 1,0 0 0,-12 24-1,10-14 42,0 0-1,1 1 1,2 0-1,0 0 1,1 1-1,2 0 1,0 1-1,-2 39 1,7-53-62,-1 0 0,2 1 0,-1-1 0,1 0 0,1 1 0,0-1 0,1 0 0,0 0 0,1-1 0,0 1 0,0-1 0,1 1 0,1-1 0,-1-1 0,2 1 0,-1-1 0,1 0 0,1-1 0,0 1 0,0-1 0,0-1 0,1 0 0,0 0 0,0-1 0,1 0 0,0 0-1,0-1 1,1-1 0,-1 1 0,1-2 0,0 1 0,0-2 0,0 1 0,20 0 0,-14-2 0,0-1 0,-1-1 0,1-1 0,-1-1-1,0 0 1,0-1 0,0 0 0,0-1 0,-1-1-1,1-1 1,-2 0 0,1-1 0,-1-1 0,0 0-1,-1 0 1,0-2 0,0 0 0,-1 0 0,-1-1-1,14-17 1,-16 18 22,-1 0 1,0 0-1,-1-1 0,0 0 0,-1-1 0,0 1 0,-1-1 1,0 0-1,-1-1 0,0 1 0,-2-1 0,1 1 0,-2-1 0,0 0 1,0 0-1,-1 0 0,-1 0 0,0 1 0,-1-1 0,-1 0 1,0 1-1,-1-1 0,0 1 0,-9-19 0,6 19-29,0 0 0,-1 1 0,0 0 0,-1 0 0,-1 1 0,1 0 0,-2 1 0,1 0 0,-1 1 0,-1 0 0,0 0 0,0 1 0,-1 1 0,-17-8 0,14 9-29,1 1 1,-2 1-1,1 0 1,0 1-1,-1 0 1,1 2-1,-1 0 1,1 0-1,-1 2 1,0 0-1,1 1 1,-23 6 0,13-2-2,1 1 0,-1 2 1,1 0-1,1 2 0,0 1 1,0 1-1,1 1 0,-39 30 1,53-36 12,0 0 1,0 0 0,1 1 0,0 0 0,1 1-1,0-1 1,0 1 0,1 1 0,0-1-1,1 1 1,0 0 0,1 1 0,0-1 0,1 1-1,0-1 1,1 1 0,0 0 0,1 0-1,0 0 1,1 0 0,0 0 0,2 13 0,3-5 7,0 0 0,0-1 0,2 1 0,1-1 0,0-1 0,1 1 0,1-2 0,1 1 0,0-1 0,2-1 0,21 23 0,-8-13-2,1 0 1,1-2 0,1-1-1,1-1 1,48 25 0,-57-36-10,-1-2 0,2 0 1,-1-1-1,1-1 1,0-1-1,1-1 0,-1-1 1,1-1-1,0-1 1,0 0-1,0-2 0,0-1 1,-1-1-1,28-6 0,-32 4 11,0-1-1,-1-1 0,0 0 0,0-1 0,0-1 0,-1-1 0,0 0 0,-1-1 1,0-1-1,0 0 0,-1-1 0,-1 0 0,0-2 0,-1 1 0,0-1 0,-1-1 0,-1 0 1,11-20-1,-14 23 11,-1-2 0,-1 1 0,1-1 1,-2 0-1,0 0 0,-1 0 0,0-1 1,-1 1-1,-1-1 0,0 1 0,-1-1 0,-1 0 1,0 1-1,-1-1 0,0 1 0,-9-26 1,5 23 1,-1 0 0,-1 0 1,-1 0-1,0 1 0,-1 0 1,-1 1-1,0 0 1,-2 1-1,1 0 0,-1 1 1,-1 0-1,-27-18 0,17 16-40,0 1-1,0 1 0,-2 1 0,0 1 0,0 1 0,0 2 1,-1 1-1,-1 1 0,1 1 0,-1 1 0,0 2 0,0 0 0,1 2 1,-32 4-1,19 1 2,1 1 0,1 2 0,-1 1 1,1 3-1,1 1 0,0 1 0,1 2 0,0 2 1,-44 30-1,59-34 12,0 1 0,2 2 0,0 0 1,0 1-1,2 0 0,0 1 0,-22 36 0,31-42 6,1 0 0,0 0 0,1 0 0,0 1-1,1 0 1,1 0 0,0 1 0,1-1-1,1 1 1,0 0 0,1-1 0,1 1 0,0 0-1,4 25 1,1-15 2,2 0 0,0-1 0,2 0 1,1 0-1,1-1 0,0 0 0,2-1 0,1 0 0,0-1 0,2-1 0,0 0 0,28 24 0,-23-23-1,2-2-1,0 0 0,1-2 0,1-1 0,1 0 0,0-2 0,1-1 0,0-1 0,1-2 0,40 11 0,-46-18 11,0 0 0,0-1 1,1-1-1,-1-1 0,0-1 0,0-1 0,0-1 0,0-1 1,0-1-1,-1 0 0,1-2 0,-1-1 0,-1 0 0,0-2 1,0 0-1,-1-1 0,0-1 0,-1-1 0,22-19 0,-19 13 21,0-1 0,-2-1-1,0 0 1,-1-1 0,-1-1 0,-2-1-1,0 0 1,-1-1 0,-2-1-1,0 0 1,-2-1 0,-1 0-1,-1 0 1,8-50 0,-15 58-26,-1 0 0,0 0 0,-2 0 0,0 0 1,-1 0-1,0 0 0,-2 1 0,0-1 0,-2 1 1,0 0-1,0 1 0,-2 0 0,0 0 0,-1 1 1,-24-30-1,11 17-68,-2 2 0,-1 0 0,-1 2 0,-2 1-1,0 2 1,-1 0 0,-44-23 0,42 29-11,0 2 0,-1 0 0,0 2-1,-1 2 1,0 1 0,-48-6 0,63 13 43,-1 0 0,0 1 0,0 0 0,0 2 1,0 1-1,1 0 0,-1 1 0,1 1 0,-1 1 1,1 1-1,0 1 0,-30 15 0,36-13 11,0 0 1,1 1-1,0 0 0,0 1 1,1 1-1,0 0 0,1 0 1,1 1-1,0 0 0,0 1 0,2 0 1,0 0-1,0 0 0,1 1 1,1 0-1,0 1 0,2-1 1,-4 27-1,2-8 15,3-1-1,1 1 1,1 0 0,2 0-1,1 0 1,2-1 0,16 61-1,-8-52 16,2-1-1,2 0 1,1-2-1,2 0 1,2-1-1,2-1 1,1 0-1,1-3 1,47 48-1,-53-63-2,1-1 0,0-1 1,1-1-1,1-1 0,0 0 0,1-2 0,28 11 0,-32-17-2,0-1-1,0 0 1,0-2-1,1 0 1,0-1-1,0-1 0,0-1 1,0-1-1,0-1 1,21-3-1,-19-1 15,0 0 1,-1-2-1,0-1 0,0 0 0,-1-2 0,0 0 1,-1-1-1,0-2 0,-1 0 0,0 0 0,-1-2 1,0-1-1,-2 0 0,0-1 0,0 0 0,-2-2 1,16-25-1,-16 22 3,-1 0 0,-1 0 1,-1-1-1,-1-1 0,-1 1 0,-1-2 1,-2 1-1,0-1 0,-2 0 0,0 0 0,-2-1 1,0 1-1,-2-1 0,-1 1 0,-8-45 1,-1 33-39,-2 0 0,-1 1 1,-3 0-1,0 1 1,-2 0-1,-2 2 1,-1 0-1,-2 2 0,-1 0 1,-1 1-1,-1 2 1,-2 1-1,-1 1 0,-1 1 1,-47-30-1,52 41-8,1 2 1,-1 0-1,-1 2 0,0 1 0,-1 1 0,1 1 0,-1 1 1,-1 2-1,1 0 0,-1 2 0,1 1 0,-1 1 0,0 2 1,1 1-1,-51 11 0,48-6 0,1 0-1,1 3 1,-1 0 0,2 1 0,0 2 0,0 1-1,2 1 1,-1 1 0,2 2 0,1 0-1,0 1 1,2 2 0,0 0 0,-24 33-1,26-27 4,2 1-1,0 0 0,2 2 0,2-1 0,0 2 0,3 0 0,0 0 0,2 1 0,1 0 0,2 0 0,1 1 0,2-1 0,1 1 1,2 0-1,1-1 0,9 45 0,-1-27 2,3 0 1,2-1-1,3 0 0,40 81 1,-42-101 12,1-1 0,1 0 1,1-1-1,2-1 0,1-2 0,0 0 1,2-1-1,39 30 0,-48-43 11,1-1 0,-1 0 0,2-2 0,-1 0 0,1-1 0,1 0 0,-1-1 0,1-1 0,0-1 0,0-1 0,1 0 0,26 0 0,-22-4 20,1-1-1,0-1 0,-1-1 1,1-1-1,-1-1 0,-1-1 1,1-1-1,35-18 0,-10-1 26,-2-2 0,-1-2-1,-1-2 1,-2-2 0,-2-2 0,-1-2-1,54-68 1,-55 59-11,-3-2 0,-2 0 0,-2-3 0,39-90 0,-57 110-28,-1 0 1,-2 0-1,-2 0 0,-1-1 1,-1-1-1,-2 1 0,-2-1 0,0 0 1,-7-54-1,0 51-45,-3 1-1,-1 0 1,-1 1-1,-2 0 1,-2 1-1,-1 0 1,-1 2-1,-2-1 1,-2 2 0,-1 1-1,-1 0 1,-2 1-1,-44-43 1,46 53-8,-1 0 0,-1 1 1,0 1-1,-1 2 0,-1 0 0,-1 2 1,0 0-1,-1 2 0,0 2 0,-1 0 1,0 2-1,0 1 0,-1 1 0,0 2 1,0 1-1,0 1 0,-45 3 0,50 1-14,0 2-1,1 0 0,-1 2 1,1 0-1,1 2 0,-1 1 0,1 0 1,1 2-1,-35 22 0,41-22 27,2 0-1,0 1 1,0 0-1,1 1 1,1 1-1,0 0 1,0 0 0,2 1-1,0 1 1,1 0-1,0 0 1,1 1-1,-10 31 1,10-14 13,1 1 0,1 0 1,3 0-1,0 0 0,2 0 1,2 1-1,1-1 0,2 0 0,12 50 1,-2-28 22,2-1 1,3 0-1,2-2 0,55 101 1,-49-109 24,2 0-1,3-2 1,1-2 0,2-1 0,1-1-1,3-2 1,60 46 0,-74-66-4,1-2 0,0 0 1,1-2-1,1-1 0,0-1 0,36 11 1,-42-18-4,0 0 1,0-2 0,1 0 0,-1-1-1,1-1 1,-1-2 0,1 0 0,-1-1 0,29-6-1,-24 1-8,1-2-1,-2 0 0,1-1 0,-1-2 0,-1-1 0,0-1 1,-1-1-1,0-1 0,-1-1 0,-1-1 0,-1 0 1,34-41-1,-40 42-14,-2 0 1,0-2 0,-1 1-1,-1-2 1,-1 1 0,-1-1 0,0-1-1,-2 0 1,0 0 0,-2 0-1,0-1 1,-1 1 0,-1-1-1,-1 0 1,-1-1 0,-1 1-1,-3-22 1,-3 11 0,-2 0-1,-1 0 1,-1 1-1,-1 0 0,-2 1 1,-2 0-1,-1 1 1,-37-53-1,24 43-36,-2 2 0,-1 2-1,-2 0 1,-1 2-1,-62-44 1,65 57 11,-1 1 0,0 2 0,-2 1 1,0 2-1,-1 1 0,0 2 0,-1 2 0,0 1 0,0 2 0,-1 1 0,0 2 1,-1 2-1,1 1 0,0 2 0,-39 7 0,19 0-1,0 3 0,1 2 1,0 3-1,1 3 0,1 1 0,1 4 0,1 1 1,1 3-1,-51 36 0,66-37 3,0 1 0,3 2 0,0 1 0,2 2 0,1 1 0,2 1 0,-39 61 0,51-67 6,1 1 1,1 0-1,1 2 0,2 0 0,1 0 0,2 1 1,1 0-1,1 0 0,2 1 0,-1 64 0,8-59 5,2 0-1,1-1 1,2 0-1,1 0 1,2-1-1,2 0 1,1-1-1,2 0 1,2-1-1,1-1 1,1-1-1,2 0 1,1-2-1,2 0 1,1-2-1,30 29 1,-27-32 5,1 0 1,1-2-1,2-2 1,0 0-1,1-2 1,1-2-1,0-1 1,2-2-1,0-1 1,0-1 0,1-3-1,1-1 1,0-1-1,0-3 1,0-1-1,43 0 1,-34-8 20,1-1 0,-1-3 0,0-1 0,0-3 0,-2-1 0,1-3 0,-2-1 0,0-3 0,-1-1 0,72-49 0,-57 29 36,-1-3 0,-2-2 1,-3-2-1,-1-3 0,-3-1 0,67-95 0,-95 117-14,-1-1 1,-1-1-1,-1-1 1,-2 0-1,-2-1 0,-1 0 1,-1-1-1,9-56 1,-17 66-19,-1-1 0,-1 1 0,-1-1 0,-1 0 0,-1 1 0,-2-1 0,0 1 0,-2 0 0,0 0 0,-2 1 0,-1 0 0,-1 0 0,-14-25 0,4 15-33,-1 1 0,-2 1 0,-2 1 0,-1 1 0,0 1 0,-3 1 0,0 2 0,-2 0 0,-63-39 0,52 41-6,-2 2 1,0 1 0,-1 3-1,-1 1 1,0 3-1,-1 2 1,-83-12 0,79 19-7,0 2-1,0 2 1,0 3 0,-1 1 0,2 3 0,-1 2 0,-63 19 0,72-14-8,2 1 1,0 3 0,0 1 0,2 1 0,1 3 0,0 1 0,1 1 0,-63 58 0,82-65 21,-1 1 0,2 1 0,1 0 0,0 1 0,1 1 0,1 0 0,1 1 0,2 0 0,0 0 0,1 2 0,1-1 0,1 1 0,1 0 0,1 0 0,1 1 0,2-1 0,0 1 0,2 0 0,0 0 0,5 30 0,3-7 16,3 0-1,1-1 0,2-1 1,2 0-1,3-1 1,32 60-1,-19-51 5,2-1 0,2-1 0,2-3 0,68 69 0,-80-92 1,1-2-1,0-1 1,2-1 0,1-1 0,1-2-1,0-1 1,1-1 0,1-2-1,1-2 1,0 0 0,0-3-1,1 0 1,1-3 0,-1-1-1,1-1 1,0-2 0,0-2-1,62-5 1,-53-3 17,-1-1 0,0-3-1,-1-2 1,0-1 0,-1-3-1,0-1 1,-2-2 0,63-41-1,-69 38-2,-2-1 0,-1-1 0,0-2-1,-2-1 1,-2-1 0,0-1-1,-2-2 1,-1 0 0,37-69 0,-50 77-3,-1-1 0,0-1 0,-2 1 1,-1-2-1,-2 1 0,0-1 0,-1 1 1,-2-1-1,-2-54 0,-4 45-18,-1 0 0,-1 1 0,-2 0-1,-2 0 1,-1 1 0,-29-61 0,10 39-40,-3 0 1,-2 3-1,-3 0 1,-1 3-1,-3 1 1,-2 2 0,-2 2-1,-56-41 1,66 59 10,0 2 0,-2 2 0,-1 1 1,0 2-1,-2 2 0,0 2 0,-1 1 1,0 2-1,-1 2 0,-1 2 0,1 2 1,-64-2-1,74 8 1,0 1 0,0 2-1,0 1 1,1 2 0,-1 1 0,1 2 0,1 1-1,-1 1 1,2 1 0,-1 2 0,2 1 0,0 2-1,0 1 1,2 1 0,0 1 0,1 1 0,-32 33-1,38-31 8,2 1 0,0 0-1,1 1 1,1 1-1,1 1 1,2 0 0,0 1-1,-15 50 1,18-39 26,1 1 0,2 0-1,2 0 1,1 1 0,4 79 0,5-60 19,3-1 1,2 0-1,3 0 0,2-2 0,3 1 1,2-2-1,2-1 0,54 93 0,-55-113-13,1-1 0,2 0 0,1-2 0,1-1 0,2-1 0,60 49 0,-66-62-10,0-2 0,1 0 0,1-1-1,0-1 1,0-1 0,1-1 0,1-2 0,0 0 0,0-2 0,0-1-1,36 3 1,-34-7-7,0-1 0,0-1 0,0-2 0,0 0 0,-1-2 0,1-1 0,-1-2 0,27-10 0,-20 4 3,-1-2 1,0-1 0,-1-2-1,-1-1 1,46-39 0,-37 23 19,-1-3-1,-2-1 1,-2-1 0,-1-3 0,-3 0 0,-1-2-1,-2-1 1,29-70 0,-42 83-6,-3-1 0,0 0-1,-2-1 1,-2 0 0,-1 0 0,-2-1 0,-2 0 0,-1 1-1,-1-1 1,-3 0 0,0 0 0,-3 0 0,-1 1 0,-2 0-1,-13-39 1,5 30-35,-3 0 1,-1 1-1,-2 1 0,-3 2 0,-1 0 0,-1 1 0,-3 2 0,-1 1 0,-60-56 1,64 69-3,-1 2 0,-1 1 0,-1 1 0,-1 1 0,0 2 0,-1 2 0,-1 0 0,-1 2 0,0 2 1,0 1-1,-1 2 0,0 1 0,-64-4 0,61 10-8,0 2-1,-1 2 1,1 2 0,0 1 0,0 1 0,1 3-1,0 1 1,1 1 0,0 3 0,1 0-1,-58 36 1,67-34 13,0 1-1,2 1 1,0 1 0,1 1-1,1 1 1,1 1-1,1 1 1,1 1 0,1 0-1,2 2 1,0-1-1,2 2 1,1 0 0,-18 57-1,22-49 25,2 1 1,2 0-1,1 0 0,2 1 0,2-1 0,1 0 0,2 0 1,1 1-1,3-2 0,0 1 0,2-1 0,2 0 1,25 56-1,-12-41 13,3-1 1,1-1-1,2-1 0,3-2 1,1-1-1,3-2 1,1-2-1,61 52 1,-66-66-16,0-2 0,2-1 0,1-2 0,1-1 0,1-2 0,0-2 0,2-1 0,0-2 1,0-2-1,65 11 0,-68-18 4,0-1 0,0-2 0,0-2-1,1-1 1,-1-2 0,0-2 0,0-1 0,-1-2 0,0-2 0,0-1 0,-1-1 0,41-21 0,-37 12 13,0-1 1,-2-2 0,0-1 0,-2-2 0,-1-2 0,-1-1 0,-2-1-1,-1-2 1,37-52 0,-52 64-5,0-2-1,-2 0 0,-1 0 1,-1-1-1,-1-1 0,0 0 1,-3 0-1,0-1 1,-1 0-1,-1 0 0,-2 0 1,-1-1-1,-1 1 1,-1-1-1,-1 1 0,-1-1 1,-8-33-1,0 24-25,-1 1-1,-2 0 1,-2 1 0,-1 0-1,-1 1 1,-2 1-1,-1 0 1,-37-42 0,30 42-28,-2 1 0,-2 1 0,0 2 1,-2 0-1,-1 3 0,-1 1 0,-47-25 0,50 35 14,0 0 0,-1 2-1,0 2 1,-1 1 0,0 1 0,0 2-1,-1 2 1,0 1 0,1 1-1,-1 2 1,0 2 0,0 1-1,0 1 1,1 2 0,0 2 0,0 1-1,-55 23 1,59-19 4,0 1 0,1 1 0,0 2 0,1 1 0,1 1 0,1 1 0,1 2 1,1 0-1,1 1 0,1 2 0,0 0 0,2 2 0,2 0 0,0 1 0,2 1 0,1 0 0,1 1 0,-18 58 1,24-56 1,2 0 0,2 0 0,0 1 0,2-1 0,2 1 0,1 0 1,1-1-1,2 1 0,10 43 0,-4-38 7,1 0 1,2-1 0,1-1-1,2-1 1,2 0-1,1-1 1,35 48-1,-42-66 14,1 0-1,1 0 0,0-2 0,2 0 0,-1 0 0,1-1 0,1-1 0,0-1 0,1-1 0,0 0 0,1-1 0,0-1 0,0-1 0,1 0 0,-1-2 0,2 0 0,22 2 0,-9-5 6,-1-1 0,1-1 0,-1-3 0,1 0 0,-1-2 0,0-2 0,-1-1 0,1-1 0,-2-2-1,1-1 1,-2-1 0,1-2 0,44-30 0,-40 22 1,-2-2-1,0-2 1,-1 0-1,-2-3 1,-1 0-1,-2-2 1,-1-1-1,-1-1 1,-2-1-1,28-55 1,-43 72-3,0 1 1,-2-1-1,0 0 1,-1 0 0,-1 0-1,0-1 1,1-30-1,-5 40-9,0 0 0,-1-1 0,1 1 0,-2 0 0,1 1 1,-2-1-1,1 0 0,-1 0 0,0 1 0,-1 0 0,0-1 0,0 1 0,-1 1 0,1-1 0,-2 1 0,1-1 0,-12-9 0,6 7-8,-1 2 1,0-1-1,-1 2 0,1 0 1,-1 0-1,-1 1 0,1 1 1,-1 0-1,0 0 0,0 2 1,-1 0-1,1 1 0,-1 0 1,1 1-1,-17 1 0,-7 1-10,0 2 0,1 1 0,-1 2 0,-61 19 0,58-12-2,0 1 0,1 2 0,1 2-1,1 1 1,-69 48 0,92-57 11,1 1 0,0 1 0,1 0 0,0 1 0,1 0 0,1 1 0,0 0-1,0 1 1,2 0 0,0 0 0,1 1 0,0 1 0,1-1 0,1 1 0,1 0 0,-6 33 0,10-44 8,0 0-1,0 0 1,1 1-1,0-1 1,0 0 0,1 1-1,0-1 1,0 0 0,0 0-1,1 0 1,0 0 0,0 0-1,0 0 1,1 0 0,0-1-1,0 1 1,1-1-1,-1 0 1,1 0 0,0 0-1,0 0 1,1-1 0,-1 0-1,1 0 1,0 0 0,0 0-1,9 4 1,-4-3 7,1-1-1,0 0 1,0-1 0,0 0-1,0-1 1,1 0 0,-1-1-1,1 0 1,-1-1 0,1 0-1,-1-1 1,1 0 0,-1 0 0,16-5-1,-2-2 6,0-1 0,0-2 0,-1 0 0,0-1-1,-1-1 1,0-2 0,-1 0 0,-1-1 0,36-36 0,-20 14 6,-3-1 0,-1-1 0,-3-2 0,31-54 0,-51 79-8,0 0 0,-2 0 1,0-1-1,-1 0 0,6-23 0,-12 37-8,0-1 1,0 1-1,0-1 1,-1 0-1,0 1 1,0-1-1,0 0 1,0 1-1,-1-1 1,0 1-1,0-1 1,0 0-1,0 1 1,-1 0-1,0-1 1,0 1-1,0 0 1,0 0-1,-1 0 0,1 0 1,-1 0-1,0 1 1,0-1-1,-1 1 1,1 0-1,0 0 1,-8-5-1,2 4-5,1-1 0,-1 1 0,-1 1 0,1-1 0,0 2 0,-1-1 0,0 1 0,0 1 0,1 0-1,-1 0 1,0 1 0,0 0 0,0 0 0,0 1 0,1 1 0,-1 0 0,0 0 0,1 1 0,-14 5 0,-5 4-12,0 0 1,1 2-1,1 1 1,1 1-1,-28 22 1,35-24 8,1 0 0,1 1 1,0 1-1,1 0 0,1 1 1,0 0-1,2 2 0,0-1 1,-16 35-1,22-39 6,1 1 0,0 0 0,1 0-1,1 0 1,1 1 0,0-1 0,1 1 0,0-1 0,2 1 0,-1 0 0,2-1 0,0 1-1,1-1 1,8 24 0,-2-15-1,0-1 0,2 1 0,1-2 1,0 0-1,2 0 0,1-1 0,0-1 0,1 0 0,2-2 0,0 1 0,0-2 0,2-1 0,0 0 0,1-2 0,0 0 0,1-1 0,1-1 0,0-1 0,48 15 0,-48-19 3,-1-1 0,1-1 0,0-1 0,1 0 0,-1-2 0,1-1-1,-1-1 1,1-1 0,-1-1 0,0-1 0,0-1 0,0-1 0,0-1-1,0-1 1,-1-1 0,-1-1 0,1-1 0,-1-1 0,-1 0 0,0-2-1,33-27 1,-38 25 12,0 0-1,-1 0 1,-1-2-1,0 0 0,-1 0 1,-1-1-1,-1 0 1,-1-1-1,0 0 1,-1-1-1,-1 0 0,-1 0 1,-1 0-1,-1-1 1,3-38-1,-6 35 1,-1 0 1,-1 0-1,-1 0 0,-1 0 0,-1 1 1,-1 0-1,-1-1 0,-1 2 0,-1-1 0,-1 1 1,-2 0-1,0 1 0,-23-34 0,-13-3-40,-1 2 0,-4 3 0,-1 1 1,-3 4-1,-1 1 0,-95-56 0,112 77 8,-1 3 1,-1 1 0,-1 3-1,-1 1 1,-1 2 0,0 2-1,-1 2 1,-92-12 0,109 22-6,0 0 1,0 2-1,0 1 1,0 2-1,1 0 1,-1 2-1,1 2 1,0 0-1,0 1 1,1 2-1,1 1 1,-1 1-1,2 2 1,-1 0-1,-44 35 1,47-29 5,0 1 0,2 2 1,0 0-1,2 1 0,0 0 0,2 2 1,1 0-1,1 1 0,1 1 0,1 0 1,2 1-1,1 0 0,-8 40 0,10-29 19,2 0 0,1 1 0,3-1-1,1 1 1,2 0 0,1-1-1,3 1 1,1-1 0,20 68 0,-10-59 10,1 0 1,3-2 0,2 0 0,2-1 0,2-1 0,2-2 0,1 0-1,60 64 1,-67-84-6,1-1 0,1-1 0,1-1 0,0-1 1,2-1-1,0-1 0,1-2 0,0-1 0,1-1 0,1-1 0,0-2 0,1-1 0,0-1 0,0-2 0,42 4 0,-38-10-3,-1-1 0,0-2 0,0-2 0,-1 0 0,1-3 0,-1 0 0,0-2 0,-1-2 0,-1-1 0,0-1 0,0-2 0,-1-1 0,-2-1 0,47-38-1,-38 25 14,-1-1-1,-2-2 0,-1-1 0,-2-2 0,-1-1 0,-2-2 0,-2 0 0,-2-2 0,36-84 0,-50 101-1,-2 0 0,-1 0 0,-1-1 0,-1 1 0,-1-1 0,-1-1 0,-1 1 0,-2 0 0,0 0 0,-2-1 0,-1 1 0,-1 0 0,-1 0 0,-2 1 0,0 0 0,-1 0 0,-2 0 0,-1 1 0,-21-36 0,2 15-23,-2 1-1,-2 2 1,-2 1-1,-1 2 0,-2 1 1,-2 2-1,-52-35 0,43 37 7,-2 2-1,-1 2 0,-2 3 0,0 2 1,-2 3-1,-68-19 0,84 32-18,0 1 0,-1 1 1,1 3-1,-1 1 0,0 3 0,0 1 1,0 2-1,0 1 0,1 3 0,0 1 1,-47 16-1,56-12-1,-1 0 0,2 3 1,0 0-1,0 2 0,2 1 1,0 2-1,1 1 0,2 0 1,0 3-1,1 0 0,1 1 1,1 1-1,-36 56 0,40-48 10,1 0 0,2 2-1,1-1 1,2 2 0,2 0 0,1 0-1,2 1 1,2 0 0,1 1-1,0 45 1,6-24 9,2 0-1,2 0 1,3 0-1,3-1 1,33 106 0,-29-123 9,2 0 0,1-1 0,3-1 0,1-1 0,1 0-1,3-2 1,1-1 0,60 62 0,-59-72-3,0-1-1,2-2 0,1 0 0,1-2 1,0-2-1,2-1 0,0-1 0,1-2 1,1-1-1,71 17 0,-73-25 7,-1-1 0,2-1 0,-1-2 0,0-2 1,0-1-1,1-1 0,-1-2 0,0-2 0,-1-1 0,1-1 0,-2-2 0,60-26 0,-47 13 17,-2-1-1,0-2 1,-2-3 0,-1-1-1,-1-1 1,-2-3 0,-1 0-1,39-51 1,-41 43 7,-1-1 0,-2-2 0,-3-2 0,-1 0 0,-2-2-1,33-97 1,-48 113-19,-1 0 1,-2 0-1,-1-1 0,-2 0 0,-1 0 0,-2 0 0,-2-1 0,0 1 0,-3 0 0,0 0 0,-3 0 0,-11-37 0,5 33-25,-2 1 0,-1 0 0,-2 1 0,-1 0 0,-2 2 0,-2 0 0,-1 2 0,-1 1 0,-33-32 0,35 41-2,-1 1-1,-1 0 1,-1 3-1,0 0 1,-1 1 0,-1 2-1,-1 1 1,0 1 0,-1 1-1,0 2 1,-1 1-1,-34-6 1,21 10-12,0 2-1,0 1 1,0 3-1,0 1 1,0 2-1,0 3 1,1 1-1,0 2 1,0 2-1,-70 29 1,64-19 0,1 3 1,0 1-1,2 2 0,1 3 1,2 1-1,1 2 1,2 2-1,-51 57 1,72-70 21,0 1 0,1 2 1,1 0-1,2 0 1,0 2-1,2 0 1,1 0-1,2 1 1,0 0-1,2 1 1,2 0-1,0 1 0,2-1 1,1 1-1,2 0 1,1 0-1,1-1 1,8 49-1,0-38 10,1 0 1,2-1-1,1 0 0,3-1 0,1 0 0,2-2 0,1 0 1,2-1-1,1-1 0,2-1 0,2-2 0,1 0 0,1-2 1,1-1-1,2-2 0,1 0 0,49 29 0,-39-30-2,0-2-1,2-1 0,1-2 0,1-3 0,0-1 1,2-3-1,-1-2 0,1-1 0,1-3 1,0-3-1,0-1 0,0-3 0,1-1 0,64-10 1,-56-1-2,-1-2 0,0-3-1,-1-2 1,-1-2 0,-1-3 0,-1-3 0,-1-1 0,-1-4 0,75-57 0,-92 60 13,-2-2 0,-1-1-1,-1-1 1,-2-2 0,43-64-1,-54 69 6,-2-1 0,-1-1 0,-1 0 0,-1-1 0,-2-1 0,-2 1 0,0-2 0,3-34 0,-9 33-13,-2 0 0,-2 0-1,-1 0 1,-1 0 0,-2 0 0,-1 1 0,-2 0 0,-2 0-1,-1 1 1,-1 0 0,-2 1 0,-22-39 0,4 16-32,-2 2 0,-3 2 1,-1 1-1,-3 2 0,-93-84 1,96 98 11,-3 3 1,0 1 0,-2 2 0,-1 2-1,-1 2 1,-1 2 0,-2 1-1,1 3 1,-59-13 0,71 23-13,-1 1-1,1 2 1,-1 2 0,0 1-1,0 2 1,0 1 0,0 2-1,1 2 1,-1 1 0,1 1-1,0 2 1,1 2 0,-61 27-1,63-21 7,0 2 1,1 0-1,1 2 0,1 2 0,1 0 0,1 2 0,1 1 1,2 1-1,0 1 0,2 2 0,1 0 0,2 1 0,0 0 1,3 2-1,0 0 0,-20 69 0,21-50 33,3 1 0,2 0 0,2 1 0,3 0 0,2 1 0,3-1 0,2 0 0,2 0 0,3 0 0,24 97 0,-12-84 3,3-1 0,2-1 0,4-2 0,2 0 0,3-2 0,3-1 1,2-2-1,62 72 0,-75-102-14,2-1 0,1-1 0,1-2 0,1 0 0,2-2 0,0-2 0,44 22 0,-50-31 0,1 0 0,0-2 0,0-1 0,1-1 0,0-2 0,0 0 0,1-2 0,-1-1-1,1-2 1,45-4 0,-41-1 5,0-2 0,-1-1-1,0-1 1,-1-2 0,0-2-1,0 0 1,-1-2 0,-1-1-1,-1-2 1,0-1 0,-1-1-1,38-36 1,-33 24 14,0-1-1,-2-2 0,-2-1 1,-1-1-1,-2-1 0,-2-1 1,-1-1-1,27-72 0,-36 72 7,-1 0 0,-3 0 0,-1-1 0,-2 0 0,-2 0 0,-2 0 0,-1-1 0,-8-64 0,0 56-23,-2 0 0,-3 0 0,-1 1 0,-3 1 0,-2 1 0,-40-76 0,33 78-22,-1 1 1,-3 1-1,-1 2 1,-2 1 0,-2 1-1,-2 2 1,-1 2-1,-1 1 1,-3 2 0,0 2-1,-2 1 1,-1 2 0,-1 3-1,-1 1 1,-54-18-1,53 26-9,-1 2-1,-1 2 0,0 2 0,0 2 0,0 2 0,-1 3 0,-95 7 0,118-2 4,1 1-1,0 1 1,1 2-1,-1 0 1,1 2-1,1 1 0,-1 1 1,2 0-1,0 2 1,0 1-1,1 1 1,1 1-1,0 0 1,1 2-1,1 0 0,-26 34 1,25-25 7,1 1 0,2 1 1,1 1-1,1 0 0,2 1 1,1 0-1,1 1 0,2 1 0,-6 33 1,9-23 8,1 0 0,3 1 0,1-1 0,2 1 0,2-1 0,14 68 0,-6-61 9,2 0 0,3-1 1,1-1-1,3-1 0,2 0 1,1-1-1,3-2 0,1 0 1,3-2-1,1-1 0,2-2 1,59 55-1,-60-67 1,1-2 0,1-1 0,1-1 0,1-2 1,1-2-1,0-1 0,2-2 0,0-2 0,1-1 0,51 9 0,-60-17 0,0-1 1,1-1-1,-1-1 0,1-2 0,-1-2 0,1 0 0,-1-2 0,0-2 0,0-1 0,0-1 0,-1-1 0,0-2 0,-1-1 0,29-16 0,-21 6 12,-1-2-1,-1-1 1,-1-1-1,-2-2 1,0-1 0,-2-2-1,-1-1 1,35-51 0,-44 53 10,-2-1 0,-1 0 0,-1-1 0,-2-1 0,-1 0 0,-1-1 0,-2-1 0,-2 0 0,-1 0 0,3-56 0,-9 40 3,-2 1 1,-3 0 0,-2 0 0,-2 1-1,-2 0 1,-2 0 0,-3 1 0,-1 1-1,-44-88 1,37 92-42,-2 0 0,-2 2-1,-1 0 1,-2 2 0,-2 2 0,-2 1 0,-1 1-1,-1 2 1,-2 1 0,-47-29 0,52 42-11,-1 1 1,0 2 0,-2 1-1,0 2 1,0 2 0,-1 1-1,-1 1 1,1 2 0,-1 2-1,0 2 1,-1 1 0,1 2-1,0 2 1,0 1 0,0 2-1,-49 12 1,50-7-2,0 1 0,2 1 1,-1 3-1,1 0 0,2 2 0,-1 2 1,2 1-1,1 2 0,0 1 0,2 1 1,0 1-1,2 2 0,1 1 0,1 0 1,2 2-1,-29 48 0,31-40 14,3 0-1,0 1 0,3 1 1,2 1-1,1 0 0,2 1 1,-9 83-1,16-73 16,2 0 1,2 0-1,2 0 1,3 0-1,2 0 0,18 60 1,-11-60 0,2-1 1,3 0-1,1-2 0,3 0 1,2-2-1,2 0 0,2-2 1,2-2-1,1 0 0,3-3 1,1-1-1,2-1 1,78 58-1,-86-76-5,1-1 1,0-1-1,1-2 0,1-1 1,0-2-1,1-1 0,0-2 1,40 7-1,-50-13-3,0-2 1,0 0 0,0-2-1,0 0 1,0-2 0,0 0-1,0-2 1,0-1-1,-1-1 1,0-1 0,0-1-1,41-20 1,-31 8 7,0-2 0,-1-1 0,-1-2 0,-1 0 0,-1-3 0,-2 0 0,27-35 0,-23 22 6,-2-1 0,-2-1 1,-1-2-1,-3 0 0,20-54 0,-31 62 7,-2 0 0,-2 0 0,-1-1 0,-2 0 0,-2-1 0,-1 0 0,-2 1 1,-2-1-1,-1 0 0,-3 1 0,0 0 0,-3 0 0,-1 0 0,-24-61 0,15 53-10,-2 1 0,-2 0 0,-3 2 0,-1 1 0,-1 1 0,-3 1-1,-1 1 1,-2 2 0,-2 2 0,-1 1 0,-43-32 0,52 48-24,0 1 0,-2 0 0,0 3 0,0 0 1,-1 2-1,-1 1 0,0 1 0,0 2 0,-1 1 0,0 2 1,0 1-1,-1 1 0,1 2 0,-1 1 0,1 2 0,-39 6 1,35-1-11,-1 1-1,1 2 1,1 1 0,0 1 0,0 3 0,2 0 0,0 3 0,0 0 0,2 2 0,0 2 0,2 0 0,0 2 0,-47 52 0,50-45 4,1 2 1,2 1 0,1 1 0,2 0 0,1 2 0,2 0 0,-13 43-1,15-30 10,2 0 0,2 0-1,3 1 1,1 1 0,1 66-1,7-60 23,3-1-1,2 1 0,2-1 1,3 0-1,2-1 0,3 0 1,2-1-1,3-1 0,1-1 1,60 98-1,-61-118 2,2-1-1,2-1 1,0-2 0,2 0 0,1-2 0,38 29-1,-46-42-3,1 0 0,0-1 0,1-1 0,1-1 0,0-1-1,0-1 1,1-1 0,0-1 0,1-1 0,44 5 0,-33-9 9,0-3 0,0 0 0,0-3 0,-1-1 0,1-1 0,-1-2 0,0-2 0,-1-1 0,-1-1 0,1-2 0,-2-1 0,0-2 1,-1-1-1,56-44 0,-44 27 3,-2-1 1,-2-2 0,-1-2-1,-2-1 1,-2-2 0,-2-1 0,-2-1-1,-2-2 1,29-65 0,-42 73 2,-1 0 0,-2 0-1,-2-2 1,-2 1 0,-1-1 0,-2 0 0,-2-1 0,-2 1 0,-7-76 0,-5 38-12,-3 0-1,-4 1 1,-3 1-1,-34-83 1,34 105-34,-3 1 0,-2 1-1,-2 1 1,-68-92 0,77 119 6,-2 1 0,-1 1 0,-1 1 0,0 1 0,-2 1 0,0 1 0,-2 1 0,0 2 0,0 0 0,-54-21 0,46 26-13,0 2-1,-1 0 0,0 3 0,0 1 1,0 1-1,-1 3 0,1 0 0,-1 3 1,1 1-1,0 1 0,0 2 1,0 2-1,1 1 0,-38 15 0,39-11 7,0 2 0,0 2 0,2 0 0,0 2 0,1 2 0,1 1 0,1 1 0,1 1 0,1 2 0,1 1 0,1 1 0,2 1 0,-36 58 0,36-43 32,2 0 1,2 1-1,2 1 0,2 0 0,2 1 0,2 1 0,2 0 1,3 0-1,1 1 0,3 0 0,1 0 0,9 66 1,0-59 24,1-1 0,4 0 0,1 0 0,3-2 0,2 0 0,3-1 0,1-1 1,3-1-1,3-1 0,47 63 0,-40-66-19,2-2 0,1-2 0,3-1-1,1-2 1,2-2 0,1-3 0,2-1 0,71 36 0,-84-52-5,1-1 1,0-2 0,1-2 0,1-1-1,-1-2 1,2-1 0,-1-3 0,1 0-1,0-3 1,0-1 0,0-2 0,0-2-1,52-10 1,-35-1-1,0-2 1,-1-2-1,-1-3 0,-1-2 0,-1-2 1,-1-3-1,-1-2 0,-2-2 0,-1-2 1,56-52-1,-70 55 9,0-2 0,-2-1 1,-2-1-1,-1-2 0,-2-1 1,-2-1-1,-1-1 0,-2-1 0,-2 0 1,-1-2-1,-3 0 0,-1-1 1,11-69-1,-21 75-15,-1-1 1,-3 1-1,-1-1 1,-1 0-1,-3 1 0,-1-1 1,-1 1-1,-3 1 1,-1 0-1,-1 0 1,-3 1-1,0 1 1,-3 0-1,0 1 0,-3 1 1,-24-31-1,16 27-15,-1 1 0,-2 2-1,-2 1 1,-1 1 0,-1 2-1,-2 2 1,0 1 0,-2 2-1,-1 2 1,-1 2-1,-1 1 1,-85-26 0,68 31-29,0 3-1,-2 2 1,1 3 0,-1 3-1,0 2 1,0 3 0,0 3 0,1 3-1,0 2 1,0 3 0,1 2 0,0 3-1,1 3 1,1 2 0,-63 35 0,86-37 14,1 1-1,1 2 1,0 2 0,2 1 0,1 1 0,2 2 0,-46 57 0,55-59 15,1 1 1,1 1-1,1 1 0,1 0 1,2 0-1,2 2 1,0-1-1,2 2 1,-9 63-1,14-54 18,2 2 0,2-1 0,2 0 0,1 0 0,3-1 1,1 1-1,20 62 0,-10-54 3,2-1 0,2-1 0,2-1 0,3-2 0,55 78 1,-47-79-8,2-2 1,2-1-1,1-2 0,3-2 1,1-2-1,1-1 1,2-3-1,1-2 1,2-1-1,1-3 1,1-2-1,90 29 1,-103-43 4,1-1 1,0-3-1,0-1 0,0-1 1,0-3-1,1-1 1,-1-2-1,0-2 1,1-1-1,-2-2 0,1-2 1,-1-1-1,63-27 1,-56 17 14,-2-2-1,0-2 1,-2-2 0,-1-2 0,-1-1 0,-1-2 0,-2-2 0,-1-1-1,-2-2 1,48-66 0,-60 71 5,-1 0 0,-2-1 0,-1-1 0,-2-1 0,-1 0 0,-1-1 0,-2 0 0,-2-1 0,9-59 0,-16 63-11,0-1 0,-2 1 1,-2 0-1,0 0 1,-3 0-1,0 0 0,-2 1 1,-1 0-1,-2 0 0,-1 1 1,-19-38-1,3 19-34,-2 1 0,-2 2 0,-2 1 0,-1 1 0,-75-71-1,54 66-26,-1 2 0,-3 2 0,-122-70 0,142 94 29,-1 2-1,0 2 0,-1 2 0,-1 2 0,0 1 1,-1 2-1,0 2 0,0 2 0,-1 2 0,-49 2 1,68 3-4,1 1 1,-1 2-1,0 1 1,1 0-1,0 2 1,0 1-1,1 0 1,-28 16-1,33-14 1,1 1 0,0 1 0,1 0-1,0 1 1,1 1 0,0 0 0,1 1 0,1 1-1,0 0 1,1 1 0,-9 18 0,2 1 2,3 1 0,1 1 0,1 0 0,2 0 0,2 2 0,2-1 0,1 1 0,-2 74 1,9-44 20,2 1 0,3-1 0,4 0 0,21 84 0,-15-94-3,3 0 0,3-1 0,2-1 0,2-1-1,4-1 1,58 88 0,-62-109-7,1-2 0,1-1 0,2-1-1,1-2 1,2-1 0,1-1 0,0-1 0,2-3 0,1 0-1,68 30 1,-82-43 6,1-2 0,0-1 1,1 0-1,0-2 0,0 0 0,0-2 0,0-1 0,1 0 0,-1-2 0,0-1 0,1-1 0,-1-1 1,0-1-1,0-2 0,-1 0 0,1-1 0,-1-1 0,-1-1 0,0-2 0,0 0 0,-1-1 0,37-28 1,-25 13-5,-1-2 1,-1-1 0,-2-2 0,-1-1 0,-2-1 0,-1-1-1,-2-1 1,-2-1 0,-1-1 0,29-77 0,-35 75-32,-2-1 0,-2 0-1,-1 0 1,-2-1 0,-3 0 0,-1 0 0,-1 0 0,-3 0 0,-1-1-1,-3 1 1,-10-47 0,9 64-144,-2 1 0,0 0 0,-1 1 0,-1 0-1,-1 1 1,-1 0 0,-2 0 0,-24-31 0,24 37-135,0 2 1,0 0 0,-1 0-1,-1 2 1,0 0 0,-1 0-1,-1 2 1,1 0-1,-1 1 1,-1 1 0,-24-7-1,-75-16-972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5:11.80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1502 541 1720,'-37'-36'8378,"36"31"-7979,-21-28 1551,16 29-1855,0 1 0,-1-1 0,0 2-1,1-1 1,-1 1 0,0 0 0,0 0 0,0 0 0,0 1 0,0 0 0,-1 1 0,1 0 0,0 0 0,0 0 0,0 1 0,0 0 0,0 1 0,0-1 0,-12 6 0,-3 0-27,2 1 1,-1 1 0,1 1-1,1 1 1,-21 15 0,20-11 38,2 0 0,0 2 1,1 0-1,0 1 0,2 1 1,0 0-1,1 1 0,1 1 0,1 0 1,1 1-1,1 0 0,-12 38 1,18-46-56,0 0 1,1 0 0,1 1-1,1-1 1,0 1 0,1-1-1,0 1 1,1-1 0,5 26-1,-3-29-48,0-1-1,1 1 0,0-1 1,1 0-1,0 0 1,0-1-1,1 1 0,0-1 1,1-1-1,0 1 1,1-1-1,-1 0 0,2-1 1,8 7-1,-6-6-22,0 0-1,1-1 1,0-1-1,0 0 1,0 0-1,1-2 1,0 1-1,0-2 1,0 1-1,0-2 1,1 0-1,15 0 1,-10-2 12,1 0 1,0-2 0,-1-1-1,1 0 1,-1-1 0,0-1 0,34-14-1,-28 8 58,-1-1 1,0-1-1,0-1 0,-2-1 0,0-1 0,-1-1 1,0-1-1,-1-1 0,-1-1 0,-1 0 0,-1-1 0,18-31 1,-29 43 25,0-1 1,-1-1-1,-1 1 0,0 0 1,0-1-1,-1 0 1,0 0-1,-1 0 1,0 0-1,-1-1 1,0 1-1,-1 0 0,0-1 1,-1 1-1,0 0 1,-1-1-1,0 1 1,-1 0-1,0 0 1,-1 1-1,0-1 0,0 1 1,-1 0-1,-1 0 1,0 0-1,0 1 1,-15-17-1,6 10 22,0 0-1,-1 1 1,-1 1-1,-1 1 1,0 0-1,-1 2 1,0 0-1,-38-16 1,28 16-46,0 2 0,0 1 0,-1 2 0,0 1 0,0 1 0,-31 0 0,21 4-37,0 1 0,1 3 0,-1 1 0,1 1 0,0 3 0,1 1 0,0 2 0,0 1 0,2 2 0,-43 25 0,61-30 1,0 1 0,2 0 1,-1 2-1,1 0 1,1 0-1,1 2 0,0 0 1,-19 27-1,26-32-1,1 0 1,0 1-1,1 0 0,0 0 1,1 1-1,1-1 0,-1 1 1,2 0-1,0 0 0,0 0 1,1 0-1,0 0 0,1 0 1,1 0-1,3 23 0,2-12-25,1 0 0,0-1 1,2 0-1,0 0 0,1-1 0,2 0 0,0-1 0,1-1 0,1 0 1,0 0-1,2-1 0,0-1 0,25 20 0,-14-14-63,2-2 0,0 0 0,1-2 0,1-2 0,1 0 0,0-2 0,1-2 0,41 12 0,-51-19 79,0-1 0,0-1 0,0-1 0,1-1 0,0-1 0,-1-1 1,1-1-1,-1-1 0,1-1 0,-1-1 0,0-2 0,0 0 0,0-1 0,-1-1 0,0-1 0,-1-1 0,0-1 0,0-1 0,-2-1 1,1 0-1,-1-2 0,-1 0 0,-1-1 0,0-1 0,28-37 0,-30 34 56,-1 0 0,-1-2 0,-1 1 0,-1-2 0,-1 0 0,-1 0 0,-1 0 0,8-41 0,-13 47-19,-1 0 1,-1-1-1,0 1 0,-1-1 1,-1 1-1,-1 0 0,0-1 0,-1 1 1,-1 0-1,-1 0 0,0 1 0,-1-1 1,-9-16-1,-2 3-18,-2 1-1,0 0 1,-2 2-1,-1 0 1,-1 1 0,-1 1-1,-2 2 1,0 0-1,-1 2 1,-1 1 0,-1 1-1,-1 2 1,-44-20-1,51 28-31,0 0-1,-1 2 0,0 0 1,0 2-1,-1 0 0,0 2 0,0 1 1,-34 1-1,39 3-13,1 0 0,0 1-1,-1 1 1,1 1 0,1 0 0,-1 2 0,1 0 0,0 1-1,1 1 1,0 0 0,-24 19 0,26-17 2,0 1-1,1 0 1,1 1 0,0 1-1,1 1 1,0-1 0,1 2-1,1-1 1,1 2 0,0-1-1,1 1 1,0 0 0,2 1-1,0 0 1,-6 31 0,9-23 4,0 1 0,2 0-1,1 1 1,1-1 0,1 0 0,1-1 0,2 1 0,1 0 0,0-1 0,16 36 0,-8-25-30,3-1 0,0 0-1,3-2 1,0 0 0,3-1 0,0-1 0,2-1-1,38 35 1,-45-48 9,2-2 0,0 0 0,1-1 0,0-1 0,1-1 0,0-1 0,1-1-1,1-1 1,0-1 0,0-1 0,0-1 0,1-2 0,0 0 0,29 2 0,-20-6 40,0-2 1,1-1-1,-1-1 1,0-2-1,0-1 1,0-2-1,-1-1 1,-1-2-1,1-1 1,-2-2-1,0-1 1,0-1-1,-2-1 1,39-30-1,-46 30 33,-1-2 0,-1 0 0,-1 0-1,0-2 1,-2-1 0,0 0-1,-2-1 1,0 0 0,-1-2-1,-2 1 1,0-2 0,-2 0-1,-1 0 1,-1 0 0,-1-1-1,-2 0 1,0-1 0,0-33 0,-5 29-8,-2-1 0,-1 1 0,-2 0 0,-1 0 0,-2 0 0,-1 1 0,-1 0 0,-2 0 1,0 1-1,-3 1 0,0 0 0,-2 2 0,-27-36 0,25 38-51,-1 0-1,-1 2 1,-1 1-1,-1 0 0,-1 2 1,-1 1-1,0 0 1,-1 2-1,-2 2 1,1 0-1,-2 1 1,1 2-1,-59-16 1,57 22 9,0 1 1,-1 2-1,1 1 1,0 2-1,-1 1 1,1 1 0,-1 1-1,1 2 1,1 1-1,-1 1 1,1 2-1,0 1 1,1 1 0,0 1-1,1 2 1,0 1-1,1 1 1,1 1-1,0 1 1,2 1 0,0 1-1,1 1 1,1 1-1,1 1 1,1 1-1,1 1 1,-28 52-1,26-36 7,2 1-1,2 1 0,2 0 0,1 1 0,3 0 0,1 1 0,3 1 0,1-1 0,3 1 0,1-1 0,3 1 0,1 0 0,3-1 0,1 0 0,3 0 0,1-1 0,2 0 0,29 64 0,-30-84-33,0-1 0,2 0 1,0-1-1,2 0 0,0-2 0,1 0 0,2 0 0,0-2 0,32 25 0,-38-33 31,0-2-1,0 1 0,1-2 0,0 0 0,0-1 0,1 0 0,0-1 0,0 0 0,0-1 0,0-1 0,1-1 0,0 0 0,-1-1 0,1-1 0,0 0 1,-1-1-1,23-4 0,-14-2 29,-1 0 1,-1-2-1,0 0 1,0-2-1,0 0 1,-2-1-1,1-2 1,-2 0-1,0-1 1,24-23-1,-11 5 74,-1-1 0,-1-1-1,-2-1 1,36-63-1,-49 69-54,0-1-1,-2-1 1,-2 0-1,-1 0 1,-1-1-1,-2-1 1,-1 1-1,-2-1 1,-1 0-1,-2 0 1,-1 0-1,-1 0 1,-2 0-1,-2 0 1,-1 1-1,-1 0 1,-2 0-1,-2 0 0,-1 1 1,-1 1-1,-1 0 1,-2 1-1,-1 1 1,-2 0-1,0 1 1,-2 1-1,-1 1 1,-46-42-1,49 53-47,0 0 0,-2 2 0,1 0 0,-2 1 0,1 1 0,-2 1 0,1 1 0,-1 1 0,-1 1 0,1 1 0,-31-3 0,23 5-23,-1 2 0,1 2 0,-1 0 0,1 2 0,0 2 0,0 1 0,0 1 0,-42 14 0,44-10 4,0 1-1,1 2 1,1 1 0,0 1 0,0 1 0,2 1 0,0 2-1,-35 33 1,44-36 28,0 2 0,0 1-1,2 0 1,0 0 0,2 1 0,0 1-1,1 0 1,1 1 0,1 0-1,1 0 1,-8 37 0,11-27-14,1-1 0,2 1 0,1 0-1,1-1 1,1 1 0,3 0 0,0-1 0,2 0 0,1 0 0,1 0-1,2-1 1,1 0 0,2-1 0,0-1 0,2 0 0,1 0 0,2-2 0,24 31-1,-22-34 2,0 0-1,2-1 1,0-1 0,1-1-1,1-2 1,1 0-1,0-1 1,2-2-1,0 0 1,0-2-1,1-1 1,1-2 0,0 0-1,0-2 1,1-1-1,0-2 1,0 0-1,61-1 1,-57-6 43,1-2 1,-1-1 0,0-2-1,0-2 1,-1 0-1,0-3 1,60-29 0,-50 19 17,-2-3 0,0-1 0,-2-2 0,-1-2 0,39-39 0,-60 52-10,-1-1 0,0 0 0,-2-2 0,0 0 0,-1 0 0,-1-1 0,-1-1 0,-1 0 0,10-30 0,-15 35 6,-1-1-1,0 0 1,-1 0-1,-1 0 0,-1 0 1,-1-1-1,0 1 1,-2 0-1,0 0 0,0-1 1,-2 2-1,-12-36 0,5 26-29,-1 1 0,-2 1-1,0 0 1,-2 0 0,-1 2-1,0 0 1,-2 1 0,-1 1-1,0 0 1,-2 2 0,0 0-1,-1 2 1,-44-26-1,32 24-46,0 1-1,-1 1 0,-1 3 0,-1 0 1,0 3-1,0 1 0,-1 2 0,-1 2 1,-57-3-1,53 10-5,0 1 0,0 2 1,1 3-1,0 1 0,0 2 1,0 1-1,1 3 0,1 2 1,1 1-1,-67 39 0,79-39 20,0 1-1,1 1 0,1 2 0,1 0 1,1 2-1,1 1 0,1 0 0,1 2 1,1 0-1,2 2 0,0 0 0,2 1 1,1 0-1,-21 61 0,30-65-10,0 0-1,2 1 0,0 0 1,2-1-1,1 1 0,1 0 1,1 0-1,2 0 0,0 0 0,2-1 1,8 30-1,-3-24-113,2 0 0,1-1 0,1 0 0,1-1 0,2-1 0,1 0 0,1-1 0,32 34 0,-28-37 2,0-1 0,2-1 1,1-1-1,1-1 0,0-1 1,1-2-1,1-1 0,42 17 1,-46-24 115,-1-1 1,1 0-1,1-2 1,0-1-1,-1-2 1,1 0 0,0-1-1,1-2 1,-1-1-1,0-1 1,26-5 0,-15-2 132,0-2 1,0-1-1,-2-2 1,0-1-1,0-2 1,-1-2-1,45-32 1,-26 11 104,-2-1 1,-1-3-1,65-75 0,-95 97-144,-2-1-1,0 0 1,-1-2-1,-2 0 0,-1 0 1,0-1-1,-2-1 1,-2 0-1,0-1 1,-1 0-1,-2-1 1,-1 1-1,-1-1 0,-2 0 1,-1-1-1,-1 1 1,-1 0-1,-2-1 1,-1 1-1,-12-52 1,4 40-17,-3 0 1,-1 1 0,-2 1 0,-2 0 0,-2 1-1,-1 1 1,-2 1 0,-1 1 0,-1 2 0,-58-56 0,63 69-52,-1 0 0,-1 2-1,-1 1 1,-1 0 0,0 2 0,-1 1 0,0 1 0,-1 1 0,-1 2 0,0 1 0,0 0 0,-1 2 0,1 2 0,-2 0 0,1 2 0,-49 1 0,49 5-22,0 0 0,0 2 0,1 1 0,-1 1-1,2 1 1,-1 2 0,1 1 0,1 1 0,0 1 0,1 1 0,0 2 0,1 0 0,1 2-1,-28 25 1,27-18-2,1 1 1,1 1-1,1 0 0,1 2 0,1 0 0,2 2 1,1 0-1,2 0 0,1 1 0,1 1 0,-12 56 1,16-44-27,2 0 0,2 0 1,2 0-1,2 1 1,2-1-1,1 0 0,3 0 1,2-1-1,1 1 0,3-2 1,1 1-1,3-2 1,1 0-1,30 52 0,-29-62 11,1-1-1,1-1 1,2 0-1,1-2 0,1-1 1,2 0-1,0-2 1,2-1-1,0-2 1,2 0-1,0-2 0,2-2 1,0 0-1,1-2 1,0-2-1,1-1 0,1-1 1,41 7-1,-48-15 70,-1-1-1,1-1 1,0-2 0,0 0-1,0-2 1,0-2 0,-1 0-1,1-2 1,-1 0-1,0-2 1,46-21 0,-33 10 49,-1-2 0,-1-2 1,-1-1-1,-1-1 0,-1-3 1,52-51-1,-71 62-8,0-1-1,-2 0 1,0-1 0,-1 0-1,0-2 1,-2 1-1,-1-1 1,0 0 0,-1-1-1,-2-1 1,0 1-1,6-39 1,-10 33 10,-2 1-1,0-1 0,-2 1 1,-1-1-1,-1 1 1,-1 0-1,-2-1 1,0 2-1,-2-1 1,-16-37-1,3 20-74,-2 0 0,-2 1 0,-1 2 0,-3 1 0,-1 1 0,-2 1 0,-1 2 0,-2 1 0,-2 2 0,0 2 0,-3 1 0,-66-39 0,81 56-20,0 1 0,0 1 0,-1 2 0,-1 0 0,1 2 0,-1 1 1,-1 1-1,1 1 0,-1 1 0,1 2 0,-45 3 0,39 1-23,0 2-1,1 2 1,-1 0 0,1 3-1,1 0 1,0 2-1,0 1 1,1 2-1,-31 21 1,33-18-1,0 2-1,2 1 1,0 1 0,2 1-1,0 1 1,2 2-1,1 0 1,0 1 0,-15 30-1,22-32 23,1 0 0,2 1 0,0 0-1,2 1 1,1 0 0,1 0 0,1 1-1,2 0 1,1 0 0,1 0 0,2 38 0,2-32-30,3 1 0,1-1 1,1 0-1,2-1 0,1 1 1,1-2-1,2 0 0,2 0 1,1-1-1,1-1 1,1-1-1,2 0 0,25 28 1,-28-38 27,1-1 1,0 0 0,2-1 0,-1-2-1,2 0 1,0 0 0,1-2 0,0-1-1,1-1 1,1-1 0,-1-1 0,2 0-1,-1-2 1,1-1 0,0-1-1,0-2 1,0 0 0,36-1 0,-26-5 47,0-1 0,0-1-1,0-2 1,-1-2 0,-1-1 0,1-2 0,-2-1 0,35-18 0,-13 1 84,-2-2 0,-1-2 0,83-73 0,-113 88-49,-1 0-1,0-2 1,-2 0-1,0-2 1,-2 0-1,0 0 1,-2-2-1,17-37 1,-22 39-14,-2 1 1,0-1 0,-2 0 0,0-1-1,-2 1 1,0-1 0,-2 0 0,-1 1-1,0-1 1,-6-32 0,-2 13-26,-2 0 1,-2 0 0,-2 1-1,-2 0 1,-1 2 0,-2 0 0,-2 1-1,-2 1 1,-1 1 0,-2 1-1,-1 1 1,-2 1 0,-2 2-1,0 1 1,-2 2 0,-2 1-1,-44-29 1,56 45-46,-1 0 0,0 2 1,-1 1-1,0 0 0,0 2 0,0 1 0,-1 1 1,0 1-1,0 2 0,0 0 0,0 2 0,-1 0 1,1 2-1,0 1 0,0 2 0,1 0 1,-39 13-1,35-8-12,0 1 0,1 2 0,1 1-1,-1 0 1,2 3 0,0 0 0,2 1 0,-1 1 0,2 2 0,1 0 0,1 2 0,0 0 0,2 1 0,-25 42 0,22-26 34,3 1 1,1 1-1,3 1 1,1 1 0,2 0-1,2 0 1,2 1-1,2 1 1,-1 56-1,7-36-25,3-1 0,2 0 0,3 0 0,3 0 0,36 115-1,-34-140-73,2 0-1,2-1 1,2 0-1,1-2 1,2 0-1,51 65 0,-59-86 65,0-1 0,0-1-1,1 0 1,1-1 0,1 0-1,0-1 1,0-1 0,1-1-1,0-1 1,1 0 0,0-1-1,0-1 1,1-1 0,0-1-1,0-1 1,28 3 0,-21-6 38,-1-2 0,1-1 0,0-1 0,-1-2 0,0 0 1,0-2-1,0 0 0,-1-2 0,0-1 0,-1-1 0,0-1 0,-1-1 1,0-1-1,23-20 0,2-3 53,-2-3 0,-2-1 0,-2-3-1,-1-1 1,40-60 0,-56 70 17,-2-1 0,-2-1 0,-1-1-1,-2 0 1,-2-2 0,-1 0 0,-2-1 0,-2 0-1,-2-1 1,7-68 0,-14 77-26,-2 0 0,-1 0 0,-1-1 0,-2 1 0,-1 1 0,-2-1 0,-1 1 0,-2 0 0,0 1-1,-3 0 1,0 0 0,-2 2 0,-1 0 0,-23-31 0,17 31-61,-1 1 1,-1 1-1,-2 1 0,0 1 0,-2 1 1,-1 2-1,0 0 0,-2 3 0,0 0 1,-1 2-1,-1 1 0,0 2 0,-1 1 1,-1 2-1,0 1 0,0 1 0,-1 3 1,0 1-1,-1 1 0,1 2 0,0 2 0,-1 1 1,1 2-1,0 1 0,0 2 0,0 1 1,1 2-1,-60 24 0,59-17-1,1 1-1,1 2 1,1 1-1,1 2 1,1 1 0,1 2-1,1 0 1,1 2-1,1 1 1,2 2 0,0 0-1,3 1 1,-31 55-1,34-51 24,2 2-1,1 0 1,2 1-1,2 0 0,1 1 1,3 0-1,0 1 0,3 0 1,1 0-1,2 0 1,2 1-1,9 77 0,-1-74-46,2 0 0,2 0 0,1-2 0,3 1-1,1-2 1,2 0 0,2-1 0,1-1-1,3-1 1,0-1 0,40 42 0,-40-52-11,1-1 1,2-1 0,0-1-1,2-1 1,0-2-1,2-2 1,0 0-1,1-2 1,1-2 0,0-1-1,1-1 1,0-2-1,1-2 1,39 6 0,-32-11 36,-1-2 0,1-2 0,0-2 1,-1-1-1,1-3 0,-1-1 1,0-2-1,-1-2 0,0-2 1,-1-2-1,-1-1 0,0-2 1,-1-1-1,-1-3 0,-1-1 1,56-46-1,-59 42 83,-2-2 0,-2-2 0,0 0 0,-2-2 0,-2-1 0,-1-1 0,28-53 0,-37 57 21,-1-2 0,-1 0-1,-2 0 1,-1-1 0,-2-1 0,-1 0 0,-2 0 0,-2 0-1,0-48 1,-6 42-38,-2-1 0,-2 1 0,-1-1 0,-3 2 0,-1 0 0,-1 0-1,-3 1 1,-1 1 0,-2 0 0,-2 2 0,-1 0 0,-1 1 0,-2 2 0,-39-41 0,34 42-52,-2 0 0,-1 3 0,-2 0 0,0 3 1,-2 1-1,-1 1 0,0 2 0,-2 2 1,-1 1-1,0 3 0,-1 1 0,0 2 0,-65-11 1,61 19-48,-1 3-1,0 1 1,1 2 0,-1 3 0,1 1 0,0 3-1,0 1 1,1 2 0,0 3 0,1 1 0,1 2 0,0 2-1,1 2 1,2 2 0,0 2 0,1 1 0,2 2 0,1 1-1,1 2 1,1 2 0,2 1 0,2 1 0,-31 45-1,44-53 29,1 1 0,1 1 0,1 0 0,2 1 0,1 0 0,1 0 0,2 2 0,1-1 0,1 1 0,2 0 0,1 0 0,2 0 0,2 36 0,4-28-42,0-1 0,3-1 0,1 1 0,2-1 0,1-1 0,3 0 0,0-1 0,2 0 0,44 64 0,-34-61-2,2-2-1,2 0 1,1-2-1,2-2 1,1-1-1,2-2 0,1-1 1,49 28-1,-52-37 49,1-1 0,0-3 0,1 0 0,1-3 0,0-1 0,1-2 0,0-1 0,1-2 0,79 2 0,-64-11 34,0-2 1,0-3 0,-1-3 0,0-1 0,-1-3-1,-1-3 1,0-1 0,-1-3 0,-1-2-1,-1-2 1,-1-3 0,-2-1 0,-1-2 0,-1-3-1,-2-1 1,-1-2 0,-2-2 0,58-73 0,-75 79 16,0-1 1,-3-1 0,-1-1 0,-1-1 0,-2 0 0,-2-1-1,-1 0 1,-2-1 0,-2-1 0,-1 1 0,-3-1-1,-1 0 1,-1 0 0,-3 0 0,-1 0 0,-2 0 0,-2 0-1,-12-44 1,9 48-34,-2 0-1,-1 1 1,-2 0-1,-2 1 1,-1 0 0,-1 2-1,-2 0 1,-1 1-1,-2 1 1,-1 1-1,-1 2 1,-1 0 0,-1 1-1,-2 2 1,0 1-1,-2 1 1,0 2-1,-2 1 1,-52-23-1,49 29-38,-1 1 0,0 2 0,-1 1 0,0 2 0,0 2 0,0 1 0,-1 2 0,0 2 0,1 2 0,-1 1 0,1 2 0,-62 16 0,67-13 6,1 3 0,0 0 0,1 2 0,0 1 0,1 2 0,1 1 0,0 1 0,2 2 0,0 0 0,1 2 0,1 1 0,1 1 0,1 1 0,-34 49 0,36-39 47,1 1 0,1 0 0,3 2 0,1-1 1,1 2-1,3 0 0,-11 59 0,15-47-14,2-1-1,3 1 1,1 0-1,3 0 1,14 85-1,-7-84-43,3-1-1,2 0 0,2-1 0,3 0 0,1-2 1,3 0-1,1-1 0,3-2 0,2 0 0,1-2 1,3-2-1,64 65 0,-66-78 10,0-2 1,2-2-1,1-1 1,0-1-1,2-2 1,48 20-1,-59-30 23,1-1-1,0-1 0,1-1 1,0-2-1,0 0 0,0-2 1,0-1-1,1-1 0,-1-2 1,38-5-1,-33 1 20,-1-2-1,0-2 0,-1-1 1,0-1-1,0-1 1,-1-2-1,-1 0 0,0-3 1,34-25-1,-30 16 50,-1-2 0,-1 0 0,-1-3-1,-1 0 1,-3-1 0,38-61 0,-35 42 21,-1 0 1,-3-2-1,-3-1 1,-1-1-1,-3 0 1,-3-2-1,-2 0 1,-2 0-1,-3-1 1,-1-91-1,-7 102-40,-3 1-1,-1-1 0,-3 1 1,-1 0-1,-3 1 0,-1 0 1,-2 1-1,-26-50 1,28 67-32,-2 1 1,-1 1-1,0 1 1,-2 0 0,-1 1-1,-1 1 1,-1 1-1,-1 0 1,0 2 0,-2 1-1,0 0 1,-1 2-1,-54-25 1,40 25-50,0 2-1,-2 2 1,1 2-1,-1 1 1,-1 3-1,0 1 1,0 2-1,0 1 1,0 3-1,1 1 1,-1 3 0,-63 14-1,66-10 1,1 2 1,0 1-1,1 2 0,0 2 0,2 1 0,0 2 1,1 2-1,1 1 0,0 1 0,2 2 1,1 1-1,1 1 0,-33 41 0,34-30 6,2 1 0,1 1 0,3 1 0,1 1 0,2 1 0,2 1 0,2 0 0,2 1 0,1 1 1,3 0-1,2 0 0,2 1 0,1 56 0,4-61-1,2 1 1,2 0 0,1-1 0,3 0 0,1 0 0,2 0 0,2-2 0,2 1 0,2-2 0,1 0 0,2-1-1,1-1 1,2-1 0,45 53 0,-46-66 21,0-2 1,2 0-1,0-2 0,1 0 0,1-2 0,1-1 0,0-1 1,1-1-1,1-2 0,0-1 0,1-1 0,0-1 0,0-2 1,0 0-1,1-3 0,0 0 0,0-2 0,1-2 0,-1-1 1,0-1-1,0-1 0,0-2 0,58-17 0,-44 7 55,0-2-1,0-2 0,-2-2 1,-1-1-1,0-3 0,-2-1 1,-1-2-1,-1-2 1,-2-2-1,-1 0 0,-1-3 1,49-65-1,-62 69 29,-1 0-1,-1-1 0,-2-2 1,-1 1-1,-2-2 1,-1 0-1,11-48 1,-18 52-17,-1 1 0,-2-1 0,-1 0 1,-1 0-1,-2 1 0,-1-1 0,-1 0 1,-2 0-1,-12-44 0,2 31-29,-2 0 0,-2 0 0,-1 2 0,-3 1-1,-1 0 1,-2 2 0,-49-58 0,32 49-53,-2 2 0,-1 2 0,-3 2 0,-1 2 0,-57-33 0,72 52-1,-1 1-1,-1 2 1,-1 2-1,0 1 1,-1 2 0,0 2-1,-1 2 1,0 1-1,-1 2 1,1 2 0,-1 1-1,0 2 1,0 3-1,0 0 1,0 3 0,1 2-1,0 1 1,0 2 0,1 1-1,0 3 1,1 1-1,1 2 1,0 1 0,1 2-1,1 1 1,1 2-1,-35 31 1,40-27 37,0 1-1,2 2 0,2 0 1,0 2-1,2 1 1,2 1-1,1 0 1,1 2-1,-14 39 0,16-27-1,2 0-1,2 1 1,2 0-1,2 1 1,3 0-1,0 88 1,7-79-29,3 0 0,3 0 0,2-1 1,3 0-1,2-1 0,2 0 1,4-1-1,1-1 0,3-1 1,2-1-1,3-2 0,67 92 0,-77-118 1,2-2-1,1-1 0,0 0 1,2-2-1,0 0 0,1-2 1,43 24-1,-50-33 17,2 0 0,-1-1 0,1-1 0,0-1-1,1-1 1,-1-1 0,1 0 0,0-2 0,0 0 0,0-2 0,41-3 0,-33-2 26,1-2-1,-1 0 1,-1-2 0,1-2 0,-2 0 0,1-2 0,-2-1 0,0-1-1,0-1 1,-2-1 0,0-1 0,-1-2 0,40-43 0,-29 26 20,-3-3 1,-1 0-1,-1-2 1,-3-1 0,-2-1-1,-1-1 1,26-78-1,-35 78 2,-3-1 0,-1 0 0,-3-1 0,-2 0 0,-1 0 0,-3 0 0,-2 0-1,-9-66 1,2 60-24,-2 0 0,-3 1 0,-2 0 0,-2 1 0,-2 1 0,-3 1 0,-30-51 0,40 79-22,-2 0-1,0 2 1,-1 0-1,-1 0 1,-1 2-1,0 0 0,-2 1 1,-33-23-1,36 29-12,0 0-1,-1 2 1,0 0-1,-1 1 1,0 1-1,0 1 1,0 0-1,0 1 1,-1 1-1,0 1 0,-32 0 1,26 3-24,0 1 1,0 2-1,0 0 1,1 2-1,-1 0 1,1 2-1,1 0 1,0 2-1,-38 21 1,34-14-3,0 1 0,1 2-1,1 1 1,1 0 0,1 2 0,1 1 0,-20 27-1,18-18 18,2 0 0,2 2 0,1 0 0,1 1 0,3 1 0,0 0 0,3 1 0,1 0 0,2 1 0,1 1 0,2-1 0,-1 72 0,10-61 30,2 0 0,2-1 0,2 1 0,2-2 0,2 0 0,3 0 0,1-1 0,29 54 0,-28-66-12,2 0 0,2 0 0,0-2 1,3-1-1,0-1 0,2-1 1,1-2-1,2 0 0,0-2 0,58 38 1,-66-52 1,0 0 1,1-2-1,0 0 1,1-2-1,0 0 1,0-2-1,1-1 1,-1 0-1,1-2 1,0-1-1,0-1 0,31-3 1,-27-1 4,0-1 0,1-2 1,-2-1-1,1-2 0,-1 0 0,-1-2 1,1-1-1,-2-1 0,0-1 0,27-20 1,-15 7 36,-2-1 0,-1-2-1,-1-2 1,-1-1 0,-2-1 0,-2-2 0,-1-1 0,40-70 0,-54 80-4,-1-1-1,-1 0 1,-1 0-1,-1-1 1,-2-1-1,-1 0 1,-2 0-1,0 0 1,-2-1-1,-2 1 1,0-1-1,-2 1 1,-2-1-1,-6-35 1,3 40-30,-1 0 1,-1 1-1,-1-1 1,-1 2-1,-2-1 1,0 1-1,-1 1 1,-2 1-1,0 0 1,-1 0-1,-2 2 1,0 0-1,-1 1 1,0 1-1,-2 1 1,0 0-1,-1 2 1,-1 0-1,0 2 1,0 0-1,-2 2 1,1 1-1,-2 1 1,1 0-1,-1 2 1,0 2-1,-1 0 1,1 1-1,-30 1 1,22 3-38,-1 1 0,0 2 1,1 1-1,-1 2 0,1 2 1,1 1-1,0 1 1,0 2-1,1 1 0,0 2 1,-46 29-1,54-28 10,1 0 1,1 2-1,1 1 1,1 0-1,0 2 0,2 0 1,0 1-1,1 1 0,1 0 1,2 2-1,0-1 1,2 2-1,0 0 0,-13 46 1,18-39 16,0 0 1,3 1 0,0-1 0,2 1-1,2 0 1,1 0 0,2 0-1,1 0 1,1-1 0,2 0 0,2 0-1,0 0 1,3-1 0,0-1 0,2 0-1,2-1 1,24 37 0,-23-42-8,1 0 1,1-2 0,2 0 0,0-1-1,1-1 1,1-1 0,1-1 0,40 24-1,-41-31 3,0 0-1,0-2 0,1 0 0,0-2 0,1-1 0,0 0 0,0-2 0,0-1 0,1-1 0,46-1 0,-39-4 15,1-2 0,-1-1 1,0-2-1,0-1 0,-1-2 0,0-1 0,-1-1 0,0-2 0,-1-1 0,30-20 0,-25 12 25,0-2 1,-2-1-1,-1-1 0,-1-2 0,-2-1 1,-1-2-1,39-55 0,-52 62 6,0 0-1,-2-1 1,-2-1-1,0 0 1,-1-1-1,-2 0 1,-1 0-1,-1-1 1,-1 0-1,-2 0 1,-1 0-1,-1 0 1,-2 0-1,-1-1 1,-1 1-1,-1 1 1,-1-1 0,-11-31-1,8 36-19,0 0 1,-2 0-1,0 1 0,-2 0 0,0 1 1,-2 0-1,0 1 0,-1 1 0,-2 0 1,0 1-1,-1 1 0,0 1 0,-1 0 1,-2 1-1,1 2 0,-2 0 0,0 1 1,0 1-1,-1 1 0,-46-15 0,36 17-22,0 3-1,-1 1 0,0 1 1,0 2-1,0 1 0,0 2 1,0 1-1,1 2 1,-1 1-1,1 1 0,0 3 1,-38 13-1,39-10-17,1 1-1,1 1 0,0 1 1,1 2-1,0 1 0,2 2 1,0 0-1,2 2 1,0 0-1,1 2 0,2 1 1,-27 36-1,31-32 14,1 1 1,1 0-1,2 1 0,1 1 1,2 0-1,0 0 0,3 1 0,1 1 1,1-1-1,1 1 0,3 0 1,0 0-1,6 61 0,-1-67 3,1-1 0,2 0 0,0-1 0,2 1 0,0-1 0,2-1-1,1 0 1,1 0 0,1-1 0,1 0 0,2-1 0,0-1 0,1-1 0,1 0-1,1-1 1,0-1 0,37 26 0,-41-34 9,2 0-1,0-1 1,0-1 0,0-1 0,1-1-1,0 0 1,1-1 0,0-1-1,0-1 1,0 0 0,0-2 0,0 0-1,1-1 1,-1-1 0,1-1-1,-1 0 1,0-2 0,0 0 0,0-1-1,0-1 1,0-1 0,-1-1-1,0 0 1,0-1 0,-1-1 0,0-1-1,22-17 1,-11 5 23,-1-1 1,-1-1-1,-1-1 0,-1-2 1,-2 0-1,0-2 0,-2 0 1,-2-1-1,0-1 0,-2-1 1,-1 0-1,-2-1 0,15-58 1,-25 72-10,-1-1 0,0 1 0,-1 0 0,-2-1 0,0 1 0,-1 0 0,-1-1 0,0 1 1,-2 0-1,0 1 0,-1-1 0,-1 1 0,-1 0 0,0 1 0,-1 0 0,-18-25 0,20 32-15,0 0 0,-1 0 0,-1 1 0,1 0 0,-1 0 0,-1 1 0,0 0 0,0 1 0,0 0 0,-1 1 0,0 0-1,-1 0 1,1 1 0,-1 1 0,0 0 0,0 0 0,0 1 0,0 1 0,-1 0 0,1 1 0,-1 0 0,1 1 0,-1 0 0,1 1 0,-1 1 0,-15 3-1,8 2-28,-1 0 0,1 2 0,1 0 0,-1 1 0,2 1 0,-1 1 0,2 0 0,-1 2 0,2 0 0,0 0 0,1 2 0,-18 22 0,11-11-2,1 1 1,2 1 0,1 1 0,1 1-1,2 0 1,-22 65 0,29-68 16,2 1 1,0 0-1,2 0 1,1 0-1,2 0 0,3 44 1,-1-56 8,1-1 1,0 0-1,1 0 0,1-1 1,1 1-1,0-1 1,1 0-1,1 0 1,0 0-1,1-1 1,0 0-1,1-1 1,12 14-1,-16-22 9,-1 0 0,1 0 0,0 0 0,0-1 0,1 0 0,-1 0 1,1-1-1,0 0 0,0 1 0,0-2 0,1 1 0,-1-1 0,1 0 0,-1 0 0,1-1 0,-1 0 0,1 0 0,0-1 0,0 1 1,-1-2-1,1 1 0,0-1 0,0 0 0,-1 0 0,1 0 0,-1-1 0,1 0 0,8-5 0,0 0 14,0-2 0,-1 0-1,0-1 1,0 0 0,-1-1 0,-1 0-1,0-1 1,0 0 0,-1-1 0,12-18-1,5-12 32,-1-1-1,-2-2 1,30-75-1,-45 94-20,-1 0 0,-1-1-1,-1 0 1,-1-1-1,-2 1 1,-1-1 0,-2-56-1,-1 76-16,-1 1-1,0 0 0,-1 0 1,0 0-1,0 0 1,-1 0-1,0 0 1,0 1-1,-1-1 0,0 1 1,0 0-1,-1 0 1,0 0-1,0 1 0,-1 0 1,1 0-1,-10-8 1,9 10-13,0 1 1,1 0 0,-1 0-1,0 0 1,0 0-1,-1 1 1,1 0 0,0 1-1,-1-1 1,1 1-1,-1 0 1,0 1 0,1 0-1,-1 0 1,1 0 0,-1 1-1,0 0 1,1 0-1,-1 1 1,1-1 0,0 1-1,-9 4 1,0 2-20,0 0 0,1 0 0,0 1 0,0 1-1,1 0 1,0 1 0,1 1 0,0 0 0,1 0 0,1 1 0,0 1 0,0-1 0,1 2 0,-11 24 0,14-26 10,0 0 0,1 0 0,0 1 0,2 0 0,-1-1 0,2 1 0,-1 1 0,2-1 0,0 0 1,1 0-1,0 1 0,1-1 0,1 0 0,0 0 0,1 0 0,1 0 0,7 20 0,-5-22 9,0 1 0,1-1-1,0 0 1,1-1-1,0 1 1,1-2-1,0 1 1,1-1 0,0-1-1,1 1 1,0-2-1,0 0 1,0 0 0,15 6-1,-18-10 12,1 0-1,1-1 1,-1 0 0,0-1-1,1 0 1,-1 0 0,1-1-1,0 0 1,-1-1 0,1 0-1,0-1 1,0 0 0,-1 0-1,1-1 1,-1 0 0,1-1-1,-1 0 1,0 0 0,0-1-1,0 0 1,9-7 0,3-4 13,0-1 0,0-1-1,-2-1 1,0-1 0,-1 0 0,-1-1 0,-1-1 0,-1-1 0,-1 0 0,-1-1 0,19-46-1,-28 62-9,-1 0-1,-1-1 0,1 1 1,-1 0-1,-1-1 0,1 0 0,-1 1 1,0-1-1,-1 0 0,0 1 0,0-1 1,-1 0-1,0 0 0,0 1 0,-1-1 1,0 1-1,0-1 0,-1 1 1,0 0-1,0 0 0,0 0 0,-1 0 1,0 1-1,-1-1 0,1 1 0,-1 0 1,-1 0-1,1 1 0,-1-1 0,0 1 1,0 1-1,-8-6 0,5 5-20,0-1 1,-1 1-1,0 1 0,0-1 0,0 2 1,0-1-1,-1 2 0,1-1 1,-1 1-1,0 1 0,-16 0 0,11 1-22,0 1-1,0 1 1,0 1-1,1 0 0,-1 1 1,1 1-1,-18 7 1,7 0-14,0 2 1,1 0-1,0 2 1,1 0-1,1 2 1,1 0-1,0 2 1,-24 29-1,32-31 32,1 0-1,1 1 0,1 1 0,0-1 0,1 2 0,2-1 0,0 1 0,1 1 1,1-1-1,1 1 0,1 0 0,1 0 0,1 1 0,1-1 0,1 0 0,1 1 1,5 30-1,-4-36 4,1 0 0,1 0 0,1 0 1,0-1-1,1 1 0,1-1 0,1-1 1,0 1-1,1-1 0,0-1 1,1 1-1,1-2 0,0 1 0,1-2 1,1 0-1,0 0 0,0-1 0,1 0 1,0-2-1,1 1 0,0-2 0,27 11 1,-28-14 5,1-1 0,1 0 0,-1-2 0,0 0 0,1 0 0,-1-1 0,1-1 0,-1-1 1,1 0-1,-1-1 0,0-1 0,1 0 0,-1-1 0,-1-1 0,1 0 0,26-14 0,-4-1 15,-2-1-1,0-2 0,-2-2 0,0-1 0,32-34 1,-32 29 23,-2-3 1,-2 0 0,-1-2 0,36-61 0,-52 77-5,-2-1 0,0 0 1,-1 0-1,-1-1 0,-1 0 1,-1 0-1,-1 0 1,-1-1-1,-1 0 0,1-43 1,-5 53-17,-1 0 0,0 0 0,0 0 0,-2 1 0,1-1 0,-1 1 0,-1 0 0,0 0 0,-1 0 0,-1 1 0,1 0 0,-2 0 0,1 1 0,-2-1 0,1 2 0,-1-1 1,-1 1-1,1 1 0,-2 0 0,1 0 0,-1 1 0,0 0 0,-1 1 0,-17-7 0,7 4-34,-1 1-1,0 1 1,-1 1-1,0 1 1,1 1 0,-1 1-1,-1 2 1,1 0-1,0 1 1,0 2 0,0 0-1,-31 8 1,27-3-10,0 1 0,1 2 0,0 1 0,1 1 0,0 1 0,1 1 1,1 2-1,0 0 0,1 1 0,1 2 0,-27 27 0,39-35 16,0 1-1,0-1 0,1 2 1,0 0-1,1 0 1,1 0-1,0 1 1,1 0-1,0 0 1,1 1-1,1-1 1,0 1-1,1 0 0,1 0 1,0 1-1,1-1 1,1 0-1,0 1 1,1-1-1,0 0 1,2 0-1,7 27 1,-1-15 9,1-1 1,1-1 0,1 0 0,2-1 0,0 0 0,1-1 0,2 0 0,0-2 0,2 0-1,0-1 1,1 0 0,1-2 0,45 31 0,-49-39-7,1 1-1,0-2 1,1 0-1,0-2 1,0 0-1,1-1 1,0-1 0,0 0-1,0-2 1,0 0-1,0-2 1,1 0-1,-1-1 1,1-1 0,-1-1-1,0 0 1,0-2-1,0-1 1,31-10-1,-26 4 15,-1-1 0,0-1 0,0-1 0,-2-1 0,1-1 0,-2-1 0,0-1 0,-2-1 0,0-1 0,-1 0 0,18-26 0,-15 16 54,-2-1 0,-1 0 0,-1-2 0,-1 0 0,-3 0 0,0-2 1,14-66-1,-24 86-25,-1 0 0,-1 0 1,0 0-1,-1 0 1,0 0-1,-2 0 1,1-1-1,-2 2 1,0-1-1,-1 0 1,0 0-1,-2 1 0,1 0 1,-2 0-1,1 1 1,-2 0-1,0 0 1,-19-23-1,14 21-22,-1 1-1,-1 0 0,0 1 1,-1 1-1,-1 1 0,0 0 1,0 1-1,-1 0 1,0 2-1,-1 0 0,1 1 1,-2 1-1,-36-7 0,17 8-17,0 2-1,0 1 0,-1 2 0,1 2 0,0 1 1,0 3-1,0 1 0,1 1 0,0 2 1,0 2-1,-39 19 0,19-5-27,2 3 0,1 2 1,2 3-1,1 2 0,2 2 0,-57 55 1,87-73 29,0 1 0,1 1 0,1 0 0,1 1 0,1 1 0,1 1 0,1 0 0,-14 37 0,24-51 5,0 0 1,1 0-1,0 0 1,1 0-1,0 1 1,1-1-1,0 1 1,1-1-1,0 1 1,1 0-1,0-1 1,1 1-1,0-1 1,1 0-1,0 0 1,1 0-1,0 0 1,1 0-1,0-1 1,1 0-1,0 0 1,0 0-1,10 10 1,-2-5 1,2-1 1,-1 0-1,2-1 0,0-1 1,0 0-1,1-1 0,0-1 0,1-1 1,0-1-1,1-1 0,0 0 1,0-1-1,30 4 0,-14-4-20,0-2-1,1-1 1,-1-2 0,1-2-1,-1-1 1,69-13-1,-52 1 12,0-3 0,-1-1 0,-1-3 0,-1-3 0,-1-1 0,-1-2 0,-2-3 0,-1-1 0,-1-3 0,-1-1 0,-3-2 0,43-50 0,-55 55 46,-1-2 1,-2 0-1,23-42 1,-42 66-17,-1 0 0,0 0 0,-1 0 0,0 0 0,0-1 0,-1 1 0,-1-1 1,1 0-1,-2 0 0,0 0 0,0 0 0,-1 0 0,0-1 0,-1 1 0,0 0 0,-1 0 0,-4-16 0,-2 11 3,1 1 1,-2 0-1,0 0 0,-1 1 0,0 0 0,-1 1 0,0 0 0,-1 1 0,-1 0 0,0 0 1,-1 2-1,0 0 0,-21-12 0,8 7-32,-1 1 0,0 2 0,-1 0 1,-1 2-1,0 1 0,-47-7 0,38 11-19,0 2-1,1 2 1,-1 1-1,0 2 1,1 2-1,-1 1 1,1 2 0,0 2-1,1 1 1,-38 16-1,36-9-6,1 1 1,0 1-1,1 3 0,1 1 1,1 1-1,2 2 0,0 1 0,-55 61 1,76-73 33,0 0 1,1 0-1,1 1 1,0 1-1,1 0 1,1 0-1,0 0 1,2 1-1,0 0 1,1 1-1,0-1 1,2 1-1,-2 37 1,5-31 1,1 0 1,1 0 0,2 0-1,0-1 1,2 1-1,0-1 1,2 0 0,1-1-1,1 0 1,14 25 0,-11-25-10,0-1 1,2 0 0,1-1-1,0 0 1,2-2-1,0 0 1,1-1 0,1-1-1,1 0 1,0-2 0,30 17-1,-30-21 0,0-2 0,1 0 1,0-1-1,1-1 0,-1-1 0,1-2 0,0 0 0,0-1 0,1-1 0,-1-1 0,1-1 0,-1-2 0,26-3 0,-12-3 0,1-1 0,-1-1 0,-1-2 0,0-2 0,-1-1 0,0-2 0,-2-2 0,0 0 0,-1-2 0,-1-2 0,39-35 1,-40 29 35,-1-1 0,-2-1 0,-1-2 0,-1 0 0,-2-2 0,-1-1 0,-2 0 0,-1-1 0,-2-1 0,15-54 0,-26 75-7,-2 0 1,0 0-1,-1 0 0,-1-1 0,-1 1 0,0-1 0,-1 1 0,-1-1 0,-1 1 0,0-1 0,-2 1 0,1 0 1,-2 0-1,-1 1 0,0-1 0,0 1 0,-2 0 0,0 1 0,-1 0 0,-1 0 0,0 0 0,-1 2 0,0-1 1,-1 1-1,0 1 0,-1 0 0,-1 1 0,0 1 0,-27-16 0,13 12-40,-1 1 0,0 2 0,-1 0 0,0 2 0,-1 2 0,0 1 0,0 1 0,0 1 0,-1 2 0,-52 3 0,40 2-30,1 1 0,0 3 0,1 2 0,0 1 0,0 2 1,1 2-1,-52 25 0,60-22 30,0 1 1,2 2 0,0 1-1,1 2 1,1 1 0,1 1 0,2 1-1,0 1 1,-41 58 0,52-60 35,0-1 1,2 2-1,0 0 0,2 0 1,1 1-1,1 1 1,1-1-1,2 1 1,1 1-1,1-1 1,1 1-1,1 0 1,4 39-1,-1-48-13,2-1 0,0 1 0,1 0 0,1-1 0,1 0 0,0 0 0,2 0 0,0-1 0,1 0 0,22 32 0,-20-37-5,-1 0 0,2-1 0,-1 0 0,2-1 1,-1-1-1,2 0 0,-1 0 0,1-2 0,1 1 0,0-2 0,0 0 0,0-1 0,24 7 0,-8-7-1,1 0-1,0-2 1,-1-2-1,1-1 1,0-1-1,0-1 1,0-2-1,-1-2 1,1-1-1,-1-1 1,-1-1-1,55-24 1,-36 11-2,-1-2 0,-1-3-1,-2-1 1,0-3 0,-2-1 0,74-71 0,-97 81 11,0 0 0,-1-1 0,-2-1 0,0 0 0,-2-2 0,25-51 0,-35 67 2,-1-1 0,-1 0 0,0-1-1,0 1 1,-1-1 0,0 1 0,-1-1 0,0 0-1,-1 1 1,0-1 0,0 0 0,-1 0 0,-1 1-1,0-1 1,0 1 0,-1-1 0,0 1 0,-1 0-1,0 0 1,-1 1 0,-10-17 0,0 7-1,-2 0 0,0 1 0,-1 1 1,0 1-1,-2 0 0,1 2 0,-2 0 1,0 1-1,-24-10 0,0 1-55,-1 3-1,0 2 1,-76-17-1,81 26 28,0 2 0,-1 1-1,0 3 1,1 1-1,-1 2 1,0 2 0,0 1-1,-79 21 1,85-15 1,2 1-1,-1 2 1,1 1 0,1 2 0,1 2 0,0 0-1,1 2 1,2 2 0,0 1 0,-38 38 0,53-46 24,0 0 1,2 1-1,0 1 1,1 0 0,0 1-1,2 0 1,0 0 0,1 1-1,0 0 1,2 0-1,0 1 1,2 0 0,-4 28-1,7-30 0,0 1 0,2-1 0,0 1 0,1-1 0,0 0 0,2 1 0,0-1 0,1-1-1,1 1 1,1-1 0,0 0 0,1 0 0,1-1 0,21 30 0,-10-23-28,0 0 1,2-2-1,0 0 1,1-1-1,1-2 1,1 0-1,1-2 1,0 0-1,1-2 1,1-1-1,0-1 1,0-2-1,1-1 1,1-1-1,-1-1 1,33 3-1,-21-5 13,0-2 0,0-1 0,1-2 0,-1-2 0,0-2 0,0-2 0,0-1 0,-1-2-1,0-2 1,-1-1 0,52-25 0,-47 13 47,0-2 0,-2-2 0,-1-2 0,-1-1 0,-2-3 0,-1-1 0,-2-1 0,-1-2 0,-3-1 0,0-2 0,-3-1 0,-2-1 0,39-85 0,-56 106-19,0 0 0,-2-1 0,-1 0 0,0-1-1,-2 1 1,0-1 0,-2 0 0,-1 0-1,0 0 1,-2 0 0,-1 0 0,-1 0 0,-1 0-1,-1 1 1,-1 0 0,-1 0 0,-1 0 0,-1 1-1,-1 0 1,-1 0 0,0 2 0,-2-1 0,-1 1-1,0 1 1,-1 1 0,-1 0 0,-1 0-1,-1 2 1,0 0 0,-1 2 0,0 0 0,-2 1-1,-30-15 1,22 14-41,-2 2 0,0 1-1,0 2 1,-1 1 0,0 1-1,0 2 1,-1 1 0,-49 0-1,42 6-18,0 1 0,0 1 0,1 3 0,0 1 0,0 2 0,-67 26 0,72-21 5,0 1 0,0 2 1,2 2-1,0 0 0,2 3 0,0 0 1,-33 34-1,42-35 16,2 1 1,0 0-1,1 2 1,1 0-1,2 1 1,0 0-1,2 1 1,1 1-1,-13 43 1,17-38 31,1 1 0,2 0 0,1 0 0,2 0 0,1 1 0,1-1 0,2 0 0,2 0 0,1 0-1,2 0 1,1-1 0,1 0 0,21 48 0,-21-60-16,1 0 0,1-1 0,1-1 0,0 0-1,2 0 1,0-1 0,1-1 0,0 0-1,2-1 1,0-1 0,0 0 0,2-2-1,0 0 1,0-1 0,1-1 0,1 0-1,-1-2 1,2 0 0,-1-2 0,1 0 0,25 4-1,-26-9 2,-1 0 0,1 0 0,0-2 0,0-1 0,-1-1 0,1 0 0,-1-1 0,39-13-1,-31 7 2,-1-2-1,0-1 0,-1-2 0,-1 0 0,44-33 0,-35 20 5,-2-2 1,-1-1-1,-1-1 0,-2-2 1,-1-1-1,-2-1 1,-1-1-1,30-62 0,-40 69 3,-2 0-1,-2 0 1,0-1-1,-2 0 1,-1-1-1,-2 0 1,0 0-1,-3 0 1,0 0-1,-2 0 1,-1-1-1,-2 1 0,-1 0 1,-2 0-1,0 1 1,-2-1-1,-2 2 1,0-1-1,-2 1 1,-1 1-1,-2 0 1,-1 1-1,0 0 1,-2 2-1,-1 0 1,-1 1-1,-1 1 1,-2 0-1,0 2 1,-40-28-1,41 34-39,-1 0 0,0 2 0,-1 1 0,-1 1 0,0 1 0,0 1 1,-1 1-1,0 2 0,0 0 0,-1 2 0,1 1 0,-1 1 0,0 1 0,0 1 0,0 2 0,1 0 0,-1 2 0,1 1 0,-1 1 0,-43 17 1,36-9-6,2 2 1,0 2-1,0 0 1,2 2-1,0 2 1,2 0 0,0 2-1,-29 33 1,27-23 28,2 1 1,2 2-1,1 1 1,1 0-1,3 2 1,-21 51-1,23-42 26,3 0 0,2 1 1,2 1-1,2 0 0,2 0 0,3 1 0,2-1 0,2 1 0,2 0 0,3 0 0,2 0 0,16 66 0,-17-97-9,2 0-1,0-1 0,1 0 0,1 0 0,1-1 0,0 0 0,2-1 0,17 23 0,-20-31-1,0 0 1,1-1-1,0 0 0,0-1 0,1 0 1,0-1-1,0 0 0,1 0 0,-1-1 1,2-1-1,-1 0 0,1-1 0,-1 0 1,22 3-1,-6-4 1,1-1-1,-1-2 1,1-1 0,-1-1 0,0-1-1,0-1 1,0-2 0,0-1-1,-1-1 1,0-2 0,0 0 0,-1-2-1,-1 0 1,37-26 0,-17 8 37,-1-3-1,-2-1 1,-2-2 0,-1-2-1,-2-1 1,58-79 0,-79 95-9,-1 0 1,-1-1 0,-1-1 0,-1 0 0,-1-1 0,-1 0 0,-1-1-1,5-29 1,-11 39-14,-1 1 1,-1-1-1,0 1 0,-1-1 0,-1 1 1,-1-1-1,0 1 0,-1-1 0,-1 1 1,0 0-1,-1 0 0,-1 1 0,0-1 0,-16-25 1,9 21-24,-1 0 1,0 1-1,-1 1 1,-1 0 0,-1 2-1,-1-1 1,0 2-1,-1 1 1,0 0 0,-1 1-1,-1 1 1,0 1-1,-34-12 1,42 18-43,0 1 1,0 0-1,0 1 0,-1 1 1,0 0-1,1 1 0,-1 0 1,0 1-1,0 1 1,1 0-1,-1 1 0,0 0 1,1 1-1,0 1 0,-1 0 1,1 1-1,1 0 1,-1 1-1,1 0 0,0 1 1,0 0-1,1 1 0,0 1 1,-15 14-1,20-17-104,0 0 0,0 1 0,1 0 0,0 0 0,0 0 1,1 0-1,0 1 0,0 0 0,1-1 0,0 2 0,0-1 0,0 0 0,-1 15 0,3-17-208,1 0 0,0 1 0,1-1 0,-1 0 0,1 1 0,0-1 0,0 0 0,1 0 0,0 1 0,0-1-1,1-1 1,3 8 0,28 39-1816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5:32.06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1157 532 3585,'-14'28'9202,"12"-43"-7902,1 5-890,0 0-1,-1 0 1,0 0 0,0 0 0,-1 0-1,0 1 1,-1-1 0,-9-16-1,11 23-356,0 0-1,0 0 1,0 0-1,0 0 1,-1 1-1,1-1 1,-1 1-1,1-1 1,-1 1-1,0 0 1,0 0-1,0 0 1,0 1-1,0-1 1,-1 1-1,1-1 1,0 1-1,-1 0 1,1 1-1,-1-1 1,1 0-1,-1 1 1,1 0-1,-1 0 1,1 0-1,-1 0 1,0 0-1,1 1 1,-4 1-1,-4 2 10,0 0-1,0 1 1,1 0-1,0 1 1,0 0-1,0 1 0,1 0 1,0 0-1,0 1 1,0 0-1,1 1 1,1 0-1,0 0 1,0 1-1,0-1 0,1 1 1,-8 19-1,3-4-3,0 1 0,2 1 0,1-1 0,1 1 0,1 0 0,-3 39-1,7-47-39,2 0-1,0-1 0,1 1 0,1-1 0,1 1 1,0-1-1,2 0 0,0 0 0,0 0 0,2-1 0,9 19 1,-10-26-27,0 0 1,1 0 0,-1-1-1,2 1 1,-1-2 0,2 1-1,-1-1 1,1 0 0,0-1-1,0 0 1,1 0 0,0-1-1,0-1 1,1 1 0,0-2-1,0 1 1,0-1 0,17 3-1,-14-5-1,0 0 0,-1-1-1,1 0 1,0-1-1,0-1 1,0 0 0,-1-1-1,1 0 1,0-1-1,-1-1 1,0 0 0,0 0-1,23-13 1,-21 8 40,0 0 1,0-1-1,-1-1 0,0 0 1,-1-1-1,0 0 0,-1-1 1,-1-1-1,0 0 0,12-19 1,-14 19 30,-2-1 1,0 1-1,0-1 1,-1-1-1,-1 1 1,-1-1-1,0 0 1,-1 0-1,0 0 1,-2-1-1,1-18 1,-3 22 9,0 0 0,-1 0 0,0 0 0,-1 0 0,-1 1 0,0-1 0,0 1 0,-1 0 0,-1 0 0,0 0 1,0 1-1,-2 0 0,1 0 0,-18-19 0,10 16-34,-1 0-1,0 1 1,-1 1 0,-1 0 0,0 1-1,0 1 1,-1 1 0,0 0 0,-1 2-1,0 0 1,0 1 0,0 1 0,-1 1-1,-21-2 1,20 4-40,1 1 0,-1 1 1,1 0-1,-1 2 0,1 0 0,-1 2 1,1 0-1,0 1 0,0 1 0,1 1 0,0 1 1,0 1-1,-28 17 0,27-11-10,0 0 0,2 1 0,-1 1 1,2 1-1,1 0 0,0 2 0,1 0 0,1 0 0,-12 25 0,20-34 9,1 1 0,0 0 0,1 1 0,1-1 0,0 1 0,1 0 0,0 0 0,1 0-1,0 0 1,1 1 0,1-1 0,0 0 0,1 1 0,0-1 0,1 0 0,1 0-1,0 0 1,9 25 0,0-13-4,1 0 0,2 0 0,0-2 0,2 0 0,0 0-1,1-2 1,2 0 0,29 24 0,-21-21-35,1-2 1,0-2-1,2 0 1,1-2 0,0-1-1,38 13 1,-47-22 17,1 0 0,0-2 0,0-1 0,1-1 0,-1-1 0,1-1 0,0-1 1,0-1-1,0-1 0,-1-2 0,1 0 0,-1-1 0,39-13 0,-45 10 48,0 0 0,-1-1 0,1-1 0,-2 0-1,0-2 1,0 0 0,0 0 0,-2-1 0,1-1-1,-2-1 1,0 0 0,0-1 0,-2 0 0,0-1 0,0 0-1,-1 0 1,-2-1 0,8-18 0,-9 18 35,-2 1 0,1 0 0,-2-1 1,0 0-1,-2 0 0,1 0 0,-2-1 0,0 1 1,-1 0-1,-3-20 0,0 23-6,0 1 0,0-1-1,-1 1 1,-1 0 0,0 0-1,-1 1 1,-1 0 0,0 0 0,0 0-1,-1 1 1,0 0 0,-1 0-1,-15-13 1,-6-2-38,-1 0 0,-2 2 0,0 2 0,-2 1 0,0 1 1,-1 2-1,-1 2 0,0 1 0,-2 2 0,1 2 0,-1 1 0,-74-8 0,97 16-26,1 2 0,0 0-1,0 1 1,0 0 0,0 1 0,0 1 0,0 0-1,1 1 1,-1 1 0,-17 8 0,22-8 0,0 1-1,0 0 1,1 1-1,0-1 1,0 2 0,1-1-1,0 2 1,0-1-1,1 1 1,0 0-1,1 0 1,0 1 0,0 0-1,-6 13 1,5-4-9,1 0 1,1 1-1,0-1 1,2 1-1,0 0 1,1 1-1,1-1 1,1 0-1,1 0 1,0 0-1,2 0 1,0 0-1,6 20 1,2-1-8,2-1 0,1 0 0,2-1 0,2 0 0,34 53 0,-29-57-14,1-1 0,1-1-1,2-1 1,1-2 0,1 0 0,2-2 0,0-2 0,1 0-1,2-3 1,70 35 0,-82-47 34,1 0 0,0-2 0,0 0 0,0-2 0,1-1 0,0 0 0,0-2 0,35-1 1,-39-2 34,-1-2 0,0 0 1,0-1-1,0-1 1,-1 0-1,0-2 0,0 0 1,0-1-1,-1 0 1,0-2-1,24-17 0,-21 11 28,0 0-1,-1-1 0,-1-1 1,-1-1-1,-1 0 0,0-2 0,-1 1 1,-2-2-1,0 0 0,-1-1 1,-1 0-1,-2 0 0,0-1 1,-1 0-1,-2-1 0,0 0 0,-2 0 1,0 0-1,-2-1 0,-1 1 1,-1 0-1,-1-1 0,-1 1 1,-2 0-1,0-1 0,-2 2 0,-12-39 1,-10 0-19,-2 1 0,-3 1 0,-3 2 0,-2 1 0,-2 3 0,-51-53 0,68 81-74,-1 2 0,-2 0 0,0 2 0,-2 1 0,0 1 0,-2 2 0,0 1 0,-38-17 0,49 27 19,0 1-1,0 0 1,0 2 0,-1 0-1,0 2 1,0 0 0,0 1-1,0 1 1,0 0 0,-1 2-1,1 0 1,0 2 0,0 0 0,0 1-1,-30 11 1,38-10 13,0 0 1,1 0-1,-1 1 1,2 1-1,-1 0 1,1 1-1,0-1 1,0 2-1,1 0 1,0 0-1,-11 15 0,10-10-13,0 1 0,1 1 0,1 0 0,1 0 0,0 0 0,1 1 0,-6 27 0,6-13-12,2 1 0,1-1 0,1 1 0,2-1 0,1 1 1,2-1-1,1 1 0,1-1 0,9 31 0,-2-26 12,1 1 0,2-2 1,1 0-1,2-1 0,2 0 0,0-2 1,3 0-1,0-2 0,2 0 0,40 36 1,-45-47 18,1-1 0,1-1-1,1 0 1,0-2 0,1-1 0,1-1 0,0-1 0,1-1 0,0-1 0,1-2 0,0 0 0,0-2 0,0-1 0,1-1 0,29 0 0,-35-5 19,-1-2-1,0 0 1,0-1-1,0-2 0,-1 0 1,1-1-1,-2 0 1,1-2-1,-1-1 1,0 0-1,-1-1 1,0-1-1,-1-1 1,0 0-1,-1-1 1,-1-1-1,23-28 1,-25 29 17,-2-2 0,1 1 1,-2-1-1,0 0 0,-1-1 1,-1-1-1,0 1 1,-1-1-1,-1 0 0,-1-1 1,-1 1-1,0-1 0,-1 0 1,-1 0-1,-1 0 1,-1 0-1,0 0 0,-2 0 1,0 0-1,-5-20 0,-3 10 9,-1 0 0,-2 0 0,0 1 0,-2 1 0,-1 0 0,-1 1 0,-1 1 0,-38-40 0,28 37-50,0 1 0,-2 1 0,-1 1 0,-1 2 0,-1 1 0,-54-26 0,54 34-32,-1 2 0,0 0-1,-1 3 1,-1 1 0,1 1 0,-1 2 0,0 2 0,0 1 0,-1 1 0,1 3 0,0 1-1,0 1 1,0 2 0,-47 14 0,31-3 12,0 1 0,1 3-1,2 2 1,0 2 0,1 2-1,2 2 1,1 2 0,-76 68 0,97-75 11,0 0 1,1 2 0,2 0-1,0 1 1,2 1 0,-21 42-1,31-51 1,0 1 0,1 1 0,1 0 0,2 0 0,0 0 0,1 1 0,0 0 0,2-1 1,1 1-1,3 43 0,3-30-9,2-1 1,2 0 0,0 0-1,3-1 1,0 0 0,3-1-1,0-1 1,2 0-1,1-1 1,42 52 0,-27-42-46,2-2-1,2-1 1,1-2 0,1-2 0,2-1-1,76 44 1,-94-63 49,0-1 0,1-1 0,0-1 0,1-1 0,0-1 0,0-1 0,1-2 0,0 0 0,0-2 0,0-1 0,1-1 0,-1-1 0,0-1 0,0-1 0,0-2 0,0-1 0,0 0 0,-1-2 0,0-1 0,0-1 0,24-13 0,-12 1 62,-2-1-1,0-1 1,-2-2 0,0-1 0,-2-2-1,-1-1 1,-1-1 0,-2-2 0,-1 0-1,-1-2 1,-2-1 0,-2-1 0,-1 0-1,-2-2 1,16-44 0,-22 47 9,-2 0 1,-1-1-1,-2 0 1,-1 0-1,-2 0 0,-1-1 1,-5-61-1,0 69-25,-2 0-1,-2 0 0,0 1 0,-2-1 0,-1 1 1,-1 1-1,-2 0 0,0 0 0,-2 1 1,-19-27-1,17 30-34,-1 0 0,-1 2 1,-1 0-1,-1 1 0,0 1 0,-2 1 0,0 1 1,-1 1-1,0 1 0,-2 1 0,1 1 0,-2 1 1,0 1-1,0 1 0,-1 2 0,0 0 0,0 2 1,0 1-1,-1 2 0,0 0 0,0 2 0,0 1 1,0 1-1,0 1 0,0 2 0,1 0 0,-1 2 1,1 2-1,-31 11 0,23-4-19,0 2 1,1 1-1,1 2 0,0 1 1,2 2-1,0 1 1,2 1-1,1 1 0,1 2 1,1 1-1,2 1 1,-25 38-1,32-42 11,2 0-1,1 1 1,1 0-1,1 1 1,2 1 0,0 0-1,2 0 1,2 1 0,0 0-1,2 0 1,1 0 0,2 0-1,1 1 1,1-1-1,10 59 1,0-48 2,2 0 0,2 0-1,2-2 1,1 0 0,2 0 0,2-2-1,1-1 1,2-1 0,1-1-1,2-1 1,1-1 0,1-2 0,2-1-1,1-1 1,2-2 0,0-1 0,1-2-1,63 29 1,-76-43 13,1-1-1,0 0 0,1-2 1,0-1-1,-1-1 1,2-1-1,-1-2 1,0 0-1,0-1 1,0-2-1,27-4 1,-20-1 6,0-1 1,-1-1 0,0-1-1,-1-2 1,0-2-1,0 0 1,-2-2 0,28-20-1,-24 14 27,-1-2-1,-2-2 0,0-1 0,-2-1 0,0-1 0,-3-1 0,0-1 0,-2-2 0,-1 0 0,-2-1 0,-1-1 1,-2-1-1,-1 0 0,17-69 0,-27 80 6,-2 0 0,0 1-1,-2-1 1,-1 0 0,-1 0 0,-1 0 0,-1 0 0,-1 0 0,-1 1 0,-1 0-1,-1 0 1,-2 0 0,0 1 0,-2 1 0,0-1 0,-1 2 0,-1-1 0,-2 2-1,-24-29 1,6 11-18,-2 1 0,-1 2-1,-2 2 1,-1 1 0,-2 2 0,0 2-1,-2 2 1,-90-41 0,101 54-28,-1 1 1,0 2-1,0 1 0,-1 2 1,0 1-1,0 2 0,-1 1 1,1 1-1,-1 3 1,1 0-1,-1 2 0,1 2 1,-67 18-1,63-10-6,1 2-1,0 2 1,1 1 0,1 2 0,0 1-1,2 2 1,1 1 0,1 2-1,1 1 1,1 1 0,-50 63-1,60-65 10,1 0-1,1 0 1,1 2-1,2 0 0,1 1 1,1 0-1,1 1 1,2 0-1,0 1 0,3 0 1,0 0-1,2 1 0,2-1 1,1 1-1,4 56 1,5-49 3,0 0 0,3 0 1,1-1-1,2 0 1,2-2-1,1 1 0,2-2 1,1-1-1,2 0 1,1-1-1,1-2 0,34 34 1,-27-33-5,0-2 1,2-2-1,1 0 0,1-3 1,1-1-1,2-1 1,0-2-1,1-2 0,1-2 1,0-1-1,46 11 1,-59-21 7,-1-2 0,1 0 0,0-2 0,1-1 0,-1-1 0,0-2 0,0 0 0,0-2 0,-1-1 0,1-1 0,47-18 0,-44 12 18,-1-2 0,0-1 1,-1-2-1,-1-1 0,0 0 0,-2-2 0,0-1 0,-1-2 0,33-38 0,-37 36 15,-1 0 0,-1-2-1,-1 0 1,-1-1 0,-2 0 0,-1-2-1,-1 1 1,-1-2 0,-2 1 0,7-42 0,-12 44-2,-1 0 1,-1-1-1,-2 1 1,-1 0-1,-1 0 1,-2 0 0,0 0-1,-2 1 1,-1-1-1,-2 1 1,-22-50-1,8 32 0,-2 0 0,-3 2 0,-1 2 0,-2 0 0,-1 2 0,-50-46 0,37 44-20,-1 3 0,-2 1 0,-1 2 0,-2 3 0,-57-27 0,77 45-11,0 0 0,-1 2 0,0 2 0,-1 1 1,0 1-1,-53-4 0,62 10-16,0 2 0,0 0 0,1 2 0,-1 0 0,0 2 0,1 1 0,0 0 0,0 2 0,1 1 0,-27 12 0,20-4-18,0 1 0,1 1 0,2 1 0,-1 1 0,2 2 0,1 0 0,1 2 0,1 1 0,1 0 0,1 2 0,1 0 0,2 1 0,0 1 0,-20 51 0,24-45 13,0 0 0,3 1 1,1 0-1,1 1 0,3 0 1,0 0-1,3 0 0,1 1 1,1-1-1,3 1 0,1-1 1,16 70-1,-6-62 13,2 0 0,3-1 0,0-1 0,3 0 0,2-2 0,1-1 0,2-1 0,2-1 1,2-1-1,1-2 0,37 32 0,-42-43 11,0-1-1,2-2 1,1 0 0,0-2 0,1-2-1,1-1 1,1-1 0,0-1 0,1-3 0,0 0-1,1-2 1,0-2 0,1-1 0,-1-2 0,49 0-1,-58-5 14,-1-2-1,1 0 0,-1-2 0,0-1 1,0-1-1,-1-1 0,0-1 0,0-1 1,-1-1-1,0-2 0,-1 0 0,-1-1 1,0-1-1,-1-1 0,0 0 0,-1-2 1,-1 0-1,24-33 0,-24 26 9,-1-1 0,-1-1 0,-1 0 0,-1-2 0,-2 1 0,-1-1 0,-1-1 0,-1 0 0,-2-1 0,-1 1 0,-1-1 0,-2 0 0,-1 0 0,-2-1 0,-3-33 1,-3 21 0,-2 1 1,-2 0 0,-1 0-1,-3 1 1,-1 1 0,-2 0-1,-2 1 1,-2 1 0,-1 1 0,-48-62-1,38 61-20,-1 1 1,-2 1-1,-2 2 0,-1 1 0,-2 3 0,-1 1 0,-1 1 0,-2 3 0,-49-23 1,67 38-25,0 1 0,-1 1 1,0 1-1,0 1 0,-1 2 1,1 1-1,-1 1 1,0 1-1,0 1 0,0 2 1,0 1-1,0 1 0,-33 8 1,32-3-16,-1 1 0,1 1 1,1 2-1,0 1 0,1 2 0,0 0 1,2 2-1,-1 0 0,2 2 1,1 1-1,-37 39 0,40-36 10,1 1 1,1 0-1,1 1 0,1 1 0,1 1 1,2 0-1,0 1 0,2 0 0,1 1 0,2 0 1,1 0-1,-7 52 0,11-42 8,2 0-1,2 0 1,1 0-1,2-1 1,2 1-1,1-1 1,2 0-1,1-1 1,26 59-1,-15-49 17,3-1 0,1-1 0,2-2 0,3 0 0,1-2 0,2-1 0,1-1 0,2-2 0,2-2-1,65 47 1,-72-61 3,0-2 0,2 0 0,0-3-1,1-1 1,1-1 0,59 15-1,-65-23 6,0-1-1,0-1 0,0-2 1,0 0-1,0-3 1,1 0-1,-1-2 0,0-1 1,32-9-1,-27 4 14,-1-2 0,-1-2 0,0 0 1,0-3-1,-2 0 0,0-2 0,-1-1 0,-1-2 0,32-29 0,-29 20 17,-1-2 1,-1-1-1,-2-2 0,-1 0 0,-2-2 0,38-78 1,-43 73-8,-1-1 0,-3 0 1,-2-2-1,-1 0 0,-3 0 0,-1-1 1,-2 0-1,-3 0 0,-1 0 1,-3 0-1,-1-1 0,-3 1 1,-1 0-1,-26-89 0,18 96-14,-1 0-1,-2 1 0,-2 1 1,-2 0-1,-1 2 0,-1 0 1,-2 2-1,-2 0 1,-1 2-1,-42-37 0,43 46-17,0 1 1,-2 1-1,0 1 0,-1 2 0,0 1 0,-2 2 1,0 1-1,0 1 0,-1 2 0,-1 1 0,0 1 0,-63-5 1,51 11-16,1 2 0,0 2 0,-1 2 1,1 1-1,1 3 0,-1 2 1,-78 27-1,97-26-5,-1 0 0,1 2 0,1 0-1,0 2 1,1 1 0,1 1 0,0 1 0,2 0 0,0 2 0,1 1 0,1 0 0,1 2-1,-22 33 1,24-26-4,0 2-1,2 0 1,1 0-1,2 1 1,1 1-1,2 0 1,1 0-1,2 1 1,1-1-1,2 1 1,1 0-1,2 0 1,1 0-1,2-1 1,12 52-1,-5-43 12,2 0 0,1-2 0,3 1 1,1-2-1,2 0 0,2-2 0,2 0 0,1-1 0,1-2 0,3 0 0,56 53 0,-52-59 9,1-2-1,1-1 0,1-1 1,1-2-1,1-2 0,1-2 0,1-1 1,0-2-1,57 14 0,-62-22 4,1-1 0,-1-2 0,1-1-1,0-2 1,0-2 0,0-1 0,0-2-1,0-1 1,0-2 0,-1-2 0,56-18-1,-38 5 10,-1-2-1,-1-3 0,-1-2 0,-2-2 0,0-2 0,-2-2 0,42-41 0,-49 39 31,-2-3 0,-1-1 0,-3-1 0,-1-2 0,-2-1 1,-2-1-1,36-80 0,-52 99-11,-2 0 0,-1-1 1,-1 0-1,-1 0 0,-1 0 1,-2-1-1,-1 0 0,-1 0 0,-1 0 1,-1 0-1,-2 0 0,-1 0 0,-1 0 1,-8-28-1,0 23-7,-2 0 1,0 1-1,-3 1 0,0 0 0,-2 2 1,-1 0-1,-42-47 0,22 34-10,-2 2-1,-1 1 1,-94-63-1,92 74-19,-1 2 0,-1 2 0,-1 2 0,-1 2 0,-1 2 0,0 3 0,-1 2 0,-1 2 0,0 2 0,-106-4 0,121 14-14,0 1-1,1 2 1,-1 1 0,1 2 0,0 2 0,0 1-1,-36 15 1,43-12-7,1 1 0,1 1-1,0 1 1,2 2 0,-1 0-1,2 2 1,1 1 0,0 0-1,-20 27 1,22-20 10,1 0 0,1 1 0,1 1 0,2 1 0,1 1 0,2 0 0,1 0 0,1 1 0,2 1 0,2 0 0,0 0 1,3 0-1,1 1 0,1 0 0,4 40 0,2-25 10,2 0 0,2 0 0,2-1 0,3 0 1,2-1-1,2 0 0,1-2 0,3 0 0,52 84 0,-36-76 5,1-1-1,4-3 1,1-1-1,2-1 1,3-3-1,1-2 0,58 38 1,-71-58 3,0-1 0,1-2-1,2-2 1,79 26 0,-88-35 7,0-2-1,0-2 1,1 0-1,0-2 1,0-2 0,0 0-1,45-6 1,-47-1 8,0 0 0,0-2-1,0-1 1,-1-1 0,0-1 0,-1-2 0,-1-1 0,0-1 0,0-1 0,40-34 0,-28 17 22,-1-2 1,-2-2-1,-1 0 1,-2-3-1,41-66 1,-54 73-3,0 0 1,-3-2-1,-1 0 1,-1 0-1,-2-1 1,-2-1-1,-1 0 1,5-48-1,-12 53-6,0 0-1,-2 0 1,-2 0-1,-1 0 1,-1 0-1,-2 0 1,-1 1-1,-1 0 1,-2 0 0,-16-34-1,1 14-14,-3 0 0,-2 2 0,-2 2 0,-2 0 0,-2 3 0,-2 1 0,-2 1 0,-1 3 0,-2 1 0,-2 2 0,-63-38 0,68 53-22,-1 1-1,-1 2 0,-1 2 1,0 1-1,-1 3 1,0 2-1,-1 1 1,0 3-1,-1 1 1,1 2-1,-50 4 1,48 2-17,-1 2 1,0 1-1,1 3 1,1 2-1,-1 2 1,2 1-1,0 3 1,1 2 0,1 2-1,-59 37 1,72-36 2,2 1 1,0 1 0,2 1-1,0 2 1,2 1 0,1 0-1,1 2 1,2 1 0,1 0 0,1 1-1,2 1 1,1 1 0,2 0-1,1 1 1,2 1 0,-10 66-1,13-58 25,3-1 0,2 1 0,1-1-1,3 1 1,1 0 0,2-1 0,3 0 0,1 0-1,2-1 1,1 0 0,3-1 0,1 0-1,42 73 1,-29-71-2,2 0-1,2-2 1,2-2 0,1-1-1,2-2 1,2-1-1,1-3 1,2-1-1,0-2 1,2-2 0,1-1-1,2-3 1,86 29-1,-92-39-6,0-1-1,0-3 1,1-2 0,0-1-1,1-2 1,-1-2-1,64-6 1,-74 0 6,0-1-1,0-2 1,0-1-1,-1-1 1,0-2-1,-1-2 1,0 0-1,-1-2 1,0-2-1,33-24 1,-19 7 34,-3-1 0,-1-2 1,-1-2-1,-3-1 0,-1-2 1,-2-2-1,42-73 0,-50 74 14,-3-2 1,-1 0-1,-3-2 0,-2 0 0,-1 0 1,-3-1-1,-2-1 0,6-71 0,-16 80-18,0 0 0,-3 1 0,-2-1 0,-1 1 0,-1 0 0,-3 1 0,-1 0 0,-2 0-1,-1 1 1,-38-68 0,25 59-16,-2 2 0,-2 1-1,-1 1 1,-2 2-1,-3 1 1,0 2 0,-73-55-1,75 68-23,-2 2 0,0 2 0,-1 1 0,-1 2 0,-1 2 0,0 1 0,-1 2 0,0 2 0,-1 2 0,0 1 0,0 3 0,-1 1 0,1 2 0,-1 2 0,-64 10 0,68-5-23,1 2 1,0 1-1,1 2 0,0 2 1,1 2-1,1 1 0,-52 31 0,61-30-1,1 1-1,0 1 1,2 1-1,0 2 0,1 0 1,1 1-1,1 1 0,2 1 1,-30 53-1,29-41 23,2 1 0,1 1 0,3 1 0,1 0 0,2 0 0,1 1-1,3 0 1,1 1 0,2 0 0,2-1 0,1 1 0,3 0 0,1 0 0,2-1 0,2 0-1,2 0 1,1-1 0,2 0 0,2-1 0,2-1 0,1 0 0,2-2 0,38 55-1,-25-51 5,2-1 0,1-2-1,2-1 1,1-2 0,2-2-1,1-2 1,1-1 0,85 40-1,-85-49-14,1-2-1,1-1 0,1-3 0,0-2 0,1-2 0,0-1 0,0-3 0,1-2 0,82-4 0,-104-2 12,0-2 0,0-1-1,-1-1 1,0-1-1,0-1 1,-1-1 0,0-1-1,0-1 1,-1-1-1,31-22 1,-28 14 18,-1 0-1,-1-2 1,-1-1 0,-1 0-1,0-2 1,-2-1 0,32-53 0,-34 47 13,-2-2 0,-1 1 0,-1-2 1,-2 0-1,-1-1 0,-2 0 1,-2 0-1,-1 0 0,-2-1 1,-1 0-1,-2 0 0,-1 0 1,-3-1-1,-1 2 0,-13-59 0,4 54-7,-1 0-1,-3 1 0,-1 1 0,-1 0 0,-3 2 1,-1 0-1,-1 2 0,-2 0 0,-2 2 0,-1 1 1,-1 1-1,-2 2 0,-1 1 0,-1 1 0,-1 2 1,-2 2-1,0 1 0,-1 2 0,-1 2 0,-1 1 1,-1 2-1,0 2 0,0 1 0,-1 3 0,-1 1 1,0 2-1,0 2 0,-48 2 0,51 4-25,1 1 0,1 3 0,-1 1 0,1 2-1,0 1 1,1 2 0,0 2 0,1 1 0,1 2 0,0 1 0,1 2-1,1 1 1,1 2 0,1 1 0,1 1 0,2 2 0,0 1 0,2 1-1,1 1 1,1 1 0,2 2 0,1 0 0,2 1 0,1 1 0,2 0-1,1 2 1,-14 51 0,20-46 11,1-1 1,2 2-1,2-1 1,2 0-1,1 1 0,3-1 1,1 1-1,2-1 0,2 0 1,2-1-1,2 0 0,1 0 1,2-1-1,2-1 0,2 0 1,1-1-1,2-1 1,2-1-1,1-1 0,1-1 1,2-1-1,46 43 0,-42-48 4,2-2 0,0 0 0,1-2 0,2-2 0,59 28 0,-73-40 3,1-1-1,1-1 1,-1-2 0,2 0-1,-1-1 1,0-1 0,1-1-1,0-2 1,-1 0 0,47-6-1,-36-2 11,-1-1 0,0-3 0,-1 0-1,0-2 1,0-1 0,-2-2 0,0-1-1,0-2 1,-2-1 0,-1-1 0,37-34 0,-18 9 8,-2-1 0,-1-2 0,-3-2 1,-2-2-1,41-76 0,-54 83 16,-3 0 1,-2-2-1,-2 0 0,-2-1 0,-2-1 1,13-79-1,-24 97-2,-1-1 0,-2 1-1,0-1 1,-3 1 0,-1-1 0,-1 1 0,-2 0 0,-1 0 0,-1 1 0,-2 0-1,-22-49 1,18 51-28,-2 1-1,0 0 0,-3 0 1,0 2-1,-1 1 1,-1 0-1,-2 1 1,0 2-1,-2 0 0,0 2 1,-2 0-1,0 2 1,0 1-1,-2 1 0,0 2 1,-1 1-1,-45-14 1,29 16-11,0 2 0,-1 2 0,-1 2 0,1 2 1,-1 3-1,1 1 0,0 2 0,-68 14 1,65-7-3,0 3 1,2 1 0,-1 3-1,2 2 1,1 2 0,0 2 0,-74 50-1,93-53 0,1 2-1,0 0 0,2 1 1,1 2-1,1 0 1,1 2-1,2 0 0,0 1 1,2 1-1,1 1 1,1 0-1,2 1 0,1 0 1,2 1-1,0 1 1,3-1-1,0 1 0,3 1 1,0-1-1,2 1 1,2-1-1,1 1 0,1-1 1,2 1-1,2-1 1,0 0-1,3 0 0,0-1 1,20 43-1,-9-35 8,1 0 0,2-2 0,2-1 0,2-1-1,1-1 1,1-1 0,2-2 0,1-1 0,2-1 0,1-2 0,51 32-1,-35-29-5,0-2-1,2-2 0,1-3 0,1-2 1,1-2-1,1-3 0,0-3 0,68 9 1,-86-18 2,2-3 0,-1 0 0,0-3 0,0-2 0,61-11 1,-73 8 6,0-1 1,0-2-1,-1-1 1,-1-1-1,0-1 1,0-1 0,-1-2-1,36-26 1,-29 14 20,0 0-1,-1-2 1,-2-1 0,-1-2 0,-2 0 0,42-69-1,-57 82-5,0-1 1,-2-1-1,0 1 0,-1-2 0,-2 1 0,0-1 0,-1 0 0,-1 0 0,-1 0 0,-1-1 0,-1 1 0,-1-1 0,-1 1 0,-6-33 0,-1 23 5,-2 0 0,-1 1-1,-1 0 1,-2 1-1,-1 0 1,-1 1 0,-1 1-1,-2 1 1,-1 0 0,-1 2-1,-38-37 1,24 29-10,-2 1 0,-1 2 1,-1 2-1,-2 1 0,0 2 0,-2 2 0,-58-22 1,65 32-13,0 2 1,-1 2 0,0 2-1,-1 1 1,0 1-1,0 3 1,0 1 0,0 1-1,0 2 1,0 2-1,1 2 1,-74 20 0,86-17-13,-1 1 0,1 0 0,0 2 0,1 1 0,1 1 0,0 1 0,1 1 0,-25 24 1,31-24-11,0 0 0,2 2 0,0-1 0,1 2 0,1 0 0,0 0 0,2 1 1,0 1-1,1 0 0,-11 39 0,15-35 10,1 0-1,1 1 1,0-1 0,3 0 0,0 1 0,1-1-1,1 0 1,2 1 0,0-1 0,2-1-1,1 1 1,12 31 0,0-13 5,0-1 0,3-1 0,2-1-1,1-1 1,57 67 0,-58-78 1,2-2-1,1-1 1,0-2-1,2 0 1,1-2-1,0-1 1,2-1-1,0-2 1,1-1-1,1-2 1,62 19-1,-76-28 13,0-1 0,0-1 0,0 0-1,1-1 1,-1-2 0,0 0 0,1-1-1,-1-1 1,0 0 0,0-2 0,0-1-1,0 0 1,-1-1 0,0-1 0,0-1-1,-1-1 1,1-1 0,-2 0 0,0-1-1,0-1 1,-1 0 0,23-23 0,-15 7 11,-1-1 0,-1 0 0,-2-2 0,0 0 0,-3-1 1,0-1-1,-2-1 0,-2 0 0,-1-1 0,-2 0 0,-1-1 0,-2 0 1,-1 0-1,-2-1 0,-1 1 0,-2-1 0,-7-61 0,4 81-13,-2-1-1,0 1 1,-1-1-1,0 1 1,-2 1-1,0-1 1,0 1-1,-2 0 1,0 1-1,-1 0 1,0 1-1,-1-1 1,-18-16-1,19 22-3,-1 1 0,1 0-1,-1 0 1,-1 1 0,0 0 0,0 1-1,0 0 1,0 1 0,-1 1 0,0 0-1,0 1 1,0 0 0,-1 1 0,1 0 0,0 1-1,-1 0 1,1 2 0,-17 1 0,5 2-8,0 1 1,1 1 0,0 1 0,0 1-1,1 1 1,0 1 0,0 1-1,1 1 1,0 1 0,2 1 0,-1 1-1,2 1 1,0 1 0,-18 19 0,23-20 0,-1 0 0,2 1 0,0 1 0,1 0 0,1 1 0,1 0 0,1 0 0,0 1 0,1 1 0,1-1 0,2 1 0,0 0 0,1 0 0,0 1 0,2 0 0,1 33 0,2-45 1,0-1 1,0 0 0,1 0-1,0 1 1,0-1 0,1-1-1,1 1 1,-1 0-1,2-1 1,-1 0 0,1 0-1,0 0 1,1 0 0,-1-1-1,1 0 1,9 8 0,-10-11 1,1 0 0,0 0 0,0 0 0,0 0 1,1-1-1,-1 0 0,1-1 0,-1 1 0,1-1 0,0-1 1,0 1-1,0-1 0,0 0 0,0-1 0,0 0 1,0 0-1,0 0 0,0-1 0,0 0 0,0 0 0,13-5 1,-5 0 5,0 0 0,0-2 1,-1 0-1,0 0 0,-1-2 1,0 1-1,0-2 0,-1 0 1,0 0-1,-1-1 0,0 0 1,-1-1-1,-1-1 0,12-20 1,-7 10 3,-1-1 1,-2 0 0,0-1 0,-1-1-1,-2 1 1,-1-1 0,6-46 0,-11 56 1,-1 1 0,0-1 0,-1 1 0,-3-19 0,3 32-5,-1-1 0,0 0 1,0 1-1,0-1 0,0 0 0,0 1 0,-1-1 0,1 1 0,-1 0 0,0-1 0,0 1 0,-1 0 1,1 0-1,0 0 0,-1 1 0,0-1 0,0 0 0,0 1 0,0 0 0,0 0 0,0 0 0,0 0 1,-6-2-1,-1 1 3,-1 1 0,1 1 0,-1-1 0,0 2 0,0-1 0,0 1 0,1 1 1,-1 0-1,0 1 0,1 0 0,-1 0 0,-11 5 0,-1 1-5,1 0 0,0 1 0,1 2 0,-32 20 0,35-19-3,0 2-1,1 0 1,1 1-1,1 1 0,0 0 1,-20 29-1,28-35-1,0 0 0,1 0-1,1 1 1,0-1 0,0 1-1,1 1 1,1-1 0,-1 0-1,2 1 1,0 0 0,0 0 0,1-1-1,1 22 1,0-28-15,1-1 0,0 1 0,0-1 0,0 1 0,0-1 0,1 0 0,0 0 0,-1 1 0,2-1 0,-1-1 0,0 1 0,1 0 0,0 0 0,0-1 0,0 0 0,0 1 0,0-1 0,1 0 0,0-1 0,-1 1 0,1-1 0,0 1 0,0-1 0,0 0 0,1-1 0,5 2 1,0 0-170,0-1 1,1 0 0,-1-1 0,1 0 0,0 0 0,-1-1 0,1-1 0,-1 0 0,1 0 0,18-6-1,65-28-662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46.62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1 556 2433,'96'-27'464,"0"-6"328,-2-5-272,-7-6-400,-4-2-64,-8-7-56,-8-1-120,-13 1-520,-7-2-232,-9 3-81,-6 1 97,-6 1 560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46.88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338 1 200,'-10'23'152,"-1"-2"312,2-1 112,2 1-104,0-1-48,0 1-135,-2 0-65,0 2-24,-2 0-8,-5 6-160,-1-1-72,-5 4-16,-3 2 0,-3 5-56,-2 5-16,-6 8-272,-3 5-257,-5 3 385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47.15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0 336 1896,'48'-14'40,"0"-1"-32,-5 3 16,-2-1 72,-2-3 289,2-5 55,5-7 24,2-2-64,5-8-296,2 1-88,-5 3-184,-6 2-136,-7 7-472,-3 4 447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6.68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32 3769,'43'57'456,"49"4"72,90-15-48,40-9-72,72-18-256,26-11-16,31-16-16,16-6 32,-4-13 40,0-1 0,-19-6-88,-15 0-264,-28-3-864,-21-1-240,-62-2 512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47.89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1 624,'24'30'-8,"7"2"-128,6 5 88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0.32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1776,'39'75'-88,"17"1"264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0.82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62 58 1424,'-1'-3'87,"-16"-38"2163,16 40-2164,1 0 1,0 1 0,0-1-1,-1 0 1,1 1 0,0-1-1,-1 0 1,1 1 0,0-1-1,-1 0 1,1 1 0,-1-1-1,1 1 1,-1-1 0,1 1-1,-1-1 1,0 1 0,1 0-1,-1-1 1,1 1 0,-1 0-1,0-1 1,0 1 0,1 0-1,-1 0 1,0-1 0,1 1-1,-1 0 1,0 0 0,0 0-1,1 0 1,-1 0 0,0 0-1,1 0 1,-1 0 0,0 1-1,0-1 1,1 0 0,-1 0-1,0 1 1,1-1 0,-1 0-1,0 1 1,1-1-1,-1 0 1,1 1 0,-1-1-1,0 1 1,1-1 0,-1 1-1,1-1 1,-1 2 0,-1 1 58,0 0 1,1 0 0,0 0-1,-1 1 1,1-1-1,0 0 1,0 1 0,1-1-1,-1 1 1,1-1-1,0 1 1,0 6 0,6 47 728,-5-50-730,8 40 154,2-1-1,2-1 1,2 0-1,2-1 1,1 0 0,36 57-1,3-8-496,116 142 1,-136-188-454,3-1 1,1-2-1,3-3 1,1-1-1,71 48 1,3-18-653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1.26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35 47 4305,'-15'-16'96,"14"2"48,-7 2 40,1 8 368,4 6 160,3 8 393,3 8 55,12 14-96,4 5-160,11 26-480,9 11-216,15 29-312,10 13-208,21 10-1288,4-6 1040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1.53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352 0 7746,'-69'14'168,"10"6"-232,4 5-80,11 10-104,3 10-64,11 15 31,5 9-79,9 20 8,6 9-104,8 1-776,4-1 776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1.90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0 185 912,'13'-12'160,"4"-4"344,7-2 40,9-2 33,8-3-81,20-7-328,6 0-192,13-5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2.17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70 0 3201,'-32'34'-104,"-6"2"456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3.48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1200 3201,'78'-56'2329,"104"-95"0,57-83-2578,-62 58 361,-127 128-448,-2-3 0,-2-2 0,-3-1 0,-2-3 0,-3-1 0,56-116 0,-55 87-449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3.62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230 1 1000,'-25'41'-32,"0"7"24,-2-2 120,1 2 168,1 1 272,2-2 17,-2-3-177,-2-1-368,1-1-32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3.99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96 1227 2168,'-6'-3'-23,"1"-1"-1,-1 1 0,1-1 0,0-1 0,0 1 0,0-1 0,0 0 0,1 0 0,0 0 0,0-1 1,1 1-1,-1-1 0,1 0 0,0 0 0,1 0 0,-1 0 0,1-1 0,-2-9 0,-1-12 27,0 0-1,0-57 0,4 67 264,0-13 426,0 0-1,3-1 0,0 1 1,10-44-1,-10 66-579,0 0-1,1 0 1,0 0-1,0 0 1,1 1-1,0 0 1,1-1-1,0 2 1,0-1-1,1 0 0,0 1 1,0 0-1,1 1 1,-1-1-1,1 1 1,1 0-1,-1 1 1,1 0-1,12-6 1,14-2 308,69-18 0,-63 20-440,47-18 0,-13-7-572,-1-2 1,-2-4-1,-3-3 0,-1-3 1,-2-3-1,-3-2 0,86-96 1,-95 87 11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6.82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4018 60 2457,'-334'-32'264,"-41"15"8,-15 7-384,-29 10 16,-13 4 280,-5 7 664,4 2 104,15 6-304,13 5-984,30 0 128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4.19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108 100 1640,'-94'85'777,"94"-84"-731,0-1 1,0 0 0,0 1 0,-1-1 0,1 1 0,0-1 0,-1 0 0,1 1 0,0-1 0,-1 0 0,1 1 0,0-1 0,-1 0 0,1 0 0,-1 1 0,1-1 0,0 0 0,-1 0 0,1 0 0,-1 0 0,1 1 0,-1-1 0,1 0 0,-1 0 0,1 0 0,-1 0 0,1 0-1,0 0 1,-1 0 0,1 0 0,-1-1 0,1 1 0,-1 0 0,0 0 0,16-14 1026,94-46-1815,58-30-1343,-110 63 1811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5.28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1 174 1832,'37'2'288,"9"-2"273,7-7-369,6-5-144,8-13-136,5-7-88,7-13-305,8-10 297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5.58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629 0 1776,'-37'59'480,"-6"0"481,-4 6-89,-9 3-64,0 5-112,-3 1-120,4-3-272,2-2-64,3-15-296,2-3-224,4-12-480,3-1-328,2-15 576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5.83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1 105 2529,'41'-3'584,"7"-5"448,7 1-288,12-7-488,6 0-240,5-6-424,-3 1-256,-8-1 352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6.23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1760,'4'6'432,"3"1"505,5 3-393,6 5 96,4 2 32,4 5-24,11-5-224,6 1-128,14-2-264,10-2-152,17-8-624,6-6-656,6-15 752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6.62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4825,'4'5'104,"8"1"-80,4-1 112,9 2 160,7 2 104,16-2 160,5 2 8,20 0-175,7 0-209,9 0-969,1-2-695,-10-7 768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6.88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4593,'7'29'600,"18"-1"536,7 4-287,16 3-153,7-1-152,18-4-288,9-1-136,10-8-464,9-5-440,8-9 440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7.75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2256,'2'47'457,"-1"3"551,5 11-752,-1 1 104,7 7 176,4 4 80,13 1 32,8 6-96,20-7-376,9-5-240,17-15-1112,6-11 808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8.16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4753,'29'22'384,"6"15"256,8 6 128,12 10-79,9 4-129,16-4-256,3-5-120,3-16-288,-3-9-216,-5-12-553,2-6-711,-12-5 896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8.45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45 3265,'57'11'464,"19"-1"352,9-1-392,11 2-472,5-4-64,4-7-24,-4-7 0,-10-14-64,-11-9-320,-21-4 320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8:54.8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245 2 2168,'-10'0'209,"4"0"183,3 0-296,-6-2-176,2 2-16,-6 2 120,-3 2 144,-1-1 256,-5 3 48,1-5-64,0 3-96,1-4-216,1 0-152,-1 0-480,1 0-288,-3 2 392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7.26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8714,'42'10'1139,"580"110"1229,16-34-1723,-427-60-479,-21-1-159,1533 173 22,1-144-3800,-1367-76 2820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8.69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18 496,'82'-17'8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8.98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1 263 2288,'57'-5'737,"12"-6"791,6-5-312,19-7-624,5-2-272,4-3-552,2-2-208,-13-6-408,-6-5-248,-12-7 640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7:59.51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0 618 2064,'60'16'630,"-1"-3"-1,2-3 0,-1-3 0,118 0 1,-89-12-202,-1-3 1,153-36-1,517-158 147,-676 175-556,100-48 1,-138 54-285,-1-3 0,-1-1 0,67-55 1,-24 0-1050,-9 0 466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0.32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0 258 2048,'2'4'162,"1"0"-1,-1-1 0,1 1 1,-1-1-1,1 1 0,0-1 0,0 0 1,0 0-1,1 0 0,-1-1 1,1 1-1,0-1 0,-1 0 0,1 0 1,0 0-1,0-1 0,0 1 1,1-1-1,-1 0 0,0 0 0,0 0 1,1-1-1,6 1 0,11 0-90,1-1 0,0-1 1,25-4-1,-42 4-78,15-2-246,0-2 0,-1 0-1,1-2 1,-1 0 0,0-1-1,36-20 1,105-80-1807,-91 58 1811,-42 32 215,-18 13 46,-1-1-1,0 0 1,0 0-1,-1-1 1,0 0 0,0 0-1,7-9 1,-15 16-11,0-1 0,0 1-1,0 0 1,0-1 0,0 1 0,0 0 0,0 0 0,0-1 0,0 1-1,0 0 1,0-1 0,0 1 0,-1 0 0,1 0 0,0-1 0,0 1-1,0 0 1,0 0 0,-1-1 0,1 1 0,0 0 0,0 0-1,0 0 1,-1-1 0,1 1 0,0 0 0,0 0 0,-1 0 0,1 0-1,0 0 1,0-1 0,-1 1 0,1 0 0,0 0 0,0 0 0,-1 0-1,1 0 1,0 0 0,-1 0 0,1 0 0,0 0 0,0 0 0,-1 0-1,1 0 1,0 0 0,-1 0 0,1 1 0,0-1 0,0 0 0,-1 0-1,1 0 1,0 0 0,-19 2 14,2 1 171,-1 2 0,1-1 0,1 2-1,-1 0 1,1 1 0,0 1 0,-28 18 0,35-19-132,0 1 0,1 0 0,0 0 0,0 0 0,1 1 0,0 0 0,0 1 0,1-1 0,1 1 0,-1 1 0,2-1 0,-1 1 0,-3 15 0,4-12 19,1-1 0,0 0 0,1 1 0,1 0 0,0 0 0,1-1 0,0 1 0,1 0 0,4 18-1,-4-27-98,0 0-1,0 0 1,1 0 0,0-1-1,0 1 1,0-1-1,1 1 1,-1-1-1,1 0 1,0 0-1,0 0 1,1 0-1,-1 0 1,1-1-1,0 1 1,0-1-1,0 0 1,0 0-1,1-1 1,-1 1-1,1-1 1,-1 0-1,1 0 1,0-1-1,0 1 1,0-1-1,0 0 1,7 0-1,51 3-1096,-25 0 705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0.49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165 0 336,'-10'25'64,"-6"0"-64,0 0-16,-5-2-48,-1-2 136,1 3 416,1-3 56,6 0-72,2 0-264,5 1-600,1-3 208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0.87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0 357 5001,'40'-12'536,"8"-6"320,3 2-191,6-4-433,1 3-120,6-1-176,2 0-40,2 0-56,3-1-41,-6-10-167,-6-4-200,-9-10-408,-8-5-104,-8 0 536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1.08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0 256,'0'36'-8,"2"1"48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1.33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27 2072,'13'0'48,"1"-4"-16,0 1 80,2-1 233,2 1 167,3-1 48,0 1-64,4-1-528,0 2-408,-2 2-496,2 0-177,-2 0 585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1.71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5201,'23'35'104,"12"4"-192,8-5-64,10 0-112,6 0 24,10-6-64,6 2-240,8-9 352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2.52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31 720,'24'-9'32,"2"-2"-8,-1 6 344,2 0 304,-1 5 577,-1 5 207,2 7-56,-4 10-223,5 11-521,1 14-200,3 15-288,1 9-72,-2 14-128,-5 7-112,-10 4-472,-7 0-513,-16-11 609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7.62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60 119 1688,'-34'-14'488,"18"-4"369,7 2-553,22-1-344,15 2-152,29-1 48,14 3 64,25 7 56,14 3 32,18 7 176,6 5 96,25 6 152,15 4 32,26 4-136,23 2-88,21 0-152,6 0-328,10-6 160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3.11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3777,'50'37'544,"11"27"352,1 10-144,2 12-352,-2 8-192,-5 9-168,-6 5-16,-8 11 8,-8 4-40,-13 12-344,-5 3-320,-13 8-664,-6-2 648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3.52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4921,'32'29'40,"3"22"-208,-1 12 24,0 20 40,-4 11 80,-2 22 144,-1 8 8,-11 11-56,-6-2-40,-13-16-152,-11-12-160,-17-20-200,-4-5-480,-15-7 536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3.97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0 730 1664,'50'-18'240,"18"-5"160,11 4-39,10-4-121,0-2-88,-5-12 112,-10-13 144,-12-16 320,-3-3 80,-11-9-168,-4 0-152,-8-2-616,-2-2-568,-11 0 400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4.10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34 1 648,'-33'7'0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4.39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109 6 1184,'13'-4'592,"1"3"585,2 2-25,3 10-184,1 7-136,-1 19-96,-1 13 1,-4 23-25,-1 14-48,-8 28-256,-5 11-168,-11 11-280,-8 1-120,-10-10-176,-4-9-104,-12-10-760,-10-5-961,-12-6 1217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4.77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1 873 2721,'42'3'368,"15"-6"288,7-6-8,9-16 32,-4-9-104,-9-19-24,-5-9 8,-8-11-71,-1-7-97,0-7-224,0-2-136,0-7-448,-1 4-497,-10 3-999,-3 6 984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4.98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196 1 760,'-28'87'417,"-32"177"1,12 93-445,46-260 170,3-73-128,-4 48 0,1-63-37,1 0 0,-2 0-1,1 0 1,-1-1 0,-1 1 0,1-1 0,-1 1 0,-10 13 0,-5 6-40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5.26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1 658 2184,'43'-22'433,"12"-15"503,3-5-40,8-12 160,7-1-72,14-5-151,5-1-201,4-1-344,-5 4-112,-17 3-320,-10 3-304,-16 4-1153,-2-3 953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5.57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1 544,'35'16'16,"4"-2"-8,4 0-8,-4-3 16,-2-2 8,0-6 56,-5 1 16,-1-3 0,1-1-24,-2-1-80,-2-6-64,-5-4-40,-5-1 8,-9 1 0,-7 9-8,-6 4 64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5.88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12 2593,'55'3'168,"23"4"144,13 4 128,8 3 304,2 0 152,2-1 120,2-4-143,12-13-401,8-7-216,-5-12-712,-4 2-473,-26-2 489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7.92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18 1 6777,'-18'25'136,"52"6"-72,31 6-368,57 3 304,31 0-32,48-7 24,26-2-8,41-7 0,16-5-16,21-4 48,14-5 0,8-1-584,8 3-520,-4-5 576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6.80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3921,'9'55'296,"16"7"248,11 6-376,19 5 56,7 1-24,21 3-32,15-8-16,16-18-288,-1-5-320,-1-17 264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7.11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1872,'85'32'753,"9"-2"471,7-10-248,4-4-184,-6-9-464,-3-5-200,-3-8-624,-6-8-792,-11-11 728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7.37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1704,'24'16'576,"4"0"329,13 0-169,3 2-224,11 0-176,4-4-40,12-5-216,5-8-264,9-6-992,-3-7 712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7.75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3529,'44'5'352,"13"3"-40,16 4 224,5 0 8,13 3-200,6-1-88,6-11-104,-3-6-160,-10-18 8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8.13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1656,'11'16'624,"1"7"609,2 3-129,4 14-296,5 9-192,13 19-304,8 13-80,25 19-312,9 6-296,15-6-680,3-13-576,-2-30 864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8.54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43 0 2841,'0'11'624,"-5"16"776,0 5-176,-4 12 329,0 8-137,0 11-112,4 8-120,6 20-335,5 8-153,13 29-304,8 13-160,17 20-176,11 8-40,18-11-256,13-11-240,15-28-584,9-17-329,11-40 713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09.9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5057,'35'44'336,"49"-3"48,17-4-144,14-5-736,4-3-488,-3-17-424,-6-8 511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10.16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3689,'16'41'296,"9"-7"488,11-4-496,8 0 208,2 0-32,9-3-80,2-1-96,12-8-248,10-5-304,8-19 144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10.61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6713,'19'9'296,"11"3"305,15 2-249,13-1 472,8 1 128,21 2 232,16 2 57,41-1-217,16 1-168,23 0-400,12-2-208,11-11-376,4-6-256,-1-19-816,-3-10-673,-19-16 993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11.94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1144,'7'18'152,"7"-2"128,2 3-176,2 6-104,0 2 0,-2 3 96,-4 0 144,-5 2 305,-1-2 119,-4 2 128,-2 2-24,-6 10-152,-4 9-80,-5 17-200,-2 10-256,-3 14-816,1 3-528,-6 10 592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8.31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586 0 6801,'-38'0'4,"-209"5"315,195-1-681,0 2 0,-86 21 1,131-25 183,0 0 1,0 1-1,1 0 1,-1 0 0,-7 5-1,13-8 148,0 1-1,1-1 0,-1 1 1,1-1-1,-1 1 0,0-1 1,1 1-1,-1-1 1,1 1-1,-1 0 0,1-1 1,-1 1-1,1 0 1,0-1-1,-1 1 0,1 0 1,0 0-1,0-1 1,-1 1-1,1 0 0,0 0 1,0-1-1,0 3 1,1-2 3,-1 0 0,1 0 0,0 1 1,0-1-1,-1 0 0,1 0 0,0 0 1,0 0-1,0 0 0,1 0 0,-1 0 1,0 0-1,0-1 0,0 1 0,1 0 1,-1-1-1,0 1 0,3 0 0,26 9 421,1-1 0,0-2 0,0-1 0,0-2 0,51 1 0,-23-1 31,2485 117-429,-2457-121 6,195-2-62,-214-2 13,-1-3 0,70-16 0,-129 22 34,1-1-1,-1-1 1,0 0-1,0 0 1,9-5-1,-16 8 10,0 0-1,-1-1 1,1 1-1,-1 0 1,1-1 0,0 1-1,-1-1 1,1 1-1,-1-1 1,0 1 0,1-1-1,-1 1 1,1-1 0,-1 0-1,0 1 1,1-1-1,-1 0 1,0 1 0,0-1-1,0 0 1,1 1-1,-1-1 1,0 0 0,0 0-1,0 1 1,0-1-1,0 0 1,0 1 0,0-1-1,0 0 1,-1 0-1,1 1 1,0-1 0,0 0-1,-1 1 1,1-1-1,0 1 1,-1-1 0,1 0-1,0 1 1,-1-1 0,1 1-1,-1-1 1,1 1-1,-1-1 1,1 1 0,-1-1-1,0 0 1,-38-21-244,-25 2-80,-2 3 0,0 3-1,-124-11 1,148 21 185,-178-18-512,-28 5 282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12.44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375 0 3601,'9'3'113,"-1"-1"1,1 2-1,-1-1 0,0 1 1,0 0-1,-1 0 0,1 1 1,-1 0-1,0 1 1,0-1-1,-1 2 0,0-1 1,0 0-1,0 1 0,-1 0 1,0 1-1,0-1 1,-1 1-1,0 0 0,0 0 1,-1 0-1,4 12 0,3 16 411,-1 0 0,-2 0 0,4 74 0,-8-41-533,-3 0-1,-3 0 1,-4 0-1,-2 0 1,-3-1-1,-3-1 1,-3 0-1,-3-1 1,-3-1-1,-3-1 1,-2-2-1,-3 0 1,-70 99-1,-75 65-2190,92-126 1318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13.05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454 0 3041,'0'18'256,"5"11"352,4 6-104,0 15 320,0 5 8,-2 16 0,-4 9-95,-5 10-225,-5 6-88,-10 9-192,-8-2-80,-16 0-120,-5 0-32,-16-2-56,-6 2-32,-8 2-272,-2-7-440,5-13 480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13.92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255 8 3857,'5'-5'240,"-1"3"56,-4 5-8,-6 12-136,-4 8-48,-8 10-24,-3 6 56,-6 11 104,-1 3 0,-4 10-64,-4 1-176,-3 10-800,-7 1 528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14.26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1 747 3169,'49'-56'264,"8"-6"208,0-2-240,0-3-112,0-1 0,-8 4 16,-1-1-8,-5 4-48,0 1-24,-3 1-104,1-1-144,-2 0 112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14.45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273 1 1896,'-16'19'112,"1"1"16,1 3-16,-4 4 233,-3 1 247,-4 2 272,0 2 32,1 2-264,-1 0-296,-2 1-504,0 3-448,-8 8 352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14.80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1 471 4353,'27'-23'344,"13"-14"272,10-4-320,7-7-48,5-2-104,4 2-96,3 0-24,6 4-8,3 0-80,-2 1-784,-7-1 600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14.97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 1 7226,'-3'5'-665,"8"-5"185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8:15.12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461 5 2272,'-4'-3'369,"-1"1"327,-4 7-448,-3 6-136,-10 10-264,-4 8-88,-10 12-56,-5 1 8,-7 10 160,-3 3 112,-11 5 136,-2 11-120,-16 9 48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1.2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3 1240,'3'-2'344,"1"2"256,0 3-191,-1 3-345,2-1-16,-1 4 240,1 2 88,6 1 208,1 2 40,11-1-240,8-4-96,10-6-272,6-5-96,12-5-488,0-5-168,-1-4-392,-4-4 447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1.4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183 1 2497,'-18'26'40,"4"1"32,2 0 80,3-2 32,0-2 24,2-2 8,-2 2-24,-3 2-48,-1 0-48,-1 0-240,-2-4-168,0 4-320,-2 3-145,2 1 393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09.77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0 100 8778,'23'-14'102,"0"1"0,1 0 1,0 2-1,1 2 0,1 0 1,-1 1-1,1 1 0,0 2 0,1 1 1,49-2-1,14 6-11,171 24-1,-164-12 112,528 48-916,707-22 0,-1039-48 130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2.2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17 672,'60'-16'24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2.53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0 664,'25'18'32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2.8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29 856,'51'-7'168,"1"1"72,-2-1-432,1-2 56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3.0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 1 2296,'-6'21'137,"6"0"79,2-3-176,11-9-48,4-2-8,14-9-24,4-5-16,13-9-273,5-3 217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3.33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0 912,'11'5'72,"-2"1"88,-4-3-128,-2 1-16,-3-1-136,-3 1-144,-8 3 144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3.45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709 1 408,'-42'18'168,"-10"6"272,-5 3-8,-10 5-24,-4 7 24,-12 2-79,-5-2-41,1 0-96,0-5-256,13-8 8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3.67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1 315 2320,'44'-16'265,"18"0"175,9-1-152,13-1-64,-3-2-64,3 1-32,-4-3-48,-4 1-56,1 0 0,-1-1-16,2 1 0,-2 3-24,1 1-24,-12-1-64,-4 4-88,-8-2-480,-3-2 424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3.9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98 1 1336,'-21'23'120,"1"0"80,1 2-160,-1 3-432,2 1 272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4.38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95 1 880,'-22'25'120,"1"5"112,3 5 256,2 1 48,6-2-87,3 1-169,7-3-576,7-5-353,5-4 321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4.6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33 0 712,'-16'28'-144,"0"4"-144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0.36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68 98 8386,'-8'3'-3,"-39"17"-74,46-20 71,1 0 1,-1 1-1,0-1 1,1 0-1,-1 1 1,0-1-1,1 1 1,-1-1-1,1 0 1,-1 1-1,1 0 1,-1-1-1,1 1 1,-1-1-1,1 1 1,-1 0-1,1-1 1,-1 1-1,1 0 1,0-1-1,0 1 1,-1 0-1,1-1 1,0 1-1,0 0 1,0 0-1,0-1 1,0 1-1,0 0 0,0 0 1,0-1-1,0 1 1,0 0-1,0 0 1,0-1-1,1 1 1,-1 0-1,0-1 1,0 1-1,1 0 1,-1-1-1,1 1 1,-1 0-1,1-1 1,-1 1-1,1-1 1,-1 1-1,1-1 1,-1 1-1,1-1 1,-1 1-1,2 0 1,5 3 19,0 0 0,0-1 0,1 1 0,-1-1 0,1-1 0,-1 0 0,1 0 1,0 0-1,0-1 0,11 1 0,-1 0 52,158 14 345,196-7 0,-298-9-374,1685-55-1223,-1628 45-400,231-49 0,-285 36 1018,-49 5 602,-28 17-26,1 1 0,-1 0 0,1-1 0,-1 1-1,0-1 1,1 1 0,-1-1 0,0 1 0,0-1 0,0 1-1,1-1 1,-1 1 0,0-1 0,0 1 0,0-1 0,0 1-1,0-1 1,0 1 0,0-1 0,0 0 0,0 1 0,0-1-1,0 1 1,0-1 0,0 1 0,0-1 0,-1 1 0,1-1-1,0 1 1,0-1 0,-1 1 0,1-1 0,0 1 0,0-1-1,-1 1 1,1 0 0,-1-1 0,1 1 0,0-1-1,-1 1 1,1 0 0,-1 0 0,1-1 0,-1 1 0,1 0-1,-2-1 1,-12-4 53,-1 1 0,1 0-1,-1 1 1,0 1 0,-1 0-1,1 1 1,-17 1 0,-414 14-351,-5 39 881,436-51-551,-409 66 1553,346-52-1266,1 4 0,1 3 0,-97 44 0,163-62-296,-1 0 0,1 1 0,0 0 0,0 0 0,1 1 0,0 1 0,0-1 0,-8 11 0,15-16-19,1 0 0,0-1 0,0 1 1,0 0-1,0 0 0,0 0 0,0 0 0,0 0 0,1 0 1,-1 0-1,1 0 0,-1 0 0,1 0 0,0 1 0,0-1 0,0 0 1,0 0-1,0 0 0,1 3 0,0-2 8,0 0 0,1 0-1,0 0 1,-1-1 0,1 1-1,0 0 1,0-1 0,1 1 0,-1-1-1,0 0 1,1 0 0,0 0-1,-1 0 1,1 0 0,0 0 0,4 1-1,9 5 49,0-1 1,0-1-1,0-1 0,1 0 0,0-1 0,27 3 0,109 1 173,-137-8-225,563-22 295,1-37-87,-13 1-685,-398 45-596,-7 1 417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5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0 744,'12'22'56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5.33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57 1 1200,'-56'8'80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5.45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139 1 1216,'-53'26'312,"7"1"-16,7-2-32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6.2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57 245 24,'-17'16'32,"12"-12"27,1 0 1,0 0 0,0 0-1,0 1 1,0 0-1,1-1 1,-1 1 0,-4 10-1,9-15-7,-1 1 0,1 0 0,0 0 0,-1 0-1,1 0 1,0-1 0,0 1 0,-1 0 0,1-1 0,0 1-1,0-1 1,0 1 0,0-1 0,0 1 0,-1-1 0,1 1 0,0-1-1,0 0 1,0 0 0,0 1 0,0-1 0,0 0 0,0 0-1,1 0 1,-1 0 0,0 0 0,0 0 0,1-1 0,34 2 195,4-5-287,0-1 0,0-3-1,0 0 1,-1-3 0,53-22 0,-25 4-32,-1-3 1,66-43-1,-47 18-143,-6-4 71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6.8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79 680 360,'29'-18'320,"0"-1"0,-2-1 0,-1-2 0,0-1 0,27-32 0,-37 37-332,-2 0 1,0-2 0,-1 1-1,-1-1 1,-1-1 0,-1 0-1,0-1 1,9-35 0,-17 52-5,-1 0 0,0 0 0,0 0 0,-1 0 1,1 0-1,-1 0 0,0 0 0,-1 0 0,1 0 0,-1 0 1,0 0-1,0 0 0,0 0 0,-1 0 0,0 0 0,0 1 1,0-1-1,-3-4 0,2 6 15,0 0 0,0 0 0,0 0-1,0 0 1,-1 0 0,1 1 0,-1-1 0,1 1 0,-1 0 0,0 1 0,0-1 0,0 0-1,0 1 1,0 0 0,0 0 0,0 0 0,-1 1 0,1-1 0,0 1 0,0 0 0,-9 1-1,-28 2 349,10 0 840,-52-1 0,75-2-1109,-1-1 0,1 0 0,0-1 0,0 0 0,0 0 0,0 0 0,0-1 0,0 0 0,1-1 0,0 0 0,-9-5 0,14 7-166,-1 0-1,1 0 0,0 0 1,0 0-1,1 0 1,-1 0-1,0 0 0,1-1 1,-1 1-1,1-1 1,0 1-1,0-1 0,0 1 1,0-1-1,0 0 0,0 0 1,1 1-1,-1-1 1,1 0-1,0 0 0,0-5 1,1 1-155,0 1-1,1-1 1,-1 0 0,1 1 0,1-1-1,-1 1 1,8-12 0,5-7-171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7.01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70 187 1648,'-11'-23'320,"2"2"321,-3 3-129,-1 2-176,3 2-112,3 2-184,1 1-72,4 0-392,2 1-184,2-1-81,2-3 1,5-11 432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7.6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1376,'10'30'88,"4"4"80,2 7 0,0 1 144,-3 6 313,-1 4 119,-3 6-48,2-1-104,1 3-288,4 3-128,6-3-232,4-3-224,11-7-552,6-10-200,14-11 488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7.90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 0 928,'-4'47'88,"6"2"128,14-1-192,7-3 8,14-10-128,9-8-24,11-9-24,7-8-184,7-3 256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8.2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 0 1384,'-9'36'8,"14"3"-56,11-2 8,18-7 64,5-10 40,13-13 160,3-7 24,5-9-80,2-4-64,2-1-144,2 2-48,-2-1 24,-2 4-240,-9 1-160,-6 0-8,-19 1 16,-5 0 264,-12 5 192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8.3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 0 552,'-2'7'24,"2"-1"40,6 1-40,6-4-24,6 1-8,8-2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0.67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1958 1 1472,'-885'83'-19,"10"54"5013,835-129-4759,18-4-113,0 0 0,0 2 0,0 0 0,-29 14 0,33-8-20,17-1 19,3-9-97,1-1-1,-1 1 0,0 0 1,0-1-1,1 1 0,-1-1 1,1 0-1,0 0 0,-1 0 0,1 0 1,3 1-1,36 9 171,2-2 1,-1-2-1,1-1 1,71-1-1,-34-2-12,1537 37 619,-1314-50-2068,1-12 0,528-110 0,-714 102-142,-21 1 518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8.69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258 0 2625,'-18'11'216,"0"9"120,-1 1-168,-4 9-184,-2 4-176,-7 10-248,0 4-17,-2 7-95,2 2-24,7 5 424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8.8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0 520,'23'73'72,"13"-7"-128,3-9 64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9.2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 0 296,'-2'25'40,"4"-7"-8,5-4-104,5-9-40,4-5 16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9.56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92 670 552,'-3'0'22,"-4"0"28,0-1 1,0 1 0,1-1-1,-1-1 1,0 1 0,1-1-1,-11-4 1,16 5 26,-1-1 0,0 1 0,0-1 0,0 0 0,1 1 0,-1-1 0,1 0-1,-1 0 1,1 0 0,0 0 0,0 0 0,0-1 0,0 1 0,0 0 0,0 0 0,0-1 0,1 1 0,-1-1-1,1 1 1,0 0 0,0-1 0,0 1 0,0-1 0,1-4 0,2-16 323,1-1 0,1 1-1,1-1 1,1 2 0,10-24 0,15-49-232,-23 54-419,8-62 0,-16 88-1,0-1-1,0 0 0,-2 1 1,0-1-1,-1 1 0,0-1 1,-6-18-1,7 30 147,-1 1-1,1 0 1,0-1 0,-1 1 0,0 0-1,0 0 1,0 0 0,0 0 0,0 0 0,-1 0-1,1 1 1,-1-1 0,0 1 0,-5-4-1,-17-1-317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49.86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71 1008,'3'2'37,"-1"0"0,1 0 0,0-1 0,0 1 0,0-1 0,0 0 0,0 1 0,0-1 0,1-1 0,-1 1 0,0 0 0,0-1 0,1 0 0,-1 1 0,0-1 0,1-1 0,2 1 0,63-13 203,-55 10-70,88-24 978,-69 16-816,0 2 1,1 1-1,0 2 0,1 1 0,39 0 0,-72 5-323,0 0 0,-1 0 0,1 0 0,0 0 0,0 1 0,-1-1 0,1 0-1,0 1 1,-1 0 0,1-1 0,0 1 0,-1 0 0,1-1 0,-1 1 0,1 0 0,-1 0 0,0 0 0,1 1 0,-1-1-1,0 0 1,0 0 0,0 1 0,0-1 0,0 1 0,1 1 0,-1 0 4,0 0 1,0 0-1,-1 1 0,1-1 1,-1 0-1,0 0 0,0 1 1,0-1-1,0 0 0,-1 1 0,1-1 1,-2 4-1,-3 10 23,-1-1 0,0 1-1,-16 25 1,9-16-645,1 1 1,0 0-1,-11 45 0,12-32-256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0.31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1 303 1248,'46'-9'432,"7"0"321,13-5-201,-4 0-128,-2-4-184,-3-2-32,-5-3-96,-1-2-48,-1-5-32,-2 0-72,-4-2-328,-3 4-152,-12 5-321,-6 5-55,-14 9 520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0.7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0 307 680,'8'3'242,"0"0"0,-1-1-1,1 0 1,0 0 0,0-1 0,0 0 0,0-1-1,0 0 1,0 0 0,0 0 0,0-1-1,0 0 1,8-3 0,3 2 37,24-5 62,-1-2 0,1-1 1,-2-3-1,73-31 0,149-93-757,-230 119 138,-27 15 79,-1 1 0,1-1 0,-1-1 0,0 1 0,0-1 0,0 0 0,0 0 0,-1 0 0,1-1 0,-1 1 0,-1-1 0,1 0 0,3-7 0,-2-1-363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2.0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860 637 1224,'44'-20'1104,"70"-20"0,-82 31-763,0-2 0,-1-1 0,0-2-1,0-1 1,31-21 0,-27 11-189,-2 0 0,-1-3-1,0 0 1,28-37 0,-51 56-158,-1-2 1,0 1-1,-1-1 1,0 0-1,-1 0 1,0-1-1,0 0 1,-2 0-1,1 0 1,-2-1 0,1 1-1,-2-1 1,0 0-1,0 0 1,-1 0-1,-1 0 1,-2-20-1,2 28-45,-1 1 0,0 0 0,0 0 1,0 0-1,0 0 0,-1 0 0,0 0 0,0 1 0,0-1 0,0 0 0,0 1 0,-1-1 0,1 1 0,-1 0 0,0 0 0,0 0 0,-5-3 0,6 5 19,0 0 0,0 0 1,0 1-1,-1-1 0,1 1 0,0-1 0,0 1 0,-1 0 0,1 0 1,0 0-1,0 0 0,-1 0 0,1 1 0,0-1 0,0 0 0,-1 1 1,1 0-1,0 0 0,0-1 0,0 1 0,0 1 0,0-1 0,0 0 1,0 0-1,0 1 0,1-1 0,-1 1 0,0-1 0,1 1 0,-1 0 0,1 0 1,0-1-1,-2 4 0,-19 26 17,-22 38-1,26-38 0,-37 48 0,-2-15 35,-2-3-1,-83 65 0,-148 89 6,211-165-17,-2-3-1,-2-4 1,-1-3 0,-3-4-1,-132 36 1,212-70-16,-32 8-95,37-10 60,1 0 1,0 1-1,0-1 0,-1 0 1,1 0-1,0 0 1,0 0-1,-1 0 0,1 0 1,0 0-1,0 0 1,-1-1-1,1 1 1,0 0-1,0-1 0,0 1 1,-1-1-1,1 1 1,0-1-1,0 1 0,0-1 1,0 0-1,0 0 1,-1-1-1,1-15-393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2.20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1 475 1736,'39'-29'100,"1"1"-1,2 3 1,0 1-1,2 2 1,0 2-1,2 2 1,0 2-1,1 2 1,0 2-1,1 2 0,67-5 1,-71 11-56,-1-1 1,1-2-1,-1-3 1,-1-1-1,0-2 0,0-1 1,-2-3-1,0-1 1,48-30-1,15-18-505,-54 38 261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2.33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 0 1200,'-12'28'48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0.93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1501 238 2016,'-282'30'711,"2"13"-1,-371 107 1,603-137-505,20-7 18,1 1-1,0 1 1,1 2-1,0 0 1,1 2-1,-36 21 1,60-32-204,-1 0 0,1 0 1,-1 0-1,1 0 0,0 1 1,-1-1-1,1 0 0,0 1 0,0-1 1,0 1-1,0-1 0,0 1 1,0-1-1,0 1 0,0 2 1,1-3-15,0 0 1,0 0-1,0 0 1,0 0-1,0-1 1,0 1-1,0 0 1,1 0-1,-1 0 1,0-1 0,1 1-1,-1 0 1,0 0-1,1-1 1,-1 1-1,1 0 1,-1-1-1,1 1 1,-1 0-1,1-1 1,0 1-1,-1-1 1,1 1-1,0 0 1,6 2-5,-1 0-1,1 0 1,-1-1-1,1 1 1,0-1 0,0-1-1,12 2 1,52 4-72,1-3 0,0-3 1,103-13-1,222-46 24,-377 54 47,324-59 321,482-155 0,-766 200-697,-1-3-1,0-3 0,-3-2 1,75-46-1,-84 32-292,-45 37 618,1 1-1,-1-1 1,0 1-1,0-1 0,0 0 1,-1 0-1,1 0 1,-1 0-1,1 0 0,-1 0 1,0 0-1,0 0 1,0-5-1,-1 6 31,-1-1 0,1 1 0,-1-1 0,1 1 0,-1-1 0,0 1 0,0-1-1,0 1 1,-1 0 0,1 0 0,0-1 0,-3-2 0,4 5 20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2.79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29 0 648,'-5'23'136,"-2"4"192,-1-1-32,3 3-72,2-4-64,4-4-160,3-1-64,1-10 40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3.0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 0 1304,'-2'39'512,"1"9"345,1 14-281,0 4-176,7 0-256,3-1-56,5-6-80,1-4-16,5-9-104,2-3-160,4-11-576,1-4 511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3.2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162 90 816,'-34'-38'160,"2"13"152,6 4-8,3 16 24,3 10-32,8 20 217,1 9 151,7 14 0,4 7-24,13 12-296,6 8-216,10 6-168,5 1-104,3-6-584,4-6-72,7-13 344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3.5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3113,'6'57'264,"8"11"368,12 8-424,6 2 72,13-2 48,5-1 8,12-2-120,5-2-160,17-5-1032,3-6 712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4.8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97 477 504,'-5'-1'51,"0"-1"0,-1 0 0,1 0 0,0 0 0,1-1 0,-1 0 0,0 0 0,1 0 0,-1 0 0,1-1 0,0 0 0,0 0 0,1 0 0,-1 0 0,1 0 0,0-1 0,0 1 0,0-1 0,1 0 0,0 0 0,0 0 0,0 0 0,0-1 0,-1-8 0,2 7-23,0 0 0,0 0 0,1 0 0,0-1-1,0 1 1,1 0 0,0 0 0,0-1 0,1 1 0,-1 0 0,2 0 0,-1 1 0,1-1 0,0 0 0,0 1 0,1-1 0,0 1 0,7-8 0,10-10 37,2 1-1,1 1 1,0 2 0,1 0 0,2 2 0,0 0-1,0 2 1,2 1 0,0 2 0,0 1 0,61-17-1,-81 27-9,0 1-1,0 0 0,0 0 1,0 1-1,1 0 0,-1 1 0,0 0 1,0 0-1,0 1 0,13 4 1,-17-4-42,-1-1 0,0 2 0,0-1 0,1 0 0,-2 1 0,1 0 0,0 0 1,0 0-1,-1 0 0,0 0 0,0 1 0,0 0 0,0 0 0,0-1 0,-1 1 0,1 1 1,-1-1-1,0 0 0,-1 1 0,1-1 0,-1 1 0,2 5 0,-2 1-91,0-1-1,0 0 0,-1 1 0,-1-1 1,0 0-1,0 1 0,-1-1 1,0 0-1,0 0 0,-8 18 1,-11 18-210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5.2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23 1000,'32'-5'328,"6"-2"328,1 2-87,0 1-265,2 2-80,3 2-128,2 0-64,2 2-32,0 2 0,-7 1-8,-5 2-16,-13 6 0,-4 1-16,-8 0-504,-2 2 384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5.9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2160,'9'4'302,"-1"0"0,1-1 0,0 0 0,0 0 0,0-1 0,1 0 0,-1 0 0,17 0 0,40 9 224,-59-9-508,0 1 0,0 0 1,-1 0-1,1 0 0,0 1 0,-1 0 1,0 0-1,0 0 0,0 1 1,-1 0-1,1 0 0,-1 1 0,-1 0 1,1-1-1,4 9 0,-6-8-19,0 0-1,-1 0 1,0 0-1,0 0 1,0 0-1,-1 1 1,0-1-1,0 0 1,-1 1-1,0-1 1,0 0-1,0 1 1,-1-1-1,0 0 1,0 1-1,0-1 1,-1 0-1,-3 8 1,-6 10-352,-1 0 0,-2 0 0,0-1 0,-1-1 0,-21 24 0,1-5-364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6.49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1080,'14'3'232,"1"0"-1,-1-2 1,1 0-1,0 0 1,0-1 0,22-4-1,-17 2-384,0 1-1,34 3 0,-11 0-888,-42-2 1027,-1 0 0,0 0 0,0 1 0,1-1 0,-1 0 0,0 1 1,0-1-1,0 0 0,0 1 0,1-1 0,-1 0 0,0 1 0,0-1 1,0 0-1,0 1 0,0-1 0,0 0 0,0 1 0,0-1 0,0 0 0,0 1 1,0-1-1,0 0 0,0 1 0,0-1 0,0 1 0,0-1 0,-1 0 1,1 1-1,0-1 0,0 0 0,0 0 0,0 1 0,-1-1 0,1 0 1,0 1-1,0-1 0,-1 0 0,1 0 0,0 1 0,-1-1 0,1 0 0,0 0 1,0 0-1,-1 1 0,-11 14-39,-3-1 162,-56 63 1159,66-71-1138,0 0-1,1 0 0,0 1 0,0-1 0,0 1 0,1 0 0,0 0 0,1 0 0,-1 1 1,-1 13-1,4-19-116,0-1 0,0 1 0,1-1 0,-1 0 0,1 1 1,-1-1-1,1 0 0,0 1 0,-1-1 0,1 0 0,0 0 0,0 0 1,0 0-1,0 1 0,0-1 0,0-1 0,0 1 0,0 0 0,0 0 1,1 0-1,-1 0 0,0-1 0,1 1 0,-1-1 0,0 1 0,1-1 1,-1 1-1,1-1 0,2 0 0,57 10 33,-35-6-149,52 11-559,-39-10 401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6.8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15 265 1696,'-2'2'82,"1"0"-1,-1 0 1,1 0-1,0 0 1,0 0-1,0 0 1,0 1-1,0-1 1,0 0-1,0 0 1,1 1-1,-1-1 1,1 0-1,0 1 1,0-1-1,0 1 1,0-1-1,0 0 1,0 1-1,2 3 1,-1-5 2,0 1 0,1-1 0,0 0 1,-1 1-1,1-1 0,0 0 0,0 0 0,-1 0 0,1 0 0,0 0 1,0 0-1,0-1 0,0 1 0,0-1 0,0 1 0,0-1 1,1 0-1,-1 0 0,0 0 0,0 0 0,0 0 0,0 0 1,0-1-1,3 0 0,6 0-37,1-2 1,0 0-1,-1 0 1,0-1-1,0 0 1,0-1-1,0 0 1,-1 0-1,1-2 1,-1 1-1,-1-1 1,0-1 0,15-13-1,8-13-274,-1-1 0,29-45-1,-39 51 42,6-8-510,-5 5 236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7.22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2393,'0'20'696,"2"-1"624,5 6-440,4 4-176,5 3-280,2 1-144,3 3-160,0 1-48,-1 2-48,-2 0 0,-6 4 0,1 1-16,-8 6-216,-2 3-408,-6 4-1120,-6 0 984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1.23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810 440 1624,'-69'8'216,"-292"43"1697,263-33-1608,-155 49 1,252-67-312,0 0 1,-1 1 0,1-1-1,0 0 1,-1 0 0,1 1-1,0-1 1,-1 1 0,1-1-1,0 1 1,0 0 0,-1-1-1,1 1 1,0 0 0,0 0-1,0 0 1,0 0 0,0 0-1,0 0 1,0 0 0,1 0-1,-1 0 1,-1 3 0,4-3 5,0 0 0,1 1 1,-1-1-1,0 0 0,1 0 1,-1-1-1,1 1 0,-1 0 1,1-1-1,-1 0 0,1 1 1,-1-1-1,1 0 1,3-1-1,71 3 132,0-4 1,89-13-1,158-38 568,-294 47-600,408-87 1319,475-167 0,-855 242-1712,-2-2-1,0-3 0,90-50 1,-84 23-168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7.90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785 82 64,'-21'-13'701,"-1"0"1,0 2-1,-1 0 0,-38-12 1,49 20-517,0 0 0,0 1 0,0 1 0,0 0 0,0 0 0,0 1 0,0 1 0,0 0 0,0 1 0,0 0 0,-20 6 0,5 2-129,0 1 0,1 2 1,1 0-1,0 1 1,0 2-1,2 1 0,0 0 1,1 2-1,-29 31 1,29-26-296,1 2 1,0 1 0,2 0-1,2 2 1,0 0-1,2 0 1,-22 61 0,8 27-505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8.2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269 1 1760,'-13'7'56,"1"11"-344,-2 5-120,-6 3 16,-3 5 16,-5 0 472,1 3 88,-1 9 88,-1 1-16,3 6-128,-3 3-168,10 6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8.6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68 0 1096,'-22'13'40,"5"8"80,1 4 56,7 3 72,5 2 96,6 4-7,9 0-65,10 1-128,6-5-336,4-3 104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8.87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221 0 608,'-16'4'218,"1"1"0,0 0 0,0 1-1,0 1 1,1 0 0,-1 0 0,2 2 0,-1 0-1,-15 14 1,24-19-106,0 1-1,0 0 1,0 0 0,1 0-1,0 0 1,0 1 0,0 0-1,0 0 1,1 0-1,0 0 1,1 0 0,-1 1-1,1-1 1,1 1 0,-1 0-1,1-1 1,0 1-1,0 0 1,1 0 0,0 0-1,0-1 1,1 1 0,2 12-1,-1-10-205,0-1 0,0 0 0,1 0 0,0 0 1,0 0-1,1 0 0,0 0 0,1-1 0,-1 0 0,1 0 0,1 0 0,-1-1 0,1 0 0,0 0 0,1 0 0,0 0 0,0-1 0,0-1 0,0 1 1,0-1-1,1 0 0,15 5 0,14-1-290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0:59.10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50 1 720,'-10'14'296,"-3"5"368,3 3-104,1 3 33,2 3 7,7 4-24,5-2 8,9-5-200,4-2-120,10-3-144,3-6-40,9-2 16,5-3-8,3-2-16,0-3-40,-2 1-560,0 0-768,2 3 752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3.20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194 0 776,'-7'6'440,"-2"3"216,-4 5-63,-4 5-289,-3 4-192,-3 6 32,-2 1 120,2 6 352,2-1 96,6 1-64,3-1-112,5-1-392,5 0-144,4-10-144,3-2-88,9-5-584,4-2-560,7-5 768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3.47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1464,'7'13'80,"4"-1"48,0-1-96,-4-1-56,0-1-16,0-2-88,2 2-288,3-3 280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3.70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1704,'5'12'208,"1"-1"120,1 0-103,3-4-185,1 0-40,1-4-24,3-3 8,1 0 16,0-5 24,0 0-8,0-1-16,-2 3-128,-4 3-305,-4 0 273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4.56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0 682 2144,'79'17'4717,"-62"-14"-4435,-1-1 0,1-1 0,0-1 0,0 0 0,20-3-1,14-7-252,0-1 0,-1-3-1,-1-2 1,-1-2-1,0-3 1,-1-1-1,-1-2 1,-1-3-1,-2-1 1,-1-2-1,-1-2 1,66-66-1,-89 78-340,-1-1-1,0 0 0,-2-1 1,-1-1-1,0 0 1,-2-1-1,0-1 0,-2 0 1,12-43-1,-9-11-635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4.98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 0 896,'-6'2'-112,"8"4"24,2 4-192,8 8 512,2 3 312,11 9 472,4 4 153,8 7-193,9 3-208,4 8-880,1-2-752,-1 3 432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1.40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31 1 7666,'-31'50'-96,"49"10"-288,31-3-17,55-8 9,34-7 0,47-17-448,26-7-464,29-20 712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5.42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0 343 1752,'46'-5'264,"6"-2"73,6-5 31,1-1 80,8-8-40,3-4-32,6-9-136,0-3-160,-6-7-352,-12-3-200,-12-1-512,-6-1 503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5.81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 0 992,'-1'5'63,"0"0"-1,1 0 0,-1 0 1,1 0-1,0-1 0,0 1 1,0 0-1,1 0 0,-1 0 1,1 0-1,1 0 0,-1-1 1,1 1-1,-1-1 0,1 1 1,0-1-1,1 1 1,3 4-1,-2-5 134,0 0 1,1 0-1,0 0 1,0 0-1,0 0 1,0-1-1,0 0 1,1 0-1,0-1 0,-1 0 1,1 0-1,0 0 1,0 0-1,7 0 1,13 2 280,0-1 1,1-2 0,-1-1 0,1 0-1,-1-2 1,32-7 0,154-42-270,-203 49-197,17-7-58,5-2-560,-32 11 602,1 0 0,0 0 0,0 0 1,0 0-1,0 0 0,0 0 1,0 0-1,0 0 0,0 1 0,0-1 1,0 0-1,0 0 0,0 0 1,0 0-1,0 0 0,0 0 0,0 0 1,0 0-1,0 0 0,0 0 1,0 0-1,0 0 0,0 1 0,0-1 1,0 0-1,0 0 0,0 0 1,0 0-1,0 0 0,0 0 0,0 0 1,0 0-1,0 0 0,0 0 1,1 0-1,-1 0 0,0 0 0,0 0 1,0 0-1,0 0 0,0 1 1,0-1-1,0 0 0,0 0 0,0 0 1,0 0-1,0 0 0,0 0 1,0 0-1,0 0 0,1 0 0,-1 0 1,0 0-1,0 0 0,0 0 1,0 0-1,0 0 0,0 0 0,0 0 1,-15 12-118,-14 10-41,2 2-1,0 1 1,1 0 0,2 2-1,-36 51 1,44-54-151,1 1 0,1 0 1,1 1-1,1 1 0,1 0 1,2 0-1,-10 48 0,15-24-1698,9-34 1470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6.18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1 105 2489,'28'0'728,"2"-3"576,10-4-624,2-2-280,4 2-472,4-1-120,3-4-120,4 0-72,7-10-576,2-3 616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6.61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2 187 2296,'0'-27'697,"-1"6"607,1 5-552,0 0-272,5 4-304,6-1-120,5 1-216,3-1-64,4-2-224,2-3-224,4-5 408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7.09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112 0 2072,'-19'46'192,"-1"11"257,1 12-417,1 4-80,0 9-425,0-2 321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7.47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1 363 792,'44'-7'440,"2"-5"488,-3-3-31,-2-6-297,-2-7-200,-5-8-368,1-6-96,-6-6-264,-5 0-200,-4-4-417,-4-1 465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7.71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261 0 1624,'-37'11'384,"1"12"225,-3 4-57,4 8-312,-1 10-112,10 1-96,3-2-16,7 1 0,5-6 0,9-6-8,2-1-8,4-7-48,1-2-88,2-3-136,0-2-128,-3-1-409,-2-1 481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8.70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104 0 1552,'5'0'432,"0"6"497,1 3-145,-3 5-320,1 4-96,-6 5-216,-3 3-104,-6 5-56,-1 2-24,-6 6-160,-2 2-120,1 7-376,1 2-112,6 5-57,3 4 345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9.16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361 0 728,'-37'20'224,"-2"7"176,-6 13-160,-1 8-200,-2 11-48,2 5-8,5 0 8,5 3-8,13 3 8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19.60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 0 1072,'-5'78'200,"10"13"112,4 5-88,11 7-192,10 2-96,18-4 40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8:55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235 0 4161,'-23'8'224,"8"6"120,1 2-232,0-2 184,-2 2 128,0-5 200,2-3 56,-2-4-167,2-2-105,-1-2-208,3-2-112,-2-2-552,3 1-457,-1-1-823,-2 1-176,-1 1 943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1.66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1216 46 7274,'-207'-35'184,"5"24"-184,9 17-296,29 25-17,17 11 33,36 17 280,19 8 104,37 16 112,18 13-23,30 20-241,17 7-297,33 7-1415,19 1 1112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0.18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35 0 3081,'-11'46'624,"2"8"296,0 11 112,4 5-48,5 8-247,7 5-121,11 2-344,8-1-216,15-2-816,9-6-305,21-12-663,11-5 720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0.95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0 249 2296,'4'20'865,"3"-3"623,9-1-504,5-1-296,15-7-456,6 0-144,19-10-176,6-5-152,13-8-504,7-6-296,11-6-288,-1-6 103,-10-10 497,-10-1 320,-19-6 392,-8 4 24,-14 1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1.22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87 1712,'5'2'112,"0"0"-1,1 0 0,-1-1 0,1 0 0,-1 0 0,1 0 0,-1 0 1,1-1-1,0 0 0,-1 0 0,1-1 0,-1 0 0,7-1 0,75-21-658,-80 21 480,73-32-553,2 0-766,-78 34 1131,-1 3 126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1.3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47 0 360,'-24'34'0,"1"0"32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1.66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1 506 576,'64'-23'184,"5"-7"392,0-2 208,-3 2 305,2-2 135,-3 0-32,-4-2-184,-8-1-407,-9-1-273,-12 2-408,-7 2-112,-9 2-217,-2 0-87,-5 0-248,0-2-312,-5-2 632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1.87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50 52 1976,'0'-1'44,"-1"1"-1,1-1 1,-1 1 0,1-1-1,-1 1 1,1-1-1,-1 1 1,0 0-1,1-1 1,-1 1-1,1 0 1,-1-1-1,0 1 1,1 0-1,-1 0 1,0 0 0,1-1-1,-1 1 1,0 0-1,0 0 1,1 0-1,-1 0 1,0 0-1,1 0 1,-1 0-1,0 1 1,1-1-1,-1 0 1,0 0-1,1 0 1,-1 1 0,0-1-1,1 0 1,-1 1-1,1-1 1,-1 1-1,0-1 1,1 1-1,-1-1 1,1 0-1,-1 1 1,0 1-1,-1 1 44,-1 0 0,1 0 0,0 0 0,0 0 0,0 1 0,1-1 0,-1 1 0,1 0 0,-2 4 0,2-6-61,1 0 0,-1 0 0,1 0 0,-1 0 0,1 0-1,0 1 1,0-1 0,0 0 0,0 0 0,0 0 0,1 0 0,-1 0-1,1 1 1,-1-1 0,1 0 0,1 2 0,-1-3-9,0 0 1,0-1 0,0 1-1,0 0 1,0-1-1,0 1 1,0-1 0,0 1-1,0-1 1,0 1-1,1-1 1,-1 0 0,0 0-1,0 1 1,0-1-1,1 0 1,-1 0 0,0 0-1,0 0 1,1-1-1,-1 1 1,0 0 0,0 0-1,0-1 1,1 1-1,-1-1 1,0 1 0,0-1-1,0 1 1,0-1-1,0 0 1,1-1 0,15-8-218,0-1 0,-1-1 1,-1 0-1,0-1 1,14-17-1,2 1-1623,-18 17 1345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2.34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0 119 424,'29'-39'40,"-1"0"-40,-1-1-16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2.64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 1 4449,'0'37'688,"-2"2"432,2 4-400,2-4-279,3 2-257,2 0-80,4-1-96,1 3-96,6-6-464,2-3-345,6-7 441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3.57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100 0 2353,'-20'25'656,"1"5"680,3 6-160,2 3-392,3 2-224,2 7-351,2 5-81,3 2-88,4 0-8,4-5-56,3-4-64,6-5-161,1-7-143,7-8-544,4-3-240,9-12-216,3-4 23,7-12 825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3.83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89 0 480,'-18'15'16,"2"2"-24,2 1-32,2 0 80,3 0 80,0 3 56,4-1 0,1-1-96,2-1-40,4-2 24,2-2 0,4-2 24,5 1 8,1-2-32,2 1-16,0-1-184,-2 1-224,-1 0 200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2.03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38 0 5345,'-37'85'416,"46"-1"624,23 7-615,51-4 7,24-2-120,38-10-424,20-5-208,31-17-481,8-8-303,26-26-232,3-12 72,0-23 559,2-11 337,-12-16-40,-7-7 384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4.57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196 0 1368,'-32'30'480,"-7"4"361,5 10-385,4 4-240,5 7-272,5-3-240,4 5 176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5.02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388 0 936,'-20'14'272,"-6"11"288,-6 7-24,-6 11 81,-4 6 31,-1 15-32,2 6-88,2 11-280,4 3-120,4 5-536,7-1-512,8-1 512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5.59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 1 328,'-11'14'16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5.75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17 48 1416,'-9'11'560,"4"-2"417,3 0-345,4-1-152,7 0-176,5 0-48,9-2-64,5-1-24,13-3-128,5-4-32,9-7-32,4-5-56,3-11-336,2-1-336,-7-12 400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6.00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117 155 1720,'-3'-2'126,"0"1"-1,0 0 1,0 0-1,0 1 1,0-1-1,0 1 1,-1-1 0,1 1-1,0 0 1,0 0-1,0 0 1,0 1-1,0-1 1,0 1-1,0 0 1,0 0-1,0 0 1,0 0-1,-3 1 1,1 1 52,1 1-1,-1-1 1,1 1 0,0-1 0,0 1 0,1 0-1,-1 1 1,1-1 0,0 0 0,-4 8 0,6-11-157,0 0 1,1 0-1,-1 0 0,0 0 1,1 1-1,-1-1 1,1 0-1,0 0 1,-1 1-1,1-1 0,0 0 1,0 0-1,0 1 1,0-1-1,0 0 1,0 1-1,0-1 0,0 0 1,0 0-1,0 1 1,1-1-1,-1 0 1,1 0-1,-1 1 0,2 0 1,-1 0-10,1-1 0,-1 1-1,1 0 1,0-1 0,-1 0 0,1 0 0,0 1-1,0-1 1,0 0 0,0 0 0,0-1 0,0 1 0,4 1-1,2-1-8,1 1 0,-1-1 0,0 0 0,1-1 0,-1 0 0,1 0 0,10-3 0,-3-1-69,-1-1-1,0 0 0,0-1 1,0-1-1,-1-1 0,0 0 0,0-1 1,-1 0-1,17-16 0,0-2-1131,0-3 0,37-48 1,-40 40 380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6.48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61 1 1320,'-16'31'496,"1"7"377,3 1-217,5 5-408,2-1-152,3-6-96,0-1-16,2-4-808,-2 0 600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6.90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1 238 384,'39'0'24,"1"0"40,8 4 304,2-4 224,9-7 192,-1-8 25,-1-8-345,-2-5-232,-5-6-200,-4 0-40,-5-1-288,-6-1-216,-8 6 272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7.22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 0 1144,'-2'8'284,"0"-1"1,0 1-1,1 0 0,0 0 0,0 0 1,1-1-1,0 1 0,1 0 0,0 0 0,0 0 1,3 11-1,-1-13-221,0 0 1,0 0-1,1 0 1,0 0-1,0 0 1,0-1-1,0 0 1,1 0-1,0 0 1,0-1-1,0 1 1,1-1-1,9 5 1,2 1-42,0-1-1,1-1 1,0 0 0,0-1-1,1-1 1,0-1 0,0-1-1,0-1 1,25 2 0,19-3 432,97-8 1,-61 0-88,-81 5-451,-1 1 0,0-2 0,0 0-1,0-2 1,0 1 0,0-2 0,-1 0-1,1-1 1,-2-1 0,1-1 0,-1 0-1,0-1 1,0 0 0,-1-1 0,0-1-1,12-12 1,-7 1-372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7.79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32 800,'27'14'448,"10"-3"384,-1-2 1,4-5-377,3-3-144,3-2-176,4-7-64,3-2-32,4-4-32,3-4-984,6-2 704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8.07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2304,'27'22'305,"1"2"183,-1 0-120,3-1-224,0-2-56,-2-2-64,3-1-8,-5-4-152,-1-1-280,-2-2-489,-3 1 473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2.40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1 309 5017,'2'4'93,"0"0"0,1-1 0,-1 1 0,1-1 0,0 1 0,1-1 0,-1 0 0,0 0 0,1 0 0,0 0 0,-1-1 0,1 0 0,0 1 0,0-1 0,0-1 0,1 1 0,-1-1 0,9 2 0,2 3 108,183 55 547,384 68-1,-372-98-663,1-8 0,353-7 0,-396-24-75,-2-8 1,0-7-1,309-84 1,-369 73-7,160-74 0,-209 80-116,-2-2-1,-1-3 1,-2-2 0,61-53 0,0-30-119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28.73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13 0 2945,'0'43'720,"-4"14"688,0 7-200,1 7-287,1-4-185,6 1-288,5-6-128,12-7-216,7-3-72,10-17-48,8-7-48,7-15-336,7-6-368,8-12-889,-2-8-471,1-8 1080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7.29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0 193 1352,'22'-27'152,"8"4"288,2 0-272,-2 0 105,-3 0 31,-4 0-16,-4 1-48,-3 8-128,-3 4-72,-8 6-528,-2 4 344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7.85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48 1464,'51'-28'-216,"1"9"64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8.14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1 336 1568,'55'-46'232,"4"-2"152,1 2-127,-1 0-201,-3 3-24,-4 6-40,-6 3-16,-10 15-56,-8 4-97,-14 14-79,-7 6-128,-14 18 192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9.16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 0 1096,'7'0'368,"-1"6"184,-6 17 89,0 10 31,-6 19-24,1 7-24,0 6-184,3 1-128,0-4-232,2-7-80,2-5-352,-2-6-352,-2-8 384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9.39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1 560,'2'25'40,"3"12"8,1 7-40,1 10-8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9.90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1 168,'9'55'0,"3"5"0,0 2-8,6 7 8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0.73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1 160,'12'44'48,"3"11"56,-1 14 16,4 8 16,-1 10-32,3 7-56,-1 12-40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1.13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 0 2561,'-4'41'560,"3"7"168,2 20-112,5 10-160,1 18-360,2 7-80,5-4-288,0-5-456,7-19 432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0.61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90 0 1040,'-15'22'868,"2"0"0,0 1-1,2 1 1,-14 41 0,22-58-788,1 0 0,0 0 0,0 0 0,1 0 0,0 1 0,0-1-1,1 0 1,0 1 0,0-1 0,0 0 0,1 1 0,0-1 0,1 0 0,0 0 0,0 0 0,0 0 0,1 0 0,0 0 0,1-1 0,-1 1 0,6 6 0,1-2-127,-1-2 0,1 1 0,1-1 0,0-1 0,0 0 0,0-1 0,1 0 0,1 0 0,-1-1 0,1-1 0,0 0 0,0-1 0,0 0 0,24 3 0,-20-5-146,0-1 0,0-1 0,0 0 0,0-1 0,0-1 0,-1-1 1,1 0-1,0-1 0,-1-1 0,0 0 0,25-13 0,16-14-252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2.69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0 906 6017,'97'62'336,"18"-25"136,14-8-79,9-28 31,3-11 16,0-20 224,-6-10 120,-8-22 64,-2-9-72,-15-14-320,-7-5-167,-8-14-273,-9-9-176,-25-20-665,-15-8-351,-43-15 560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1.20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37 1 1128,'-4'4'313,"0"0"0,0 0 1,1 1-1,-1 0 0,1-1 0,0 1 0,0 1 0,1-1 0,-5 11 0,7-13-198,0 0 0,0 0 0,0 0 0,1 0 0,-1 1 0,1-1 0,-1 0 0,1 0 0,0 0 0,0 0 0,0 0 0,1 0 0,-1 0 0,1-1 0,0 1 0,0 0 0,-1-1 0,2 1 0,-1-1-1,2 2 1,3 2-64,-1 0 0,1-1 0,-1 0 0,1 0 0,1 0 0,-1-1 0,1 0 0,-1-1 0,1 0 0,0 0 0,1-1 0,-1 1 0,0-2 0,1 1 0,-1-1 0,1-1 0,-1 0 0,1 0 0,-1 0 0,16-4 0,-5 1-377,-1-1 0,0 0-1,0-2 1,0 0 0,-1-1 0,1-1-1,-2-1 1,24-15 0,-47 30 351,0 0 1,1 1 0,0 0 0,0 0-1,1 1 1,0 0 0,-6 10-1,10-16 6,0 0 0,0 0 0,0 0 0,0 0 0,0-1 0,0 1 1,0 0-1,1 1 0,-1-1 0,1 0 0,0 0 0,0 0 0,-1 0 0,1 0 0,1 0 0,-1 0 0,0 1 0,0-1 0,1 0 0,-1 0 0,1 0 0,0 0 0,-1 0 0,1 0 0,0 0 0,0-1 0,1 1 0,-1 0 0,0 0 0,0-1 0,1 1 0,-1-1 0,1 1 0,-1-1 0,1 1 0,0-1 0,0 0 0,0 0 0,-1 0 0,1 0 0,0 0 0,0 0 0,0-1 0,0 1 0,4 0 0,34 7-104,-1-1 0,1-2 0,50-1 1,-7 0-2839,-65-3 1713,-12-1 886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1.56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 84 816,'-4'4'312,"6"-1"320,9 1-39,3-1-81,9 1-112,5-2-120,8-2-144,-1-4-8,12-5-32,2-3-8,10-4-16,3-2-40,0 0-400,0 2-352,-7 6 384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2.75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0 133 672,'6'-6'276,"1"-1"-1,0 1 0,0 0 1,1 0-1,-1 1 1,1 0-1,0 0 0,0 1 1,1 0-1,0 0 1,13-3-1,17-4-310,50-7 1,-75 15 40,81-13-531,0 4 1,1 5-1,159 7 0,-247 0 502,0 1-1,-1 0 1,1 0 0,-1 0-1,1 1 1,-1 1 0,1-1-1,-1 1 1,0 0 0,0 1-1,-1-1 1,1 1 0,11 10-1,-2 2-128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3.17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1 430 1096,'58'-39'176,"17"-9"184,5-3-32,5-6 8,2 4-15,0 5-49,2 2-72,5 12-128,0 4-56,-1 14-144,-6 9-152,-20 7-193,-8 9-71,-20 7 264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3.6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1 206 1992,'46'-32'609,"2"2"0,1 2-1,2 2 1,0 3-1,92-29 1,-130 48-710,0 1-1,0 0 1,0 1 0,1 1 0,15 0-1,-24 1 53,0 0-1,0 0 1,0 1-1,0-1 1,0 1-1,-1 1 1,1-1-1,0 1 1,-1-1-1,1 2 1,-1-1-1,1 0 1,-1 1-1,0-1 0,0 1 1,0 1-1,4 3 1,-7-5-14,0-1 0,-1 1 0,1-1 0,0 1 0,-1 0 0,1-1 0,-1 1 0,0 0 0,1-1 0,-1 1 0,0 0 0,0-1 0,0 1 0,0 0 0,0 0 0,-1-1 0,1 1 0,0 0 0,-1-1 0,1 1 1,-1-1-1,0 1 0,0 0 0,-1 2 0,-27 40-813,22-36 683,-14 19-117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4.07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70 1000,'9'-4'213,"20"-9"261,0 2 0,1 0 0,0 2 0,0 1 0,45-5 0,-74 13-485,0 0-1,1 0 1,-1 0 0,0 0 0,1 0 0,-1 0-1,0 0 1,1 0 0,-1 0 0,0 1 0,1-1-1,-1 1 1,0-1 0,1 1 0,-1-1 0,0 1-1,0 0 1,0-1 0,0 1 0,0 0 0,0 0-1,0 0 1,0 0 0,0 0 0,0 0 0,0 0-1,-1 0 1,1 0 0,0 1 0,-1-1 0,1 0-1,-1 0 1,1 1 0,-1-1 0,0 0 0,1 1-1,-1-1 1,0 0 0,0 1 0,0-1 0,0 2-1,-1 9-226,0-1-1,-1 1 1,0-1-1,-6 15 1,-1 18 139,9-42 99,-1-1 1,2 1-1,-1-1 0,0 1 0,0 0 1,0-1-1,1 1 0,-1-1 0,1 1 1,-1-1-1,1 0 0,0 1 0,-1-1 1,1 1-1,0-1 0,0 0 0,0 0 1,0 0-1,0 1 0,0-1 0,0 0 1,3 1-1,-2 0 13,1-1-1,0 0 1,0 0 0,0 0 0,0-1-1,0 1 1,0 0 0,0-1 0,0 0 0,0 0-1,3 0 1,11-2 57,0-1-1,0 0 0,24-9 1,-26 8-91,12-4-175,0-1 0,0-1 0,-1-1 0,0-1 0,-1-1 0,-1-2 0,0 0 0,40-34 0,-53 39 167,-1 2 15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4.21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0 840,'7'13'304,"5"-3"256,2 1-80,6-2-279,3 0-81,2-2-104,1-2-192,1-3-465,0 0 393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4.60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 0 136,'-3'27'208,"5"-9"312,3-3 208,11-7 33,5-3-153,11-2-416,6-3-256,6-5-376,0 0-81,4-1-7,-1 1 64,-3-2 240,-3 2 88,-4 1 56,-1 1-48,-4 1 56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4.86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1 352 1000,'53'-44'879,"-6"5"74,1 1-1,104-61 0,-138 91-1225,-1-1-1,0-1 1,0 0 0,-1 0 0,0-2 0,-1 1 0,0-1 0,13-20 0,-12 15-413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5.16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1 552,'27'12'264,"8"-3"368,4 0 64,6-6 81,2 1-73,12-4-288,1-2-192,1-1-488,-8-3-272,-7 1 288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2.83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1579 56 5497,'-231'-45'56,"-12"35"-208,4 13-72,17 28-112,17 12-8,47 21 160,24 10 112,54 21 184,24 9-16,46 10-344,23 6-424,46 4 336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5.58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1 880,'34'30'208,"10"-2"16,18-10 104,7-4-16,11-12-336,0-9-368,4-16 216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5.86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47 0 6049,'-34'69'-432,"23"-5"-672,10-2 320,18-10 680,12-4-56,21-11-56,12-5 8,19-20-80,8-10-289,9-25 361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6.17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121 0 1376,'-50'16'-152,"18"2"24,7 2-152,15-3 576,6 3 136,13-1 248,7-1 57,12 0 127,4 0-88,15-2-264,4 0-176,13 0-360,7-4-240,18-12-608,5-12-480,-2-26 687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6.72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249 0 2264,'-21'5'112,"-1"0"0,1 1 0,1 1 0,0 1-1,0 0 1,0 2 0,1 0 0,0 2-1,-28 22 1,46-33-43,-1-1-1,1 2 1,0-1 0,-1 0-1,1 0 1,0 0 0,0 0-1,0 1 1,0-1-1,0 1 1,0-1 0,0 1-1,0-1 1,1 1 0,-1-1-1,0 1 1,1 0 0,0-1-1,-1 1 1,1 0-1,0-1 1,0 1 0,0 0-1,0-1 1,0 1 0,0 0-1,0 0 1,1-1 0,-1 1-1,1 0 1,-1-1 0,1 1-1,-1-1 1,1 1-1,0-1 1,0 1 0,0-1-1,0 1 1,0-1 0,0 0-1,0 0 1,1 1 0,-1-1-1,0 0 1,1 0-1,2 1 1,9 7 195,0-1 0,1-1 0,-1 0 1,21 7-1,-13-6-198,4 3 52,0-1 0,1-1-1,1-1 1,0-2 0,0-1 0,0-1 0,0-1-1,37 0 1,-52-3-100,80 4 116,-86-3-128,0 0-1,-1 0 0,1 0 1,-1 1-1,0 0 0,1 0 1,-1 0-1,0 1 0,0-1 1,-1 1-1,1 0 0,0 1 1,6 5-1,-10-7-3,0 0 1,0 0-1,0 0 1,0 1-1,-1-1 0,1 0 1,-1 0-1,1 0 1,-1 1-1,0-1 1,0 0-1,0 0 0,0 1 1,0-1-1,0 0 1,-1 0-1,1 0 0,-1 1 1,0-1-1,1 0 1,-1 0-1,0 0 0,-2 3 1,-31 51 76,28-47-73,-13 18 15,5-8-19,0 1 0,2 0 0,0 0 1,2 2-1,-12 30 0,20-47 6,1 1 1,-1-1-1,2 1 0,-1 0 0,0-1 0,1 1 1,0 0-1,0 0 0,1 0 0,0-1 0,0 1 1,0 0-1,1-1 0,-1 1 0,1-1 0,1 0 1,-1 1-1,1-1 0,0 0 0,0 0 0,0-1 1,1 1-1,-1-1 0,1 0 0,0 1 0,1-2 1,7 7-1,0-1-34,1-1 0,1 0 0,0 0 0,0-1 0,0-1 0,1 0 0,0-1 1,0-1-1,0 0 0,0-2 0,27 3 0,-22-4-348,0-1 1,0-1-1,-1 0 0,1-2 0,-1 0 1,1-1-1,-1-1 0,36-15 1,-19 2-433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7.01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2657,'9'16'368,"9"0"144,3-2 312,9 0-120,2-2-224,7-1-264,0-4-72,4-1-144,3-1-104,4-5-520,3 0-480,1-4 584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7.40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409 0 1976,'-51'6'168,"5"4"257,1 3-337,8 4 168,0 1 0,5 5-112,3-3-208,3-4-232,3-2 8,1-9 112,3-5 144,5-3 8,-1-8-201,3-3 137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7.70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19 72 624,'0'-16'8,"1"-2"128,1 6-208,-2 1-8,-5 4 48,0 3-32,-6 1 40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7.82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 1 552,'-9'0'96,"3"0"64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8.3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359 0 1824,'-30'32'184,"-5"8"136,-4 4-167,-4 7-137,2 4-8,0 0 48,2 2 144,7-2 152,4 2 8,10-2-64,6-5-232,15-7-752,10-6 464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8.66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56 1 480,'-22'35'408,"3"3"184,8 1-48,8 0-135,6 0-289,8 0-128,7-5-136,1-1-57,2-8 81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3.61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21 3649,'64'-13'608,"-12"6"680,20 13-944,13 11-16,30 18-248,22 8-64,32 14-64,18 7-16,23 7 32,2 0 72,7-1 160,-2 0 24,-18 5-296,-10 4-920,-26 5 608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9.47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2449,'5'19'616,"6"2"472,5 4-112,7 0-400,7 0-208,9-5-200,4-3-72,4-4-96,3-4-32,2-9-120,1-2-16,2-11-72,2-1-88,0-5-664,3-3 624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9.78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84 1416,'25'-7'64,"7"-8"32,4-1-168,6-5-240,3-4 192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0.28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74 416,'55'-19'513,"0"3"0,59-10 0,-86 21-293,1 1 0,0 2 0,0 1 0,0 1 0,56 8 0,-71-6-174,-1 1 0,1 0 0,-1 1 0,0 0 0,0 1 0,-1 0 0,0 1-1,1 1 1,-2 0 0,1 1 0,-1 0 0,-1 0 0,1 1 0,-1 1 0,-1-1-1,0 2 1,0-1 0,-1 1 0,11 20 0,8 28-145,-16-34-120,25 44-1,-14-41 94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0.86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1 313 3057,'37'-2'589,"0"-1"0,-1-1-1,47-13 1,104-37 214,-112 26-709,135-72 0,-32 13-1323,-172 84 1174,0 1 0,0-1 0,0 1-1,1 0 1,-1 1 0,0-1-1,1 1 1,-1 0 0,1 1-1,-1 0 1,1 0 0,-1 0-1,11 3 1,-12-1 70,0 0 0,1 0 0,-1 1 0,0 0 0,0 0 0,-1 0 1,1 1-1,-1 0 0,1-1 0,-1 2 0,0-1 0,-1 0 0,1 1 0,-1 0 0,4 6 0,24 42 568,-23-37-378,1-1 0,0 1 1,1-2-1,13 15 0,-18-24-188,0-1 0,0 1 0,0-1 0,0-1 0,1 1-1,-1-1 1,1 0 0,0 0 0,0 0 0,0-1 0,0 0 0,1 0-1,-1-1 1,1 0 0,6 1 0,1-2-31,0 0 0,-1-1 1,1-1-1,0 0 0,-1-1 0,0 0 0,0-1 0,0-1 0,0 0 1,-1 0-1,1-1 0,13-10 0,18-14-685,72-60 0,-98 75 369,25-21-105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1.22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1 429 2577,'10'9'408,"3"-2"320,5-4 80,8-3-200,5-5-104,4-8-200,2-3-80,6-10-120,1-4-24,4-11-80,0-2-24,-2-7-104,1 3-64,-1 0-80,0 5-80,-7 8-296,-3 2-304,-12 11 520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1.35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1568,'0'16'184,"2"-2"120,2-5-160,3-4-184,2-3-88,3-7-200,-1 3 192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1.61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1920,'9'13'529,"9"-5"255,8-2-120,6-3-40,11-3-536,6-5-320,12-9 104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2.18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95 2721,'30'-8'168,"9"1"160,6 0 16,5 2-40,5 0-72,-2-3-264,2-2-128,-4-10-632,-1-5 488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2.61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1 479 2072,'143'-113'274,"-37"32"1073,-64 45-1027,3 2 1,0 2-1,2 1 1,1 3-1,2 2 1,0 2-1,2 3 1,87-25-1,-126 43-318,0 2 0,0-1 0,0 1 0,0 1-1,0 0 1,0 1 0,0 1 0,0 0 0,0 0-1,16 6 1,8 6 17,0 1 0,36 21 0,-38-17-59,1-2 0,41 13 1,115 15-2178,-124-32 1460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3.02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1488,'48'12'568,"10"6"497,3 2-217,1 3-416,0 5-184,0 2-176,-1-1-64,-6-3-104,-2-6-80,-5-9-48,-4-4 0,-8-5 120,-4 3 40,-9 6 16,-5 3-144,-9 2 120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3.92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3 8002,'54'-3'616,"16"6"128,27 20-336,17 6-88,34 16-352,14 2-56,24 8-8,12 1 40,2 2 72,4 3 0,2 10-16,-6 6-144,-4 19-1392,-5 13 1064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3.42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37 85 2849,'-4'-3'244,"0"0"0,1-1 1,-1 1-1,1-1 0,0 0 0,0 0 1,0 0-1,1 0 0,0-1 1,-3-5-1,5 9-184,0 0 0,-1 0 0,1 1 0,0-1-1,0 0 1,0 0 0,0 0 0,0 0 0,0 0 0,1 0 0,-1 0 0,0 1-1,0-1 1,1 0 0,-1 0 0,0 0 0,1 0 0,-1 1 0,1-1 0,-1 0 0,1 0-1,0 0 1,1-1-45,0 1 0,0-1 0,0 1 0,0 0 0,1 0 0,-1 0 0,0 0 0,0 0 0,1 1 0,-1-1 0,0 1 0,4-1 0,14-1 66,0 1-1,0 1 1,0 0-1,0 2 1,0 0-1,35 10 1,-20-3-104,-1 2 0,63 29 0,-80-31-32,0 1-1,-1 0 1,0 1 0,-1 0-1,0 1 1,0 1 0,13 16-1,-22-22 30,-1-1 0,0 1 0,0 0-1,0 0 1,-1 0 0,0 1 0,-1 0-1,0 0 1,0-1 0,0 2 0,-1-1-1,-1 0 1,1 0 0,-1 1-1,0-1 1,-1 1 0,0-1 0,-2 16-1,-27 85-1268,21-73 914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3.78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2256,'23'11'217,"5"0"175,8-1-256,1 1-288,0-2-272,-1 0 239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3.95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0 608,'4'14'72,"8"-3"40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4.23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8 0 1936,'-5'34'112,"3"3"24,2 1 105,0-5-73,5 1-152,4-4-593,2-1 361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2.26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0 242 3233,'25'-16'80,"9"1"16,5-2-144,4-6 72,3-4 0,4-5-24,5-2-64,1-5-376,3 0 296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2.53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0 526 2345,'30'-18'720,"8"-5"312,17-12-64,7-10-280,3-13-416,6-3-112,-1-1-128,1 2-24,-4 3-192,1 2-272,-6 3 264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2.81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1 292 1272,'41'-32'96,"17"-2"168,6-1 16,5-4-40,-1 1 9,-8-1-145,-3 2-120,-9 0 8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3.7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6 261 1936,'-4'0'392,"2"-3"337,2-1-489,6-3-184,10-4-136,1 1 16,12-8 104,-1-2 64,10-4 24,2-3-16,5-1-64,6-1-40,-1 3-176,2-1-464,-1 0 400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4.82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72 1728,'17'0'160,"10"-2"72,1-1-32,6-6-111,2-2-57,4-1-48,0-1-32,-5 4-201,-3 0-175,-11 6 224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5.03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75 152,'23'-24'8,"-2"-1"-8,1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4.25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10602,'87'18'560,"21"1"609,39 29-1329,16 5-48,22 11-289,4 0-47,3 1 112,-3 3 72,-19-3-16,-7 3-304,-16 4-1809,-14-1 1505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5.46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1792,'23'7'416,"2"11"305,1 2-209,3 8-72,3 6-232,3 0-104,6-4-80,0-3-24,0-12-512,-1-2 368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5.90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2665,'32'14'336,"5"7"472,2 4 8,1 2-144,-1 3-168,1-2-520,3 2-272,-2-3 168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6.93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 68 536,'-14'-25'112,"25"7"24,-3 4 488,-2 3 128,1 11 233,0 6 39,5 15-56,4 6-64,8 17-344,6 9-176,18 20-311,10 7-81,26 7-185,6-2-199,12-7-816,-3-8 720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7.22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2449,'3'44'120,"10"-1"240,4 0-176,10-1 152,5-1-80,9 2-232,1-4-296,1-6 88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7.51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3465,'9'19'80,"7"-1"-144,11-2 88,3-2 0,12-5-168,6-2-216,11-3 200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8.09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1 488,'49'55'80,"8"-4"40,4-4-80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8.85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2537,'8'39'400,"4"4"472,11-2-760,7 1-320,9-3 80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9.33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0 200,'0'13'8,"4"-4"8,3-2-16,4-2-48,-1 0 32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0.11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13 1 1392,'-5'33'144,"0"5"128,3-3-184,4 4-88,3 0-200,7-1 136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2.59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6 398 440,'0'0'4,"-1"0"-1,1 0 1,0 0 0,-1-1-1,1 1 1,0 0 0,-1 0-1,1 0 1,0-1 0,0 1-1,-1 0 1,1-1 0,0 1-1,0 0 1,-1-1 0,1 1-1,0 0 1,0-1 0,0 1-1,0 0 1,0-1 0,-1 1-1,1-1 1,0 1 0,0 0-1,0-1 1,0 1 0,0 0-1,0-1 1,0 1 0,0-1-1,0 1 1,1 0 0,-1-1-1,0 1 1,0-1 0,0 1-1,0-1 1,18-9 181,34-1 170,-43 9-287,80-18 86,131-49 0,78-51-112,-272 108-19,311-108-356,-274 100 182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4.58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2 6129,'20'0'640,"9"-2"793,8 2-1225,10 11-432,2 3-240,7 1-297,2 2-135,9-1-280,6 2-280,-1 1 840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3.07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70 1464,'16'-4'184,"2"-3"144,0 2-176,0-4-128,-1 2-24,-1-4 0,0 0-8,-3 4-104,-1 2-144,-5 1 144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3.30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0 118 896,'16'-11'168,"6"-3"152,2 3-160,7 1-168,1-3-48,5-3-208,4-3-112,3-4 192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4.49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23 1 976,'-2'17'232,"1"1"256,-3 3 0,-1-1 9,-1 3-153,1 2-136,5 3-56,0 1 0,2 3-16,1 1-24,-1 5-120,-2 3-120,7 5-440,2 3-257,5 8 401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5.08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16 0 648,'-11'34'40,"6"0"-112,5-4 48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5.35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39 1 640,'-16'39'224,"4"0"88,5 4 88,3 1-8,4-1-184,5 1-120,6-12-448,5-4 256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5.70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88,'5'34'8,"2"0"8,4 3 0,5-10-16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5.94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 0 440,'-3'36'120,"1"3"96,2 3-136,5 1-104,4-4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6.61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2 168 1896,'-2'-2'-136,"8"2"400,4 0-400,8-9 601,3-2 87,10-10-208,2-2-192,10-9-248,7-2-408,8-1 312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7.04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0 110 456,'18'-14'72,"2"-5"72,3-6-64,3 0-160,-1-2 72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7.45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27 0 816,'-12'32'136,"1"-4"64,7-6-120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4.87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1224,'45'2'280,"7"3"232,3 4-216,7 5-304,0-1-24,0 3-48,-1 2-96,-4 0 128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8.1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0 268 480,'20'-21'40,"1"-2"48,4-4-96,5-1-8,4-9 0,5-2 8,7-8-40,-1 1 40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31.15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81 3521,'3'0'648,"6"0"520,2 0-112,5 0-480,5-5-199,9-11-497,7-8-513,13-11 361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7:25.7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220 155 1736,'-31'-7'1445,"-56"-23"0,79 27-1141,0-1 1,0 0 0,0-1-1,0 0 1,1 0 0,0-1-1,0 1 1,0-2 0,1 1-1,0-1 1,-8-10 0,13 16-270,1 0 1,-1 0-1,0 1 1,1-1-1,-1 0 1,1 0 0,-1 0-1,1 0 1,-1 1-1,1-1 1,0 0-1,-1 0 1,1 0-1,0 0 1,0 0-1,0 0 1,0 0 0,0 0-1,0 0 1,0 0-1,0 0 1,0 0-1,0 0 1,0 0-1,1 0 1,-1 0-1,0 0 1,1 0 0,-1 1-1,1-1 1,-1 0-1,1 0 1,-1 0-1,1 0 1,-1 1-1,1-1 1,0 0-1,0 1 1,-1-1-1,1 0 1,0 1 0,0-1-1,0 1 1,-1-1-1,1 1 1,0 0-1,0-1 1,0 1-1,0 0 1,2-1-1,3 0 130,1 0-1,-1 0 1,1 1-1,-1-1 0,1 1 1,7 2-1,75 12 704,90 27 0,-59-12-588,1437 383 1118,-671-82-665,-28 71-105,-251-113-765,-182-115-337,-277-116-113,44 34-3603,-173-80 3224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7:29.8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30 702 1488,'-29'-17'8457,"35"21"-8298,1 0 0,1-1 0,-1 0 1,0 0-1,1-1 0,0 1 0,-1-2 1,1 1-1,0-1 0,14 1 0,-7-1-48,48 7 28,0-3 1,0-2 0,0-4 0,1-2 0,-2-3 0,110-24-1,-166 28-135,0 0-1,1 0 1,-2 0 0,1 0-1,0-1 1,0 0-1,-1 0 1,1-1-1,-1 0 1,5-4-1,-9 6 6,1 0 1,-1 0-1,1 0 0,-1 0 0,0 0 0,0-1 0,0 1 0,0 0 1,0-1-1,-1 1 0,1-1 0,-1 1 0,0-1 0,1 1 0,-1 0 1,0-1-1,0 1 0,-1-1 0,1 1 0,0-1 0,-1 1 0,0-1 0,1 1 1,-1 0-1,0-1 0,0 1 0,-3-4 0,-15-27 90,-2 1 0,-2 0-1,-1 2 1,-53-53 0,7 8-39,37 36-112,1-2 0,-34-60 1,20 14-2487,37 69 778,2 4 637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7:31.7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0 4225,'0'0'31,"0"0"0,0 0 1,-1 0-1,1 0 0,0 0 1,0 1-1,0-1 0,-1 0 0,1 0 1,0 0-1,0 0 0,0 0 0,0 0 1,-1 0-1,1 0 0,0 1 1,0-1-1,0 0 0,0 0 0,-1 0 1,1 0-1,0 0 0,0 1 0,0-1 1,0 0-1,0 0 0,0 0 1,0 1-1,0-1 0,0 0 0,-1 0 1,1 0-1,0 1 0,0-1 0,0 0 1,0 0-1,0 0 0,0 1 1,0-1-1,0 0 0,1 0 0,-1 0 1,0 1-1,0-1 0,0 0 1,10 11 1308,30 14 817,-23-14-1388,29 16-163,0-2 1,56 22-1,-13-7-184,136 73 534,336 228 0,-107 3-750,-15 27 83,-375-316-219,650 637 604,-51 48-552,-240-262-307,-373-421 22,-14-14-774,2-2 0,85 70 0,-110-106 86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7:36.75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97 515 1040,'-23'10'2934,"-18"4"24,40-14-2803,0 0-1,-1 0 1,1 0 0,0 0-1,-1 0 1,1 0 0,0 0-1,-1 0 1,1-1 0,0 1-1,0-1 1,-1 1 0,1-1-1,0 1 1,0-1 0,0 1-1,0-1 1,-1 0 0,1 0-1,0 0 1,1 0-1,-1 0 1,0 0 0,0 0-1,0 0 1,0 0 0,1 0-1,-2-2 1,7 6 73,1 1 0,0-1 1,-1-1-1,1 1 0,0-1 0,9 3 0,-1 0-18,217 92 996,-80-32-936,163 48 0,-293-106-248,-15-5-21,0 0-1,0 0 1,0-1-1,0 0 1,10 1-1,-15-2 0,0 0 0,-1-1-1,1 1 1,-1-1 0,0 1-1,1-1 1,-1 1 0,1-1 0,-1 1-1,0-1 1,1 1 0,-1-1-1,0 0 1,1 1 0,-1-1 0,0 1-1,0-1 1,0 0 0,0 1 0,0-1-1,0 0 1,0 1 0,0-1-1,0 0 1,0 1 0,0-1 0,0 0-1,0 1 1,0-1 0,0 0-1,-1 1 1,1-1 0,0 1 0,-1-1-1,1 0 1,0 1 0,-1-1-1,-10-28 42,-83-140 45,-1-1 21,67 112-542,2-1 0,2-1 0,3-1 0,-22-111 0,40 150-1062,-1 4 529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14.81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698 363 1576,'-10'-2'6867,"9"2"-6638,-7-15 1328,0-20-1341,6-1 522,1 14-93,-1 1-1,-7-30 1,6 57-37,2 8-313,3 31 639,11 61 0,-3-41-651,-7-32 122,-13-49-185,-19-49 44,-10-18-67,35 74-175,-2 0 0,1 1 0,-1-1 0,-1 2 0,0-1 1,-12-11-1,-1 6 20,19 12-42,1 1 1,0 0-1,-1 0 1,1 0-1,0 0 1,-1 0-1,1 0 0,-1 0 1,1 0-1,0-1 1,-1 1-1,1 0 1,0 1-1,-1-1 0,1 0 1,-1 0-1,1 0 1,0 0-1,-1 0 0,1 0 1,0 0-1,-1 0 1,1 1-1,0-1 1,-1 0-1,1 0 0,0 1 1,-1-1-1,1 0 1,0 0-1,0 1 0,-1-1 1,1 0-1,0 0 1,0 1-1,-1-1 1,1 0-1,0 1 0,0-1 1,0 1-1,0-1 1,0 0-1,0 1 1,0-1-1,-1 0 0,1 1 1,0-1-1,0 1 1,0-1-1,1 0 0,-1 1 1,0-1-1,0 0 1,0 1-1,0-1 1,0 0-1,1 1 0,2 36 96,2 0 0,2 0-1,1-1 1,2 0-1,17 41 1,-24-60 23,-3-16-112,0-1 1,0 1-1,0-1 0,0 0 1,0 1-1,0-1 1,0 0-1,-1 1 0,1-1 1,0 0-1,0 1 1,0-1-1,-1 0 0,1 0 1,0 1-1,-1-1 1,1 0-1,0 0 0,0 1 1,-1-1-1,1 0 1,0 0-1,-1 0 0,1 0 1,-1 1-1,-2-1 13,0 0 0,0 0 0,0 0-1,0-1 1,1 1 0,-1-1 0,0 1 0,0-1-1,-2-1 1,-32-9 21,-94-23 13,115 31-65,0 1 1,0 0-1,1 1 1,-1 1 0,0 0-1,-23 4 1,53 3-71,11 0 163,102 17 162,-30-7-288,-94-16 29,-1-1 1,0 1-1,1-1 1,-1 1-1,0 0 1,0 0-1,1 0 1,2 2-1,-3 5-145,-11 1-14,-21 8-539,-1-1 0,-47 17 0,-18 9 130,-44 36 486,113-61 126,0 2 0,-45 42 0,70-60-46,0 1 0,0 0 0,0 0-1,0 0 1,1 1 0,-1-1-1,1 0 1,-1 1 0,1-1 0,-2 5-1,3-7 14,0 1 0,0-1 0,0 0 0,0 1-1,0-1 1,0 0 0,0 0 0,0 1 0,0-1-1,1 0 1,-1 0 0,0 1 0,0-1 0,0 0-1,0 0 1,0 1 0,0-1 0,1 0 0,-1 0-1,0 1 1,0-1 0,0 0 0,1 0 0,-1 0-1,0 0 1,0 1 0,0-1 0,1 0 0,-1 0-1,0 0 1,0 0 0,1 0 0,-1 0 0,1 1 0,20-4 2,18-9 136,43-21 0,-14 5-66,-36 16-53,24-10 2,72-17 0,-127 39-18,0-1 0,0 1 0,-1 0 0,1 0 0,0 0 0,0-1 0,0 1-1,-1 0 1,1 0 0,0 0 0,0 0 0,0 1 0,0-1 0,-1 0 0,1 0 0,0 0 0,1 1 0,-2-1 1,0 1-1,0-1 1,0 0 0,0 1-1,0-1 1,0 0 0,0 1-1,1-1 1,-2 0 0,1 1-1,0-1 1,0 0 0,0 1-1,0-1 1,0 0 0,0 1 0,0-1-1,0 0 1,0 1 0,-1-1-1,1 0 1,0 1 0,0-1-1,0 0 1,-1 0 0,1 1-1,-26 25 8,22-22-3,-39 33 1,10-9-158,1 2 0,-31 37 0,62-66 148,1 0 0,-1-1-1,0 1 1,0 0 0,1 0-1,-1 0 1,1-1 0,-1 1-1,1 0 1,-1 0 0,1 0-1,-1 0 1,1 0 0,0 0-1,0 0 1,-1 0 0,1 0-1,0 2 1,1-3 6,-1 0 1,1 0-1,0 0 1,-1 0-1,1 0 0,0 0 1,-1 0-1,1 0 1,-1 0-1,1 0 0,0 0 1,-1 0-1,1 0 0,0 0 1,-1 0-1,1-1 1,-1 1-1,1 0 0,0-1 1,0 1-1,38-22 199,180-133 382,-206 148-580,-6 7-9,-7 2 7,1 0 0,-1-1-1,0 1 1,0 0 0,1 0-1,-1 0 1,0-1-1,0 1 1,-1 0 0,1 2-1,-1 4 7,0 12 15,-3 23 20,2 0-1,2 0 1,8 56 0,-8-98-36,-1 0 1,1-1-1,0 1 1,1-1-1,-1 1 0,0-1 1,0 1-1,0-1 0,0 1 1,0-1-1,0 1 0,1-1 1,-1 1-1,0-1 0,0 1 1,1-1-1,-1 1 1,0-1-1,1 1 0,-1-1 1,1 0-1,-1 1 0,1-1 1,-1 0-1,0 1 0,1-1 1,-1 0-1,1 0 0,0 1 1,0-1 5,0 0 0,0-1 1,0 1-1,0 0 0,-1-1 0,1 1 0,0-1 1,0 1-1,0-1 0,-1 1 0,1-1 1,0 1-1,-1-1 0,1 0 0,0-1 1,21-30 206,-12 11-87,-1 0 0,-1 0 0,9-38 0,5-70 190,9-27-319,-31 155-5,0 0 1,0-1 0,0 1 0,0 0-1,1 0 1,-1 0 0,1 0 0,-1 0-1,1 0 1,-1 0 0,1 0 0,-1 0-1,1 0 1,0 0 0,0 0 0,-1 0-1,1 0 1,0 0 0,0 1 0,0-1-1,0 0 1,0 1 0,0-1 0,0 0-1,0 1 1,3-1 0,-3 1 3,1 1 0,-1-1 0,1 1 0,-1 0 0,0-1 1,1 1-1,-1 0 0,0 0 0,1 0 0,-1 0 0,0 0 0,0 0 0,0 0 1,0 1-1,0-1 0,0 0 0,0 0 0,0 1 0,0-1 0,0 3 0,11 20 26,-2 0 0,12 41 0,-18-47-44,2 0 0,0 0 0,1 0 0,1-1 0,1 0 0,0-1-1,15 20 1,-22-34 19,0-1-1,-1 1 1,1 0-1,0-1 1,0 0-1,0 1 1,0-1 0,1 0-1,-1 0 1,0 0-1,0 0 1,1 0-1,2 0 1,-4-1-3,0 0 0,0 0 0,0 0-1,-1 0 1,1 0 0,0 0 0,0 0 0,-1 0 0,1 0 0,0 0 0,0-1 0,-1 1 0,1 0 0,0 0 0,-1-1 0,1 1 0,0-1 0,-1 1 0,1 0 0,-1-1 0,1 1 0,-1-1 0,1 0 0,-1 1 0,1-1 0,-1 1-1,1-1 1,-1 0 0,1 1 0,-1-1 0,0 0 0,0 1 0,1-1 0,-1 0 0,0 1 0,0-1 0,0 0 0,0 0 0,0 1 0,0-1 0,0 0 0,0 0 0,0 1 0,0-1 0,-1-1 0,-2-24 70,-2 1 1,0 0-1,-17-44 1,18 57-38,1 5-14,2 0 5,-2 0 1,1 0 0,-1 0-1,0 1 1,0-1 0,-1 1-1,-8-11 1,68 79-45,-25-30 11,-15-15 13,0-1 0,2 0 0,0-1 0,38 25 0,-55-39 1,1 0 0,0 0 0,0 0 0,0 0 0,0-1 0,0 1 0,1-1 0,-1 1 0,0-1 0,0 1 0,0-1 0,0 0 0,1 0 0,-1 0 0,0 0 0,0-1 0,0 1 0,0 0 0,4-2 0,-5 1 2,0 0 0,1 0-1,-1 0 1,0 0 0,0 0 0,0 0 0,0 0-1,0-1 1,0 1 0,0 0 0,-1-1 0,1 1 0,0 0-1,-1-1 1,1 1 0,-1-1 0,1 1 0,-1-1-1,0 1 1,0-1 0,0 1 0,0-1 0,0 1 0,0-1-1,0 0 1,0 1 0,-1-3 0,-1-6 4,-1 1 0,0-1-1,0 1 1,-1 0 0,0 0 0,0 0 0,-12-16 0,-46-54-182,62 79 170,-23-24-26,-1 1 0,-1 1 0,-30-20 0,1 0 386,88 49-146,-14-2-163,0-1 0,0-1 1,0 0-1,1-2 0,-1-1 0,21-1 1,-33 0-48,0 0 1,0 0 0,-1 0-1,1-1 1,-1 0-1,1-1 1,-1 1 0,0-2-1,0 1 1,0-1-1,-1 0 1,1 0 0,-1 0-1,0-1 1,0 0 0,0 0-1,-1-1 1,9-11-1,-13 15-5,0 1-1,0 0 0,0-1 0,0 1 0,0-1 1,0 1-1,-1-1 0,1 1 0,-1-1 1,1 1-1,-1-1 0,0 1 0,1-1 0,-1 0 1,0 1-1,0-1 0,0 0 0,0 1 1,-1-1-1,1 1 0,0-1 0,-1 0 0,1 1 1,-1-1-1,1 1 0,-1-1 0,0 1 1,0-1-1,0 1 0,0 0 0,0-1 0,0 1 1,0 0-1,0 0 0,0 0 0,0 0 1,-1-1-1,1 2 0,-1-1 0,1 0 0,-1 0 1,1 0-1,-2 0 0,-6-3-13,0 1 0,-1 0 0,1 1 0,0 0 0,-1 0 0,-10 0 0,-10 0-12,1 3 0,-43 4-1,46-2 41,0-1-1,-1-1 0,-37-3 0,63 2-6,0 0-1,-1 0 1,1 0 0,0-1-1,0 1 1,-1 0-1,1 0 1,0-1 0,0 1-1,-1 0 1,1-1-1,0 1 1,0-1-1,0 0 1,0 1 0,0-1-1,0 0 1,0 0-1,0 0 1,0 1 0,0-1-1,1 0 1,-2-2-1,2 2 1,0 0 1,0 0-1,0 0 0,0 0 0,1 0 0,-1 0 0,0 0 0,1 0 1,-1 0-1,0 0 0,1 0 0,-1 0 0,1 0 0,0 0 0,-1 0 0,1 0 1,0 1-1,0-1 0,-1 0 0,2 0 0,7-6 27,0 0-1,0 1 1,16-9-1,23-9 50,77-45 26,-110 59-86,0 0-1,-1-2 1,0 1-1,-1-2 0,21-25 1,-32 36-18,0 0 1,0-1-1,-1 1 1,1-1-1,-1 1 1,0-1-1,0 0 1,0 1-1,0-1 0,0 0 1,-1 0-1,1 0 1,-1-2-1,0 3-3,0 1-1,0-1 0,-1 1 0,1 0 0,0-1 0,-1 1 0,0 0 0,1-1 0,-1 1 1,0 0-1,1 0 0,-1 0 0,0-1 0,0 1 0,0 0 0,0 0 0,0 0 0,0 1 1,-1-1-1,1 0 0,0 0 0,0 1 0,-1-1 0,1 0 0,0 1 0,-1-1 1,1 1-1,-2-1 0,-3 0-5,-1 0 0,1 0 0,-1 0 0,1 1 0,-1 0 0,1 0 0,-1 0 0,1 1 0,0 0 0,-1 0 0,1 1 0,0-1 0,-10 5 0,-9 5-24,-45 26 0,36-17 20,-23 17 15,18-10-185,33-24-1739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20.43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800 284 4193,'24'2'2622,"-22"-3"-2535,0 1 0,-1 0 0,1 0 0,0 0 1,0 0-1,0 0 0,0 0 0,0 1 1,0-1-1,-1 1 0,1-1 0,0 1 1,0-1-1,-1 1 0,1 0 0,0 0 1,-1 0-1,1 0 0,-1 0 0,1 0 1,-1 1-1,0-1 0,1 0 0,-1 1 0,0-1 1,2 3-1,9 32 538,-7-22 499,-7-34-176,1 8-843,-2 1 0,1 0 1,-2 1-1,1-1 1,-1 0-1,-1 1 0,-9-16 1,-1 5-3,0 0 1,-23-23-1,9 10 269,-41-63-1,69 95-350,0 1 0,0-1 0,-1 1 0,1-1 0,0 1 0,-1-1 0,1 1 0,-1 0-1,-2-2 1,4 3-18,-1 0 0,1 0 0,0 0 0,0 0 0,0 0 0,0-1 0,0 1 0,-1 0 0,1 0 0,0 0 0,0 0 0,0 0 0,0 0 0,0 0 0,-1 0 0,1 0 0,0 0 0,0 0 0,0 0 0,0 0 0,-1 0 0,1 1 0,0-1 0,0 0 0,0 0 0,0 0 0,0 0 0,0 0 0,-1 0 0,1 0 0,0 0 0,0 0 0,0 0 0,0 1 0,0-1 0,0 0 0,0 0 0,0 0 0,0 0 0,-1 1 0,3 12 68,6 9 30,0 0 0,25 42 0,-19-37-90,14 33-1,-24-50-30,-1 0 1,0 0-1,0 0 0,-1 0 1,1 15-1,-2-23 0,-1 0 0,0 0 0,0 0 0,-1 0 0,1 0 0,0 0 0,-1 0 0,1 0 0,-1 0 0,0 0 0,0 0 0,0-1 0,0 1 0,0 0 0,0 0 0,0-1 0,0 1 0,-1-1 0,1 1 0,-1-1 0,1 1 0,-1-1 0,1 0 0,-1 0 0,0 0 0,0 0 0,0 0 0,0 0 0,1 0 0,-1 0 0,0-1 0,0 1 0,-4 0 0,-1 0 2,1-1 1,-1 1-1,1-1 0,-1 0 0,1 0 1,-1-1-1,1 0 0,-1 0 0,-12-4 0,1-2 23,-35-18-1,42 19 33,-1-1 0,0 2 0,0 0 0,0 0 1,-1 2-1,1-1 0,-16-1 0,27 4-23,0 1 0,0 0 0,0 0 0,-1 0 0,1-1 0,0 1 0,0 1 0,0-1-1,0 0 1,-1 0 0,1 0 0,0 0 0,0 1 0,0-1 0,0 1 0,0-1 0,0 1 0,0-1-1,0 1 1,0-1 0,0 1 0,-1 1 0,1-1 6,1 0 1,0 0-1,0 0 0,-1 0 0,1 0 1,0 0-1,0 0 0,0 0 0,0 0 1,1 0-1,-1 0 0,0 0 0,0 0 1,1 0-1,-1 0 0,0 0 0,1 0 1,-1-1-1,1 1 0,0 1 0,5 8 182,1-1-1,1 0 1,10 12-1,-13-16-106,20 22 196,-9-8-190,1-1 0,0-1 0,1 0 0,1-1 1,0-1-1,30 17 0,-48-32-93,0 1 0,-1-1 0,1 0 1,0 0-1,-1 1 0,1-1 0,-1 0 0,1 1 0,-1-1 0,1 0 1,-1 1-1,1-1 0,-1 1 0,1-1 0,-1 1 0,0-1 1,1 1-1,-1 0 0,0-1 0,1 1 0,-1-1 0,0 1 1,1 0-1,-2 0-12,1-1 1,0 1 0,0-1-1,-1 1 1,1-1-1,0 1 1,-1-1 0,1 0-1,-1 1 1,1-1-1,0 0 1,-1 1 0,1-1-1,-1 0 1,1 1 0,-1-1-1,1 0 1,-1 0-1,1 0 1,-2 1 0,-33 4-265,11-5 238,1-2-1,-1-1 1,-26-7-1,-41-5 57,61 13-53,-53 3-1,72-1 28,1 1 0,-1 1-1,0 0 1,1 1-1,0-1 1,-1 2-1,1 0 1,-13 7-1,22-11 8,1 0-1,-1 0 0,1 0 0,-1 1 0,1-1 0,0 0 0,-1 0 0,1 1 0,-1-1 0,1 0 0,0 1 0,-1-1 1,1 0-1,0 1 0,-1-1 0,1 1 0,0-1 0,-1 0 0,1 1 0,0-1 0,0 1 0,0-1 0,0 1 0,-1-1 1,1 1-1,0-1 0,0 1 0,0-1 0,0 1 0,1 0 4,-1 0-1,1-1 1,-1 1 0,1 0-1,-1-1 1,1 1 0,0-1 0,-1 1-1,1-1 1,0 1 0,0-1-1,-1 0 1,1 1 0,0-1 0,1 1-1,40 7 209,-38-7-197,57 8 138,13 1-69,138 36 1,-210-45-99,1-1 0,-1 1 0,0 0 0,0 0 0,0 0 0,0 0 0,0 0 0,3 3 0,-5-4 4,0 0-1,0 0 1,1 0-1,-1 1 0,0-1 1,0 0-1,0 0 0,0 1 1,0-1-1,0 0 0,0 0 1,0 0-1,0 1 1,0-1-1,1 0 0,-1 0 1,0 1-1,0-1 0,-1 0 1,1 0-1,0 1 0,0-1 1,0 0-1,0 0 1,0 0-1,0 1 0,0-1 1,0 0-1,-1 1 0,-10 7-160,-141 51-582,74-31 663,52-18 84,-324 115-408,345-124 400,7-1 13,14-3 35,27-9 108,131-34 509,-139 39-584,1 1-1,70-2 1,-103 8-90,25 3-36,-28-3 42,1 0 0,-1 0 0,1 0 0,-1 0 0,0 0 0,1 0 0,-1 0 0,0 0 0,1 1 0,-1-1-1,1 0 1,-1 0 0,0 0 0,0 1 0,1-1 0,-1 0 0,0 0 0,1 1 0,-1-1 0,0 0 0,0 1-1,1-1 1,-1 0 0,0 1 0,0-1 0,0 1 0,0-1 0,0 0 0,1 1 0,-1-1 0,0 0 0,0 1-1,0-1 1,0 1 0,0-1 0,0 0 0,0 1 0,0-1 0,0 1 0,-1-1 0,1 0 0,0 1 0,0-1-1,0 0 1,0 1 0,0-1 0,-1 0 0,1 1 0,0-1 0,0 0 0,-1 1 0,1-1 0,0 0 0,-1 1-1,1-1 1,0 0 0,-1 0 0,1 0 0,-1 1 0,-11 10-180,0 0 0,-1-1 1,-25 14-1,4-2 41,-27 18-302,-48 35-3825,92-59 1853,7-2 945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21.68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347 13 6705,'32'-5'1527,"-25"3"-1308,0 0 0,0 1 0,0 0 0,0 0 0,0 1 0,0-1 0,0 2 0,12 1 1,-19-2-179,1 0 0,-1 0 0,0 0 1,1 0-1,-1 0 0,1 0 1,-1 1-1,1-1 0,-1 0 1,0 0-1,1 0 0,-1 1 0,1-1 1,-1 0-1,0 1 0,1-1 1,-1 0-1,0 1 0,0-1 1,1 0-1,-1 1 0,0-1 0,0 1 1,1-1-1,-1 1 0,0-1 1,0 0-1,0 1 0,0-1 1,0 1-1,0 0 0,-7 15 878,-19 12-320,26-28-599,-98 82 115,45-39-123,-55 57-1,104-95 14,2-4-1,0 1 0,0 0-1,0-1 1,0 1 0,1 0-1,-1 0 1,1 0 0,0 1-1,-1-1 1,1 0 0,0 0-1,0 1 1,0 3-1,1-6 1,0 0 0,0 0 0,1 1-1,-1-1 1,0 0 0,0 0 0,1 1-1,-1-1 1,0 0 0,1 0-1,-1 0 1,1 0 0,-1 1 0,0-1-1,1 0 1,-1 0 0,0 0-1,1 0 1,-1 0 0,1 0 0,-1 0-1,0 0 1,1 0 0,-1 0-1,1 0 1,-1 0 0,0-1 0,1 1-1,-1 0 1,0 0 0,1 0-1,-1 0 1,1-1 0,16-5 102,-16 6-96,28-14 124,0 0 0,-1-2-1,27-19 1,72-64 223,-72 51-247,-52 46-154,-3 5 12,-7 8-15,-70 71 21,-98 80 0,-53 53 638,223-210-558,-5 6 110,10-9-90,8-6-30,106-55 278,205-76 0,-305 130-352,32-12-31,-44 17 42,1-1 1,-1 0-1,0 1 0,1 0 1,-1-1-1,1 1 1,-1 0-1,1 0 0,-1 0 1,1 1-1,-1-1 0,0 0 1,1 1-1,3 1 1,-5-1-5,0 0 0,0 0 0,0 0 1,0 0-1,0 0 0,-1 0 0,1 0 1,-1 0-1,1 0 0,0 0 0,-1 0 1,0 0-1,1 1 0,-1-1 0,0 0 1,0 0-1,1 1 0,-1-1 0,0 0 1,0 0-1,0 1 0,-1-1 0,1 0 1,0 0-1,0 0 0,-1 1 0,1-1 1,-1 1-1,-15 35-544,16-36 557,-49 85-923,27-50 822,-25 55 0,14 0 37,33-91 76,-1 1 1,1 0-1,0 0 1,0 0-1,-1-1 1,1 1-1,0 0 1,0 0-1,0-1 1,0 1-1,0 0 1,0 0-1,0 0 1,0-1-1,0 1 1,1 0 0,-1 0-1,0 0 1,0-1-1,1 2 1,-1-2 4,1 0 0,-1 0 0,1 1 0,-1-1 0,1 0 1,-1 0-1,1 0 0,-1 0 0,1 0 0,-1 0 0,0 0 0,1 0 1,-1 0-1,1 0 0,-1 0 0,1 0 0,-1 0 0,1 0 1,-1-1-1,1 1 0,-1 0 0,0 0 0,1 0 0,0-1 1,3-1 50,0-1 1,1 0-1,-1 0 1,0 0-1,4-5 1,53-67 488,-40 48-396,45-47 0,-59 68-146,8-7 2,-2-1 0,15-18 0,-24 28 5,-1 0-1,0-1 1,-1 1-1,1-1 1,-1 0-1,0 0 1,0 0-1,0 0 1,-1 0-1,0 0 1,0-1 0,0-8-1,-1 14-13,0 0 0,0 0 0,0 1 1,0-1-1,0 0 0,0 0 0,0 0 0,0 0 0,0 0 0,0 0 0,0 0 0,0 0 0,0 0 0,0 0 1,0 0-1,0 0 0,0 0 0,0 0 0,0 1 0,0-1 0,0 0 0,-1 0 0,1 0 0,0 0 0,0 0 1,0 0-1,0 0 0,0 0 0,0 0 0,0 0 0,0 0 0,0 0 0,0 0 0,0 0 0,-1 0 1,1 0-1,0 0 0,0 0 0,0 0 0,0 0 0,0 0 0,0 0 0,0 0 0,0 0 0,0 0 0,0 0 1,0 0-1,-1-1 0,1 1 0,0 0 0,0 0 0,0 0 0,0 0 0,0 0 0,0 0 0,0 0 0,0 0 1,0 0-1,0 0 0,0 0 0,0 0 0,0 0 0,0 0 0,0-1 0,0 1 0,0 0 0,-4 6-45,2 30 101,2-35-64,0 1 0,0-1-1,0 1 1,0-1 0,0 0-1,0 1 1,1-1 0,-1 1 0,0-1-1,1 0 1,0 0 0,-1 1-1,1-1 1,0 0 0,-1 0 0,1 1-1,0-1 1,0 0 0,0 0 0,0 0-1,0 0 1,2 1 0,-2-2-38,-1 0 0,1 0 0,0 0 0,-1 0 0,1 0 0,-1 0 1,1 0-1,0 0 0,-1-1 0,1 1 0,-1 0 0,1 0 0,0-1 0,-1 1 1,1 0-1,-1-1 0,1 1 0,-1 0 0,1-1 0,-1 1 0,1-1 0,-1 1 0,0-1 1,1 1-1,-1-1 0,0 1 0,1-1 0,9-18-1556,-8 16 1316,5-13-407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22.75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167 320 4801,'-39'-60'1859,"-8"-12"1244,42 65-2654,-1 0 0,0 0 1,0 1-1,-1 0 0,1 0 1,-1 1-1,-11-7 1,17 12-418,1 0 0,0-1 0,-1 1 0,1 0 0,-1 0 0,1-1 0,0 1 0,-1 0 0,1 0 0,-1 0 0,1 0 0,-1 0 0,1-1 0,-1 1 0,1 0 0,-1 0 0,1 0 0,0 0 0,-1 0 0,1 0 0,-1 0 0,1 1 0,-1-1 0,1 0 0,-1 0 0,1 0 0,0 0 0,-1 1 0,1-1 0,-1 0 0,1 0 0,0 1 0,-1-1 0,1 0 0,-1 1 0,0 0-6,1 1 0,-1-1 0,1 1 0,-1-1 0,1 1 0,0-1 1,-1 1-1,1-1 0,0 1 0,0 0 0,0 1 0,9 48-94,-8-47 138,6 26-77,2 0 0,1-2 0,19 40 1,-21-51-176,2 0 1,0 0 0,1-1 0,1 0 0,0-1 0,23 21 0,-33-34 121,0 0 0,0 0 0,1 0-1,-1-1 1,1 1 0,0-1 0,-1 0 0,1 1 0,0-1 0,3 1 0,-5-2 55,-1 0-1,1 0 1,-1 0-1,0 0 0,1 0 1,-1 0-1,0 0 1,1 0-1,-1 0 1,0 0-1,1-1 0,-1 1 1,1 0-1,-1 0 1,0 0-1,1 0 0,-1 0 1,0-1-1,0 1 1,1 0-1,-1 0 1,0 0-1,1-1 0,-1 1 1,0 0-1,0-1 1,1 1-1,-1 0 0,0 0 1,0-1-1,1 0 17,-1-1-1,0 1 0,0 0 0,0-1 1,0 1-1,0-1 0,0 1 0,0 0 1,-1-1-1,1 1 0,0 0 1,-1 0-1,0-2 0,-25-67 327,13 37-15,1 1 0,-11-51 0,22 74-226,-1 1 23,0-1 0,1 1 0,0 0 1,0-1-1,1 1 0,0 0 0,3-15 1,-3 23-115,0 0 1,0 0-1,0-1 1,0 1-1,0 0 1,0-1-1,0 1 1,1 0 0,-1 0-1,0-1 1,0 1-1,0 0 1,0 0-1,1-1 1,-1 1-1,0 0 1,0 0-1,0 0 1,1-1 0,-1 1-1,0 0 1,1 0-1,-1 0 1,0 0-1,0 0 1,1-1-1,-1 1 1,0 0-1,1 0 1,-1 0 0,0 0-1,0 0 1,1 0-1,-1 0 1,0 0-1,1 0 1,-1 0-1,0 0 1,1 0 0,-1 0-1,0 0 1,1 1-1,-1-1 1,0 0-1,1 0 1,11 10 133,10 14 12,27 37 0,-28-33-156,29 30 1,-42-50-16,0-1 1,0 0-1,1 0 1,0-1-1,0 0 1,0 0 0,1-1-1,11 4 1,-19-8 22,-1 0 0,1 0 0,-1-1 0,1 1 0,-1-1 0,1 1 0,0-1 0,-1 0 0,1 0 0,-1 1 1,1-1-1,0 0 0,-1 0 0,1-1 0,0 1 0,-1 0 0,1 0 0,-1-1 0,1 1 0,0-1 0,-1 1 0,2-2 0,-2 1 14,0 0 0,0 0 0,0-1 0,-1 1-1,1 0 1,-1 0 0,1-1 0,-1 1 0,1 0-1,-1-1 1,0 1 0,1 0 0,-1-1 0,0 1-1,0-1 1,0 1 0,0 0 0,0-1-1,-1-1 1,-1-9 76,-1 1-1,0 0 1,-1 0 0,-8-15-1,-53-93 106,40 77-128,-30-69 0,53 106-43,1 0 1,-1 0-1,1 0 1,-2-9-1,3 14-24,0-1-1,0 1 0,0-1 0,0 0 0,0 1 0,0-1 1,0 1-1,0-1 0,0 1 0,0-1 0,0 1 0,0-1 1,0 1-1,1-1 0,-1 1 0,0-1 0,0 1 0,1-1 0,-1 1 1,0-1-1,1 1 0,-1-1 0,0 1 0,1 0 0,-1-1 1,0 1-1,1 0 0,-1-1 0,1 1 0,-1 0 0,1 0 1,-1-1-1,1 1 0,-1 0 0,1 0 0,-1 0 0,1-1 0,-1 1 1,1 0-1,0 0 0,-1 0 0,1 0 0,-1 0 0,1 0 1,-1 0-1,1 0 0,-1 1 0,1-1 0,-1 0 0,1 0 1,-1 0-1,1 0 0,-1 1 0,1-1 0,0 1 0,12 4 5,-1 2-1,-1-1 0,1 1 0,-1 1 1,17 14-1,-5-4-29,33 25-56,55 40-130,-91-71 83,0 1 0,1-2 0,41 15 0,-59-25 86,0 0 0,0 0-1,0 1 1,0-1 0,0 1 0,3 2 0,-5-4 33,-1 1 0,0-1 0,0 0 0,1 0 0,-1 1 0,0-1 0,0 0 0,1 1 0,-1-1 0,0 0 0,0 0 0,0 1 0,0-1 0,0 0 0,0 1 0,1-1 0,-1 1 0,0-1 0,0 0 0,0 1 0,0-1 0,0 0 0,0 1 1,-1-1-1,1 1-4,0 0 0,-1 0 0,1-1 1,-1 1-1,1 0 0,-1-1 0,0 1 1,1 0-1,-1-1 0,0 1 1,1-1-1,-1 1 0,0-1 0,-1 1 1,0 0-47,1-1 0,0 1 0,-1-1 0,1 0 0,-1 1-1,1-1 1,0 0 0,-1 0 0,1 0 0,-1 0 0,1 0 0,-1 0 0,1 0 0,-1-1 0,1 1 0,-1 0 0,1-1 0,0 1 0,-1-1 0,1 0 0,0 1 0,-3-2 0,2 0-6,0 1 0,0 0 0,0 1 0,0-1 0,0 0 1,0 0-1,-1 1 0,-3-1 0,43 42-125,33 43-2806,13 14-2918,-69-84 4924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9:04.1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1 118 4833,'6'-1'47,"-4"1"44,0 0-1,0 0 0,0 0 0,0-1 1,0 1-1,0-1 0,0 1 1,-1-1-1,1 0 0,0 1 1,0-1-1,3-2 0,7-18 4049,-12 21-4071,1-1 0,0 0 0,-1 1 0,1-1 0,0 1 0,-1-1 0,1 1 0,0-1 0,0 1 0,-1 0 0,1-1 0,0 1 0,0 0 0,0-1 0,0 1 0,-1 0 0,1 0 0,0 0 0,0 0 0,0 0 0,0 0 0,0 0 0,0 0 0,0 1 0,32 3-205,-14-1 150,-13-4-76,1 0 1,0 0-1,-1-1 0,1 0 0,-1-1 0,1 1 0,-1-1 1,0 0-1,0-1 0,0 1 0,-1-1 0,1 0 0,7-8 1,34-21-1761,-22 23 1078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5.16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1744,'52'4'96,"7"3"80,5 1-216,6 1-168,1 1-184,3 0 200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23.87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5 469 2048,'0'0'35,"0"0"0,0 0 0,0 0-1,0 0 1,0 0 0,0 0 0,-1 0 0,1-1-1,0 1 1,0 0 0,0 0 0,0 0-1,0 0 1,-1 0 0,1 0 0,0 0-1,0 0 1,0 0 0,0 1 0,0-1-1,0 0 1,-1 0 0,1 0 0,0 0-1,0 0 1,-1 0 243,1 1-243,0-1 0,0 0 0,0 0-1,0 0 1,0 0 0,0 0 0,0 0-1,0 0 1,0 1 0,0-1 0,0 0-1,0 0 1,0 0 0,0 0 0,0 0-1,0 1 1,0-1 0,0 0 0,0 0-1,0 0 1,0 0 0,8 8 972,15 5 186,-12-10-913,1 0 0,0-1 0,0-1 0,0 0 0,1 0 0,-1-1 0,13-2 0,87-15 10,-89 13-258,-11 2-44,7-1-82,0-1 0,21-8 0,-40 12 90,0 0-1,0 0 1,1 0 0,-1 0-1,0 0 1,0 0-1,1 0 1,-1 0 0,0 0-1,0 0 1,1 0-1,-1 0 1,0 0 0,0 0-1,0-1 1,1 1-1,-1 0 1,0 0 0,0 0-1,0 0 1,1-1-1,-1 1 1,0 0 0,0 0-1,0 0 1,0-1-1,0 1 1,1 0 0,-1 0-1,0 0 1,0-1-1,0 1 1,0 0 0,0 0-1,0-1 1,-9-2-73,-15 1 44,-60 6 123,-98-2 2206,181-2-2250,0 1 0,0-1 0,1 0 1,-1 0-1,0 0 0,0-1 0,0 1 0,1 0 0,-1 0 0,0 0 1,0 0-1,1-1 0,-1 1 0,0 0 0,1-1 0,-1 1 0,0-1 1,1 1-1,-1-1 0,-1 0 0,2 0-27,0 1 1,1-1-1,-1 1 1,0-1-1,0 1 0,0-1 1,0 1-1,0-1 1,1 1-1,-1 0 0,0-1 1,0 1-1,1-1 1,-1 1-1,0-1 0,1 1 1,-1 0-1,0-1 1,1 1-1,-1 0 0,1-1 1,0 1-1,34-20 142,-32 19-143,163-71 145,-105 48-641,-1-2-1,95-57 0,-153 81 428,4-1 24,-1-1-1,0 0 1,9-8-1,-14 11 23,1 1 0,-1-1 0,1 1 0,-1-1 0,1 0 1,-1 1-1,0-1 0,1 1 0,-1-1 0,0 0 0,0 1 0,0-1 0,1 0 0,-1 1 0,0-1 0,0 0 0,0 1 0,0-2 0,0 1-8,-1 0 0,1 1 0,-1-1 0,1 1 1,-1-1-1,1 1 0,-1-1 0,1 0 0,-1 1 0,1 0 0,-1-1 0,0 1 0,1-1 0,-1 1 0,1 0 1,-1-1-1,0 1 0,0 0 0,1 0 0,-1 0 0,0-1 0,-1 1 0,-15-2-71,0 0 0,-1 2 0,0 0 0,1 0 0,-1 2 0,-33 6 0,-1 0 24,24-4 151,-1-2-1,-48-2 1,76 0-69,0 0-1,0 0 1,0 0 0,0 0-1,0 0 1,-1 0-1,1 0 1,0-1 0,0 1-1,0 0 1,0-1 0,0 1-1,0-1 1,0 1-1,0-1 1,0 1 0,0-1-1,-1-1 1,2 2-4,0-1 0,0 1 0,0-1 0,0 1 0,1-1 0,-1 1 0,0-1 0,0 1 0,0-1 0,0 1 0,1-1 0,-1 1 0,0 0 0,0-1 0,1 1 0,-1-1 0,0 1 0,1 0 1,-1-1-1,0 1 0,1 0 0,-1-1 0,1 1 0,-1 0 0,1 0 0,0-1 0,5-2 63,0-1 0,0 1 0,0 0 0,8-2 0,-10 4-69,157-50 751,-135 40-953,1 0 1,-1-2-1,43-28 0,-69 41 187,14-12-1036,-13 12 989,-1 0-1,0 0 0,0 0 0,0-1 1,1 1-1,-1 0 0,0 0 0,0 0 1,0 0-1,0 0 0,1-1 1,-1 1-1,0 0 0,0 0 0,0 0 1,0-1-1,0 1 0,0 0 0,0 0 1,0 0-1,0-1 0,0 1 0,0 0 1,0 0-1,0-1 0,0 1 0,0 0 1,0 0-1,0 0 0,0-1 0,0 1 1,0 0-1,0 0 0,0 0 1,0-1-1,0 1 0,0 0 0,0 0 1,-1 0-1,1-1 0,0 1 0,0 0 1,0 0-1,0 0 0,0 0 0,-1-1 1,1 1-1,0 0 0,0 0 0,0 0 1,-1 0-1,1 0 0,0 0 0,0 0 1,0 0-1,-1 0 0,1 0 1,0 0-1,0-1 0,-1 1 0,1 0 1,0 0-1,-15-1-1187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25.3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453 975 4025,'-9'1'275,"-23"0"762,30-1-869,1 0-1,0 0 1,0 0-1,0 0 1,-1 0 0,1 0-1,0-1 1,0 1-1,0 0 1,0-1 0,0 1-1,0-1 1,0 1-1,-1-1 1,1 0 0,1 1-1,-1-1 1,0 0-1,0 0 1,-1-1 0,2 1-89,-1 1 0,1-1 0,0 0 0,0 1 0,0-1 0,0 0 0,0 1 0,1-1 0,-1 0 0,0 1 0,0-1 0,0 0 0,1 1 0,-1-1 0,0 0 0,0 1 0,1-1 0,-1 1 0,1-1 0,-1 1 0,0-1 0,1 1 0,-1-1 0,1 1 0,0-1 0,-1 1 0,1-1 0,-1 1 0,2-1 0,22-13 345,-16 9-148,22-13-149,-2-2-1,-1-1 1,0-1 0,-2-1 0,-1-1 0,0-2 0,-2 0 0,-1-1 0,22-39 0,-40 60-154,0 0 1,0 0-1,-1 0 0,0-1 0,0 1 1,1-9-1,-3 14 13,0 0 0,1 0 0,-1-1-1,0 1 1,0 0 0,0 0 0,0 0 0,0 0 0,0 0 0,0 0 0,-1-1-1,1 1 1,0 0 0,-1 0 0,1 0 0,-1 0 0,1 0 0,-1 0 0,1 0-1,-1 0 1,0 0 0,1 0 0,-1 0 0,0 1 0,0-1 0,0 0 0,1 0-1,-1 1 1,0-1 0,0 0 0,0 1 0,0-1 0,0 1 0,-1 0 0,1-1-1,0 1 1,0 0 0,0-1 0,0 1 0,0 0 0,-1 0 0,1 0 0,0 0-1,-2 0 1,-5 1-3,0 0 0,0 1-1,1-1 1,-1 1 0,0 1-1,1 0 1,-11 5 0,-53 33 78,18-10 122,-30 9 581,81-40-393,5-6-238,10-5-44,36-22 44,-12 10-138,-2-1 0,0-2 0,39-39-1,-73 64-6,1-1 0,0 0 0,-1 0 0,1 0 0,-1 0 0,1-1 0,-1 1 0,0 0 0,0-1 0,0 1 0,1-5 0,-2 7 7,0-1 0,0 0 0,0 1-1,0-1 1,0 0 0,0 1 0,0-1 0,-1 1 0,1-1-1,0 0 1,0 1 0,0-1 0,-1 1 0,1-1 0,0 1 0,-1-1-1,1 1 1,-1-1 0,0 0 0,0 0-5,0 0 1,-1 0-1,1 1 0,0-1 0,0 0 1,-1 1-1,1-1 0,-1 1 1,1 0-1,-1-1 0,1 1 1,-2 0-1,-7-1-26,0 1 1,1 0 0,-1 1-1,1 0 1,-1 0-1,1 1 1,-11 3-1,-63 27-103,60-21 117,0-2-1,-30 8 1,52-17 34,1 0-1,-1 1 0,0-1 0,0 0 0,0 0 0,0 0 0,0 0 0,0 1 0,0-1 1,1-1-1,-1 1 0,0 0 0,0 0 0,0 0 0,0 0 0,0-1 0,0 1 0,0 0 0,1-1 1,-1 1-1,0 0 0,0-1 0,0 1 0,1-1 0,-1 1 0,0-2 0,0 1 7,0 0-1,1-1 1,-1 1-1,1 0 1,0 0-1,-1-1 1,1 1-1,0-1 1,0 1-1,0 0 1,0-1-1,0 1 1,0 0-1,0-1 1,1-1-1,1-5 67,0 0 0,0 0 0,1 1 0,6-12-1,7-8 431,29-37 0,-29 43-400,-2 0 0,0 0 1,11-25-1,-22 39-114,-1-1 1,1 0 0,-2 0-1,1 0 1,-1 0 0,-1 0 0,1 0-1,-1-1 1,-1 1 0,0 0-1,0 0 1,-3-11 0,0 4 15,-1 0 0,0 0 1,-1 1-1,-1 0 0,-13-21 0,18 31-6,-1 0 0,1 0 0,-1 1 0,0-1 0,0 1 0,-1 0 0,1 0 0,-1 0 0,0 0 0,-4-2 0,6 4-11,0 0-1,0 1 0,0-1 0,0 1 0,1-1 0,-1 1 0,0 0 0,0-1 0,0 1 0,0 0 0,0 0 0,0 1 0,0-1 0,0 0 0,0 1 0,0-1 0,0 1 0,0-1 0,0 1 0,0 0 0,1 0 0,-1 0 0,0 0 0,1 0 0,-4 2 0,-8 10 1,0 1 0,0 0-1,1 0 1,1 1 0,-14 26 0,2-6 15,19-28-9,-21 30 57,-1-1 0,-47 49-1,72-84-45,1 0 0,-1 0 0,0 0-1,0 0 1,1-1 0,-1 1 0,0 0-1,0 0 1,0-1 0,0 1 0,0-1-1,0 1 1,0-1 0,0 1 0,0-1-1,0 0 1,-1 1 0,1-1 0,0 0-1,0 0 1,0 0 0,0 0 0,-1 0-1,1 0 1,-2 0 0,2-1 17,0 0 0,0 0 0,0 0 0,1 0 0,-1 0 0,0 0 0,0 0 0,1 0 0,-1 0 0,1-1 0,-1 1 0,1 0 0,0 0 1,-1 0-1,1-1 0,0 1 0,0 0 0,0-1 0,0 1 0,0 0 0,0 0 0,0-2 0,3-28 244,7-37-1,3-27-208,-13 84-71,0 1 0,0-1 0,-1 1 0,-1-1 0,0 1 0,0 0 0,-4-11 0,6 20 1,0 0-1,-1 1 1,1-1 0,0 0-1,-1 0 1,1 0-1,0 0 1,-1 0-1,1 0 1,-1 1-1,1-1 1,-1 0-1,0 0 1,1 1-1,-1-1 1,0 1-1,1-1 1,-1 0-1,0 1 1,0-1-1,-1 0 1,2 2-1,-1-1 1,0 0-1,1 0 1,-1 0-1,1 1 1,-1-1-1,0 0 1,1 0 0,-1 1-1,1-1 1,-1 1-1,1-1 1,-1 0-1,1 1 1,-1-1-1,1 1 1,0-1-1,-1 1 1,1-1-1,0 1 1,-1 0 0,1 0-1,-4 7-6,1-1-1,0 1 1,-2 12-1,-2 23 0,-5 76 1,11-83 45,-2-1 0,-2 1 0,-14 52 0,19-85-25,-1 0 0,0 0-1,0 0 1,0-1 0,-1 1-1,1-1 1,-1 1 0,1-1-1,-4 4 1,3-30 8,3 12-473,2 0 0,6-21 1,-1 5-2536,-6 17 2022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33.65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0 201 2985,'3'2'1107,"-2"-2"-830,0 1 0,0-1 0,0 0 0,0 0 0,-1 0 0,1 0 0,0 0 0,0 0-1,0 0 1,0 0 0,0 0 0,0 0 0,-1 0 0,1 0 0,1-1 0,21-6-313,-15 4 423,463-148-467,-304 109-1003,-234 73 2289,-24 10-156,3 5 1,-103 70 0,179-108-933,6-5-47,1 1 0,-1 0 0,1 0 0,-1 1 0,1-1 0,1 1 0,-6 6 0,10-10-68,-1-1 1,1 1 0,0-1 0,-1 1-1,1-1 1,0 1 0,0-1 0,-1 1-1,1-1 1,0 1 0,0-1-1,0 1 1,0-1 0,0 1 0,0-1-1,0 1 1,0-1 0,0 1 0,0 0-1,0-1 1,0 1 0,0-1-1,1 1 1,-1-1 0,0 1 0,0-1-1,1 1 1,-1-1 0,0 1 0,0-1-1,1 1 1,-1-1 0,1 0-1,-1 1 1,0-1 0,1 1 0,-1-1-1,1 0 1,-1 0 0,1 1 0,-1-1-1,1 0 1,-1 0 0,1 1-1,-1-1 1,1 0 0,0 0 0,-1 0-1,1 0 1,-1 0 0,1 0 0,0 0-1,35 4 60,-33-4-50,44 0 144,-15 0 14,61 6-1,-84-4-203,1 0 0,-1 0 0,1 1 1,-1 0-1,0 0 0,0 1 0,0 0 0,-1 1 0,1 0 0,12 10 0,-20-14 27,0 0 1,0 0-1,-1-1 0,1 1 0,0 0 1,-1 0-1,1 0 0,-1 0 1,1 0-1,-1 0 0,1 0 0,-1 0 1,1 0-1,-1 0 0,0 0 0,0 0 1,0 0-1,1 0 0,-1 0 0,0 0 1,-1 0-1,1 0 0,0 1 0,0-1 1,0 0-1,0 0 0,-1 0 0,1 0 1,-1 0-1,1 0 0,-1 0 1,1 0-1,-1 0 0,1 0 0,-1-1 1,0 1-1,0 0 0,1 0 0,-3 1 1,-4 4 3,0 0 0,0 0 0,-15 8 0,17-10 3,-32 16 180,-2 0 1,0-3-1,-63 20 0,52-20 8,-81 39 0,116-48-187,5-3-15,0 1 0,-1 0 0,-13 12 1,24-18 8,-1 0 0,1 0 0,0 0 0,-1 1 0,1-1 0,0 0 0,-1 1 0,1-1 0,0 0 0,0 1 0,-1-1 0,1 0-1,0 1 1,0-1 0,-1 0 0,1 1 0,0-1 0,0 1 0,0-1 0,0 0 0,0 1 0,0-1 0,0 1 0,0-1 0,0 0 0,0 1 0,0-1 0,0 1 0,0-1 0,0 1 0,12 6-48,24 0 49,-32-7 3,54 7-42,152 22-2406,-174-23 2094,-15-3 295,0 1 1,31 10-1,-52-14 63,1 0-1,-1 0 1,1 0 0,-1 0-1,1 0 1,-1 0-1,0 0 1,1 1-1,-1-1 1,1 0 0,-1 0-1,1 0 1,-1 1-1,0-1 1,1 0-1,-1 0 1,0 1-1,1-1 1,-1 0 0,0 1-1,0-1 1,1 1-1,-1-1 1,0 0-1,0 1 1,1-1 0,-1 1-1,0-1 1,0 0-1,0 1 1,0-1-1,0 1 1,0-1 0,0 1-1,0-1 1,0 0-1,0 1 1,0 0-1,-1 0 20,0 0 0,0 1 0,0-1 0,0 0 0,0 0 0,0 0 0,0 0 0,0 0 0,-1-1 0,1 1 0,-3 1 0,-38 14 350,-67 9-3948,91-21 2453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35.84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1672 2 4465,'-1'0'89,"1"-1"-1,-1 1 1,1 0 0,0 0-1,-1 0 1,1 0 0,-1-1-1,1 1 1,-1 0 0,1 0-1,-1 0 1,1 0 0,0 0-1,-1 0 1,1 0 0,-1 0 0,1 0-1,-1 0 1,1 1 0,-1-1-1,1 0 1,0 0 0,-1 0-1,1 0 1,-1 1 0,1-1-1,8 8 1774,21 9 269,-9-9-1423,10 4-258,0 1 0,0 1 0,-1 2 0,44 31 0,51 57-530,-124-102-60,-8-2 69,-9-4 30,-46-18 356,24 7-130,-54-11 0,79 23-108,1 1 1,0 0-1,-1 1 0,1 0 1,0 1-1,-1 1 1,1 0-1,-18 4 0,28-4-39,-1 0-1,1-1 0,-1 1 1,1 1-1,0-1 1,0 0-1,-1 1 1,1 0-1,0-1 0,0 1 1,1 0-1,-1 1 1,0-1-1,1 0 0,-1 1 1,1 0-1,0-1 1,-2 4-1,2-2-13,1-1-1,0 0 1,0 1-1,1-1 1,-1 0-1,1 1 1,-1-1-1,1 1 0,0-1 1,1 1-1,-1-1 1,0 1-1,1-1 1,0 0-1,0 1 1,0-1-1,3 6 1,2 4 80,0-1-1,1 1 1,0-1 0,1 0 0,1-1 0,12 14-1,65 54 263,0 0-243,-84-77-103,-1-1 1,1 1 0,-1 0-1,1-1 1,-1 1 0,0 0 0,0 0-1,0 0 1,0 0 0,0 0-1,0 0 1,0 4 0,-1-6-12,0 1 1,0-1-1,0 0 1,0 1-1,0-1 1,0 0 0,0 1-1,-1-1 1,1 0-1,0 1 1,0-1-1,0 0 1,0 0 0,-1 1-1,1-1 1,0 0-1,0 0 1,-1 1-1,1-1 1,0 0-1,0 0 1,-1 1 0,1-1-1,0 0 1,-1 0-1,1 0 1,-1 0-1,-19 1 207,-37-12 404,-94-32 0,52 14-221,-58-16 669,157 44-1063,0 1 1,0 0-1,0 0 1,0 0-1,0 0 0,0 0 1,0 0-1,0 0 1,0 0-1,0 0 0,0 0 1,0 0-1,-1 0 0,1 0 1,0 0-1,0 0 1,0 0-1,0 0 0,0 0 1,0 0-1,0 0 0,0 1 1,0-1-1,0 0 1,0 0-1,0 0 0,0 0 1,0 0-1,0 0 1,-1 0-1,1 0 0,0 0 1,0 0-1,0 0 0,0 0 1,0 0-1,0 0 1,0 0-1,0 0 0,0 0 1,0 0-1,0 1 0,0-1 1,0 0-1,0 0 1,0 0-1,0 0 0,0 0 1,0 0-1,0 0 1,0 0-1,0 0 0,0 0 1,0 0-1,0 0 0,0 0 1,0 0-1,0 1 1,0-1-1,0 0 0,0 0 1,0 0-1,0 0 0,1 0 1,-1 0-1,4 7 94,8 8-77,20 18-14,2-1 0,56 40 0,84 44 6,-133-89 8,-32-22-21,-5-3-1,-1 0 0,0 0 1,1 0-1,-1 0 0,0 1 0,0-1 0,0 1 0,-1 0 0,1 0 1,-1 0-1,4 5 0,-6-7-2,0-1 1,0 1 0,1-1-1,-1 1 1,0-1 0,0 1-1,0-1 1,-1 1 0,1-1-1,0 1 1,0-1-1,0 1 1,0-1 0,0 1-1,-1-1 1,1 1 0,0-1-1,0 0 1,-1 1-1,1-1 1,0 1 0,-1-1-1,1 0 1,0 1 0,-1-1-1,1 0 1,-1 1-1,1-1 1,0 0 0,-1 0-1,1 1 1,-1-1 0,1 0-1,-1 0 1,1 0-1,-1 0 1,1 1 0,-1-1-1,1 0 1,-1 0 0,1 0-1,-1 0 1,1 0-1,-1-1 1,-26 1-136,-1-6 100,0-2 0,0 0-1,1-2 1,-47-24 0,46 22 36,-177-91 372,203 103-365,1-1 1,0 0-1,0 1 0,0-1 0,0 1 0,0-1 1,0 1-1,-1-1 0,1 1 0,0 0 0,0 0 1,-1-1-1,1 1 0,0 0 0,-1 0 0,1 0 1,0 1-1,0-1 0,-1 0 0,1 0 0,0 1 1,0-1-1,0 1 0,-1-1 0,1 1 1,-1 0-1,1 0-15,0 0 1,0 1 0,1-1 0,-1 1 0,0-1-1,1 1 1,-1-1 0,1 1 0,-1-1-1,1 1 1,0-1 0,0 1 0,0-1-1,0 1 1,0 0 0,0-1 0,0 1 0,0-1-1,1 1 1,0 2 0,3 10-39,1 1 0,12 27 0,5 9 25,-7-4-38,-3 1 0,-1 1 0,4 57 0,-14-99 48,0-1 1,-1 0-1,0 1 0,-1-1 0,0 1 0,0-1 1,-2 9-1,2-13 13,1-1 0,-1 0 0,1 1-1,-1-1 1,0 0 0,0 0 0,0 1 0,0-1 0,1 0 0,-2 0 0,1 0-1,0 0 1,0 0 0,0 0 0,0 0 0,-1-1 0,1 1 0,0 0 0,-1-1-1,1 1 1,0 0 0,-1-1 0,1 0 0,-1 1 0,1-1 0,-1 0 0,1 0-1,-1 0 1,1 0 0,-1 0 0,1 0 0,-1 0 0,1-1 0,-1 1 0,1 0-1,-1-1 1,1 1 0,-2-1 0,-14-6 17,1 0 0,-1-1-1,2-1 1,-22-15 0,0 0 64,21 15-40,1-1 1,0 0-1,1-1 0,-13-14 1,24 23-24,0-1 0,0 0 1,0 0-1,1 0 0,0 0 0,-1 0 1,1-1-1,0 1 0,1-1 0,-1 1 1,1-1-1,-1 0 0,1 1 0,0-1 1,1 0-1,-1 0 0,1 0 0,-1 0 1,1 0-1,0 0 0,1 0 1,-1 1-1,1-1 0,2-7 0,-3 9-5,1 0 0,-1 1 1,1-1-1,0 0 0,0 1 0,0-1 0,0 1 0,0-1 0,0 1 0,1-1 0,-1 1 0,0 0 1,1-1-1,-1 1 0,1 0 0,0 0 0,-1 0 0,1 0 0,0 0 0,-1 1 0,1-1 0,0 0 1,0 1-1,0-1 0,0 1 0,-1 0 0,1 0 0,0-1 0,0 1 0,0 0 0,0 1 1,0-1-1,0 0 0,0 0 0,0 1 0,-1-1 0,4 2 0,-1 0 15,-1-1-1,1 1 1,-1 0-1,0-1 1,0 2-1,0-1 1,0 0-1,0 1 1,0-1-1,-1 1 1,1 0-1,-1-1 1,0 1-1,0 1 1,0-1-1,0 0 1,0 0-1,1 5 1,-1 1-12,0 1 1,-1-1-1,0 1 1,-1-1-1,0 0 0,-1 1 1,0-1-1,0 0 1,-1 1-1,0-1 1,-1 0-1,0 0 1,0 0-1,-1-1 0,-9 17 1,7-15-21,-1 0 1,0-1-1,0 0 1,0 0-1,-1-1 1,-1 1-1,0-2 1,0 1-1,0-1 1,-1-1 0,0 0-1,-19 9 1,26-14 0,0 1 0,1-1 0,-1-1 1,0 1-1,0 0 0,0-1 1,0 1-1,0-1 0,0 0 0,1 0 1,-1 0-1,0 0 0,0-1 1,-5 0-1,6 0-1,0 0 0,0 0 0,0 0 0,1 0 0,-1-1 0,0 1 0,1 0 0,-1-1 0,1 1 0,0-1 0,-1 0 0,1 1 0,0-1 1,0 0-1,0 0 0,0 1 0,1-1 0,-1 0 0,0 0 0,1 0 0,-1-4 0,-2-15-2,0-1 1,2 0 0,1 1-1,0-1 1,5-26 0,-2 18 60,-2-50 1,-1 76-45,0 0-1,-1 0 1,0-1 0,0 1 0,0 0 0,-3-5 0,4 8-11,0 0 0,-1 1 0,1-1-1,0 0 1,-1 0 0,1 1 0,-1-1-1,1 1 1,-1-1 0,1 0 0,-1 1-1,0-1 1,1 1 0,-1 0 0,0-1 0,1 1-1,-1-1 1,0 1 0,1 0 0,-1-1-1,0 1 1,0 0 0,1 0 0,-1 0-1,0 0 1,0 0 0,0 0 0,1 0-1,-1 0 1,0 0 0,0 0 0,0 0 0,1 0-1,-1 0 1,0 0 0,0 1 0,1-1-1,-1 0 1,0 1 0,0-1 0,1 1-1,-1-1 1,0 1 0,-3 2-9,0 0 1,0 0-1,0 1 1,0-1-1,1 1 1,0 0-1,0 0 1,-3 5-1,-21 41-32,12-21 24,-87 136-34,-23 43-41,104-160 26,15-33 20,0 0-1,-1 0 0,0-1 1,-1 0-1,-1 0 0,0-1 1,-15 16-1,23-28 44,-1 0 0,1 0 0,0 1 0,-1-1 0,1 0 0,-1 0 0,1 0 0,-1-1 0,1 1 0,-1 0 0,0 0 0,1-1 0,-1 1 0,0-1 0,1 0 0,-1 1 0,0-1 0,0 0 0,-2 0 0,2-1 4,1 1-1,0-1 0,0 1 0,0-1 1,0 0-1,0 0 0,0 0 0,0 1 0,1-1 1,-1 0-1,0 0 0,0 0 0,1 0 1,-1 0-1,0 0 0,1-1 0,0 1 1,-1 0-1,1 0 0,-1 0 0,1 0 0,0-1 1,0 1-1,0 0 0,0 0 0,0 0 1,0-1-1,0 0 0,1-33 57,1-1 1,2 1-1,13-52 0,-8 45 156,6-82-1,-15 115-191,0 1 0,0-1 1,-1 0-1,-1 0 0,0 0 0,0 0 0,-4-8 0,6 15-17,-1 0 1,0 0-1,1 0 1,-1 0-1,0 0 0,0 1 1,-1-1-1,1 0 0,0 1 1,-1-1-1,1 1 1,-1-1-1,1 1 0,-1 0 1,1-1-1,-1 1 1,0 0-1,0 0 0,0 0 1,0 1-1,0-1 1,0 0-1,0 1 0,0-1 1,0 1-1,0-1 0,0 1 1,0 0-1,0 0 1,0 0-1,0 0 0,0 0 1,0 1-1,-1-1 1,1 1-1,-3 0 0,-5 4-5,0 0-1,1 0 1,0 1-1,0 0 1,0 0-1,-14 14 1,2-2-11,-30 23-11,3 2 0,1 3 1,-55 67-1,62-57 25,21-28-1,-29 33 0,47-59-4,0-1 1,0 0-1,0 0 0,-1 0 1,1 1-1,0-1 1,-1 0-1,1 0 1,-1-1-1,1 1 0,-3 1 1,4-2-1,0 0 1,-1 0-1,1 0 0,0 0 1,0 0-1,-1-1 1,1 1-1,0 0 1,0 0-1,-1 0 0,1 0 1,0 0-1,0 0 1,0-1-1,-1 1 0,1 0 1,0 0-1,0 0 1,0 0-1,-1-1 0,1 1 1,0 0-1,0 0 1,0-1-1,0 1 1,0 0-1,0 0 0,0 0 1,-1-1-1,1 1 1,0 0-1,0-1 0,0 1 1,0 0-1,0 0 1,0-1-1,0 1 0,0 0 1,1-1-1,-1-5-19,1 0-1,0 1 0,0-1 1,3-9-1,5-15 12,2 0 0,1 1 0,1 0 1,1 1-1,2 1 0,1 0 0,20-24 0,-30 43 31,15-20 55,-20 26-64,-1 0 0,0 1-1,0-1 1,0 0-1,0 0 1,0-1 0,-1 1-1,1 0 1,-1 0-1,1 0 1,-1 0 0,0-4-1,0 5-82,-1 0 0,0 0-1,1 0 1,-1 1 0,0-1-1,0 0 1,0 0 0,1 1-1,-1-1 1,0 1 0,0-1-1,0 1 1,0-1 0,0 1-1,0-1 1,-1 1 0,1 0-1,0 0 1,0 0 0,0-1-1,0 1 1,0 0 0,0 0-1,0 0 1,0 1 0,-1-1-1,1 0 1,0 0 0,0 1-1,0-1 1,0 0 0,0 1-1,0-1 1,0 1 0,0-1-1,-1 2 1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37.34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537 1383 3177,'-4'-6'430,"2"3"17,0-1 1,0 1-1,-1 0 1,1 0-1,-1 0 1,1 0-1,-6-4 0,8 7-369,-1-1-1,1 1 0,-1 0 0,0-1 0,1 1 0,-1 0 0,0 0 0,1 0 0,-1 0 1,0-1-1,1 1 0,-1 0 0,0 0 0,1 0 0,-1 0 0,0 1 0,1-1 1,-1 0-1,-1 0 0,1 1-30,-1 0 1,1-1-1,-1 1 1,1 0-1,0 0 1,0 0 0,-1 0-1,1 1 1,0-1-1,0 0 1,-1 2-1,1-2 81,1-1 0,-1 0 0,1 1-1,0-1 1,-1 1 0,1-1 0,0 1-1,-1 0 1,1-1 0,0 1 0,0-1 0,-1 1-1,1 0 1,0-1 0,0 1 0,0-1-1,0 1 1,0 0 0,0 1 0,0-2-79,0 0 1,1 0 0,-1 1-1,0-1 1,1 0 0,-1 0-1,0 1 1,1-1 0,-1 0-1,0 0 1,1 0 0,-1 0-1,0 1 1,1-1 0,-1 0-1,1 0 1,-1 0 0,0 0 0,1 0-1,-1 0 1,1 0 0,-1 0-1,1 0 1,33-7 419,-23 4-238,31-5 25,112-28 86,-131 29-305,0-1-1,0-1 1,0-1 0,26-15-1,-25 6 30,-16 7-68,-8 11-1,0 1-1,0-1 0,0 1 0,-1-1 0,1 1 0,0 0 1,0-1-1,0 1 0,0-1 0,0 1 0,0 0 1,-1-1-1,1 1 0,0 0 0,0-1 0,-1 1 0,1 0 1,0-1-1,-1 1 0,1 0 0,0-1 0,-1 1 1,1 0-1,0 0 0,-1 0 0,1-1 0,0 1 0,-1 0 1,0 0-1,-4-2-44,-1 0 1,1 1-1,-1 0 1,1 0 0,-1 1-1,0-1 1,1 1-1,-8 1 1,-50 7-144,44-5 158,-62 11 35,-75 10 115,130-22 103,0-1-1,0 0 1,-51-7-1,71 5-74,0-1 0,0 1 0,0-1 0,0 0-1,0 0 1,-9-5 0,14 6-114,-1 0 0,1 1 0,0-1 0,0 0 0,0 0 0,0 0 0,0 0 0,0 0 0,0 0 0,0 0 0,0-1 0,0 1 0,0 0 0,1 0 0,-1-1 0,0 1 0,1 0 0,-1-1 0,1 1 0,0-1 0,0 1 0,-1 0 0,1-1 0,0 1 0,0-1 0,0 1 0,0-1 0,1 1 0,-1-1 0,0 1 0,0 0 0,1-1 0,0-1 0,2-3-16,0 1 0,0 0 1,1 0-1,0 0 0,0 1 1,0-1-1,0 1 0,0 0 1,11-7-1,51-30 21,-45 29-16,89-47 30,-57 33-74,63-43-1,-117 69 25,1 0-1,0 0 0,0 0 1,0 0-1,0 0 0,0 0 0,0 0 1,0 0-1,0 0 0,0 0 1,0 0-1,-1 0 0,1 0 1,0 0-1,0 0 0,0 0 0,0 0 1,0 0-1,0 0 0,0 0 1,0 0-1,0 0 0,0 0 0,0 0 1,0 0-1,0 0 0,0-1 1,0 1-1,0 0 0,-1 0 1,1 0-1,0 0 0,0 0 0,0 0 1,0 0-1,0 0 0,0 0 1,0 0-1,0-1 0,0 1 1,0 0-1,0 0 0,0 0 0,0 0 1,0 0-1,0 0 0,1 0 1,-1 0-1,0 0 0,-18 2-45,-21 7-25,-12 5 213,1-3 1,-2-2-1,1-2 0,-80 1 0,128-8-86,-1 0 0,0-1 1,0 1-1,1-1 0,-1 1 0,-5-3 0,9 3-47,0 0-1,-1 0 0,1 0 0,0 0 1,0 0-1,-1-1 0,1 1 0,0 0 0,0 0 1,0 0-1,-1-1 0,1 1 0,0 0 1,0 0-1,0 0 0,0-1 0,-1 1 0,1 0 1,0 0-1,0-1 0,0 1 0,0 0 1,0 0-1,0-1 0,0 1 0,0 0 0,0 0 1,0-1-1,0 1 0,0 0 0,0-1 1,0 1-1,0 0 0,12-14 153,36-17 7,82-39 0,-11 6-108,13-23-8,-108 68-37,0 0 1,-2-2-1,24-26 0,-42 42-10,0 0 1,0-1-1,0 1 0,-1-1 1,1 0-1,-1 0 0,-1 0 1,3-7-1,-5 11-5,1 0-1,-1 0 1,0 0 0,1 0 0,-1 0-1,0 0 1,0 0 0,-1 1 0,1-1-1,0 0 1,-1 0 0,1 0-1,-1 0 1,0 0 0,1 1 0,-1-1-1,0 0 1,0 1 0,0-1 0,0 0-1,0 1 1,-1-1 0,1 1-1,0 0 1,-1-1 0,1 1 0,-1 0-1,0 0 1,1 0 0,-1 0 0,0 0-1,0 0 1,-2 0 0,-6-3-8,-1 0 1,0 1-1,-1 0 0,1 1 1,-18-2-1,-63 1 26,72 3-8,-114 2 108,-50-1 89,138-3-58,-87-15-1,122 15-90,0-1 1,-1 0-1,1 0 1,1-1-1,-1-1 1,-20-11-1,28 14-29,-1 0-1,1-1 1,0 0 0,-1 0-1,1 0 1,0 0-1,1-1 1,-1 1 0,1-1-1,-1 0 1,1 1 0,0-1-1,1 0 1,-1 0-1,1 0 1,-1-1 0,1 1-1,1 0 1,-1 0 0,0-1-1,1-3 1,1-1-6,-1 1 0,2-1 0,-1 1 1,1 0-1,0 0 0,1-1 0,0 2 1,0-1-1,1 0 0,0 1 0,1-1 1,-1 1-1,1 0 0,1 0 0,-1 1 1,12-10-1,9-7-18,2 1 1,53-33 0,-53 37-22,3 0-42,56-25 0,-33 18 23,-59 27 32,0 1-1,0-2 1,-1 1-1,1 0 1,0-1-1,0 0 1,-1 0-1,1-1 1,-1 0-1,1 1 1,0-2-1,-1 1 1,1-1-1,-1 1 1,-9-4-1,-4-3-26,17 8-84,11 6 23,75 62-35,-59-46-263,0-2 0,2-1-1,45 27 1,-59-39-2759,-8-5 2078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38.705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106 1378 5561,'1'0'-13,"0"0"0,-1 0-1,1 0 1,0-1 0,-1 1 0,1 0-1,0 0 1,-1 0 0,1 0 0,-1-1-1,1 1 1,0 0 0,-1-1-1,1 1 1,-1 0 0,1-1 0,-1 1-1,1-1 1,-1 1 0,1 0 0,-1-1-1,0 1 1,1-1 0,-1 0 0,0 1-1,1-1 1,-1 1 0,0-1 0,0 1-1,1-1 1,-1 0 0,0 0-1,4-12 123,-4 13 44,1-1 0,-1 1 0,1 0 0,-1 0 1,1-1-1,0 1 0,-1 0 0,1 0 0,-1-1 0,1 1 0,0 0 1,-1 0-1,1 0 0,-1 0 0,1 0 0,0 0 0,-1 0 0,1 0 1,-1 0-1,1 0 0,0 0 0,-1 0 0,1 1 0,-1-1 0,1 0 1,0 0-1,-1 1 0,1-1 0,-1 0 0,1 0 0,-1 1 0,1-1 1,-1 1-1,25 14 2016,-20-12-1812,40 31 1470,-45-34-1805,0 0 0,0 0 0,1 0 0,-1 0-1,0 0 1,0 0 0,0 0 0,0 0 0,1 0-1,-1 0 1,0 0 0,0 0 0,0 0-1,1 0 1,-1 0 0,0 0 0,0 0 0,0 0-1,1 0 1,-1 0 0,0 0 0,0 0 0,0 0-1,1 0 1,-1 0 0,0 0 0,0-1-1,0 1 1,0 0 0,0 0 0,1 0 0,-1 0-1,0 0 1,0-1 0,0 1 0,0 0 0,0 0-1,0 0 1,0 0 0,1-1 0,-1 1-1,2-12 458,-3-12-97,-4-2-295,-1 0 1,0 1-1,-2 0 1,-2 1-1,-21-44 1,4 21-58,-60-77 0,70 100 3,-13-15 110,63 48-311,21 15 147,70 42 1,30 15 52,-133-72-4,0-1 0,1-1 0,0 0 1,0-2-1,35 4 0,-23-8 87,-33-1-107,-1 0 0,1 0-1,0 0 1,-1 0 0,1 0 0,0-1-1,-1 1 1,1 0 0,0 0-1,-1 0 1,1 0 0,-1-1 0,1 1-1,-1 0 1,1 0 0,0-1 0,-1 1-1,1-1 1,-1 1 0,1 0 0,-1-1-1,0 1 1,1-1 0,-1 1-1,1-1 1,-1 1 0,0-1 0,1 1-1,-1-1 1,0 0 0,0 1 0,0-1-1,1 1 1,-1-1 0,0 0-1,0 1 1,0-1 0,0 1 0,0-1-1,0 0 1,0 1 0,0-1 0,0 0-1,0 1 1,-1-2 0,-3-6 56,-1 0 1,0 0-1,-1 0 1,0 1-1,0 0 1,0 0 0,-1 0-1,-10-7 1,-4-5 33,-21-23-14,1-2 0,3-1 0,-47-73 0,71 96-87,0-2 0,2 0 0,1 0 0,1-1 1,1 0-1,1 0 0,1-1 0,2 0 0,0 0 0,0-28 0,5 52-6,0-1 0,0 1 0,0-1 0,0 1 1,1-1-1,-1 1 0,1 0 0,-1-1 0,1 1 1,0-1-1,2-3 0,-2 6 5,-1-1-1,1 0 1,0 0 0,0 1-1,0-1 1,0 0 0,0 1-1,0-1 1,0 1 0,0-1-1,0 1 1,0-1 0,0 1-1,0 0 1,1 0 0,-1 0-1,0-1 1,0 1 0,0 0 0,0 0-1,1 0 1,-1 1 0,0-1-1,0 0 1,0 0 0,0 1-1,2 0 1,11 3 0,0 0 1,0 2-1,0-1 1,21 14-1,50 37 7,-39-24-1,-8-7 28,1-1-1,1-2 1,1-2 0,64 23 0,-57-33 52,-46-9-69,1-1 0,-1 0 0,1 1 0,-1-1 0,1 0 0,-1 0 1,1-1-1,-1 1 0,1 0 0,-1-1 0,0 0 0,1 1 1,-1-1-1,0 0 0,5-3 0,-7 4-2,1-1 1,0 0-1,-1 0 0,1 0 0,-1 0 1,1-1-1,-1 1 0,1 0 1,-1 0-1,0 0 0,0 0 0,1 0 1,-1-1-1,0 1 0,0 0 1,0 0-1,0 0 0,-1 0 0,1-1 1,0 1-1,0 0 0,-1 0 1,1 0-1,-1 0 0,1 0 0,-1-1 1,-17-31 138,17 32-142,-38-56 114,16 24-101,1-1 0,1-1 0,-25-60 1,18 20-144,3-2 1,-25-132-1,48 201 104,0-25-165,2 33 179,0 0-1,0 0 1,0-1 0,0 1-1,0 0 1,0 0 0,0 0-1,0 0 1,0-1-1,0 1 1,0 0 0,0 0-1,0 0 1,1-1 0,-1 1-1,0 0 1,0 0-1,0 0 1,0 0 0,0 0-1,0-1 1,0 1 0,1 0-1,-1 0 1,0 0 0,0 0-1,0 0 1,0 0-1,1 0 1,-1-1 0,0 1-1,0 0 1,0 0 0,0 0-1,1 0 1,-1 0 0,0 0-1,0 0 1,0 0-1,1 0 1,-1 0 0,0 0-1,0 0 1,0 0 0,1 0-1,-1 0 1,0 0-1,0 0 1,0 0 0,0 1-1,1-1 1,-1 0 0,0 0-1,0 0 1,0 0 0,0 0-1,1 0 1,-1 0-1,0 1 1,0-1 0,0 0-1,0 0 1,13 13-127,-10-10 106,101 115-9,50 52 215,-125-143-112,0 0 1,2-2 0,61 38 0,3-3-104,-89-57-45,-1-1-1,1 0 1,0 0-1,-1 0 1,1 0-1,8 0 1,-12-2 25,1 1 0,-1-1 0,1 0 0,-1 0 0,1 0 0,-1-1 1,0 1-1,1 0 0,-1-1 0,0 1 0,1-1 0,-1 0 0,0 0 0,0 0 1,1 0-1,-1 0 0,0-1 0,2-1 0,-3 2 24,-1 1 1,1 0-1,-1-1 1,0 1-1,1-1 0,-1 1 1,0-1-1,1 1 0,-1-1 1,0 1-1,0-1 1,0 0-1,0 1 0,1-1 1,-1 1-1,0-1 0,0 1 1,0-1-1,0 0 1,0 1-1,0-1 0,-1 1 1,1-1-1,0 1 1,0-1-1,0 0 0,0 1 1,-1-1-1,1 1 0,0-1 1,-1 1-1,1-1 1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39.741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121 519 6769,'-1'2'31,"-1"3"-78,0 0 0,-1 0 0,1 0 0,-7 8 0,8-12 50,0 0 0,0 0 1,-1 0-1,1 0 0,0 0 0,0 0 0,-1-1 0,1 1 0,0 0 1,-1 0-1,1-1 0,-1 1 0,1-1 0,-1 1 0,1-1 0,-1 0 1,1 0-1,-1 0 0,1 1 0,-1-1 0,1-1 0,-4 1 0,0-1 303,0 1-1,0-1 1,-1-1-1,1 1 1,0-1-1,0 0 1,-5-3-1,8 4-237,1 0 0,-1 0-1,1 0 1,-1-1-1,1 1 1,0 0 0,0-1-1,-1 1 1,1-1 0,0 0-1,0 1 1,1-1 0,-1 0-1,0 0 1,1 1-1,-1-1 1,1 0 0,-1 0-1,1 0 1,0 0 0,0 0-1,0-3 1,5-70 1376,-5 75-1433,0 0-1,0 0 0,0 0 1,0 0-1,0 0 0,0 0 1,0 0-1,0-1 0,0 1 1,0 0-1,0 0 0,0 0 1,0 0-1,0 0 0,0 0 0,0 0 1,0 0-1,0 0 0,0 0 1,0 0-1,0 0 0,0 0 1,1 0-1,-1-1 0,0 1 1,0 0-1,0 0 0,0 0 1,0 0-1,0 0 0,0 0 1,0 0-1,0 0 0,0 0 1,0 0-1,0 0 0,0 0 1,0 0-1,0 0 0,0 0 1,1 0-1,-1 0 0,0 0 1,0 0-1,0 0 0,0 0 1,0 0-1,0 0 0,0 0 1,0 0-1,0 0 0,0 0 1,0 0-1,0 0 0,0 0 1,1 0-1,-1 0 0,0 0 1,0 0-1,0 0 0,0 0 1,0 0-1,0 0 0,0 0 1,0 0-1,0 0 0,0 0 1,0 1-1,0-1 0,7 7 265,4 9-58,-8-9-140,1-1 0,-1 1 0,2-1 0,-1-1 1,7 9-1,-10-13-64,0 0 0,0-1 0,0 1 0,0 0 0,0 0 0,0-1 0,0 1 0,0-1 0,0 1 0,0-1 0,1 1 0,-1-1 0,0 0 0,0 1 0,0-1 0,1 0 0,-1 0 0,0 0 0,0 0 0,0 0 0,1 0 0,-1 0 0,0 0 0,0-1 0,0 1 0,1 0 0,-1-1 0,0 1 0,0-1 0,0 1 0,0-1 0,0 0 0,0 1 1,0-1-1,0 0 0,0 0 0,0 1 0,0-1 0,-1 0 0,1 0 0,1-2 0,7-10 51,0 0 0,0-1 1,-2 0-1,0-1 0,5-15 1,10-19-19,3 5-13,-17 31-10,0-1 1,0 0-1,-2 0 1,1-1-1,-2 0 1,7-28-1,-12 42-12,0 0 1,1 1-1,-1-1 0,0 0 1,0 0-1,0 1 0,0-1 1,0 0-1,0 0 0,0 0 0,0 1 1,0-1-1,-1 0 0,1 0 1,0 1-1,0-1 0,-1 0 1,1 1-1,0-1 0,-1 0 0,1 1 1,-1-1-1,1 0 0,-1 1 1,1-1-1,-1 1 0,0-1 1,1 1-1,-1-1 0,1 1 0,-1-1 1,0 1-1,1 0 0,-1-1 1,0 1-1,0 0 0,1 0 1,-1 0-1,0-1 0,0 1 0,0 0 1,1 0-1,-1 0 0,-1 0 1,-1 0 14,1 1 1,0-1 0,0 1 0,0-1 0,0 1 0,0 0-1,0 0 1,0-1 0,0 1 0,0 1 0,1-1-1,-1 0 1,0 0 0,1 1 0,-3 2 0,1 0-13,0 0 1,1 0 0,0 1 0,0-1 0,0 1-1,1-1 1,0 1 0,0 0 0,0-1-1,0 1 1,1 0 0,-1 0 0,1 0-1,1 5 1,0 6 50,2-1 0,7 31 0,-8-40-48,14 43 88,-15-46-91,1 0 0,-1 0 0,1 0 0,-1-1 0,1 1 0,0 0 0,0-1 0,0 1 0,1-1 0,-1 0-1,1 0 1,-1 0 0,5 3 0,-5-5-1,0 1 0,0-1 0,0 1-1,-1-1 1,1 0 0,0 0 0,0 0 0,0 0-1,0 0 1,0 0 0,0 0 0,0-1 0,0 1-1,0-1 1,-1 1 0,1-1 0,0 0 0,0 0-1,-1 0 1,1 0 0,0 0 0,1-1 0,5-4 38,1-1 1,12-13 0,-15 14-36,55-60 39,-4-3 0,50-76 0,-52 68-47,-45 65-51,-10 12 42,0 1 1,0-1 0,0 0 0,0 0-1,0 0 1,0 0 0,0 0 0,0 0-1,0 0 1,0 0 0,0 0 0,0 0-1,-1 0 1,1 0 0,0 0 0,0 0-1,0 0 1,0 1 0,0-1 0,0 0-1,0 0 1,0 0 0,0 0 0,0 0-1,0 0 1,0 0 0,1 0 0,-1 0 0,0 0-1,0 0 1,0 0 0,0 0 0,0 0-1,0 1 1,0-1 0,0 0 0,0 0-1,0 0 1,0 0 0,0 0 0,0 0-1,0 0 1,0 0 0,0 0 0,0 0-1,0 0 1,0 0 0,0 0 0,1 0-1,-1 0 1,0 0 0,0 0 0,0 0-1,0 0 1,0 0 0,0 0 0,0 0-1,0 0 1,0 0 0,0 0 0,0 0-1,0 0 1,0 0 0,1 0 0,-10 25 33,4-14 12,-26 103 282,28-101-288,1 0 0,1 1-1,0-1 1,1 1 0,0-1 0,4 23-1,-4-34-24,1 1 0,-1 0 0,1 0 0,0-1 0,0 1 0,0 0 0,1-1 0,-1 1 0,0-1 0,1 0 0,0 1-1,-1-1 1,1 0 0,0 0 0,0 0 0,0 0 0,1 0 0,-1 0 0,0-1 0,4 2 0,-2-1-1,1-1 0,-1 0 0,0 0 0,1 0 0,-1 0 0,1-1 0,-1 0 0,1 0 0,-1 0 0,1 0 0,-1-1 0,7-1 0,9-2-41,-1-2 0,0 0 0,0-1 0,27-14 0,69-46-218,-90 51 214,-22 14 34,3-2-30,0 1 1,0 0-1,1-1 1,10-2-1,-16 5 23,0 1-1,0 0 1,0 0 0,0 0 0,0-1-1,-1 1 1,1 0 0,0 0-1,0 1 1,0-1 0,0 0 0,0 0-1,0 0 1,-1 0 0,1 1-1,0-1 1,0 0 0,1 2 0,-1-2 1,-1 1 1,1 0 0,0 0 0,-1 0 0,1 0 0,-1 0 0,1 0 0,-1 0 0,1 0 0,-1 0 0,0 0-1,0 0 1,1 0 0,-1 0 0,0 0 0,0 0 0,0 0 0,0 0 0,-1 2 0,-1 12 72,0 0 0,-2 0 0,-8 24-1,6-19 104,-7 30-1,12-44-141,1 0 0,-1 0 0,1 0 0,0 1 0,0-1 0,1 0 0,0 0-1,0 0 1,3 8 0,-3-12-27,-1 0 0,1-1-1,0 1 1,0 0 0,0 0-1,0-1 1,0 1 0,0 0 0,0-1-1,1 1 1,-1-1 0,1 0-1,-1 1 1,1-1 0,0 0-1,-1 0 1,1 0 0,3 1 0,-2-1-9,0 0 1,1 0 0,-1-1 0,0 1 0,1-1 0,-1 0-1,0 0 1,1 0 0,-1 0 0,5-2 0,6-1-59,0-1-1,-1-1 1,1 0 0,13-8 0,-23 12 37,39-21-302,-15 7 227,34-13 1,-55 25-237,1 1 1,0-1-1,0 1 1,0 1-1,0 0 1,1 0-1,-1 0 1,0 1-1,12 1 0,-6 2-523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47.24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506 89 1576,'-5'-3'455,"0"-1"1,1 0-1,-1 0 0,1-1 0,-1 1 0,1-1 0,0 0 0,1 0 0,0-1 0,0 1 0,0-1 1,0 1-1,1-1 0,0 0 0,-3-10 0,13 44 113,1 0 0,1-1 1,20 40-1,-9-23-310,11 26-435,3-2-1,50 73 1,-75-126 38,-10-15 139,0 0 0,0 0 0,0 0 0,0 0 0,0 0 0,0 0 0,0 0 0,0 0 0,0 0 0,-1 0-1,1 0 1,0 0 0,0 0 0,0 0 0,0 0 0,0 0 0,0 0 0,0 0 0,0 0 0,0 0 0,0 0 0,0 0-1,0 0 1,0 0 0,0 0 0,0 0 0,0 0 0,0 0 0,0 1 0,0-1 0,0 0 0,0 0 0,0 0 0,0 0 0,0 0-1,-20-21 227,4 4-19,13 14-185,-147-133 1117,122 113-819,-2 0 0,-1 2-1,-46-24 1,72 43-265,0 0 38,1-1-1,-1 1 1,0 0-1,-8-1 1,12 2-77,0 1 0,0 0 1,0 0-1,0 0 0,1 0 0,-1 0 0,0 0 1,0 0-1,0 0 0,0 0 0,0 0 1,1 0-1,-1 0 0,0 1 0,0-1 0,0 0 1,1 1-1,-1-1 0,0 0 0,0 1 1,1-1-1,-1 1 0,0-1 0,1 1 0,-1 0 1,1-1-1,-1 1 0,1 0 0,-1-1 0,1 1 1,-1 0-1,1-1 0,-1 1 0,1 0 1,0 1-1,-2 5 10,1 0 0,0 0 0,0 0 0,1 0 0,0 1-1,0-1 1,1 0 0,0 0 0,1 8 0,21 64 43,-5-35-23,2-1 1,51 81-1,-2-5 171,-94-147-246,-4-4 93,-2 2 0,-56-44 0,0 0-16,66 54 41,14 12 73,0 1 1,-1 0 0,1 1 0,-1-1-1,-1 1 1,1 1 0,-12-6 0,19 11-143,1-1 0,0 1 1,-1 0-1,1 0 0,-1-1 1,1 1-1,-1 0 1,1 0-1,0 0 0,-1 0 1,1 0-1,-1-1 0,1 1 1,-1 0-1,1 0 0,-1 0 1,1 0-1,-1 0 1,1 1-1,-1-1 0,1 0 1,-1 0-1,1 0 0,-1 0 1,1 0-1,0 1 0,-1-1 1,1 0-1,-1 0 1,1 1-1,0-1 0,-1 0 1,1 1-1,0-1 0,-1 0 1,1 1-1,0-1 0,-1 0 1,1 1-1,0-1 1,0 1-1,0-1 0,-1 1 1,1-1-1,0 0 0,0 1 1,0-1-1,0 1 0,0-1 1,0 1-1,0-1 1,0 1-1,0-1 0,0 1 1,6 28 218,40 82-38,-4-13-149,-26-56-69,-3 1 1,-1 1-1,11 87 0,-22-127-2,-1-1-1,0 1 0,0-1 0,-1 1 1,1-1-1,-1 1 0,1-1 0,-1 0 1,0 1-1,0-1 0,-1 0 0,-2 5 1,4-7 3,-1 0 1,1-1 0,-1 1-1,0 0 1,1-1 0,-1 1 0,0-1-1,1 1 1,-1 0 0,0-1-1,0 0 1,0 1 0,0-1 0,1 1-1,-1-1 1,0 0 0,0 0-1,0 0 1,-1 1 0,0-1 0,0-1-1,0 1 1,0 0 0,1-1 0,-1 1 0,0-1 0,1 1-1,-1-1 1,0 0 0,1 0 0,-1 1 0,1-1 0,-3-2-1,-8-7 33,0-1-1,1 0 1,1 0-1,-1-1 1,2 0-1,0-1 1,1 0-1,-10-19 1,-5-18 123,-17-52 1,21 48 62,2 7 570,16 47-211,0 6-365,0 6-77,23 255-766,-20-262-400,5-16-2622,1-11 2280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48.96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255 332 6281,'-166'40'-150,"77"-17"2110,146-57 2577,-16 8-4201,118-81 255,-95 62-472,100-55-1,-2 17-71,-217 129-323,13-9 519,2 2 1,2 1-1,1 2 1,2 2-1,3 0 1,-34 62-1,63-101-178,0 0-7,0-1 1,1 1-1,0 0 1,-3 8-1,4-12-51,1 0-1,0-1 1,0 1 0,0-1-1,0 1 1,0 0 0,0-1 0,0 1-1,0 0 1,0-1 0,0 1-1,0-1 1,0 1 0,0 0-1,1-1 1,-1 1 0,0-1-1,0 1 1,1 0 0,-1-1-1,0 1 1,1-1 0,-1 1-1,1-1 1,-1 1 0,1-1-1,-1 0 1,1 1 0,-1-1-1,1 1 1,-1-1 0,1 0 0,-1 0-1,1 1 1,0-1 0,-1 0-1,1 0 1,-1 0 0,1 1-1,0-1 1,-1 0 0,1 0-1,0 0 1,-1 0 0,1 0-1,0 0 1,15-2 78,0 1 0,-1-2 0,1 0 0,-1-1 0,0 0 0,28-13 0,-20 8-44,48-19-23,-2-4-1,126-76 0,-180 98-21,-9 6-2,-1 0 0,1 0 0,0 1 0,0 0 0,1 0 0,11-4 0,-17 7 5,-1 0 0,0 0 0,1 0 0,-1 0 1,0 0-1,0 0 0,1 0 0,-1 0 0,0 0 1,0 0-1,1 0 0,-1 0 0,0 1 0,1-1 1,-1 0-1,0 0 0,0 0 0,1 0 0,-1 0 1,0 0-1,0 1 0,0-1 0,1 0 0,-1 0 1,0 0-1,0 1 0,0-1 0,1 0 0,-1 0 1,0 1-1,0-1 0,0 0 0,0 0 0,0 1 1,0-1-1,0 0 0,0 0 0,0 1 0,0-1 1,0 0-1,1 0 0,-2 1 0,1-1 0,0 0 1,0 1-1,0-1 0,0 0 0,0 0 0,0 1 1,0-1-1,0 0 0,0 0 0,0 1 0,-1-1 0,1 0 1,0 0-1,0 0 0,0 1 0,-9 19-6,-13 16 96,-39 50 1,41-62 27,2 1 0,1 0 1,1 2-1,-24 54 0,40-80-112,-1 0-1,1 0 1,-1 0-1,1 0 1,0 0-1,0 0 0,-1 1 1,1-1-1,0 0 1,0 0-1,0 0 0,0 0 1,0 0-1,1 0 1,-1 0-1,0 0 1,0 0-1,1 0 0,0 2 1,0-3-4,-1 1 1,1 0 0,-1-1-1,1 1 1,0-1-1,0 0 1,-1 1-1,1-1 1,0 1-1,0-1 1,-1 0-1,1 0 1,0 1 0,0-1-1,0 0 1,0 0-1,-1 0 1,1 0-1,2 0 1,3-1-1,0 0-1,0 0 1,0 0 0,0-1 0,11-4-1,38-21 19,-1-1 1,74-53-1,-70 43-13,-20 13 7,40-24 68,-78 48-74,0 1 0,1 0 0,-1-1 0,0 1 0,1 0 0,-1 0 0,0-1 0,1 1-1,-1 0 1,1 0 0,-1 0 0,1 0 0,-1-1 0,1 1 0,-1 0 0,0 0 0,1 0 0,-1 0 0,1 0 0,-1 0 0,1 0 0,-1 0 0,1 1 0,-1-1 0,0 0 0,1 0 0,-1 0 0,1 0 0,-1 0 0,1 1 0,-1-1 0,0 0 0,1 0 0,-1 1 0,0-1 0,1 0 0,-1 1 0,0-1 0,1 0 0,-1 1 0,0-1 0,0 0-1,1 1 1,-1-1 0,0 1 0,0-1 0,0 0 0,0 1 0,0-1 0,1 1 0,-1-1 0,0 1 0,0-1 0,0 1 0,0-1 0,0 1 0,-3 34 422,2-24-327,-3 30 223,2 59 0,3-86-290,0-1 0,1 1 1,1 0-1,0-1 1,1 1-1,0-1 0,1 0 1,9 16-1,-14-28-30,0 0-1,1 0 1,0 0 0,-1 0-1,1 0 1,-1 0-1,1-1 1,0 1 0,0 0-1,0 0 1,-1 0-1,1-1 1,0 1 0,0 0-1,0-1 1,0 1-1,0-1 1,0 1 0,0-1-1,1 0 1,-1 1-1,0-1 1,0 0 0,2 0-1,-1 0 9,-1 0 0,1-1 0,0 1-1,-1-1 1,1 1 0,-1-1 0,1 0 0,0 0-1,-1 0 1,0 0 0,1 0 0,-1 0 0,1 0-1,0-2 1,4-3 54,-1 0 0,-1 0 0,1-1-1,-1 1 1,0-1 0,3-7 0,5-20 129,14-64 0,-2 1-109,-12 60-68,1 1 0,24-46 0,-36 81-20,-1 0 0,1 0 0,0-1 0,-1 1 0,1 0 0,0 0 0,0 0 0,0 0 0,0 0 1,0 0-1,0 0 0,0 0 0,0 0 0,0 1 0,0-1 0,1 0 0,-1 1 0,2-2 0,-2 2-1,0 1 0,-1-1 1,1 0-1,0 0 0,0 0 1,0 0-1,-1 0 0,1 1 1,0-1-1,0 0 0,-1 1 1,1-1-1,0 1 0,0-1 1,-1 1-1,1-1 0,-1 1 1,1-1-1,0 1 0,-1-1 0,1 1 1,0 1-1,3 5-14,1 1-1,-1 0 1,0 0 0,3 13-1,-2-8 5,3 7-7,124 285-2,-109-257 43,12 24 47,-34-71-65,-1 0-1,0-1 1,0 1-1,1-1 1,-1 1-1,1 0 1,-1-1-1,1 1 1,-1-1-1,1 1 1,-1 0-1,1-1 1,-1 0-1,1 1 1,-1-1-1,1 1 1,0-1-1,-1 0 1,1 1-1,0-1 1,0 0-1,-1 0 1,1 1 0,1-1-1,-2 0 5,1-1 0,0 1 0,-1 0 0,1-1 0,0 1 0,-1-1 0,1 1 0,-1 0 0,1-1-1,0 0 1,-1 1 0,1-1 0,-1 1 0,0-1 0,1 1 0,-1-1 0,1 0 0,-1 1 0,0-2 0,3-4 54,-1 0 0,0-1 0,0 1-1,1-8 1,6-81 353,3-18-284,2 34-491,35-104-1,-48 182-123,-1 1 450,1 0-1,-1 0 1,0 0-1,0 0 1,0 0-1,0 0 0,0 0 1,0 0-1,1 0 1,-1 0-1,0 0 1,0 0-1,0 0 0,0 0 1,0 0-1,0 0 1,1 0-1,-1 0 1,0 0-1,0 0 0,0 0 1,1 2-450,-1-2 449,0 0 1,0 0-1,0 0 1,0 0-1,0 0 0,0 0 1,0 1-1,4 6-1516,2 9-1112,1 9 977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56.79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463 3 1208,'0'0'15,"0"-1"0,0 1 0,0 0-1,0 0 1,0 0 0,-1 0 0,1-1 0,0 1-1,0 0 1,0 0 0,-1 0 0,1 0-1,0 0 1,0 0 0,0 0 0,-1-1 0,1 1-1,0 0 1,0 0 0,0 0 0,-1 0-1,1 0 1,0 0 0,0 0 0,-1 0 0,1 0-1,0 0 1,0 0 0,-1 0 0,1 0-1,0 1 1,0-1 0,0 0 0,-1 0 0,1 0-1,0 0 1,0 0 0,0 0 0,-1 0-1,1 1 1,0-1 0,-15 7-26,12-5 161,-107 55 3187,25-12-1498,47-27-873,4-3-174,1 2 0,1 1 0,-56 41 0,86-57-792,0-1 0,1 1 0,-1-1 0,1 1 0,-1 0 0,1 0 0,0-1 0,-1 1 0,0 3 0,2-4-2,0-1 1,-1 0 0,1 1 0,0-1-1,0 0 1,0 0 0,0 1-1,0-1 1,0 0 0,0 1 0,0-1-1,0 0 1,0 1 0,1-1 0,-1 0-1,0 0 1,0 1 0,0-1 0,0 0-1,0 0 1,0 1 0,1-1 0,-1 0-1,0 0 1,0 1 0,0-1 0,1 0-1,13 3-39,87-10-203,-13 1-28,-32 5-364,79 8 1,-120-3-177,-14-3 765,-1-1-1,0 0 0,1 0 1,-1 1-1,0-1 0,0 0 0,1 0 1,-1 1-1,0-1 0,0 0 1,1 1-1,-1-1 0,0 0 1,0 1-1,0-1 0,0 1 1,0-1-1,0 0 0,0 1 1,0-1-1,0 0 0,0 1 1,0-1-1,0 1 0,0-1 1,0 0-1,0 1 0,0-1 1,0 0-1,0 1 0,0-1 1,0 1-1,-1-1 0,1 0 0,0 1 1,0-1-1,0 0 0,-1 0 1,1 1-1,0-1 0,-1 0 1,1 1-1,-17 14-783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5.48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4457,'16'5'496,"6"2"1024,17 8-1568,4 3 56,10 1-8,3 0-16,12 1 0,10-1 8,13 3-48,6 1-160,7 5-672,-1 1-280,3 5 520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57.32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363 0 4321,'0'1'56,"-1"0"1,1 0-1,0 0 0,0 0 1,-1-1-1,1 1 1,-1 0-1,1 0 0,-1 0 1,1-1-1,-1 1 0,1 0 1,-1 0-1,0-1 0,1 1 1,-1-1-1,0 1 1,0-1-1,1 1 0,-1-1 1,0 1-1,-1 0 0,-26 9 936,16-6-462,-41 20 439,-90 58 0,122-70-851,12-6-81,-1-1 56,0 1-1,1 0 1,0 1 0,0-1-1,1 2 1,0-1-1,-9 11 1,16-17-88,1-1 0,0 0 1,0 0-1,0 0 0,-1 1 1,1-1-1,0 0 0,0 0 0,0 1 1,0-1-1,0 0 0,-1 0 1,1 1-1,0-1 0,0 0 1,0 1-1,0-1 0,0 0 0,0 0 1,0 1-1,0-1 0,0 0 1,0 1-1,0-1 0,0 0 1,0 0-1,0 1 0,0-1 0,1 0 1,-1 0-1,0 1 0,0-1 1,0 0-1,0 0 0,0 1 1,1-1-1,-1 0 0,0 0 0,0 0 1,0 1-1,1-1 0,-1 0 1,0 0-1,0 0 0,1 0 0,-1 1 1,0-1-1,1 0 0,-1 0 1,16 1 53,13-6-16,1-2-1,28-9 1,17-4 52,152-10-1436,-106 17 32,-117 13 1283,21-2-330,-24 2 318,-1 0 0,1 0 0,-1 0-1,1 0 1,-1 0 0,0 0 0,1 0-1,-1 0 1,1 0 0,-1 0 0,1 0-1,-1 0 1,1 0 0,-1 0 0,1 1-1,-1-1 1,0 0 0,1 0 0,-1 1-1,1-1 1,-1 0 0,0 1 0,1-1 0,-1 0-1,0 1 1,1-1 0,-1 0 0,0 1-1,0-1 1,1 1 0,-1-1 0,0 1-1,0-1 1,0 0 0,0 1 0,0-1-1,1 1 1,-1-1 0,0 1 0,0-1-1,0 1 1,0 0 0,-9 17-645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57.96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501 87 2849,'-193'173'2092,"63"-52"459,103-99-1577,-41 24-1,-6 5 969,65-42-1395,23-12-244,8-6-246,-1 0 1,0-2-1,-1-1 1,26-18 0,71-65-17,-95 76-40,285-210-51,-182 145-548,-124 83 549,0 0 0,0 1 0,1-1-1,-1 0 1,0 0 0,1 1 0,-1-1 0,1 1-1,-1-1 1,0 1 0,1 0 0,-1 0 0,1-1-1,2 1 1,-4 0 20,0 1 0,1-1 0,-1 0 1,0 0-1,1 1 0,-1-1 0,0 0 0,1 0 0,-1 1 0,0-1 0,1 0 0,-1 1 0,0-1 0,0 0 0,0 1 0,1-1 0,-1 1 0,0-1 0,0 0 0,0 1 1,0-1-1,0 1 0,0-1 0,0 0 0,0 1 0,0-1 0,0 1 0,0-1 0,0 0 0,0 1 0,0 0 0,-1 5-236,-1 0-1,1 0 1,-1 0-1,-1 0 1,-3 8 0,-33 55-2215,-87 115 0,113-167 2334,-147 188 73,-85 125 1523,191-243-2733,40-65 559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58.21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0 716 2208,'317'-277'2970,"-244"216"-1905,-3-3-1,86-102 0,-142 149-1049,12-14-104,1 2-1,48-41 1,-98 92-1282,1 2 0,1 0 1,-26 40-1,42-57 1258,-6 8 35,-189 239-168,130-179 336,-88 125 1,68-67-660,78-114 375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59.04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0 447 2977,'46'-65'1471,"67"-75"0,-108 134-1264,13-13 555,-18 16-456,-12 11-177,-6 5 59,1 1 1,0 0-1,1 2 1,1 0-1,0 0 0,-16 26 1,22-21-213,11-13-56,-1-8 75,-1 0-1,1 0 0,-1 0 1,1 0-1,-1 0 0,1 0 1,0 0-1,-1 0 0,1 0 1,-1 0-1,1 0 0,-1 0 1,1 0-1,-1 0 0,1-1 0,-1 1 1,1 0-1,-1 0 0,1-1 1,0 1-1,20-13-39,-1-1-1,0-1 0,35-33 1,-25 20 40,58-55 139,11-11 210,-78 76-279,1 1 0,43-25 0,-45 34-101,-19 8 26,-1 0 0,0 0 0,1 0 1,-1 0-1,1 0 0,-1 0 0,1 0 0,-1 0 0,1 0 0,-1 0 0,1 1 0,-1-1 0,1 0 0,-1 0 0,1 0 1,-1 1-1,1-1 0,-1 0 0,0 0 0,1 1 0,-1-1 0,1 1 0,0 0-23,-1 1-1,1 0 1,-1 0-1,1-1 1,-1 1-1,0 0 1,0 0-1,1 0 1,-1 0 0,-1-1-1,1 1 1,0 0-1,0 0 1,-1 0-1,1-1 1,-2 4-1,-6 21-326,-2-1 0,-1 0 0,-1 0 0,-27 41 0,-1 1-1754,25-36 1197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44.10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0 383 1448,'7'19'7573,"-3"-28"-6360,-2-1-740,0 1 0,-1 0 0,-1 0 0,1 0 0,-2-1 0,-1-13 0,0-19-216,-1-67 212,2 108-462,1 1-1,0 0 1,0-1 0,0 1-1,0-1 1,0 1-1,0 0 1,0-1 0,0 1-1,0-1 1,0 1-1,0-1 1,0 1 0,0 0-1,0-1 1,0 1 0,0-1-1,0 1 1,0-1-1,1 1 1,-1 0 0,0-1-1,0 1 1,0 0-1,1-1 1,-1 1 0,0 0-1,1-1 1,7 9 82,8 20 5,-15-26-85,10 22 58,1 0 1,26 36-1,-33-54-55,-1-1 1,0 1-1,1-1 0,0 0 1,0-1-1,1 1 0,-1-1 1,1 0-1,0 0 0,0-1 0,0 0 1,1 0-1,-1 0 0,1 0 1,12 2-1,-16-5-3,-1 0 1,1 0-1,-1 0 1,1 0-1,-1 0 1,0-1-1,1 1 0,-1-1 1,1 1-1,-1-1 1,0 0-1,0 0 1,1 0-1,-1 0 1,0 0-1,0-1 1,0 1-1,0-1 0,0 1 1,-1-1-1,1 0 1,0 1-1,-1-1 1,1 0-1,-1 0 1,0 0-1,2-3 0,3-7-9,0-1 0,0 0 0,6-23-1,-2 6-17,54-106-44,-33 74-12,-29 59 66,-1-1 0,1 1 1,1-1-1,-1 1 0,0 0 0,4-3 0,-6 5 8,1 1-1,-1 0 1,1-1 0,-1 1-1,1 0 1,-1-1-1,1 1 1,-1 0 0,1-1-1,-1 1 1,1 0 0,-1 0-1,1 0 1,-1-1 0,1 1-1,0 0 1,-1 0-1,1 0 1,-1 0 0,1 0-1,-1 0 1,1 0 0,0 0-1,-1 0 1,1 1-1,-1-1 1,1 0 0,-1 0-1,1 0 1,-1 1 0,1-1-1,-1 0 1,1 0 0,-1 1-1,1-1 1,-1 0-1,1 1 1,-1-1 0,1 1-1,-1-1 1,0 1 0,1-1-1,-1 0 1,0 1-1,0 0 1,1-1 0,-1 1-1,0-1 1,0 1 0,0-1-1,1 1 1,-1 0 0,4 11 13,0 0 0,-1 0 1,0 0-1,-1 0 1,2 17-1,-4-18 1,1 0-1,1 0 1,0 0 0,1 0-1,0-1 1,1 1-1,8 17 1,-11-27-7,0 1-1,0-1 1,0 1 0,0-1-1,0 0 1,1 1 0,-1-1-1,0 0 1,1 0 0,-1 0 0,1 0-1,-1 0 1,1 0 0,0 0-1,-1-1 1,1 1 0,0 0-1,2 0 1,-1-1-4,1 0-1,-1 0 0,0 0 1,1 0-1,-1 0 1,1-1-1,-1 1 1,0-1-1,5-1 1,6-3-40,-1-1 1,1-1 0,19-12-1,-23 13-4,47-29-125,-12 7 81,66-31-1,-106 56 78,-1 1-1,1 1 1,0-1 0,0 1 0,0 0-1,0 0 1,0 0 0,0 1 0,0-1 0,0 1-1,8 1 1,-10 0 4,0-1 0,-1 1 0,1 0 0,0 0 0,-1 1 0,1-1 0,-1 0 0,0 1 0,1-1-1,-1 1 1,0 0 0,0 0 0,0 0 0,0 0 0,0 0 0,0 0 0,-1 0 0,1 1 0,-1-1 0,1 1 0,0 3 0,3 7 47,-1 0 0,0 0-1,2 18 1,-5-19 12,2-1 0,-1 0 0,1 0 0,9 20 0,-10-28-60,0 1-1,0-1 0,1 0 0,-1 0 1,1 0-1,0 0 0,0 0 0,0-1 1,0 1-1,0-1 0,0 1 0,1-1 1,-1 0-1,1-1 0,0 1 0,0-1 1,-1 1-1,7 0 0,-1 0-202,0 0-1,0-1 0,0-1 1,0 1-1,0-1 1,0-1-1,0 0 0,0 0 1,0 0-1,9-4 1,8-3-1277,0-2 1,24-12 0,-19 8 105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9:45.834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0 117 1512,'1'0'157,"15"6"3687,-15-7-3822,1 0 1,-1 0-1,0 0 0,0 1 1,1-1-1,-1 0 0,0 1 1,1-1-1,-1 0 0,1 1 1,-1 0-1,1-1 0,-1 1 1,3 0-1,5-2 83,338-104 3428,-342 104-3532,0 1 0,0 0 0,0 0 1,0 1-1,-1-1 0,9 1 0,-13 0-1,1 0 0,-1 0 0,1 0 0,0 0 0,-1 1 1,1-1-1,-1 0 0,1 0 0,-1 0 0,1 1 0,0-1 0,-1 0 0,1 1 0,-1-1 1,0 0-1,1 1 0,-1-1 0,1 1 0,-1-1 0,0 1 0,1-1 0,0 2 0,-1-1 4,0 0 1,0 0-1,0 0 0,0 0 0,0 0 0,0 0 0,0 0 0,0 0 0,-1 0 0,1 1 0,0-1 0,-1 0 1,1 0-1,-1 0 0,1 0 0,-1 0 0,0 1 0,-9 11 314,-1 1 0,-1-1 0,0-1-1,0 0 1,-1-1 0,-27 19 0,-5 4 283,31-23-451,1 0 24,0 0 0,0 1 1,-14 17-1,27-29-165,0 0 0,-1 1 1,1-1-1,0 0 0,-1 0 0,1 1 1,0-1-1,0 0 0,0 1 0,-1-1 1,1 1-1,0-1 0,0 0 0,0 1 1,0-1-1,0 1 0,0-1 1,0 0-1,0 1 0,0-1 0,0 1 1,0-1-1,0 0 0,0 1 0,0-1 1,0 0-1,0 1 0,0-1 0,1 1 1,-1-1-1,0 0 0,0 1 0,0-1 1,1 0-1,-1 1 0,18 5 184,28-6-15,-43-1-157,31-1 48,53-3-415,115 7-1,-171 0 198,2 0-20,1 1 1,-1 2-1,36 10 0,-67-15 163,-1 0-1,1 1 1,-1-1-1,1 1 1,-1-1-1,1 1 1,-1 0-1,0-1 1,1 1-1,-1 0 1,0 0-1,1 0 1,-1 0-1,0 0 1,0 0-1,0 1 1,0-1 0,0 0-1,0 2 1,0-2 6,-1 0 1,0 0 0,0 0 0,0 0 0,0 0-1,0 0 1,0 0 0,-1 0 0,1 0 0,0 0-1,0 0 1,-1 0 0,1 0 0,-1 0 0,1 0-1,-1 0 1,1 0 0,-1 0 0,0 0-1,-1 1 1,-5 5 47,0 0-1,-1-1 1,0 0-1,-14 8 1,15-10-13,-91 52 700,-3-4 1,-160 59-1,257-109-703,-6 1 125,-1 2 0,1-1 0,0 1 0,0 0 1,-15 12-1,24-17-156,1 0 1,0 1-1,0-1 1,-1 0-1,1 0 1,0 0-1,0 0 1,-1 0-1,1 1 1,0-1-1,0 0 1,-1 0-1,1 0 1,0 1-1,0-1 1,0 0-1,-1 0 1,1 1-1,0-1 1,0 0-1,0 1 1,0-1-1,0 0 1,0 0-1,0 1 1,0-1-1,0 0 1,0 1-1,0-1 1,0 0-1,0 1 1,0-1-1,0 0 0,0 0 1,0 1-1,0-1 1,0 0-1,0 1 1,0-1-1,0 0 1,1 0-1,-1 1 1,0-1-1,0 0 1,0 0-1,0 1 1,1-1-1,-1 0 1,0 0-1,0 0 1,1 0-1,-1 1 1,0-1-1,0 0 1,1 0-1,0 0 1,17 4-36,-18-4 35,149 4 160,4 1-365,-109-1-159,-1 2 0,1 2-1,-1 2 1,54 19 0,-94-27 343,1-1 0,-1 1 0,1-1-1,-1 1 1,0 0 0,0 0 0,0 0 0,0 1 0,0-1 0,0 1 0,-1 0 0,1-1 0,-1 1 0,0 0 0,0 1 0,3 4 0,-5-6 30,1 0 0,-1 1 0,0-1 0,1 1 0,-1-1 0,0 1 0,-1-1 1,1 0-1,0 1 0,-1-1 0,1 1 0,-1-1 0,0 0 0,0 0 0,0 1 0,0-1 0,0 0 0,0 0 0,-1 0 0,1 0 1,-1 0-1,1 0 0,-1 0 0,0-1 0,-3 3 0,-5 4 40,1-1 0,-1 0 0,-1-1 0,1 0 0,-1-1 0,0 0 0,-1 0-1,1-1 1,-22 4 0,3-2 171,1-2 0,-57 2 0,-57-14 577,151 15-853,9 1 170,50 20 19,-1 3-1,-1 2 1,80 57-1,-137-85-154,-1 0 0,0 1 0,0 0 0,9 10 1,-15-15 20,1 1 0,-1-1 0,0 1 0,0 0 0,0-1 0,0 1 0,0 0 0,0 0 0,0 0 0,0-1 0,-1 1 0,1 0 0,-1 0 0,0 0 0,1 0 0,-1 0 0,0 0 0,0 0 0,0 0 0,-1 0 0,1 0 0,0 0 0,-1 0 0,1 0 0,-1 0 0,-1 2 0,1-3-8,0 1 0,0-1 0,-1 1 1,1-1-1,0 0 0,-1 0 0,1 0 0,-1 0 1,1 0-1,-1 0 0,0 0 0,1 0 0,-1-1 1,0 1-1,0 0 0,0-1 0,1 0 0,-1 1 0,-3-1 1,-39 1-140,33-1 127,-6-1 54,0 0 0,-1 0 0,1-2 1,1 0-1,-1-1 0,0-1 0,1 0 0,0-1 0,0-1 0,1 0 0,-21-14 1,37 21-32,-1 0 0,0 0 0,0 0 1,0 0-1,0 0 0,0 0 1,0 0-1,0 0 0,1 0 0,-1 0 1,0 0-1,0 0 0,0 0 1,0 0-1,0 0 0,0 0 1,0 0-1,0 0 0,1 0 0,-1 0 1,0 0-1,0 0 0,0 0 1,0-1-1,0 1 0,0 0 0,0 0 1,0 0-1,0 0 0,0 0 1,0 0-1,0 0 0,0 0 1,1-1-1,-1 1 0,0 0 0,0 0 1,0 0-1,0 0 0,0 0 1,0 0-1,0 0 0,0-1 1,0 1-1,0 0 0,0 0 0,0 0 1,-1 0-1,1 0 0,0 0 1,0 0-1,0 0 0,0-1 0,0 1 1,0 0-1,0 0 0,0 0 1,0 0-1,0 0 0,0 0 1,0 0-1,0 0 0,-1 0 0,1 0 1,0 0-1,0-1 0,0 1 1,10 0 56,20 6 3,0 1 1,-1 2 0,0 1 0,50 25-1,-70-31-74,-3-2-12,1 1 1,-1 0-1,0 0 1,0 0 0,0 1-1,0 0 1,-1 0-1,1 0 1,8 10-1,-14-13-4,0-1 1,0 0-1,0 1 0,0-1 0,0 0 0,0 0 1,0 1-1,0-1 0,0 0 0,0 1 0,0-1 1,0 0-1,0 1 0,0-1 0,0 0 0,0 1 1,0-1-1,0 0 0,0 1 0,0-1 0,-1 0 1,1 0-1,0 1 0,0-1 0,0 0 0,-1 0 1,1 1-1,0-1 0,0 0 0,-1 0 0,1 1 1,0-1-1,0 0 0,-1 0 0,1 0 0,0 0 1,-1 0-1,1 1 0,0-1 0,-1 0 0,1 0 1,0 0-1,-1 0 0,1 0 0,-1 0 0,-17 3-2004,18-3 1953,-16 0-2654,-4-1 986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0.264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39 631 3473,'-2'-2'321,"0"1"0,0 0 0,0-1-1,0 1 1,0-1 0,0 0 0,0 0 0,0 0 0,1 0 0,-1 0 0,1 0 0,-1 0 0,1 0 0,0-1 0,-1-2 0,1-1 154,-1 0 0,2 0 1,-1 0-1,1-11 1,-1-6-376,-1 3 71,0 15-154,2 0 0,-1-1 0,1 1 0,0 0-1,0 0 1,0-1 0,1 1 0,2-10 0,-3 15-17,0-1 0,0 1 0,0 0 0,0-1 0,1 1 0,-1 0 0,0-1 1,1 1-1,-1 0 0,0-1 0,0 1 0,1 0 0,-1 0 0,1-1 0,-1 1 0,0 0 1,1 0-1,-1 0 0,0-1 0,1 1 0,-1 0 0,1 0 0,-1 0 0,1 0 0,-1 0 0,0 0 1,1 0-1,-1 0 0,1 0 0,-1 0 0,1 0 0,-1 0 0,0 0 0,1 0 0,-1 1 0,1-1 1,0 0-1,14 9 109,-7-3-24,-1 1 0,0 0 1,-1 0-1,1 0 0,-1 1 0,7 14 0,28 56 310,-30-56-340,17 37 59,7 16-121,3-1 0,62 87 0,-84-143 30,-10-16 4,-8-13 7,-13-26 123,-37-62 1,5 11-122,16 18-608,3-1 0,3-1-1,3-1 1,-22-141 0,43 198 487,1 16 84,0 0 0,0 0 0,0 0 0,0 0 1,0 0-1,0-1 0,0 1 0,0 0 1,0 0-1,0 0 0,0 0 0,0 0 0,0 0 1,0 0-1,0 0 0,0 0 0,0-1 0,0 1 1,0 0-1,0 0 0,1 0 0,-1 0 0,0 0 1,0 0-1,0 0 0,0 0 0,0 0 0,0 0 1,0 0-1,0 0 0,0 0 0,0 0 0,0 0 1,1 0-1,-1-1 0,0 1 0,0 0 0,0 0 1,0 0-1,0 0 0,0 0 0,0 0 0,0 0 1,1 0-1,-1 0 0,0 0 0,0 0 0,0 1 1,0-1-1,0 0 0,0 0 0,0 0 0,0 0 1,0 0-1,0 0 0,1 0 0,13 23 33,12 33 73,54 102-617,-71-143 399,1-1 0,0 0-1,1-1 1,1 0 0,0-1-1,0 0 1,1-1 0,17 12 0,-28-21 79,0-1 1,1 1 0,-1-1 0,1 1 0,-1-1 0,1 0 0,0 0 0,0 0 0,-1 0 0,1 0 0,0-1 0,0 1 0,0-1 0,0 0 0,0 0 0,0 0 0,0 0 0,0 0-1,-1-1 1,1 1 0,0-1 0,0 0 0,3-1 0,-4 1-3,1-1-1,-1 0 1,1-1-1,-1 1 1,0 0-1,0-1 1,0 1 0,0-1-1,0 0 1,-1 1-1,1-1 1,-1 0-1,0 0 1,0 0-1,0 0 1,0 0-1,0 0 1,-1 0-1,1 0 1,-1-5 0,1-13-9,-1 0 0,-1 0 0,-1 0 0,-1 0 1,-9-34-1,-39-98 727,-39-45-1450,59 135 246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0.76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 1704,'2'1'71,"1"1"-1,-1 0 1,0 0 0,0 0-1,0 1 1,0-1-1,0 0 1,0 1-1,0 0 1,-1-1-1,1 1 1,-1 0 0,0 0-1,0-1 1,0 1-1,0 0 1,0 6-1,2-2 142,36 167 3092,8 21-1960,21-19-807,-53-145-466,1-1 0,2 0 0,31 40 0,-38-57-222,0-1-1,1 1 0,27 19 1,-33-28-129,0 0 0,0 0 0,0 0 1,0-1-1,0 0 0,1-1 0,0 1 0,-1-1 1,1 0-1,0-1 0,0 0 0,9 1 1,4-6-1186,-3-7 470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1.01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73 103 3873,'-8'-18'217,"5"8"-1,-1 1-1,-1-1 1,1 1-1,-2 0 1,1 0-1,-11-13 1,15 22-193,1-1 0,0 1 0,0-1 0,-1 1 1,1 0-1,0-1 0,0 1 0,-1 0 1,1-1-1,0 1 0,-1 0 0,1 0 1,0-1-1,-1 1 0,1 0 0,-1 0 1,1-1-1,-1 1 0,1 0 0,0 0 1,-1 0-1,1 0 0,-1 0 0,1 0 1,-1 0-1,1 0 0,-1 0 0,1 0 1,-1 0-1,1 0 0,0 0 0,-1 0 0,1 0 1,-1 0-1,1 0 0,-1 1 0,1-1 1,0 0-1,-1 0 0,1 0 0,-1 1 1,1-1-1,0 0 0,-1 1 0,1-1 1,0 0-1,-1 1 0,1-1 0,0 0 1,0 1-1,-1-1 0,1 0 0,0 1 1,0-1-1,0 1 0,0-1 0,-1 1 1,1-1-1,0 0 0,0 1 0,0-1 0,0 1 1,0-1-1,0 1 0,0-1 0,0 1 1,-1 33 1118,3-16-1007,1 1 0,1-1 1,0 0-1,11 26 1,-10-32-205,0-1 0,0 0 0,1 0 1,1-1-1,0 1 0,0-1 0,15 14 0,-20-21-29,1-1-1,-1 0 1,1 0-1,-1 0 1,1-1-1,0 1 1,0-1-1,-1 1 0,1-1 1,0 0-1,0 0 1,1 0-1,-1 0 1,0-1-1,0 1 0,0-1 1,0 0-1,1 0 1,-1 0-1,0 0 1,0-1-1,0 1 1,1-1-1,-1 1 0,0-1 1,0 0-1,0-1 1,0 1-1,0 0 1,-1-1-1,5-2 0,15-9-618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1.92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 81 1640,'-2'114'3939,"-1"38"-3438,4-141-482,0 0 0,0 0 1,5 18-1,-5-25-59,1 0 0,-1 0 0,1 0 0,0 0 0,-1 0 0,2-1 0,-1 1 0,0-1 0,1 0 0,0 1 0,-1-1 0,1 0 0,4 3 0,-6-6 5,0 0-1,0 1 0,0-1 1,0 0-1,-1 1 1,1-1-1,0 0 0,0 0 1,0 0-1,0 0 1,0 0-1,0 0 0,0 0 1,0 0-1,0 0 1,0 0-1,0 0 0,0-1 1,0 1-1,0 0 0,0-1 1,0 1-1,-1-1 1,1 1-1,0-1 0,0 1 1,0-1-1,-1 0 1,1 1-1,0-1 0,-1 0 1,1 1-1,0-1 1,-1 0-1,1-1 0,20-33-330,-19 33 342,9-24-43,-8 17 138,1 1 0,0-1 0,1 1 0,-1 1 1,8-10-1,-12 17-54,0 0 0,0 0 0,0 0 0,0 0 0,1 0 0,-1 0 0,0 0 0,0-1-1,0 1 1,0 0 0,0 0 0,0 0 0,1 0 0,-1 0 0,0 0 0,0 0 0,0 0 0,0 0 0,0 0 0,1 0 0,-1 0 0,0 0 0,0 0 0,0 0 0,0 0 0,0 0 0,1 0 0,-1 1-1,0-1 1,0 0 0,0 0 0,0 0 0,0 0 0,0 0 0,0 0 0,1 0 0,-1 0 0,0 0 0,0 0 0,0 1 0,0-1 0,0 0 0,0 0 0,0 0 0,0 0 0,0 0 0,0 0 0,0 1 0,0-1-1,0 0 1,0 0 0,0 0 0,0 0 0,0 0 0,0 1 0,0-1 0,0 0 0,0 0 0,0 0 0,0 0 0,2 10 481,-3 24 442,0-21-885,0 1-1,1-1 0,1 1 1,1-1-1,0 0 0,4 15 1,-6-27-95,0 0 1,1 0 0,-1 0 0,1 0 0,0 0 0,-1 0-1,1 0 1,0 0 0,0 0 0,-1 0 0,1 0 0,0 0 0,0 0-1,0-1 1,0 1 0,0 0 0,1-1 0,-1 1 0,0-1-1,0 1 1,0-1 0,0 1 0,1-1 0,-1 0 0,0 0 0,0 1-1,1-1 1,1 0 0,4-1-44,1 1 0,-1-2 0,0 1 0,9-3 0,13-2-1398,-28 6 1431,1-1 0,-1 1 0,0 0-1,1-1 1,-1 1 0,0 0 0,0-1 0,1 0 0,-1 1-1,0-1 1,0 0 0,0 1 0,1-1 0,-1 0-1,0 0 1,0 0 0,-1 0 0,1 0 0,0 0-1,1-2 1,12-29 762,-2 3-260,3 10-432,-11 14 116,0 0 1,-1 0-1,1 0 0,-1 0 0,0-1 1,-1 1-1,1-1 0,-1 1 0,2-8 1,18-118 2480,-14 72-1787,25-86-1,-32 223 1400,1-66-2153,-1 0-1,7 21 1,-7-29-50,0 0 0,1 0-1,-1-1 1,1 1 0,0 0 0,0-1 0,0 0 0,0 1-1,1-1 1,-1 0 0,1 0 0,5 4 0,-7-7 3,0 1 0,0 0 1,1-1-1,-1 1 0,1-1 1,-1 1-1,1-1 0,-1 0 1,1 1-1,-1-1 0,1 0 0,-1 0 1,1 0-1,-1 0 0,1 0 1,-1-1-1,1 1 0,-1 0 1,1-1-1,-1 1 0,0-1 1,1 1-1,-1-1 0,0 0 1,1 1-1,-1-1 0,0 0 0,2-1 1,4-4 26,1-1 0,-1 1 0,9-12 0,-3 4-133,-12 13 71,4-4-19,-1 1 0,1 0-1,0 0 1,6-4 0,-10 8 21,-1-1-1,1 1 1,0-1-1,-1 1 1,1 0 0,0-1-1,-1 1 1,1 0-1,0 0 1,0-1 0,-1 1-1,1 0 1,0 0-1,0 0 1,-1 0-1,1 0 1,0 0 0,0 0-1,-1 0 1,1 0-1,0 0 1,0 0 0,-1 1-1,1-1 1,0 0-1,0 0 1,-1 1 0,1-1-1,0 0 1,-1 1-1,1-1 1,-1 1-1,1-1 1,0 1 0,-1-1-1,1 1 1,-1 0-1,1-1 1,-1 1 0,0-1-1,1 1 1,-1 0-1,0-1 1,1 2 0,3 12 1,-1 1 0,0-1 1,-1 0-1,-1 1 1,0-1-1,-2 22 1,1 18 72,1-43-193,-1-1 0,2 1 1,-1-1-1,1 0 1,1 1-1,0-1 1,0 0-1,1-1 0,8 15 1,1-5-372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5.81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9362,'27'9'552,"20"5"672,13 10-1288,26 16 56,10 3-40,21 9-16,18 3 16,19 3 16,11-1 16,16 9-32,1 2-176,3 9-528,4 7-408,-3 14-1401,-3 6 1409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3.05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36 176 7674,'-1'-1'52,"0"0"0,0 0 1,-1 0-1,1 0 1,0 0-1,0 0 1,-1 0-1,1 0 0,-1 0 1,1 0-1,-1 1 1,1-1-1,-1 1 0,0-1 1,1 1-1,-1-1 1,0 1-1,1 0 1,-1 0-1,0 0 0,1 0 1,-3 0-1,14 4 1941,9-2-1561,13-5-333,0-3 0,0 0 0,50-18 0,-35 10-161,301-95-1011,-323 103 606,-18 8 136,-11 6-45,-16 11 229,-1-1 1,-1 0-1,-32 19 0,20-14 122,-10 8 7,-92 69-9,122-88-68,1 0-1,0 1 1,1 1 0,1-1 0,0 2-1,-18 30 1,29-44 72,-1 0 1,1-1-1,-1 1 0,1 0 0,0 0 1,-1 0-1,1-1 0,0 1 0,-1 0 1,1 0-1,0 0 0,0 0 0,0 0 1,0 0-1,0 0 0,0 0 0,0-1 1,0 1-1,1 0 0,-1 0 0,0 0 1,0 0-1,1 0 0,-1-1 0,1 2 1,0-1-1,0 0 1,0 0-1,0-1 1,0 1-1,0-1 1,1 1-1,-1-1 1,0 1-1,0-1 0,0 0 1,1 1-1,-1-1 1,0 0-1,0 0 1,1 0-1,0 0 1,10-1-62,0 0 0,-1 0 0,16-5 0,-16 4 51,29-6-149,0 3-1,77-1 1,-95 6-9,0 2 1,0 0-1,0 1 0,0 2 1,0 0-1,40 16 0,-59-20 226,0 0 0,-1 0 0,1 0-1,-1 1 1,0-1 0,1 1-1,-1 0 1,0-1 0,0 1 0,0 0-1,0 0 1,0 0 0,0 1 0,-1-1-1,1 0 1,-1 1 0,0-1 0,2 4-1,-2-3 13,-1 0 0,1 1 0,-1-1 0,0 0 0,0 1-1,0-1 1,0 0 0,-1 1 0,1-1 0,-1 1 0,0-1 0,-2 6 0,-4 6-36,-1 0 1,0-1 0,-1 0 0,-19 23 0,27-36-34,-69 77-1393,-10 14 414,79-91 1055,0 0 0,0 0 1,1 1-1,-1-1 0,0 0 1,0 0-1,1 0 0,-1 1 0,1-1 1,-1 0-1,1 1 0,-1-1 1,1 1-1,0-1 0,0 0 0,0 3 1,0-4-12,0 1-1,0-1 1,1 1 0,-1-1 0,0 1-1,1-1 1,-1 1 0,1-1 0,-1 0-1,1 1 1,-1-1 0,0 0 0,1 1 0,-1-1-1,1 0 1,-1 0 0,1 0 0,0 1-1,-1-1 1,1 0 0,-1 0 0,1 0 0,-1 0-1,1 0 1,-1 0 0,1 0 0,0 0-1,7 0 246,0-1 0,0 0 0,0-1 0,9-3 0,-13 4-330,23-7 95,0 2 1,1 0-1,0 2 0,-1 0 1,47 2-1,-73 1-91,1 1 0,-1 0 0,0 0 0,1 0 0,-1 1 0,0-1 1,1 0-1,-1 0 0,0 1 0,1-1 0,-1 1 0,0-1 0,0 1 0,1 0 0,-1-1 0,0 1 0,0 0 1,0 0-1,0 0 0,0-1 0,0 1 0,0 0 0,0 0 0,-1 1 0,1-1 0,0 0 0,-1 0 0,1 0 0,0 0 1,-1 1-1,0-1 0,1 0 0,-1 0 0,0 1 0,1-1 0,-1 0 0,0 1 0,0-1 0,0 0 0,-1 3 1,0 4-272,-1 0 0,-1 0 1,0 0-1,0 0 1,-6 10-1,4-7 14,-25 54-1185,16-34 1098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3.314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123 0 1912,'4'23'609,"-5"4"711,-5 5-256,-7 1-352,0 1-88,-5 3-176,2-4-63,-1 1-113,-1-1-80,6-6-136,1-1-32,9-10-176,5-5-176,13-9-697,6-6-311,18-13 664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9.78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257 64 888,'1'-8'490,"0"1"-1,-1-1 1,0 0-1,-2-11 1,2 18-422,0 1 1,-1-1-1,1 0 1,0 1 0,0-1-1,0 1 1,-1-1-1,1 0 1,0 1-1,0-1 1,-1 1 0,1-1-1,-1 0 1,1 1-1,-1-1 1,1 1 0,-1-1-1,1 1 1,-1 0-1,1-1 1,-1 1 0,1-1-1,-1 1 1,0 0-1,-1 0-34,1 0-1,0 0 0,-1 0 0,1 1 0,0-1 1,0 1-1,-1-1 0,1 1 0,0-1 0,0 1 1,0 0-1,0-1 0,0 1 0,0 0 0,0 0 1,0 0-1,0 0 0,-1 1 0,-6 7-59,1-1 0,1 1 0,0 0 0,0 1 0,1 0-1,-6 12 1,-20 67-509,23-65 429,-12 41-118,-24 67 32,34-109 235,0 0 0,-2 0 0,-22 32 0,28-47-11,26-34-236,86-121 99,-79 102 257,4-6-351,70-89 0,-118 161-1,2 2-1,0 0 1,2 0-1,-19 45 1,-36 114 2164,66-176-1977,-2 8-310,-1-1 1,-2 18 0,7-13-109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10.24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119 223 424,'-26'43'55,"4"-7"47,1 2-1,-24 60 0,44-95-107,0 0 0,0 1 1,0-1-1,1 1 0,-1-1 0,1 1 1,0-1-1,1 7 0,-1-9 16,0 0-1,0-1 0,0 1 1,0-1-1,1 1 0,-1 0 0,0-1 1,0 1-1,1-1 0,-1 1 1,1-1-1,-1 1 0,0-1 1,1 1-1,-1-1 0,1 1 1,-1-1-1,1 1 0,-1-1 0,2 1 1,-1-1 24,1 0 1,-1 1-1,0-1 1,0 0-1,0 0 1,1 0-1,-1 0 1,0 0-1,0-1 1,0 1 0,0 0-1,1 0 1,-1-1-1,0 1 1,0-1-1,1 0 1,9-4 251,-1-1 1,0-1-1,0 0 1,0 0-1,11-11 1,42-48 389,-46 48-579,8-11-17,0 0-1,-3-1 1,24-40 0,-34 47-73,0-1 1,-1 0-1,-2 0 1,0-1 0,7-35-1,-16 59 4,0 1 0,0 0-1,0-1 1,1 1-1,-1-1 1,0 1 0,0 0-1,0-1 1,0 1 0,0-1-1,0 1 1,0 0 0,0-1-1,0 1 1,0-1-1,0 1 1,0-1 0,0 1-1,0 0 1,0-1 0,-1 1-1,1-1 1,0 1 0,0 0-1,0-1 1,-1 0 0,-7 8 222,-11 21 126,-11 32-89,-3 6-820,-49 71 1,54-98 381,11-17 93,1 2 0,1 0 0,-16 35 0,21-33-181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10.44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18 0 40,'-12'46'40,"6"-8"-24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11.21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366 695 3209,'88'-286'3087,"-61"204"-2732,-10 29-282,-2-1 1,-3 0 0,8-79-1,-19 108 16,-1 25-90,0-1 1,0 1-1,0 0 1,0 0 0,0-1-1,0 1 1,0 0 0,0-1-1,0 1 1,-1 0 0,1 0-1,0-1 1,0 1 0,0 0-1,0 0 1,0-1 0,0 1-1,-1 0 1,1 0 0,0-1-1,0 1 1,0 0 0,0 0-1,-1 0 1,1-1 0,0 1-1,0 0 1,-1 0 0,1 0-1,0 0 1,0 0 0,-1 0-1,1-1 1,-1 1 0,-8 6-73,-6 12-103,-36 74-477,-4 4-135,16-44 167,-73 74 0,-19 24 555,25-3-65,84-122 87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11.61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452 632 4905,'6'-10'104,"44"-79"1211,-43 74-1130,-1 1 1,0-1 0,-1 0 0,4-21-1,-9 35-177,1 0-1,-1-1 0,0 1 0,0-1 1,1 1-1,-1-1 0,0 1 1,0-1-1,0 1 0,0 0 1,-1-1-1,1 1 0,0-1 1,-1 1-1,1 0 0,-1-1 0,1 1 1,-1 0-1,0-1 0,1 1 1,-1 0-1,0 0 0,0-1 1,0 1-1,0 0 0,-2-1 0,1 1 7,0 0-1,0 1 1,0-1-1,-1 1 0,1 0 1,0 0-1,0-1 0,0 2 1,-1-1-1,1 0 0,0 0 1,0 1-1,0-1 0,0 1 1,0-1-1,0 1 0,-4 2 1,-7 2 13,1 2 1,0 0-1,0 0 1,1 1 0,-12 9-1,-51 53-70,34-31-77,0-2-78,5-2 202,-3-1 1,-1-2 0,-64 40-1,102-71 15,0 0 0,0 0 0,0 0 0,0-1 0,0 1 0,0 0 0,0-1 0,-1 1 0,1-1 0,0 0 0,0 1 0,-1-1-1,1 0 1,0 0 0,-1 0 0,1 0 0,0 0 0,-1 0 0,1 0 0,0 0 0,0 0 0,-3-1 0,3 0-15,1 0 0,-1 0 0,0 0 0,1 0 0,-1 0 0,1 0 0,0 0 0,-1 0 0,1 0 0,0 0 0,0 0 0,0 0 0,-1 0 0,1 0 0,0 0 0,0 0 0,1 0 0,-1 0 0,0 0 0,1-2 0,2-9-45,0 0 0,1 0 0,7-14 0,73-122-137,-19 38 170,119-257-685,-179 357 300,-1 0-1,0-1 0,6-18 0,-10 28 371,0 1 0,0 0 0,0-1 0,0 1 0,0-1 0,0 1 0,0 0 0,0-1 0,1 1 0,-1 0 0,0-1-1,-1 1 1,1-1 0,0 1 0,0 0 0,0-1 0,0 1 0,0 0 0,0-1 0,0 1 0,-1-1 0,1 1 0,0 0-1,0-1 1,0 1 0,-1 0 0,1-1 0,-9 5-201,-8 13 208,5 0 16,1 0 0,1 0 1,0 1-1,1 0 0,1 1 0,1 0 1,1 0-1,-7 32 0,13-20-177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1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91 1872,'12'-33'392,"2"8"473,-3 5-257,-2 10 280,0 8 112,-1 9 64,2 7-263,1 9-649,2 5-248,3 6-609,1 1-591,3-2 712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15.13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22 203 3809,'-22'10'5810,"39"-23"-3293,-15 12-2498,0 0 1,0 1-1,0-1 0,0 0 1,0 1-1,1-1 1,-1 1-1,0 0 0,0 0 1,0 0-1,0 0 0,0 0 1,1 0-1,-1 1 1,0-1-1,0 1 0,0-1 1,0 1-1,0 0 0,0 0 1,0-1-1,0 1 0,0 1 1,-1-1-1,1 0 1,0 0-1,-1 1 0,3 2 1,4 4 21,0 1 0,-1 0 0,13 20 1,-14-21-50,92 133-354,-79-118 64,1 0 0,0-2 0,42 34 0,-59-53 262,0 1-1,0-1 1,0 0-1,1 0 1,-1 0-1,1 0 1,-1-1-1,1 1 1,0-1-1,-1 0 1,1 0-1,0-1 1,0 1-1,0-1 1,0 1-1,6-1 1,-7-1 42,1 0 0,-1 0 0,0 0 1,-1-1-1,1 1 0,0 0 0,0-1 1,-1 0-1,1 0 0,-1 0 0,1 0 1,-1 0-1,0 0 0,0 0 0,0-1 0,0 1 1,0-1-1,0 0 0,-1 1 0,3-6 1,0-3-3,0 1 0,0-1 0,-1-1 1,-1 1-1,1 0 0,-2-1 0,0 1 1,0-1-1,-1 1 0,-3-23 1,-4-8 51,-20-66 1,21 86-21,-59-176 896,82 239 596,157 241-4407,-128-223 1019,0-10 653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16.04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0 514 3305,'1'2'232,"-1"-1"0,1 1 1,0 0-1,0-1 1,0 1-1,0-1 0,0 1 1,0-1-1,0 1 0,1-1 1,-1 0-1,1 0 0,-1 1 1,1-1-1,-1 0 1,1 0-1,-1 0 0,1-1 1,1 2-1,8 4 519,125 98 2786,60 63-3213,-81-68-1263,-92-80 444,1-1 1,30 18-1,-41-29 381,1 0 0,-1-1 0,1 0 0,1-1 0,-1 0 0,17 2 0,-100-46 2984,52 27-2631,-1-1 0,2-1 0,0-1 0,1 0 0,0-1 0,2-1-1,-23-33 1,4-4-103,-35-81-1,54 105 79,-14-44 0,24 63-74,1 0 1,-1 0-1,2 0 0,0 0 1,0 0-1,1 0 1,2-21-1,-1 28-81,-1 1 1,1 0-1,0 0 0,0-1 1,1 1-1,-1 0 0,1 0 1,-1 0-1,1 0 0,4-5 1,-5 7-40,0 0 0,0 0 0,0 0 1,1 1-1,-1-1 0,0 0 0,0 0 0,1 1 1,-1-1-1,0 1 0,1-1 0,-1 1 1,0-1-1,1 1 0,-1 0 0,1 0 0,-1 0 1,1 0-1,-1 0 0,0 0 0,1 0 0,-1 0 1,1 0-1,-1 1 0,1-1 0,-1 1 1,0-1-1,3 2 0,4 2 14,0 0 0,-1 1 0,0 0 0,0 1 0,0-1 0,11 14-1,37 47-56,-23-26-43,-15-19 17,75 80-263,-82-90 278,2-1 0,-1-1 0,1 0 1,1-1-1,0 0 0,0 0 0,15 5 0,-25-12 25,1 0-1,-1 0 1,0 0-1,1 0 1,-1 0 0,0-1-1,1 1 1,-1-1-1,1 0 1,-1 0 0,1-1-1,-1 1 1,1-1 0,-1 1-1,5-2 1,-6 1 1,0-1 0,0 1 1,0 0-1,0 0 1,-1-1-1,1 1 0,0-1 1,-1 1-1,1-1 0,-1 0 1,1 0-1,-1 1 0,0-1 1,0 0-1,0 0 0,0 0 1,0 0-1,0-1 0,-1 1 1,1 0-1,-1 0 0,1 0 1,-1 0-1,0-4 1,0-3 7,0 0 0,-1 0 1,0 1-1,0-1 1,-1 0-1,0 0 1,-7-15-1,-31-61-13,29 63-3,-42-89-228,5-1-1,-43-157 1,88 255 617,3 14-367,0 0 0,0 0-1,0-1 1,0 1-1,0 0 1,0 0-1,0 0 1,0 0-1,0 0 1,0 0-1,1 0 1,-1 0-1,0 0 1,0 0-1,0 0 1,0 0 0,0 0-1,0-1 1,0 1-1,0 0 1,0 0-1,0 0 1,0 0-1,0 0 1,0 0-1,0 0 1,1 0-1,-1 0 1,0 0-1,0 0 1,0 0 0,0 0-1,0 0 1,0 0-1,0 0 1,0 0-1,0 0 1,0 0-1,1 0 1,-1 0-1,0 0 1,0 0-1,0 0 1,0 0-1,0 0 1,0 0 0,0 0-1,0 0 1,0 0-1,0 1 1,0-1-1,0 0 1,1 0-1,-1 0 1,0 0-1,0 0 1,0 0-1,0 0 1,0 0-1,0 0 1,0 0 0,0 0-1,0 1 1,17 20 489,-11-12-431,33 44 141,88 109-165,-112-145-341,1-2-1,1 0 1,0-1-1,0-1 1,2 0 0,0-1-1,27 12 1,-37-20-135,1 0-1,0-1 1,0 0 0,15 2 0,-20-4 147,-1-1 0,1 1 1,-1-1-1,1 0 0,-1-1 0,1 1 1,-1-1-1,0 0 0,1 0 0,-1 0 1,0 0-1,7-4 0,-8 4 117,-1-1-1,1 0 0,-1 0 1,0 0-1,1 0 0,-1-1 1,2-2-1,-4 4 169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6.09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11690,'65'22'225,"30"24"-305,12 12 64,17 19 40,10 12-8,7 12 16,4 3 0,-3 4-8,1-1-24,-11 8-192,-8 10-217,-19 10-887,-13 4-1224,-28-2 1415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17.39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19 863 6657,'-13'-2'1264,"13"2"-1216,0 0-1,-1-1 1,1 1-1,0 0 0,-1 0 1,1 0-1,0 0 1,0 0-1,-1-1 1,1 1-1,0 0 1,0 0-1,-1 0 1,1-1-1,0 1 1,0 0-1,0 0 0,-1-1 1,1 1-1,0 0 1,0 0-1,0-1 1,0 1-1,0 0 1,-1-1-1,1 1 1,0 0-1,0 0 1,0-1-1,0 1 0,0 0 1,0-1-1,0 1 1,0 0-1,0-1 1,0 1-1,1 0 1,-1-1-1,0 1 1,0 0-1,0 0 0,0-1 1,0 1-1,0 0 1,1 0-1,-1-1 1,0 1-1,0 0 1,0 0-1,1-1 1,-1 1-1,0 0 1,0 0-1,1 0 0,-1 0 1,0-1-1,1 1 1,-1 0-1,0 0 1,0 0-1,1 0 1,2-2 61,0 1 0,-1 0 1,1 0-1,0 0 1,0 0-1,0 0 0,0 1 1,0-1-1,0 1 1,0 0-1,6 0 1,36 4 193,-38-3-230,23 5-67,-1 2-1,1 0 1,-1 2-1,-1 2 0,46 23 1,-28-12-220,-37-18 155,1-1 0,0 0-1,0 0 1,0-1 0,0 0 0,1-1 0,13 1 0,-46-4-1012,-33-8 0,31 5 817,-4-1 526,0-2 0,1 0-1,0-2 1,1-1-1,-1-1 1,2-1-1,0-1 1,1-2 0,0 0-1,-32-28 1,52 41-191,1-1 0,0 0 0,0-1 1,0 1-1,1 0 0,-1-1 1,1 0-1,0 1 0,-3-9 0,4 10-78,1 1 1,0 0-1,0 0 0,-1-1 0,1 1 0,0 0 0,1-1 0,-1 1 0,0 0 1,0-1-1,0 1 0,1 0 0,-1-1 0,1 1 0,-1 0 0,1 0 0,0-1 1,-1 1-1,1 0 0,0 0 0,0 0 0,0 0 0,0 0 0,-1 0 0,2 0 1,-1 0-1,0 1 0,0-1 0,0 0 0,0 0 0,0 1 0,1-1 0,-1 1 1,0-1-1,1 1 0,1-1 0,8-1 115,0 0 0,0 1 0,0 0 0,0 0 0,0 1 0,1 1 0,-1 0 0,17 3 0,-8-1-113,41 4-50,117 12-1304,-144-18 824,0-1-1,-1-1 1,42-7-1,-71 7 485,2 1 3,-1-1 0,1 0-1,-1 0 1,1 0 0,-1-1-1,0 0 1,0 0-1,1 0 1,-1-1 0,-1 0-1,7-3 1,-11 5 50,0 1-1,1-1 1,-1 1 0,0-1 0,1 1 0,-1-1-1,0 0 1,1 1 0,-1-1 0,0 1 0,0-1-1,0 0 1,0 1 0,0-1 0,0 1 0,1-1-1,-2 0 1,1 1 0,0-1 0,0 0 0,0 1-1,0-1 1,0 1 0,0-1 0,-1 0 0,1 1-1,0-1 1,0 1 0,-1-1 0,1 1 0,-1-1-1,1 1 1,0-1 0,-1 1 0,1-1-1,-1 1 1,1-1 0,-1 1 0,1 0 0,-1-1-1,1 1 1,-1 0 0,0-1 0,0 1 0,-30-15 497,30 15-496,-81-27 1153,-130-24-1,57 16-316,146 33-795,-51-16 267,56 16-253,-1 0 1,0 0-1,1 0 1,0 0-1,-1-1 1,1 0-1,0 0 1,1 0 0,-7-6-1,9 9-61,1-1 0,0 1 0,0 0 1,-1 0-1,1-1 0,0 1 0,0 0 0,0-1 0,0 1 0,-1 0 0,1-1 1,0 1-1,0 0 0,0-1 0,0 1 0,0 0 0,0-1 0,0 1 0,0 0 1,0-1-1,0 1 0,0 0 0,0-1 0,0 1 0,0 0 0,0-1 0,0 1 1,0 0-1,1-1 0,-1 1 0,0 0 0,0 0 0,0-1 0,1 1 0,-1 0 0,0-1 1,0 1-1,1 0 0,-1 0 0,0 0 0,0-1 0,1 1 0,-1 0 0,0 0 1,1 0-1,-1 0 0,0-1 0,1 1 0,-1 0 0,0 0 0,1 0 0,-1 0 1,0 0-1,1 0 0,-1 0 0,26-3 86,-26 3-93,188 1 150,17-1-130,-106-5-222,128-23 0,-187 21 23,-1-2-1,0-2 1,0-1 0,-2-3-1,0 0 1,37-22-1,-72 36 172,26-18-56,-27 18 67,0 1 0,0-1-1,0 1 1,0-1 0,-1 0-1,1 1 1,0-1 0,0 0-1,-1 0 1,1 0 0,-1 1-1,1-1 1,-1 0 0,1 0-1,-1 0 1,0 0 0,1 0-1,-1 0 1,0 0 0,0 0-1,1 0 1,-1 0 0,0 0-1,0 0 1,0-1 0,-1 1 0,0 0 0,0 0-1,0 0 1,0 0 0,0 1 0,0-1 0,0 0 0,0 0 0,0 1 0,0-1 0,0 1-1,0-1 1,-1 1 0,1 0 0,0-1 0,0 1 0,-1 0 0,1 0 0,0 0-1,0 0 1,-1 0 0,-1 0 0,-4-1 6,-63-2 120,1 2 1,-81 10 0,-64 1 331,208-11-434,-37-2 111,41 3-131,0 0 0,0 0-1,0-1 1,0 1-1,1-1 1,-1 1-1,0-1 1,0 0-1,1 0 1,-1 0-1,0 0 1,1 0-1,-1 0 1,1 0-1,-1 0 1,1 0 0,-3-4-1,4 4-4,0 0 0,0 0 0,0 0 0,0 0-1,0 0 1,0 0 0,0 0 0,0 0 0,0 1 0,0-1 0,1 0 0,-1 0 0,0 0-1,1 0 1,-1 0 0,0 0 0,1 0 0,0 0 0,-1 0 0,1 1 0,-1-1-1,1 0 1,0 0 0,-1 1 0,1-1 0,0 1 0,0-1 0,0 0 0,0 1 0,-1-1-1,1 1 1,1-1 0,32-15 54,-33 15-54,63-20 49,1 2 0,77-11 0,-3 0-223,-48 7-899,-1-5-1,-1-2 1,92-48-1,-175 75 865,-8 2 103,-18 3 99,-29 10 46,-109 39-149,-66 17-2485,182-59 1678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18.49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371 713 7682,'-125'9'1354,"-53"2"-89,216-23-197,159-42-1894,197-82 0,-387 133 679,26-11-1537,36-9-1,-56 21 1001,-17 7 510,-20 9 571,-6-2 290,0-1 1,-1-2-1,-62 11 1,-101 1 2201,167-19-2489,-11 2 51,11 0-403,0-2 1,1-1 0,-1-1 0,-29-4-1,55 4-53,0 0 0,0 0 0,0 0-1,0-1 1,0 1 0,0 0 0,-1 0 0,1-1-1,1 1 1,-1-1 0,0 1 0,0-1 0,0 1-1,0-1 1,0 1 0,0-1 0,1 0-1,-1 0 1,-1 0 0,2 0 6,0 1-1,0-1 1,0 1 0,0-1-1,0 1 1,0-1 0,0 0-1,1 1 1,-1-1 0,0 1-1,0-1 1,0 1 0,1-1-1,-1 1 1,0-1 0,0 1-1,1-1 1,-1 1 0,0 0-1,1-1 1,-1 1 0,1-1-1,-1 1 1,1-1 0,6-4 5,-1 1 0,1 0 0,11-5 0,-17 8-17,51-22-823,77-22 1,-88 32-465,-1-1 0,0-1 0,74-42 0,-98 43 256,-15 8 483,-13 4 349,-13 4 689,0 1 0,-24 7 0,-34 4 1331,-87-6 893,141-9-2260,0-1 0,0-2 1,-52-12-1,79 16-422,-36-14 431,36 14-404,0-1 1,1 0-1,-1 0 0,1 1 0,-1-1 1,1 0-1,-1 0 0,1-1 1,0 1-1,-1 0 0,1 0 0,0 0 1,0-1-1,0 1 0,0-1 1,0 1-1,0-1 0,1 1 0,-2-3 1,2 3-31,0 0 0,0-1 0,0 1 0,1 0 0,-1 0 0,0-1 0,1 1 0,-1 0 1,0 0-1,1 0 0,0 0 0,-1 0 0,1 0 0,0 0 0,-1 0 0,1 0 0,0 0 0,0 0 0,1-1 0,24-17-71,-21 15 37,17-9-355,1 0 0,1 1 0,34-13 0,80-18-2133,25-11-2733,-150 47 4621,-13 7 616,0 0 0,0 0 0,0 0 0,1 0 0,-1 0 0,0 0 0,0 0 0,0 0 0,0 0 0,0 0 0,0 0 0,0 0 0,0-1 0,0 1 0,0 0 0,0 0 0,0 0 0,0 0 0,0 0 0,0 0 0,0 0 1,0 0-1,0 0 0,0 0 0,0 0 0,0 0 0,0-1 0,0 1 0,0 0 0,0 0 0,0 0 0,0 0 0,0 0 0,0 0 0,0 0 0,0 0 0,0 0 0,0 0 0,0 0 0,0 0 0,0 0 0,0 0 0,0-1 0,0 1 0,0 0 0,-1 0 0,1 0 1,0 0-1,0 0 0,0 0 0,0 0 0,0 0 0,0 0 0,0 0 0,0 0 0,0 0 0,0 0 0,0 0 0,0 0 0,-1 0 0,1 0 0,0 0 0,0 0 0,0 0 0,0 0 0,0 0 0,0 0 0,-25 2 378,-64 13 969,0-4-1,-138-1 1,226-10-1325,-49-2 720,48 1-693,-1 1 0,0 0 0,0-1-1,0 0 1,1 0 0,-1 1 0,0-2 0,1 1 0,-1 0 0,1 0-1,-1-1 1,1 0 0,-5-3 0,6 4-38,1 0 1,-1 0-1,1 0 0,-1 0 0,1 0 1,0 0-1,-1 0 0,1 0 1,0 0-1,0 0 0,0 0 0,-1 0 1,1-1-1,1 1 0,-1 0 1,0 0-1,0 0 0,0 0 1,0 0-1,1 0 0,-1 0 0,1 0 1,-1 0-1,1 0 0,-1 0 1,1 0-1,-1 0 0,2-1 0,22-25-298,-23 27 280,9-9-374,1 1-1,1 0 1,0 0-1,0 1 0,0 1 1,1 0-1,20-6 1,2 1-209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18.88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0 141 6729,'16'-13'152,"3"-4"-304,4-1-128,2 3-8,-1-1-72,-1 3-168,-3 1-280,-2-1-400,-2 1-129,0 0 721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19.03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222 66 1072,'7'-11'344,"-4"3"272,-2 0-247,-2 5-490,-5 1-175,-4 2-64,-5 2 72,-6 0 176,-1 0 104,-2-2 0,0 0 0,0-2 8,-1-2 8,2-5 24,1-2-304,7-3 192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20.04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1019 668 712,'-43'26'439,"30"-18"-140,0 0 1,0 0-1,-1-1 1,0-1-1,-22 7 0,36-12-249,-1-1-1,0 0 0,1 0 0,-1 1 1,0-1-1,0 0 0,0 0 0,1 0 1,-1 0-1,0 0 0,0 0 0,1 0 1,-1 0-1,0 0 0,0-1 1,1 1-1,-1 0 0,0 0 0,0-1 1,1 1-1,-1 0 0,-1-1 0,2 0-14,0 1 0,0-1-1,-1 0 1,1 1 0,0-1-1,0 1 1,0-1-1,0 0 1,0 1 0,0-1-1,0 0 1,0 1 0,0-1-1,1 1 1,-1-1 0,0 0-1,0 1 1,0-1 0,1 1-1,-1-1 1,1 0-1,21-29 328,46-40 609,-40 43-118,-2 0 0,32-44 0,-56 69-732,-1-1 0,0 1 0,1 0 0,-1 0 0,0 0 0,-1-1 1,1 1-1,0 0 0,-1-1 0,1 1 0,-1 0 0,0-1 0,0-4 0,0 6-84,0 1 0,0-1-1,0 0 1,0 1 0,-1-1 0,1 0-1,0 1 1,-1-1 0,1 1 0,0-1-1,-1 0 1,1 1 0,-1-1 0,1 1-1,-1-1 1,1 1 0,-1-1 0,1 1-1,-2-1 1,1 0-18,-1 1-1,1 0 1,-1-1-1,1 1 1,-1 0-1,1-1 1,-1 1-1,1 0 1,-1 0 0,1 0-1,-1 0 1,1 1-1,-2-1 1,-5 2 60,1 0 1,-1 1-1,1 0 0,0 0 1,0 0-1,0 1 1,0 0-1,1 0 1,-7 6-1,-5 5 275,-28 30-1,-29 48 73,51-60-366,-2-1-1,-32 30 1,56-61-60,1 1 0,-1 0 0,0-1 0,1 1 0,-1-1 1,0 0-1,0 0 0,0 1 0,0-1 0,0 0 0,0-1 1,-1 1-1,1 0 0,0 0 0,0-1 0,-1 0 0,1 1 1,0-1-1,-1 0 0,1 0 0,-3 0 0,2-1-4,1 0-1,0-1 0,0 1 1,0 0-1,0-1 0,0 1 1,0-1-1,0 1 0,1-1 1,-1 0-1,0 0 0,1 0 1,-1 0-1,1 0 0,0 0 1,0 0-1,0 0 1,0 0-1,-1-5 0,-2-4 22,1 0 0,1 0-1,0-1 1,0 1 0,1 0-1,1-1 1,0 1 0,0-1 0,1 1-1,3-13 1,5-16 173,22-59 1,-6 18 28,-24 78-212,12-41 182,9-77 0,-20 109-222,-1 0-1,-1 0 1,0-1-1,0 1 1,-2 0 0,1 0-1,-1 1 1,-1-1 0,0 0-1,-1 1 1,-9-21-1,11 30 32,1-1-1,0 1 0,-1 0 0,1 0 1,-1 0-1,0 0 0,0 0 0,0 0 1,0 0-1,0 0 0,0 1 0,0-1 1,-1 1-1,1-1 0,0 1 0,-1 0 1,1 0-1,-1 0 0,0 0 0,1 1 1,-1-1-1,0 1 0,1-1 0,-1 1 1,0 0-1,0 0 0,1 0 0,-1 0 0,0 1 1,-5 0-1,2 2 23,0-1 0,0 0 0,0 1 0,0 0-1,0 1 1,1-1 0,-1 1 0,1 0 0,0 1 0,0-1 0,-8 10 0,-3 9-4,1 1-1,0 0 1,2 1 0,1 1 0,-12 35 0,10-24-104,-32 60 1,45-96 74,1 0 1,-1 0 0,1 0-1,0-1 1,-1 1 0,1 0-1,-1 0 1,0 0 0,1 0-1,-1-1 1,0 1 0,1 0-1,-1-1 1,0 1-1,0 0 1,0-1 0,0 1-1,1-1 1,-1 0 0,0 1-1,0-1 1,-2 1 0,2-1-6,1-1 1,-1 1-1,0-1 1,1 1 0,-1-1-1,1 1 1,-1-1-1,1 0 1,-1 1-1,1-1 1,-1 0-1,1 1 1,-1-1 0,1 0-1,0 0 1,0 1-1,-1-1 1,1 0-1,0 0 1,0 1 0,0-2-1,-2-9-92,1 1-1,0-20 1,3-11 103,10-45 1,-7 58-107,-1 0 0,-2 0 0,0-1 0,-4-34 0,2 61 84,0 0 0,0 0 0,-1-1 0,1 1 0,-1 0-1,1 0 1,-1 0 0,0 0 0,0 0 0,0 0 0,0 0-1,0 0 1,-1 0 0,1 1 0,-1-1 0,1 0 0,-1 1-1,1-1 1,-4-1 0,4 2 28,-1 1-1,0-1 0,0 1 1,0-1-1,1 1 1,-1 0-1,0 0 0,0 0 1,0 0-1,0 0 1,0 0-1,0 0 0,0 0 1,1 1-1,-1-1 1,0 1-1,0 0 0,0-1 1,1 1-1,-1 0 1,0 0-1,1 0 1,-3 2-1,-6 4 37,1 1-1,0 0 1,1 0-1,0 1 1,0 0-1,1 0 1,0 1 0,-10 18-1,-37 90 160,15-15-122,20-48-449,-49 96 0,65-146 256,-1 2-211,1 0 1,-1-1 0,0 0 0,0 0 0,-1 0 0,0 0-1,0-1 1,0 1 0,-7 4 0,7-22-3238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7.60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43 3225,'10'-17'-512,"-2"-9"352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7.90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25 5 6233,'-14'-5'456,"8"5"545,1 0-921,6 2-72,4 2 64,7-1 232,4 1 144,13 2 104,5-2-48,11 2-200,9-2-136,7 2-216,4 0-152,0-1-368,-3 1-256,-8-2-592,-7-1-209,-16-1 873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8.16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100 1 7322,'-16'4'63,"3"-1"-27,0 1-1,0 0 1,1 1-1,-14 6 1,26-11-22,-1 0 1,1 0-1,0 1 0,-1-1 1,1 0-1,0 0 0,0 0 1,-1 0-1,1 0 0,0 1 1,-1-1-1,1 0 0,0 0 1,0 1-1,-1-1 0,1 0 1,0 0-1,0 1 0,0-1 1,-1 0-1,1 0 1,0 1-1,0-1 0,0 0 1,0 1-1,0-1 0,0 0 1,0 1-1,0-1 0,0 0 1,0 1-1,0-1 0,10 4 368,22-2 172,-32-2-536,178-9-120,108 1-2921,-278 9 2925,16 0-461,0 1 0,39 9 0,-43-6 126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21.18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277 2 3257,'0'0'20,"0"0"0,0-1 0,0 1 0,0 0 1,0 0-1,0 0 0,-1 0 0,1 0 0,0 0 0,0 0 1,0 0-1,0 0 0,0 0 0,0 0 0,0-1 1,-1 1-1,1 0 0,0 0 0,0 0 0,0 0 0,0 0 1,0 0-1,0 0 0,-1 0 0,1 0 0,0 0 1,0 0-1,0 0 0,0 0 0,0 0 0,0 0 0,0 0 1,-1 0-1,1 1 0,0-1 0,0 0 0,0 0 0,0 0 1,0 0-1,0 0 0,0 0 0,-1 0 0,1 0 1,0 0-1,0 0 0,0 0 0,0 1 0,0-1 0,0 0 1,0 0-1,0 0 0,0 0 0,0 0 0,0 0 1,0 1-1,0 10 622,7 14 244,16 28-367,3-2 0,2 0 1,2-2-1,65 80 0,-89-122-523,-3-4-27,0-1 1,-1 1-1,1 0 1,-1 0-1,1 0 1,-1 0 0,0 1-1,0-1 1,-1 0-1,1 1 1,-1 0-1,0-1 1,2 8-1,-3-11 21,0 1-1,0-1 1,0 0-1,0 0 1,0 0-1,0 1 1,-1-1-1,1 0 1,0 0-1,0 0 1,0 1-1,0-1 1,0 0-1,0 0 1,0 0-1,-1 0 1,1 0-1,0 1 1,0-1-1,0 0 1,0 0-1,-1 0 1,1 0-1,0 0 1,0 0-1,0 0 1,-1 0-1,1 1 1,0-1-1,0 0 1,0 0-1,-1 0 1,1 0-1,0 0 1,0 0-1,0 0 1,-1 0-1,1 0 1,0-1-1,-1 1 1,-12-4-222,-11-10 29,-18-18-156,-46-45 1,-31-24-2208,104 90 2728,-1 0 0,0 2 0,-1 0 0,0 0 0,0 2 0,-22-7 0,35 13-35,-1-1 0,0 1-1,0 1 1,1-1 0,-1 1-1,0-1 1,0 1 0,-6 1-1,9 0-125,0-1 0,1 0 0,-1 1 0,0-1-1,1 1 1,-1 0 0,0-1 0,1 1 0,-1 0 0,1 0-1,0 0 1,-1 0 0,1 0 0,0 0 0,0 1 0,-1-1-1,1 0 1,0 1 0,0-1 0,0 1 0,1-1 0,-1 1-1,0-1 1,1 1 0,-2 2 0,1 5-39,-1-1 0,2 0 0,-1 1 0,1-1 0,0 0 0,1 1 1,0-1-1,1 0 0,3 13 0,29 74 620,-29-84-509,111 233 738,-39-86-4416,-68-140 2744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22.18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790 79 7818,'-13'-4'552,"-4"-1"35,-1 0 0,1-1-1,0-1 1,0-1-1,1 0 1,0-1-1,-17-12 1,24 15-318,12 14-269,12 15-73,250 306 42,-263-327 43,0 0-1,0 1 1,0 0-1,0-1 1,0 1 0,-1 0-1,1 0 1,-1 0-1,0 0 1,1 5-1,-2-8-6,0 1 0,0-1 0,0 1 0,0-1 0,0 1-1,0-1 1,0 1 0,0-1 0,0 1 0,0-1 0,0 1-1,-1-1 1,1 1 0,0-1 0,0 0 0,0 1 0,-1-1-1,1 1 1,0-1 0,-1 0 0,1 1 0,0-1 0,-1 0 0,1 1-1,-1-1 1,0 1 0,0-1 5,-1 1 0,1-1 1,-1 0-1,1 1 0,-1-1 0,0 0 1,1 0-1,-1 0 0,1 0 0,-1 0 0,0 0 1,-2-1-1,-23-7 70,0 0 1,1-2-1,-38-19 1,22 10-44,-365-151 92,393 165-122,-45-16 20,53 19-27,-1 0 0,1 1 0,0 0 0,-1 0 0,1 1 1,-1-1-1,-6 2 0,13-1-2,-1 0 1,0 0 0,1 0 0,-1 0-1,1 0 1,-1 0 0,1 0-1,-1 0 1,1 1 0,-1-1 0,1 0-1,-1 0 1,1 1 0,0-1 0,-1 0-1,1 0 1,-1 1 0,1-1-1,-1 1 1,1-1 0,0 0 0,-1 1-1,1-1 1,0 1 0,0-1-1,-1 0 1,1 1 0,0-1 0,0 1-1,0-1 1,-1 1 0,1-1 0,0 1-1,0-1 1,0 1 0,0-1-1,0 1 1,0 0 0,0-1 0,0 1-1,0-1 1,0 1 0,1-1 0,-1 1-1,0-1 1,0 1 0,0-1-1,1 0 1,-1 1 0,1 0 0,1 3 0,0-1 0,0 1 0,0-1 0,1 1 0,4 3 0,17 16 16,2-2-1,38 25 1,-18-13-7,143 95 121,-72-51-25,-108-71-77,8 6 36,24 20 0,-38-30-51,0 1 0,0 0 0,-1 0 0,1 0 0,-1 0 0,1 0 1,-1 0-1,0 0 0,0 1 0,-1-1 0,1 1 0,-1 0 0,1-1 0,0 8 0,-2-8-5,-1 0-1,1 0 1,-1 0 0,0 0 0,0 0 0,0 0-1,0 0 1,0-1 0,-1 1 0,1 0-1,-1-1 1,0 1 0,0-1 0,0 1 0,0-1-1,0 0 1,-1 0 0,1 0 0,-1 0 0,-3 2-1,-7 4 10,0 0-1,-25 10 0,13-8 15,-1-1 0,0-1 0,-53 9-1,-84 0 63,100-13-63,-84 18 0,112-14 6,-41 15 0,85-25 15,0 1 1,0 1-1,0 0 0,9 0 1,3 1 10,1-1-37,0 1-1,0 2 1,0 0-1,0 1 1,0 2 0,37 13-1,118 65-104,-162-76 70,-9-5 4,0 0-2,1 1 0,-1-1 1,0 1-1,0 0 0,5 6 0,-9-9 7,-1 0 0,0 0 0,0 0 0,0 0 0,-1 1 0,1-1 0,0 0 0,0 1 0,-1-1 0,1 1 1,-1-1-1,1 0 0,-1 1 0,0-1 0,1 1 0,-1-1 0,0 1 0,0-1 0,0 1 0,0 0 0,0-1 0,-1 1 0,1-1 0,0 1 0,-1-1 0,1 0 0,-1 1 1,1-1-1,-2 2 0,-1 3-5,-1 0 0,0 0 1,-1 0-1,0-1 1,1 0-1,-2 0 1,-5 5-1,-44 30-14,32-25 23,-19 14 12,10-9-58,2 2 1,0 0 0,2 2-1,-32 35 1,59-58 41,0-1 0,1 1 0,-1 0 0,0 0 0,1 0 0,-1 0 0,1 0 0,-1 0 0,1 0 0,-1 0 0,1 0 0,0 0 0,-1 0 0,1 0 0,0 0 0,0 0 0,0 2 0,0-2 0,0-1 1,1 1 0,-1 0-1,0-1 1,1 1 0,-1-1 0,0 1-1,1-1 1,-1 1 0,1-1-1,-1 1 1,1-1 0,-1 1 0,1-1-1,-1 1 1,1-1 0,0 0-1,-1 1 1,1-1 0,0 1-1,5 0-10,-1 1-1,1-1 0,-1 0 1,1-1-1,6 1 0,-10-1 6,44 0-1192,0-2 0,0-3-1,82-17 1,-80 13-1015,-13 3 915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6.40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11650,'106'43'465,"24"26"-121,7 20-80,-1 25-112,-7 12-152,-21 6-40,-13 5-16,-28-1-56,-14 3-128,-26-2-360,-12-5-337,-36-15-407,-24-9-224,-51-13-1009,-25-6 1513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8.39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39 1512,'0'10'552,"11"-3"713,8-3 15,16-5-288,10-3-224,13-4-528,1-2-120,0-1-288,-2 1-184,-8 2-576,-5 2-392,-9 4 712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08.90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113 185 3073,'-38'25'1149,"25"-17"-39,0 1 0,0 1 0,-21 19 0,34-29-1092,0 0 0,0 0 0,0 0 0,0 0 0,0 0 1,-1 1-1,1-1 0,0 0 0,0 0 0,0 0 0,0 0 0,0 0 0,0 0 0,0 1 1,0-1-1,0 0 0,-1 0 0,1 0 0,0 0 0,0 0 0,0 1 0,0-1 0,0 0 1,0 0-1,0 0 0,0 0 0,0 0 0,0 1 0,0-1 0,0 0 0,0 0 0,0 0 1,0 0-1,1 1 0,-1-1 0,0 0 0,0 0 0,0 0 0,0 0 0,0 0 0,0 0 1,0 1-1,0-1 0,9 1 280,11-4-149,13-7-220,0-2-1,-1-1 1,57-33-1,-31 16-153,26-14-111,45-21 163,-102 53-638,1 1 0,52-13 0,-78 23 659,0 1 0,0-1 0,0 1-1,0-1 1,0 1 0,0 0 0,1 0-1,-1 0 1,0 0 0,0 0 0,4 2-1,-6-2 121,0 0-1,0 0 0,0 0 1,1 0-1,-1 1 0,0-1 1,0 0-1,0 0 0,1 0 0,-1 1 1,0-1-1,0 0 0,0 0 1,0 1-1,0-1 0,0 0 1,0 0-1,0 1 0,1-1 0,-1 0 1,0 0-1,0 1 0,0-1 1,0 0-1,0 0 0,0 1 1,-1-1-1,1 0 0,0 1 1,0-1-1,-9 16-346,-11 8 144,-1-1 0,-2-1 0,0-1-1,-46 33 1,-114 58 1681,99-63-56,78-46-1315,-62 41 1294,60-38-1247,1-1 0,0 1 1,1 0-1,0 1 0,0 0 0,-8 11 1,13-17-125,1-1 0,-1 1 0,1-1 0,0 1 0,-1-1 0,1 1 0,0-1 0,0 1 0,-1-1 1,1 1-1,0-1 0,0 1 0,0-1 0,0 1 0,0 0 0,0-1 0,0 1 0,0-1 0,0 1 1,0-1-1,0 1 0,0 0 0,0-1 0,0 1 0,1-1 0,-1 1 0,0 0 0,1-1-4,0 1 0,0-1-1,-1 1 1,1-1-1,0 1 1,0-1 0,0 0-1,-1 0 1,1 1 0,0-1-1,0 0 1,0 0-1,0 0 1,0 0 0,-1 0-1,2 0 1,39-7-69,-40 6 85,256-75 1027,90-22-1793,-331 94 600,25-5-335,-38 9 368,-1-1 0,1 1-1,0 0 1,0 0 0,0 0 0,-1 0 0,1 1 0,0-1 0,0 1 0,4 1-1,-2 6-393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0:22.81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326 149 5369,'133'-73'2322,"4"-3"-1697,-537 376-2860,256-183 2297,92-78 879,114-71-154,74-26-1,-116 51-760,0 0 0,0 2 0,0 0 0,1 2 0,0 0-1,0 1 1,-1 1 0,33 2 0,-42 1-100,0 0 0,0 1 0,-1 0 0,1 1 0,-1 0 0,0 0 0,0 1 0,0 1 0,12 8 0,-18-11 10,0 0 0,0 1-1,0-1 1,-1 1 0,1 0 0,-1 0 0,0 0 0,0 0 0,4 9 0,-6-10 46,0 0 0,0 0 0,0 0-1,-1 0 1,1 0 0,-1 0 0,0 1 0,0-1 0,0 0 0,0 0 0,0 0 0,-1 0-1,1 0 1,-1 0 0,0 0 0,0 0 0,-2 3 0,-6 11 85,-2-1 0,0 0-1,-1-1 1,0 0 0,-1-1 0,-21 18 0,-12 12 134,-9 19 68,2 3-1,-71 116 1,123-180-271,-6 8 14,2 0 1,-1 0 0,2 0 0,-7 18 0,11-26-27,-1-1 0,1 1 1,-1 0-1,1-1 1,0 1-1,0 0 0,-1-1 1,1 1-1,0 0 0,1 0 1,-1-1-1,0 1 1,0 0-1,1-1 0,-1 1 1,1 0-1,0-1 0,-1 1 1,1-1-1,0 1 1,0-1-1,0 1 0,0-1 1,0 0-1,0 1 1,0-1-1,1 0 0,-1 0 1,0 0-1,1 0 0,-1 0 1,1 0-1,-1 0 1,1 0-1,-1-1 0,1 1 1,0 0-1,3 0 0,41 3-204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1:19.1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5 707 240,'-4'-10'5072,"4"10"-4980,19-10 1169,517-152 1968,-195 54-3109,623-143-96,-596 161-288,-207 48-326,-53 8-3590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1:19.9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2617,'26'7'5731,"-2"7"-3524,14 6-1436,10-8-441,1-3-1,0-2 1,80 1-1,-84-7-232,0 2 0,0 1 0,0 3 0,79 23 0,-123-30-92,45 19 11,-44-18-4,0 0 1,0-1-1,0 1 0,0 0 1,0 0-1,0 1 1,-1-1-1,1 0 0,0 1 1,-1-1-1,1 1 1,-1-1-1,1 1 1,-1 0-1,0-1 0,0 1 1,0 0-1,2 4 1,-5-4 23,0 1 1,0-1 0,0 1-1,0-1 1,0 0-1,0 0 1,-1 0 0,1 0-1,-1 0 1,0-1 0,1 1-1,-1-1 1,0 0 0,0 1-1,-5 0 1,-3 3-5,-32 20-145,1 2 0,2 1-1,1 3 1,1 1 0,-63 68-1,98-96-140,-1 1 1,0-1-1,1 1 0,0 0 0,0 0 0,0 0 1,1 0-1,0 0 0,-2 7 0,6 7-698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1:21.9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1896,'0'0'260,"35"2"1378,185 28-26,14-12-927,454 53-405,-571-55-425,88 17 531,-174-26-937,-1 1 0,0 2 0,0 0 0,38 21 0,-48-20-329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1:26.6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126 21 1712,'-6'-3'806,"0"0"0,0 0 0,0 1-1,-1 0 1,1 0 0,-1 1 0,1-1-1,-9 1 1,12 0-689,1 1 0,0-1 0,-1 1 1,1 0-1,-1 0 0,1 0 0,0 0 0,-1 1 0,1-1 0,0 1 0,-1-1 1,1 1-1,0 0 0,0 0 0,-1 0 0,1 0 0,0 0 0,0 0 1,0 1-1,0-1 0,1 1 0,-1-1 0,0 1 0,1 0 0,-1 0 0,-1 2 1,3-4-74,0 1 0,-1 0 0,1-1 0,0 1 1,0 0-1,0-1 0,0 1 0,0 0 0,0-1 1,0 1-1,0 0 0,0-1 0,0 1 1,0-1-1,0 1 0,0 0 0,1-1 0,-1 1 1,0 0-1,0-1 0,1 1 0,-1-1 0,0 1 1,1-1-1,-1 1 0,1-1 0,-1 1 0,1 0 1,22 11 473,35 2-422,-49-13-12,18 5-74,-1 1 1,1 1-1,-2 1 0,1 1 1,-1 2-1,-1 0 0,0 1 1,-1 2-1,0 0 0,-1 2 0,-1 0 1,-1 1-1,0 2 0,17 21 1,-36-39-7,1 0 0,-1 0 0,1 0 0,-1 0 0,0 1 1,0-1-1,0 0 0,0 1 0,0-1 0,0 0 0,-1 1 0,1-1 0,-1 1 1,0-1-1,1 1 0,-1-1 0,0 1 0,-1-1 0,1 1 0,0-1 1,-1 1-1,1-1 0,-1 0 0,0 1 0,0-1 0,0 0 0,0 1 0,0-1 1,-1 0-1,1 0 0,-1 0 0,1 0 0,-1 0 0,0 0 0,1-1 0,-1 1 1,0 0-1,0-1 0,0 0 0,0 1 0,-5 1 0,-10 6 19,0-1-1,-1 0 1,0-1-1,-26 6 1,25-7-17,-26 11-134,1 3-1,-80 47 1,71-36-1274,34-18-575,4 1 701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1:32.7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1 1896,'-10'0'2901,"31"17"-424,0 5-1630,0-2 1,2 0 0,0-1 0,37 22 0,111 53-397,-83-48-27,785 480 795,-657-386-1133,451 310-514,-401-267-1535,-84-73-2354,-130-80 3109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1:34.8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17 354 2601,'-16'-1'7283,"53"9"-4986,13 16-2006,1-2-1,2-2 1,0-2-1,97 19 1,174 7 74,-317-43-351,1 0-1,0 0 1,0-1-1,0-1 1,0 1-1,0-1 1,11-3 0,-18 4-9,1-1 1,-1 1 0,0-1-1,1 0 1,-1 1 0,0-1 0,0 0-1,0 1 1,0-1 0,0 0-1,0 0 1,0 0 0,0 0-1,0 0 1,0 0 0,0-1 0,-1 1-1,1 0 1,1-2 0,-2 0 3,0 1 0,0 0 1,0 0-1,0 0 0,0-1 1,0 1-1,0 0 0,-1 0 1,1 0-1,-1 0 0,1 0 1,-1-1-1,0 1 0,0 0 1,0 1-1,-2-4 0,-113-166 359,81 126-673,3-2 0,-46-86-1,63 87-1697,6 24 1304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1:42.3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27 3273,'6'-4'246,"0"1"0,0 0 0,0 0-1,1 0 1,-1 1 0,1 0 0,0 0 0,-1 0 0,1 1 0,0 0 0,0 0 0,0 1 0,13 1 0,-8-1 369,1 1-1,-1 1 1,0 0 0,0 1-1,0 0 1,0 1 0,14 6-1,-7 0-313,-1 2 0,0 0 0,-1 1 0,0 1 0,-1 0 0,0 1 0,-2 1-1,0 0 1,0 1 0,-2 1 0,0 0 0,14 28 0,5 22 293,-2 2 0,24 90-1,-30-90-37,20 71-274,-6 1-1,-7 2 1,-6 2-1,-6 0 0,-1 220 1,-22-272-430,-4-2 1,-3 1 0,-5-1-1,-4-1 1,-4-1-1,-4-2 1,-3 0-1,-59 110 1,73-164-1399,-31 42 1,25-45 451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6.700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14035,'126'23'448,"20"34"-224,-1 21-96,-22 32-72,-16 11-104,-32 17-24,-18 8 24,-37 20-8,-20 7-176,-45 20-264,-25 5-264,-47 0-1137,-24-3-943,-41-17 1552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1:44.2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68 30 2945,'5'-30'9789,"-4"31"-9688,4 16 1140,-5 17-685,-36 208 1218,-6 62-975,42-300-766,-1 0-1,1 0 1,0 1-1,0-1 1,1 0 0,-1 0-1,1 0 1,0 0 0,1 5-1,-1-8-22,0 1-1,-1-1 1,1 0 0,0 0-1,0 0 1,0 0 0,0 0-1,0 0 1,0 0 0,0 0-1,1-1 1,-1 1 0,0 0-1,0-1 1,1 1 0,-1-1-1,0 1 1,1-1-1,-1 1 1,0-1 0,1 0-1,-1 0 1,0 0 0,1 0-1,-1 0 1,1 0 0,-1 0-1,1 0 1,-1 0 0,0-1-1,2 0 1,20-5 34,-1-2 1,0 0-1,-1-1 1,0-2-1,39-24 1,-9 5 13,408-254-10,-369 219-4275,-72 52 2700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1:51.0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641 304 4233,'-10'1'10602,"11"-1"-10526,-1-1 0,1 0 0,-1 1 0,1-1 0,-1 0 0,1 0 0,-1 1 0,1-1 0,-1 0 0,0 0 0,0 0 0,1 0 0,-1 1 0,0-1 0,0 0 0,0 0-1,0 0 1,0 0 0,0 0 0,0 1 0,0-1 0,0 0 0,-1 0 0,1 0 0,0 0 0,0 1 0,-1-1 0,1 0 0,-1 0 0,1 0 0,-1 1 0,1-1 0,-1 0 0,1 1 0,-1-1 0,1 0-1,-1 1 1,0-1 0,1 1 0,-1-1 0,0 1 0,-1-1 0,-3-2 52,1 0 0,-1 0 0,0 1 1,0 0-1,0 0 0,-1 0 0,1 0 0,0 1 0,-1 0 0,1 0 0,-1 1 0,1-1 0,-1 1 0,1 0 0,-1 1 0,1 0 1,-1-1-1,1 1 0,-7 3 0,5-2-85,1 0 1,0 0-1,0 0 1,1 1 0,-1 0-1,0 0 1,1 1-1,0 0 1,0 0-1,0 0 1,0 0-1,0 1 1,1-1 0,0 1-1,0 1 1,-3 5-1,4-5-14,0 0 0,0 0 0,1 0-1,-1 0 1,2 0 0,-1 1 0,1-1-1,0 1 1,0-1 0,0 1 0,1-1-1,0 1 1,1 0 0,0-1 0,0 1-1,0-1 1,0 1 0,4 6 0,-3-8-7,1 0-1,0 0 1,0-1 0,0 1 0,0-1 0,1 0-1,0 0 1,0-1 0,0 1 0,0-1 0,0 1 0,1-1-1,0-1 1,-1 1 0,1-1 0,0 1 0,0-1-1,0-1 1,1 1 0,-1-1 0,0 0 0,9 1-1,0-1 25,0-1 0,0 0 0,0 0-1,0-2 1,0 1 0,0-2 0,0 0-1,0-1 1,18-7 0,-26 9-1,0-1 0,0 1 0,0-1 0,-1 0 0,1-1 0,-1 1 1,0-1-1,0 0 0,0 0 0,-1-1 0,1 1 0,-1-1 0,0 0 0,0 0 1,-1-1-1,0 1 0,1-1 0,-2 0 0,1 1 0,-1-1 0,0 0 1,0-1-1,1-6 0,-3 8-12,-1 0 1,1 0 0,-1-1-1,0 1 1,0 0 0,-1 0-1,1 0 1,-1 0 0,0 0-1,0 1 1,-1-1 0,0 1-1,1-1 1,-1 1 0,-1 0-1,1 0 1,-1 0 0,1 1-1,-1-1 1,0 1 0,-1 0-1,1 0 1,0 0 0,-1 0-1,-5-1 1,-4-4-4,-1 1-1,0 1 1,0 0 0,-1 1-1,0 1 1,-30-4 0,40 7-44,-1 0 0,1 0 0,-1 1 0,0 0-1,1 0 1,-1 1 0,0 0 0,1 0 0,-1 0 0,1 1 0,0 0 0,-1 0 0,1 1 0,0 0 0,0 0 0,1 0 0,-1 1 0,1 0 0,-1 0 0,1 0 0,0 1 0,1-1 0,-1 1 0,1 0 0,0 1 0,0-1-1,0 1 1,1 0 0,0-1 0,0 2 0,-3 9 0,1-2-7,0 0-1,1 0 1,1 1 0,0 0-1,1-1 1,1 1-1,0 0 1,1 0-1,0 0 1,1 0 0,5 22-1,-5-30 14,1-1 0,0 1-1,0-1 1,0 0 0,1 0-1,0 0 1,0 0 0,0 0 0,1 0-1,0-1 1,0 0 0,1 0-1,-1 0 1,1 0 0,0-1-1,0 0 1,1 0 0,-1 0 0,1 0-1,0-1 1,0 0 0,0 0-1,0-1 1,1 0 0,-1 0-1,1 0 1,9 1 0,-2-3 6,-1 1 1,1-2-1,0 0 0,-1 0 1,1-1-1,-1-1 0,0 0 1,0-1-1,0-1 1,0 0-1,-1 0 0,0-1 1,17-12-1,-19 13 17,-1-1 0,0-1-1,0 0 1,-1 0 0,0-1 0,0 0-1,-1 0 1,0-1 0,-1 0 0,0 0-1,0-1 1,0 0 0,-2 0 0,1 0-1,-1 0 1,5-22 0,-8 26 7,0 0-1,-1 0 1,0-1 0,0 1 0,0 0 0,-1 0-1,0 0 1,0 0 0,0 0 0,-1 0 0,0 0-1,0 0 1,-1 1 0,1-1 0,-1 1 0,-5-7-1,2 4 12,0 1-1,-1 0 0,0 0 0,-1 0 0,1 1 1,-1 0-1,0 0 0,-1 1 0,-13-6 0,6 3-8,-1 2 0,-1 0 0,1 0 0,-1 2 0,0 0-1,0 1 1,0 1 0,0 1 0,0 1 0,-30 2 0,39-1-35,0 1 0,0 0 1,0 0-1,0 1 0,0 0 1,1 0-1,0 1 0,0 0 1,0 1-1,-14 9 0,18-10 2,0 0 0,0 1-1,0-1 1,1 1 0,-1 0-1,1 0 1,0 0 0,1 0-1,-1 0 1,1 0 0,0 1-1,0-1 1,1 1 0,0 0-1,0-1 1,0 1 0,1 0-1,-1 6 1,1 0 5,1 0 0,0 0 0,1-1 0,0 1 0,1 0 0,0-1 0,0 1 1,2-1-1,-1 0 0,1 0 0,1-1 0,0 1 0,0-1 0,1-1 0,1 1 0,-1-1 0,1 0 0,1-1 0,0 0 0,0 0 0,1-1 0,-1 0 0,1-1 1,1 0-1,-1-1 0,1 0 0,0 0 0,1-1 0,-1-1 0,1 0 0,-1 0 0,1-1 0,0-1 0,0 0 0,0 0 0,0-1 0,0-1 0,-1 0 0,1-1 1,0 0-1,16-5 0,-12 2 25,-1-1 0,0-1 0,-1 0 0,1-1 1,-1-1-1,-1 0 0,0-1 0,0 0 1,18-19-1,-26 24 2,0-1 1,-1 1 0,0-1-1,0 0 1,-1 0 0,1 0-1,-1-1 1,-1 1 0,1-1-1,2-13 1,-4 16 1,-1-1 1,1 0-1,-1 1 0,-1-1 1,1 1-1,-1-1 0,0 0 1,0 1-1,0-1 0,0 1 1,-1 0-1,0-1 0,1 1 1,-2 0-1,1 0 0,0 0 1,-1 0-1,-3-3 0,-5-4 16,1 1-1,-2 0 1,1 0-1,-1 2 1,-1-1-1,0 1 1,0 1-1,0 0 0,-1 1 1,0 1-1,0 0 1,-1 1-1,1 0 1,-24-2-1,24 4-40,-1 0-1,0 1 1,1 1-1,-1 0 1,0 1-1,1 0 0,-1 1 1,1 1-1,-1 1 1,1 0-1,0 0 1,0 2-1,1-1 1,-24 15-1,26-11-13,0 0 0,1 0 0,0 1 0,0 1 0,1 0-1,1 0 1,-1 0 0,2 1 0,0 0 0,0 1 0,1 0 0,1 0 0,0 0 0,1 0 0,0 1 0,1 0 0,1-1-1,0 1 1,0 24 0,2-27 9,1 0 0,-1 0-1,2 0 1,0 0 0,0 0 0,1-1-1,0 1 1,1 0 0,0-1 0,0 0-1,1 0 1,1-1 0,0 1-1,0-1 1,1 0 0,0-1 0,0 1-1,1-2 1,0 1 0,0-1 0,1 0-1,0-1 1,1 0 0,-1 0-1,13 5 1,-8-6 8,1 0-1,0-1 1,0 0 0,0-2-1,0 0 1,0 0 0,0-1-1,1-1 1,-1-1-1,0 0 1,0-1 0,0-1-1,26-7 1,-28 6 17,0 0 0,-1-1 0,1 0 0,-1-1 0,-1-1 0,1 1 0,-1-2 0,0 0 0,-1 0 0,1-1 0,-2 0 0,1-1 0,-2 0 1,1 0-1,13-23 0,-19 26-2,0-1 0,-1 1 1,1-1-1,-1 0 0,-1 0 0,0 1 1,0-1-1,0 0 0,-1 0 1,0 0-1,-1 0 0,0 0 0,0 0 1,0 0-1,-1 0 0,-1 0 1,1 1-1,-1-1 0,0 1 1,-9-14-1,1 1 26,-2 1 0,0 0 0,-1 1 1,-1 1-1,-1 0 0,-19-16 0,16 18-21,0 1 0,0 0-1,-1 2 1,-1 0 0,0 1 0,-1 1 0,0 1-1,0 1 1,-1 1 0,-36-6 0,45 11-28,0 0 0,-1 1-1,0 0 1,1 1 0,-1 1 0,1 0 0,-1 1 0,1 1 0,0 0 0,0 1-1,0 0 1,0 1 0,1 1 0,-1 0 0,1 1 0,1 0 0,-1 1 0,-14 13-1,20-16-5,0 1 0,1 1 0,0-1-1,1 1 1,-1 0 0,1 1 0,1-1 0,-1 1-1,1 0 1,1 0 0,-1 0 0,1 1-1,1-1 1,-1 1 0,2-1 0,-1 1-1,1 0 1,0 0 0,1 0 0,0 0-1,1-1 1,0 1 0,2 10 0,0-6 1,1 0 0,0-1 0,1 0 0,1 0 0,0 0 0,0 0 0,1-1 0,1 0 1,0-1-1,0 0 0,1 0 0,0 0 0,1-1 0,0-1 0,12 9 0,-2-4 7,0-1 0,1 0 0,1-2 0,0 0 0,0-2 0,1 0 0,0-1 0,0-2 0,1 0 0,0-2 0,0 0 0,0-2 0,27-1 0,-33-1 13,-1-1 0,0-1 0,0 0 0,0-1 0,-1-1 0,1 0 0,-1-1-1,0-1 1,-1-1 0,0 0 0,0-1 0,0-1 0,-2 0 0,1-1 0,-1 0 0,0-1 0,-1 0 0,-1-1 0,10-15-1,-15 20 2,0-1 0,-1 0 0,0 0 0,-1 0-1,0 0 1,0-1 0,-1 0 0,0 0 0,-1 0 0,0 0-1,-1 0 1,0 0 0,0 0 0,-1-1 0,-1 1-1,0 0 1,0 0 0,-1 0 0,0 0 0,0 0-1,-1 0 1,-1 0 0,0 1 0,0-1 0,-1 1-1,-10-16 1,4 10 3,-1 0-1,0 1 0,-1 1 1,0 0-1,-1 0 0,-1 1 1,0 1-1,-1 1 0,1 0 1,-2 1-1,0 0 0,0 2 1,-35-11-1,36 13-26,-1 1-1,1 1 1,-1 1 0,0 0-1,0 1 1,0 1 0,0 0-1,0 2 1,0 0 0,-32 8-1,39-7-10,0 1-1,0 0 1,1 1-1,-1 0 1,1 1-1,0 0 1,0 0-1,1 0 1,0 1-1,0 1 1,1-1-1,0 1 1,0 1-1,0-1 1,1 1 0,1 0-1,0 1 1,-6 13-1,4-6 2,1 0 1,1 1-1,1-1 1,0 1-1,1 0 0,1 0 1,1 0-1,1 0 1,0 1-1,1-1 0,1 0 1,1 0-1,1-1 0,0 1 1,1-1-1,14 33 1,-12-35 16,0-1 1,2 1-1,0-1 1,0 0 0,1-1-1,1 0 1,0-1 0,1 0-1,0-1 1,0 0-1,2-1 1,-1 0 0,1-1-1,1-1 1,-1 0-1,1-1 1,1-1 0,25 8-1,-19-9 18,0-1-1,0-1 0,1-1 1,-1-2-1,0 0 1,0-1-1,40-7 0,-46 5 14,0 0 0,-1-1 1,1-1-1,-1-1 0,0 0 0,-1-1 0,0-1 0,0 0 0,0 0 0,-1-2 0,18-15 0,-27 21-6,0-1-1,0 1 1,-1-1-1,1 0 1,-1 0-1,0 0 1,0 0-1,0 0 1,-1-1-1,0 1 1,0-1-1,0 0 1,-1 1-1,0-1 1,1-12-1,-2 10 4,-1 0-1,0-1 1,0 1-1,-1 0 1,0-1-1,0 1 1,-1 0-1,0 0 1,-1 1-1,-4-9 1,-8-8 17,-1 0 1,-1 1-1,-1 0 1,-1 2-1,-28-25 1,23 25-31,0 0 0,-1 2 0,-2 0 0,1 2 0,-2 1 0,0 1 0,-1 2 0,-62-19 0,70 27-40,1 0-1,-1 2 1,0 0-1,-1 1 1,1 2-1,0 0 1,0 1 0,0 2-1,0 0 1,0 1-1,0 1 1,1 1-1,0 1 1,-23 11-1,32-12 4,1 1-1,0 0 0,0 1 1,1 0-1,0 0 1,0 1-1,1 1 1,1 0-1,-1 0 1,1 0-1,1 1 1,0 0-1,0 1 1,2-1-1,-1 1 0,1 1 1,-5 19-1,7-22 20,1 0-1,0 0 0,1 0 0,0 0 1,0 0-1,1 0 0,0 0 0,1 0 0,0 0 1,1 0-1,0 0 0,1-1 0,-1 1 1,2-1-1,0 1 0,0-1 0,0 0 1,1 0-1,0-1 0,1 0 0,0 0 1,1 0-1,11 11 0,-3-7 4,1 0 0,0-2 0,0 0-1,1-1 1,1 0 0,-1-2 0,1 0 0,1-1 0,-1-1-1,1 0 1,0-1 0,0-2 0,0 0 0,35-1 0,-26-1 13,-1-2 0,0-1 0,0-1 0,-1-2-1,1 0 1,-1-2 0,0-1 0,-1-1 0,47-26 0,-55 27 14,-1-2 0,-1 0-1,0-1 1,0 0 0,-1-1-1,17-21 1,-27 29-8,0-1 0,0 0-1,0 0 1,-1 0 0,1-1 0,-2 1 0,1-1-1,-1 0 1,0 1 0,0-1 0,0 0 0,-1 0-1,-1 0 1,1-1 0,-1 1 0,0 0 0,0 0-1,-1 0 1,0 0 0,-3-9 0,-2-1 6,-1 1 0,-1-1 1,0 1-1,-1 0 1,-1 1-1,0 0 0,-1 1 1,-1 0-1,0 1 1,-1 0-1,0 1 0,-1 0 1,-1 1-1,1 0 1,-2 2-1,1 0 0,-27-11 1,27 13-33,0 0 1,0 1 0,-1 1-1,0 1 1,0 0 0,0 1-1,0 1 1,-1 1-1,1 0 1,0 1 0,-1 0-1,1 2 1,-1 0-1,1 0 1,0 2 0,0 0-1,1 1 1,-1 0-1,-24 13 1,29-10-13,0 0 0,1 1 1,0 0-1,0 0 0,1 1 0,0 0 1,1 1-1,0 0 0,1 1 0,0-1 0,1 1 1,0 0-1,1 1 0,0 0 0,1-1 0,1 1 1,0 1-1,0-1 0,1 0 0,1 1 1,0 15-1,1-10 6,0 0 1,1 0-1,1-1 0,1 1 1,1 0-1,0-1 1,1 1-1,1-1 0,1-1 1,0 1-1,2-1 1,0-1-1,0 1 0,19 22 1,-15-26 15,0-1-1,1 0 1,0-1 0,0-1 0,1 0 0,1-1-1,0-1 1,0 0 0,0-1 0,1-1-1,0 0 1,0-1 0,1-1 0,-1-1-1,37 2 1,-41-4 16,1-1-1,0 0 0,-1-1 1,1 0-1,-1-1 1,1-1-1,-1 0 0,0-1 1,0 0-1,-1-1 1,1-1-1,-1 0 1,0 0-1,0-1 0,-1-1 1,0 0-1,0 0 1,-1-1-1,0 0 0,-1-1 1,14-18-1,-18 21 2,-1 0-1,-1 0 1,1 0 0,-1-1-1,-1 1 1,1-1-1,-1 0 1,0 1 0,-1-1-1,0 0 1,0-15-1,-2 9 4,0 0 0,-1 0 1,0 0-1,-1 0 0,-1 1 0,-6-17 0,-4-1 7,-1 0 1,-2 1 0,0 1-1,-40-49 1,47 66-20,-1-1 0,0 1 0,-1 1 1,0 0-1,-1 1 0,0 0 0,-1 1 0,0 0 1,0 1-1,-1 1 0,-28-11 0,33 15-23,0 1 1,-1 0-1,0 1 1,1 0-1,-1 0 0,0 1 1,1 1-1,-1 0 0,0 0 1,1 1-1,-1 0 0,1 1 1,0 0-1,0 1 0,0 0 1,0 1-1,0 0 0,1 0 1,-11 9-1,10-7-11,1 0 1,0 1-1,1 1 1,-1-1-1,1 1 1,1 1-1,0 0 1,0 0-1,1 0 1,1 1-1,-1-1 1,2 1-1,-1 1 1,-2 13-1,3-10 8,1 1 0,1 0-1,0 0 1,1 0 0,1 0-1,1 0 1,0 0 0,1 0-1,0 0 1,6 18 0,-4-21 13,1 1 1,0-1-1,0 0 1,2-1-1,-1 0 1,2 0 0,-1 0-1,2 0 1,-1-2-1,2 1 1,16 14-1,-18-18 9,1 0-1,0-1 1,0-1-1,0 1 0,1-2 1,0 1-1,0-1 1,0-1-1,1 0 1,-1 0-1,1-1 1,-1 0-1,1-1 0,0-1 1,0 1-1,12-2 1,-7-2 14,-1 0 0,1 0 0,-1-2 0,0 0-1,0 0 1,-1-2 0,0 0 0,0 0 0,0-1 0,-1-1 0,0 0 0,-1-1 0,0 0 0,-1-1 0,11-12 0,-8 7 11,-1 0 0,0-1 0,-1-1 0,-1 0 0,-1 0 0,0-1 0,-2 0 0,0 0 0,-1-1 0,8-38 0,-13 48-8,-1 0 0,0 0 0,-1 0 1,0 0-1,-1 1 0,0-1 0,0 0 0,-1 0 0,0 0 0,-1 1 0,0-1 0,0 1 0,-1 0 0,0 0 0,-1 0 0,0 1 0,0-1 1,-10-10-1,5 9-1,0 0 0,0 1 0,-1 0 1,0 1-1,-1 0 0,0 0 1,0 2-1,-1-1 0,1 2 0,-1-1 1,0 2-1,-25-6 0,16 6-46,-1 1-1,0 1 0,0 0 0,0 2 0,0 1 0,0 1 1,0 1-1,0 0 0,0 2 0,1 1 0,0 1 0,0 0 1,-25 14-1,36-16 11,0 1 1,1 0-1,0 0 0,0 1 1,0 1-1,1 0 0,0 0 1,1 1-1,0-1 1,0 2-1,1-1 0,0 1 1,0 1-1,1-1 1,1 1-1,0 0 0,0 0 1,1 1-1,0-1 0,1 1 1,1 0-1,0 0 1,0 0-1,1 0 0,1 0 1,1 20-1,0-23 18,1 0 0,-1-1 1,1 1-1,1-1 0,0 1 0,0-1 0,1 0 0,0 0 0,0 0 1,0-1-1,1 1 0,10 10 0,-5-8 0,0 0-1,0-1 1,1 0 0,0-1 0,1 0-1,-1-1 1,21 9 0,-9-6 6,1-2 1,0 0-1,1-2 1,-1 0-1,1-2 1,0 0-1,0-2 1,41-1-1,-43-3 10,0-1 0,-1-1 0,0-1-1,0-1 1,0-1 0,-1-1 0,22-10-1,-30 11 2,0 1 0,-1-2 0,0 1 0,-1-2 0,1 0 0,-2 0 0,1-1 0,-1 0 0,-1 0 0,0-1 0,0-1 0,9-16 0,-15 21-2,-1 1 0,0-1 1,0 1-1,0-1 0,-1 0 0,0 0 1,-1 0-1,1 1 0,-1-1 1,-1 0-1,1 0 0,-1 0 1,0 0-1,-1 1 0,0-1 1,0 0-1,0 1 0,-1 0 1,1-1-1,-8-9 0,-1-3 12,-2 0 0,0 1 0,-1 1 0,-1 0 0,-17-16 0,17 20-26,-1 1-1,0 0 1,0 1 0,-1 0 0,-1 1 0,0 2 0,0 0 0,0 0 0,-1 2 0,0 0 0,-1 1 0,1 1-1,-1 1 1,0 1 0,-28 0 0,35 2-22,-1 1 1,0 0-1,0 1 1,1 1-1,0 0 0,-1 1 1,1 0-1,0 1 0,1 0 1,-1 1-1,1 0 0,0 1 1,1 1-1,0 0 0,0 0 1,0 1-1,1 1 0,1-1 1,-1 2-1,2-1 0,-1 1 1,2 1-1,-9 13 0,7-5 3,1-1-1,0 1 0,2 1 1,0-1-1,1 1 1,1 0-1,1 0 1,1 0-1,1 1 0,1-1 1,0 0-1,2 1 1,1-1-1,7 31 1,-8-41 17,1-1 0,1 0 0,-1 0 0,2 0 0,-1 0 0,2-1 0,-1 1 0,1-1 0,0 0 0,1-1 0,0 0 0,0 0 0,1 0 0,0-1 0,0 0 0,1-1 0,0 0 0,0 0 0,1-1 0,-1 0 0,1-1 0,0 0 0,0 0 0,1-1 0,-1 0 0,1-1 0,-1 0 0,1-1 0,0 0 0,11-1 0,-11 0 13,0-1 0,0 0 0,-1-1 0,1 0-1,0-1 1,0 0 0,-1 0 0,0-1-1,0-1 1,0 1 0,0-2 0,10-7-1,-6 3 10,-2-1 0,1 0 0,-1-1 0,-1 0-1,0-1 1,-1 0 0,13-21 0,-9 8 15,-1 0 1,-1-1-1,-1 0 0,-1-1 0,-2 0 1,0 0-1,-3-1 0,6-54 1,-11 70-21,1-1 1,-2 1-1,0 0 1,0 0-1,-1 0 1,-1 0-1,0 0 1,-1 1-1,0-1 1,-1 1-1,-6-12 1,5 14-5,-1 1 0,0 0 0,0 0 1,-1 0-1,0 1 0,0 0 0,-1 0 1,0 1-1,-1 0 0,0 1 0,0 0 0,-18-8 1,14 9-30,1 0-1,-1 1 1,0 0 0,0 1 0,0 1 0,-1 0 0,1 1 0,-1 1-1,1 0 1,0 1 0,-1 0 0,1 1 0,0 1 0,0 0-1,0 1 1,0 1 0,1 0 0,-1 1 0,1 0 0,1 1 0,-1 0-1,1 1 1,1 1 0,-1-1 0,1 2 0,1 0 0,-16 18 0,17-18 5,-1 1 1,2 0 0,-1 1 0,2 0-1,-1 1 1,2-1 0,0 1 0,0 1-1,1-1 1,1 1 0,0 0 0,1 0-1,0 0 1,1 0 0,1 0 0,0 1-1,1-1 1,1 0 0,0 1 0,1-1 0,0 0-1,2 0 1,-1 0 0,1 0 0,1-1-1,1 1 1,12 21 0,-8-21 12,0-1 1,1 0-1,1 0 1,0-1-1,0-1 1,1 0-1,1-1 1,0-1-1,0 0 1,1 0-1,0-1 1,0-1-1,1-1 1,-1 0-1,2-1 1,29 5-1,-22-6 12,0-1-1,1-1 0,-1-1 1,1-1-1,-1-1 0,1-1 0,-1-1 1,0-1-1,0-1 0,0-2 1,23-9-1,-27 8 12,0-2 0,0 0 0,-2-2 0,1 0-1,-1-1 1,-1 0 0,24-25 0,-36 33-8,1 0 1,-2-1-1,1 1 0,-1-1 1,1 0-1,-2 0 0,1-1 0,-1 1 1,0-1-1,0 0 0,0 0 1,-1 0-1,-1 0 0,1 0 1,-1 0-1,0-1 0,0 1 0,-1 0 1,0-1-1,-1 1 0,1 0 1,-2 0-1,1-1 0,-1 1 0,0 0 1,-2-7-1,-5-2 5,0 0 0,0 1-1,-1 0 1,-1 0 0,-1 1 0,0 1 0,-1 0 0,0 0-1,-1 1 1,0 1 0,-1 1 0,0 0 0,-1 0 0,0 2-1,-29-12 1,20 11-26,0 0-1,0 2 0,-1 1 1,0 1-1,-1 1 0,1 2 1,-1 0-1,1 2 0,-1 1 1,-30 4-1,44-3-12,0 0-1,0 1 1,0 1 0,1 0-1,-1 0 1,1 1-1,0 1 1,0 0 0,1 1-1,0 0 1,0 1-1,1 0 1,-1 0 0,2 1-1,-1 1 1,1-1-1,1 1 1,0 1 0,0 0-1,1 0 1,1 1 0,0-1-1,0 1 1,1 1-1,0-1 1,1 1 0,-3 17-1,4-15 8,0 0 0,2 0 0,-1 0-1,2 0 1,0 0 0,0 0 0,2-1 0,0 1-1,0 0 1,1 0 0,1-1 0,1 0 0,0 1-1,1-2 1,14 26 0,-9-23 7,0-1-1,0 0 1,2-1-1,0 0 1,1-1-1,0 0 1,1-2-1,0 1 1,1-2-1,0 0 1,0-1-1,22 8 1,-20-10 10,1 0 0,-1-2 0,1 0 0,0-2 0,0 0 0,1-1 0,-1 0 0,0-2 0,1 0 0,-1-2 0,1 0 0,-1-1 0,0-1 0,0 0 0,20-9 0,-25 8 11,-1 0 1,0-2 0,0 1-1,-1-1 1,0-1 0,0 0 0,-1-1-1,0 0 1,-1-1 0,0 0 0,0 0-1,-1-1 1,0-1 0,-1 1 0,-1-1-1,1-1 1,-2 1 0,0-1-1,0 0 1,-2-1 0,6-19 0,-8 14 6,0 0 1,-1 1 0,-1-1-1,-1 0 1,0 0 0,-1 0-1,-2 0 1,0 1 0,0 0-1,-2 0 1,0 0 0,-1 0-1,-1 1 1,-18-29 0,11 21-14,-2 1 0,0 0 0,-2 1 0,0 1 0,-1 1 0,-2 1 0,0 1 0,-46-31 0,53 41-24,1 0 1,-2 2-1,1 0 0,-1 0 0,0 2 1,0 0-1,0 0 0,-1 2 0,0 0 1,-23-1-1,29 4-16,1 1-1,0 0 1,-1 1 0,1 0 0,0 0 0,0 1-1,0 0 1,0 1 0,1 0 0,-1 1-1,1 0 1,0 0 0,1 1 0,-1 0-1,1 0 1,0 1 0,1 0 0,-9 10 0,4-1 10,1 0 0,0 0 1,1 1-1,1 0 1,0 1-1,1 0 0,1 0 1,1 1-1,1 0 1,0 0-1,2 0 0,0 1 1,1-1-1,1 1 0,1 0 1,0-1-1,2 1 1,4 21-1,-4-23 26,2 0 0,1 0 0,0 0 0,1-1 0,0 0-1,2 0 1,0 0 0,1-1 0,0 0 0,2-1 0,0 0 0,0-1 0,1 0 0,1-1-1,0 0 1,1-1 0,1-1 0,-1 0 0,23 12 0,-20-15 8,1-1 0,0-1 1,0 0-1,1-2 0,0 0 0,-1-1 0,1-1 1,0 0-1,0-2 0,0 0 0,1-1 1,-2-1-1,1-1 0,0-1 0,0 0 1,-1-1-1,20-9 0,-26 9 7,0 0 0,-1 0 0,0-2 0,0 1-1,0-1 1,0-1 0,-1 0 0,-1 0 0,1-1 0,-1 0 0,-1-1 0,0 0 0,0 0-1,-1-1 1,0 0 0,-1 0 0,0 0 0,-1-1 0,0 0 0,-1 0 0,0-1 0,-1 1-1,-1-1 1,0 1 0,0-1 0,-1-14 0,-2 10-6,0 1 1,-2-1-1,1 1 1,-2 0-1,-1 0 0,0 0 1,0 1-1,-2-1 0,0 1 1,-1 1-1,0-1 1,-1 1-1,-1 1 0,0 0 1,0 0-1,-2 1 1,1 0-1,-2 1 0,0 0 1,0 1-1,-22-12 0,20 12-43,-1 2 0,0 0-1,0 1 1,-1 0 0,0 1-1,0 1 1,0 1-1,0 0 1,-1 1 0,0 1-1,0 1 1,1 1-1,-1 0 1,0 1 0,0 1-1,1 1 1,-1 0-1,1 1 1,-31 12 0,35-10 3,0 1 1,0 1 0,1 0-1,0 0 1,1 1-1,-1 0 1,2 1 0,0 1-1,0 0 1,1 0 0,0 0-1,1 1 1,0 1-1,1-1 1,0 1 0,1 1-1,0-1 1,2 1 0,-1 0-1,2 0 1,0 0-1,0 0 1,1 1 0,1-1-1,1 1 1,0 0-1,1-1 1,0 1 0,1-1-1,1 0 1,0 1 0,1-1-1,0-1 1,1 1-1,9 15 1,-5-11 20,2-1 1,0 0-1,1-1 0,0 0 0,1-1 1,1-1-1,1 0 0,0-1 0,0 0 1,2-2-1,-1 0 0,1 0 0,1-2 1,0 0-1,0-1 0,1 0 0,35 8 1,-33-11 20,0-1-1,1-1 1,-1 0 0,1-2 0,-1 0 0,1-1 0,-1-2 0,1 0 0,-1-1 0,0-1 0,0-1 0,0-1 0,-1-1-1,1-1 1,-2-1 0,27-15 0,-31 15 8,0-2 0,-1 1 1,0-2-1,-1 0 0,-1 0 0,0-1 0,0-1 0,-1 0 0,16-28 0,-21 31-5,-1 0-1,-1-1 0,0 1 1,0-1-1,-1 0 0,-1 0 0,0 0 1,0 0-1,-1 0 0,-1-1 1,0 1-1,-1 0 0,0 0 1,0-1-1,-5-12 0,-1 3 1,0 1-1,-2-1 1,-1 1-1,0 1 1,-2 0-1,0 0 1,-1 1-1,-1 1 0,-1 0 1,0 1-1,-2 1 1,0 0-1,-29-20 1,30 24-34,0 0 0,-1 2 0,0 0 0,-1 1 1,0 1-1,-1 1 0,0 0 0,0 1 0,0 1 0,0 1 1,-1 1-1,0 0 0,0 2 0,0 0 0,0 2 0,-20 2 1,27-1-38,0 1 1,1 1-1,0 0 0,-1 0 1,1 1-1,1 1 1,-1 0-1,1 1 1,0 0-1,1 0 1,0 2-1,-11 9 1,8-5 11,1 1 1,1 0 0,1 1-1,0 0 1,0 1-1,2-1 1,0 2 0,-7 20-1,7-16 23,2 1-1,0 0 1,2 0-1,0 0 1,2 0-1,0 1 0,1-1 1,2 0-1,0 1 1,1-1-1,2 0 0,0 1 1,1-2-1,12 33 1,-10-38 19,1 0 1,0-1 0,1 0-1,1 0 1,0-1 0,1 0-1,0-1 1,1-1 0,1 0-1,0 0 1,1-1 0,0-1-1,0 0 1,1-1 0,0 0-1,1-1 1,0-1 0,0-1-1,1 0 1,0-1 0,-1-1-1,2-1 1,-1 0 0,0-1-1,1-1 1,-1 0-1,1-1 1,-1-2 0,0 1-1,1-2 1,-1 0 0,0-1-1,0-1 1,-1-1 0,1 0-1,-1-1 1,-1-1 0,21-13-1,-23 13 31,-1 0 0,-1-1 0,0-1 0,0 0 0,-1 0 0,0-1 0,-1 0 0,0-1 0,-1 0 0,0-1-1,-1 1 1,0-1 0,-1-1 0,-1 1 0,0-1 0,0 0 0,-2 0 0,0-1 0,0 1 0,-2 0 0,0-1-1,0 0 1,-1 1 0,-1-1 0,0 1 0,-1-1 0,-5-14 0,0-1 1,-3 1-1,0 0 1,-2 1-1,0 0 1,-3 1-1,0 1 1,-1 0 0,-2 1-1,0 1 1,-37-37-1,37 43-37,0 0-1,-2 1 1,0 1-1,-1 1 0,-1 1 1,0 1-1,-1 1 0,0 0 1,-1 2-1,0 1 1,0 1-1,-50-10 0,64 17-32,1 0 0,-1 1 0,1 0-1,0 1 1,-1-1 0,1 2-1,0-1 1,0 1 0,-1 1 0,1 0-1,1 0 1,-1 0 0,0 1 0,1 1-1,0 0 1,0 0 0,0 0 0,1 1-1,0 0 1,0 0 0,0 1-1,1 0 1,0 0 0,0 0 0,1 1-1,0 0 1,0 0 0,-4 11 0,-1 2 1,2 0 0,0 1 0,2 1 1,0-1-1,2 1 0,0 0 1,1 0-1,2 0 0,0 0 0,4 34 1,-1-35 27,1 0 1,1 0-1,2-1 1,0 1-1,1-1 1,1 0-1,1-1 1,0 1-1,22 31 1,-23-41 13,0-1 0,1 1 0,0-2 0,1 1 0,-1-1 0,2-1 0,0 0 0,0 0 1,0-1-1,1 0 0,-1-1 0,2-1 0,-1 0 0,1 0 0,-1-1 0,1-1 0,22 3 0,-13-4 14,-1-2-1,0 0 1,0-1-1,0-1 1,0-1-1,0-1 0,0-1 1,-1-1-1,25-10 1,-31 11 8,-1-1 0,0-1 0,0 0 0,0 0 0,-1-1-1,0-1 1,0 0 0,-1-1 0,-1 0 0,1-1 0,-2 0 0,1 0 0,-2-1 0,9-13 0,-14 18-7,0-1 0,0 1 0,-1-1 0,1 1 0,-2-1 0,1 0 0,-1 0 0,0 1 0,-1-1 0,0 0 0,0 0 0,-1 0 0,-1-10 0,-1 5 4,-1 1-1,0-1 1,0 1-1,-1 0 1,-1 0-1,0 0 1,-12-16-1,4 9-6,0 1 1,-2 1-1,0 0 0,-1 1 0,0 0 0,-1 2 0,-1 0 0,-35-20 0,39 27-49,1 0 1,-1 1-1,-1 1 0,1 0 0,-1 1 0,0 0 0,0 1 0,0 1 1,0 1-1,0 0 0,0 1 0,-1 1 0,1 1 0,0 0 0,0 1 1,0 0-1,1 1 0,-1 1 0,1 1 0,0 0 0,0 1 0,1 1 0,0 0 1,0 1-1,1 0 0,0 1 0,1 0 0,0 1 0,0 1 0,1 0 1,1 0-1,-12 19 0,13-18 7,1 0 0,0 1 1,1 0-1,0 0 0,1 1 1,1 0-1,1 0 0,0 1 1,0-1-1,2 1 0,-2 25 1,4-30 12,1-1 0,0 1 0,1 0 0,0-1 0,0 1 0,1-1 0,0 1 0,1-1 0,1 0 0,-1-1 0,1 1 0,1-1 0,0 0 0,0 0 0,1-1 0,0 1 0,0-2 0,9 8 0,10 6 16,2-2 0,0 0 0,0-3 0,2 0 0,0-1-1,1-2 1,0-2 0,1 0 0,0-2 0,1-2 0,0-1 0,0-1-1,0-2 1,1-1 0,-1-2 0,0-1 0,60-10 0,-75 8 33,-1-2 0,0 0 0,0-1 0,0-1-1,-1 0 1,0-1 0,-1-1 0,0 0 0,17-14 0,-25 18-8,-1-1 0,0 0 1,0-1-1,0 1 0,-1-1 0,0 0 0,0-1 0,0 1 0,-1-1 0,-1 0 0,1 0 1,-1 0-1,0 0 0,-1-1 0,0 1 0,-1-1 0,1 1 0,-2-1 0,1 0 0,-2-15 1,-2 7 4,0 0 0,-1 0 0,-1 0 0,-1 1 0,0 0-1,-1 0 1,-1 0 0,0 1 0,-1 0 0,-19-24 0,1 6-7,-1 2-1,-1 1 1,-44-35-1,41 40-21,-1 1-1,-69-37 0,81 50-26,-1 1 0,0 2 0,-1 0-1,0 1 1,0 1 0,-33-3-1,46 8-20,-1 0 1,1 1-1,-1 1 0,1-1 0,0 2 0,-1 0 0,1 0 0,0 1 0,0 0 0,0 0 0,0 1 0,1 1 0,-1 0 0,1 0 0,0 0 0,1 1 1,-1 1-1,1 0 0,1 0 0,-1 0 0,1 1 0,0 0 0,1 0 0,0 1 0,0-1 0,-7 17 0,1 0 1,1 1 0,1 1 0,1 0 0,2 1 0,0-1 0,2 1 0,1 1 0,-1 46 0,5-52 27,1 0 0,0 0 1,2 0-1,1 0 0,1-1 0,0 1 1,2-1-1,1-1 0,0 1 1,2-1-1,14 24 0,-15-31 9,1 0-1,1-1 1,0 0-1,0 0 1,2-1-1,-1-1 1,2 0-1,-1-1 1,1 0 0,1-1-1,0-1 1,0 0-1,1-1 1,-1-1-1,33 9 1,-32-12 15,1-1 0,-1-1 1,1 0-1,0-1 1,0-1-1,-1-1 0,1 0 1,-1-1-1,1-1 1,-1 0-1,0-2 0,0 1 1,-1-2-1,0 0 1,0-1-1,18-13 0,-13 9 31,-1-2 0,-1-1 0,0 0 0,0-1 0,-2-1 0,0 0 0,-1-1 0,-1-1 0,-1-1 0,0 0 0,10-24 0,-14 23 6,-1 0-1,-1-1 1,-2-1-1,0 1 1,-1-1-1,-1 1 1,-1-1 0,-1 0-1,-1 0 1,-2 0-1,0 0 1,-6-27-1,4 32-24,-1 0-1,0 0 1,-2 0-1,0 1 1,-1 0-1,-1 0 1,0 1-1,-1 0 0,-1 0 1,0 2-1,-2-1 1,1 1-1,-2 1 1,1 0-1,-21-13 1,18 15-45,-1 0 0,0 1 0,-1 1 0,-1 1 0,1 0 0,-1 1 0,0 2 0,-1 0 0,1 0 0,-1 2 0,0 1 0,0 0 0,0 1 0,0 1 0,0 2 0,0-1 0,0 2 0,1 1 0,-1 0 0,1 2 0,0 0 0,0 1 0,1 1 0,-1 0 0,2 2 0,0 0 0,0 1 0,-25 21 0,28-21 10,2 1 0,0 0-1,0 0 1,1 1 0,0 1 0,1 0-1,1 0 1,1 1 0,0 0 0,0 0-1,2 1 1,0 0 0,0 0-1,2 1 1,0-1 0,1 1 0,1 0-1,0 0 1,1 0 0,1 0 0,1 0-1,0 0 1,1 0 0,1 0-1,1 0 1,0-1 0,1 1 0,1-1-1,0 0 1,1-1 0,1 1 0,1-2-1,0 1 1,19 23 0,-10-20 18,0-1 0,1-1 0,1-1-1,0 0 1,1-2 0,0 0 0,1-1 0,1-2 0,0 0 0,0-1 0,1-2 0,0 0 0,0-1-1,0-2 1,47 3 0,-40-5 16,0-2 0,0-1-1,-1-2 1,1-1 0,0-1-1,-1-2 1,0-1 0,-1-1-1,0-1 1,0-2 0,-1-1-1,35-22 1,-56 31-8,0-1 1,0 0-1,-1 0 0,0 0 1,0-1-1,0 0 0,0 0 1,-1-1-1,0 0 1,-1 0-1,0 0 0,0 0 1,0 0-1,-1-1 0,0 0 1,0 0-1,-1 0 1,2-12-1,-3 8 15,-1 1 1,0-1-1,-1 1 1,0 0-1,-1-1 1,0 1-1,-1 0 1,0 0-1,-1 0 1,0 0-1,0 1 1,-12-19-1,0 4-8,-1 0-1,-1 1 1,-2 2 0,0 0 0,-1 0-1,-1 2 1,-1 1 0,-1 1 0,0 1-1,-1 1 1,-1 1 0,-1 1 0,-40-15-1,43 20-59,-1 1 0,1 1 0,-1 1-1,-1 1 1,1 1 0,-1 1 0,1 1-1,-1 2 1,0 1 0,0 0 0,1 2 0,0 1-1,-1 1 1,1 2 0,-46 17 0,60-19 6,1 0 1,0 1-1,0 1 1,0-1-1,1 2 0,-1-1 1,2 1-1,-1 1 1,1-1-1,1 1 1,-1 1-1,2 0 1,-1 0-1,1 0 1,1 0-1,0 1 1,0 0-1,1 0 1,-4 17-1,5-12 16,1 1 1,0 0-1,1 0 0,0 0 1,2 0-1,0 0 0,1 0 1,0-1-1,2 1 0,0-1 0,1 1 1,0-1-1,9 17 0,-4-13 13,1 0-1,1-1 1,1-1-1,0 0 1,1-1-1,1 0 1,0-1-1,2-1 1,30 23-1,-23-22 8,0-1 0,2-1 1,0-1-1,0-1 0,1-1 0,0-1 0,37 7 0,-37-11 14,0-2-1,0-1 0,0-1 1,1-1-1,-1-1 1,0-2-1,49-9 0,-56 7 9,0-2-1,-1 0 1,1-1 0,-1-1-1,-1-1 1,0 0-1,0-2 1,-1 0 0,0-1-1,27-24 1,-37 28-5,0 1 0,0-1 0,-1-1 0,0 1 0,-1-1 0,1 0 1,-2 0-1,1-1 0,-1 1 0,-1-1 0,4-14 0,-4 8 15,-1-1 0,0 1 1,-1 0-1,-1-1 0,-1 1 1,-3-28-1,-2 14-2,-2-1 1,-1 1 0,0 1 0,-3 0-1,0 0 1,-2 1 0,-18-27-1,13 26-20,-2 1 1,0 2-1,-2 0 0,-1 1 0,-1 2 0,-38-28 0,43 36-17,0 1 0,-2 1 1,1 1-1,-1 2 0,-1 0 0,0 1 0,0 1 0,-1 1 1,-40-7-1,52 13-35,-1 0 0,1 1-1,-1 1 1,1 0 0,-1 0 0,1 1 0,0 1 0,0 0 0,0 0 0,0 2 0,0-1 0,1 1 0,0 1 0,0 0 0,0 1 0,1 0-1,0 0 1,0 1 0,1 1 0,0-1 0,0 2 0,1-1 0,-12 19 0,8-10 9,2 0 0,0 1 0,1 0 0,1 1 0,0 0-1,2 0 1,0 0 0,2 1 0,0 0 0,1 0 0,1 0 0,1 0 0,3 29 0,1-23 27,1-1 1,1 0 0,2-1-1,0 0 1,2 0 0,0 0-1,2-1 1,1 0 0,1-1-1,1-1 1,0 0 0,2-1-1,1 0 1,0-2 0,25 23-1,-26-29 11,0 0-1,0 0 0,1-2 0,1 0 1,0-1-1,1 0 0,0-2 1,0 0-1,0-2 0,1 0 0,0-1 1,0 0-1,1-2 0,-1-1 0,1 0 1,0-2-1,-1 0 0,1-1 0,38-8 1,-42 6 13,0-2 0,-1 0 0,0-1 0,0-1 0,0 0 0,-1-1 0,0-1 0,0 0 0,17-15 0,-24 18-5,-2-1 1,1 0 0,-1 0 0,0 0-1,0-1 1,-1 0 0,0 0 0,0 0-1,-1-1 1,0 0 0,0 0 0,-1 0-1,-1 0 1,1 0 0,-1 0 0,-1-1-1,0 1 1,0-15 0,-3 1 17,0 0 1,-2 0 0,-1 0-1,0 0 1,-2 1-1,-1 0 1,0 0-1,-13-23 1,1 8-2,-2 1 1,-1 1 0,-45-53-1,50 68-33,-1 0 0,0 2-1,-2 0 1,0 2-1,-1 0 1,0 1 0,-1 1-1,-1 2 1,-48-20 0,57 27-44,1 1-1,0 0 1,-1 1 0,0 1 0,0 0 0,0 1 0,0 1 0,0 0 0,0 1 0,0 0 0,1 2-1,-1-1 1,0 2 0,1 0 0,0 1 0,0 0 0,0 1 0,0 0 0,-15 11 0,11-4-3,1 0 1,0 1 0,1 1-1,1 1 1,0 0 0,1 1 0,1 0-1,1 1 1,0 1 0,1 0-1,1 0 1,1 1 0,-12 41-1,14-36 52,1 0 0,1 1 0,1 0 0,1 0-1,2 0 1,0 0 0,2 0 0,1 0 0,1 0-1,1 0 1,11 35 0,-10-47 6,1 0 1,0 0-1,1-1 1,0 0-1,1-1 0,1 1 1,0-1-1,0-1 1,1 0-1,1 0 0,0-1 1,0-1-1,1 0 1,0 0-1,1-1 0,0 0 1,0-1-1,1-1 1,-1 0-1,1-1 1,1-1-1,-1 0 0,1-1 1,20 3-1,-18-4 26,-1 0 1,1-1-1,0-1 0,0-1 1,0 0-1,0-1 0,-1-1 0,1 0 1,-1-2-1,0 1 0,0-2 1,0 0-1,-1-1 0,0-1 0,0 0 1,0-1-1,-2-1 0,1 0 1,-1 0-1,0-2 0,16-18 1,-24 23-6,0 0 0,0 0 0,-1 0 1,0 0-1,0-1 0,-1 0 0,0 0 0,0 0 1,-1 0-1,0 0 0,0-1 0,-1 1 1,0-1-1,-1-8 0,0 5-2,-2-1 1,0 1-1,0 0 0,-1-1 0,0 1 0,-1 0 0,-1 1 1,-9-20-1,-3 4-44,0 0 0,-2 0 0,-1 2 0,-1 1 0,-1 0 0,-39-31 0,41 38-71,-39-24-1,52 36-355,0 1 1,-1 1-1,1-1 0,-1 1 0,0 1 1,0-1-1,0 1 0,0 1 0,-16-2 1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1:52.7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 2275 4569,'-1'1'185,"1"0"-1,-1 1 1,0-1 0,0 0-1,1 0 1,-1 1 0,1-1-1,-1 1 1,1-1 0,-1 1-1,1-1 1,0 0 0,0 1 0,0-1-1,0 1 1,0-1 0,0 1-1,0-1 1,0 1 0,1-1-1,-1 1 1,0-1 0,1 1-1,0-1 1,-1 0 0,2 2-1,-1-2-99,0 0 0,1 0 0,-1 0-1,1-1 1,-1 1 0,1 0 0,-1-1-1,1 1 1,-1-1 0,1 0 0,-1 1-1,1-1 1,0 0 0,-1 0-1,1 0 1,0 0 0,-1 0 0,1 0-1,-1-1 1,1 1 0,-1-1 0,1 1-1,0-1 1,-1 1 0,3-2 0,4-2-47,0-1 0,0 1 1,-1-1-1,1-1 1,-1 1-1,0-1 0,-1-1 1,0 1-1,10-13 0,46-73 161,-53 76-152,122-218 1190,-20 33 209,-82 152-1242,-2-2-1,-2-1 1,-2 0 0,-3-2-1,-2-1 1,-2 0-1,-3-1 1,-3 0 0,-1-1-1,-4 0 1,-1-64-1,-7 69-152,-2 0 0,-3 0 0,-2 0 0,-2 1 0,-30-79-1,10 52-17,-3 1-1,-76-122 0,92 170-152,-1 1 1,-1 0-1,-45-43 1,49 56-843,0 0 1,-1 2 0,-38-22-1,24 20-307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1:55.6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113 202 1624,'-2'0'199,"0"0"0,-1 0 0,1-1 0,0 1 1,0-1-1,0 1 0,-1-1 0,1 1 0,0-1 0,0 0 0,0 0 0,0 0 0,0 0 0,0-1 0,1 1 0,-12-9 1841,11 9-1881,1 1 0,0 0 0,-1 0-1,1 0 1,-1 0 0,1 0-1,-1 0 1,1 0 0,-1 0-1,1 0 1,-1 1 0,1-1 0,0 1-1,-1-1 1,1 1 0,0-1-1,-1 1 1,1 0 0,0 0-1,0 0 1,-1-1 0,1 1-1,-2 2 1,-21 9 3394,24-11-3531,-1-1 0,1 0 0,-1 1 0,1-1 0,-1 1 0,1-1 0,-1 0 0,1 1 0,0-1 0,-1 1 0,1-1 0,0 1 0,-1-1 0,1 1-1,0-1 1,0 1 0,-1 0 0,1-1 0,0 1 0,0-1 0,0 1 0,0-1 0,0 1 0,0 0 0,0-1 0,0 1 0,0-1 0,0 1 0,0 1 0,2 20 98,33 163 328,3 22-387,-34-172-64,-4-22-9,1-1 0,1 1-1,0 0 1,1 0 0,0 0 0,1-1-1,0 0 1,8 16 0,-12-28 7,0 0 0,0 0 0,1 1 0,-1-1 0,0 0 0,0 0 0,0 0 0,1 0 0,-1 0 0,0 0 0,0 0 0,1 0 0,-1 0 0,0 0 0,0 0 0,0 0 0,1 0 0,-1 0 0,0 0 0,0 0 0,0 0 0,1 0 0,-1 0 0,0 0 0,0 0 0,0 0 0,1 0 1,-1-1-1,0 1 0,0 0 0,0 0 0,1 0 0,-1 0 0,0 0 0,0-1 0,0 1 0,0 0 0,0 0 0,1 0 0,-1 0 0,0-1 0,0 1 0,0 0 0,0 0 0,0 0 0,0-1 0,0 1 0,0 0 0,0 0 0,0-1 0,0 1 0,0 0 0,0 0 0,0 0 0,0-1 0,0 1 0,0 0 0,0-1 0,3-13-92,3-52 71,-4 0 0,-2 1-1,-10-69 1,7 96 25,-21-129-175,2 10 7,20 142 181,1 9 30,0-1 1,0 1-1,0-1 1,1 1-1,0-1 1,1 1-1,-1-1 0,3-6 1,-3 12-27,1 1-1,0-1 1,-1 1 0,1 0 0,0-1 0,-1 1-1,1 0 1,0 0 0,-1-1 0,1 1-1,0 0 1,-1 0 0,1 0 0,0 0 0,-1 0-1,1 0 1,0 0 0,0 0 0,-1 0-1,1 0 1,0 0 0,-1 1 0,1-1 0,0 0-1,-1 0 1,1 1 0,0-1 0,-1 0-1,2 2 1,28 13 260,-20-9-141,7 2 50,1-1-1,0-1 1,1-1 0,-1 0 0,29 2-1,97 1 929,-113-9-1280,0 2 1,0 1 0,0 1-1,-1 2 1,1 1 0,56 19-1,-86-25 107,1 1-320,0 0 0,1 0 1,-1 0-1,1 0 1,-1 0-1,1-1 0,0 1 1,-1-1-1,1 0 0,0 0 1,-1 0-1,4 0 1,19-7-1422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08.0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381 296 1128,'6'-6'658,"0"0"1,0 0-1,-1 0 0,1-1 0,-1 0 1,-1 0-1,1 0 0,-2-1 0,1 0 1,-1 1-1,0-1 0,0 0 0,2-11 1,-6 18-609,1 0 0,0 0 0,-1 0 0,1 0 0,-1 0 1,1 0-1,-1 1 0,1-1 0,-1 0 0,0 0 0,1 1 1,-1-1-1,0 0 0,1 1 0,-1-1 0,0 1 1,0-1-1,0 1 0,0-1 0,0 1 0,1 0 0,-1-1 1,0 1-1,0 0 0,0 0 0,0-1 0,0 1 1,0 0-1,0 0 0,0 0 0,0 0 0,0 1 0,0-1 1,-2 0-1,-35 8 1086,31-4-1063,-1 1 0,1 0-1,0 0 1,1 1 0,-1-1-1,1 2 1,0-1 0,0 1-1,1 0 1,0 0 0,0 0 0,1 1-1,-7 14 1,10-19-33,0 0 1,0 0 0,-1 0-1,2 1 1,-1-1-1,0 0 1,1 1 0,-1-1-1,1 1 1,0-1-1,0 1 1,1-1-1,-1 0 1,1 1 0,-1-1-1,1 0 1,0 1-1,1-1 1,-1 0 0,0 0-1,1 0 1,0 0-1,-1 0 1,1 0-1,0 0 1,1-1 0,-1 1-1,0-1 1,1 0-1,-1 1 1,1-1-1,0 0 1,0 0 0,0-1-1,0 1 1,6 2-1,-4-2-21,-1 0-1,1 0 0,0 0 0,0-1 0,0 0 1,0 0-1,0 0 0,0 0 0,0-1 0,0 0 1,0 0-1,1 0 0,-1-1 0,0 0 0,0 0 1,0 0-1,0 0 0,-1-1 0,1 0 0,0 0 1,-1 0-1,1 0 0,-1-1 0,8-6 1,-7 5 5,0-1 1,-1-1 0,0 1-1,0 0 1,0-1 0,0 0-1,-1 0 1,0 0 0,-1 0-1,1-1 1,-1 1 0,0-1-1,-1 0 1,1 1 0,-1-1-1,-1 0 1,1 0 0,-2-8 0,1 10-4,0 0 1,0 0-1,-1 0 1,1 0-1,-1 0 1,0 0 0,-1 0-1,1 1 1,-1-1-1,0 0 1,0 1-1,-1 0 1,1-1 0,-1 1-1,0 0 1,0 0-1,0 1 1,-1-1-1,1 1 1,-1-1 0,0 1-1,0 0 1,0 0-1,-1 1 1,1-1-1,-9-3 1,6 5-29,1-1-1,0 1 1,-1 0-1,1 1 1,-1-1-1,1 1 1,-1 0-1,1 1 1,-1 0-1,1 0 1,-1 0-1,1 1 1,0 0-1,0 0 1,0 0-1,0 1 1,0 0-1,0 0 1,1 1-1,-7 4 1,7-5 4,1 1 1,-1 0-1,1 0 0,0 0 0,0 1 1,0-1-1,0 1 0,1 0 1,0 0-1,0 0 0,0 0 1,1 1-1,-1-1 0,-1 10 0,3-12 10,1 0 0,0 1-1,0-1 1,0 0 0,0 0 0,1 1-1,-1-1 1,1 0 0,0 0-1,0 0 1,0 0 0,0 0-1,0 0 1,1 0 0,-1 0-1,1-1 1,0 1 0,0 0-1,0-1 1,0 1 0,0-1 0,1 0-1,-1 0 1,1 0 0,-1 0-1,1 0 1,5 2 0,2 1 7,0 0 1,1-1 0,-1-1-1,1 0 1,0 0-1,0-1 1,-1 0 0,2-1-1,-1 0 1,0-1-1,0 0 1,0 0 0,0-2-1,0 1 1,0-1-1,13-5 1,-16 5-5,0 0 0,0-1 0,0 0 0,-1-1 0,1 0 0,-1 0 0,1-1 0,-2 1-1,1-1 1,0-1 0,-1 1 0,0-1 0,0-1 0,-1 1 0,0-1 0,0 0 0,0 0 0,-1 0 0,0 0 0,0-1 0,4-15-1,-7 20-2,0-1 0,0 0 0,0 1 0,-1-1 0,1 1-1,-1-1 1,0 0 0,0 1 0,-1-1 0,1 0 0,-1 1 0,1-1-1,-1 1 1,0-1 0,-1 1 0,1 0 0,-1-1 0,1 1-1,-1 0 1,0 0 0,0 0 0,0 0 0,-1 0 0,1 0-1,-1 1 1,1-1 0,-1 1 0,0 0 0,0 0 0,0 0-1,0 0 1,0 0 0,-1 1 0,1-1 0,-5 0 0,-2-2-28,0 2 1,0-1-1,0 2 1,0-1-1,0 1 1,-1 1-1,1 0 1,-1 0-1,1 1 0,0 1 1,-13 2-1,6 1 12,1 0 0,0 1 0,0 1-1,1 0 1,0 1 0,0 1-1,1 0 1,-17 14 0,28-20 14,-1 0 1,1-1-1,0 1 1,0 0-1,1 1 1,-1-1-1,1 0 1,-1 1-1,1-1 1,0 1-1,0 0 1,1 0-1,-1 0 1,1 0-1,0 0 1,0 0-1,0 0 1,0 0-1,1 0 1,0 1-1,0-1 1,0 0-1,0 0 1,1 1-1,-1-1 1,1 0-1,0 0 1,0 0-1,1 0 1,-1 0-1,1 0 1,0-1-1,0 1 1,0 0-1,1-1 1,-1 1-1,6 4 1,-2-2 8,0 0 1,1 0-1,-1-1 1,1 0-1,0-1 1,1 1-1,-1-1 1,1-1-1,0 1 1,0-1-1,0-1 1,0 1 0,0-2-1,1 1 1,-1-1-1,0 0 1,1-1-1,-1 0 1,1 0-1,-1 0 1,1-2-1,-1 1 1,10-3-1,-13 3 12,0-1-1,0 1 1,0-1-1,0 0 1,0 0-1,-1-1 1,1 1-1,-1-1 1,1 0 0,-1 0-1,0 0 1,0-1-1,-1 1 1,1-1-1,-1 0 1,0 0-1,0-1 1,0 1-1,0 0 1,-1-1-1,0 0 1,0 0 0,0 1-1,0-1 1,-1 0-1,0 0 1,0-1-1,0 1 1,-1 0-1,1 0 1,-1 0-1,0-1 1,-1 1-1,0 0 1,1 0 0,-2 0-1,1 0 1,-3-7-1,2 5 29,0 0 0,-1 0 0,0 0 0,0 0-1,-1 1 1,1-1 0,-2 1 0,1 0 0,-1 0 0,1 0-1,-2 1 1,1 0 0,0 0 0,-1 0 0,0 0 0,0 1 0,-11-5-1,9 6-58,0 0 0,0 0 0,0 1 0,0 0 0,-1 1 1,1 0-1,0 0 0,-1 1 0,1 0 0,-1 0 0,1 1 0,-1 0 0,1 1 0,0 0 0,-12 4 0,9-2-15,0 0-1,1 1 1,0 0 0,0 0 0,0 1 0,1 1 0,-1-1 0,2 2 0,-1-1 0,1 1 0,0 0-1,1 1 1,0 0 0,0 0 0,-7 14 0,11-17 24,-1 1-1,2 0 1,-1 0-1,1 0 1,0 0-1,0 0 1,1 0-1,0 1 1,1-1-1,-1 0 1,1 1-1,1-1 1,-1 0-1,1 1 1,0-1-1,1 0 1,0 0 0,0 0-1,1 0 1,0 0-1,0 0 1,0-1-1,1 1 1,7 10-1,-7-12 9,1 0 1,-1 0-1,1 0 0,0 0 0,0-1 1,1 0-1,-1 0 0,1 0 0,0-1 0,0 0 1,0 0-1,0 0 0,0-1 0,1 0 1,7 2-1,-3-3 4,-1 1 0,1-1 0,0-1 1,0 0-1,0-1 0,0 0 0,0-1 0,19-5 0,-13 2 8,-1 0 0,0-2-1,0 0 1,-1 0 0,0-2 0,0 0-1,-1 0 1,0-2 0,0 1-1,-1-2 1,20-23 0,-27 27 5,-1 1 0,1-1 0,-2-1 1,1 1-1,-1-1 0,-1 0 0,1 1 0,-2-2 1,1 1-1,1-14 0,-3 20-12,-1 0-1,0-1 1,0 1 0,0 0-1,-1-1 1,1 1 0,-1 0-1,0-1 1,0 1 0,0 0-1,0 0 1,0 0 0,-1 0-1,0 0 1,1 0 0,-1 0-1,0 0 1,0 1 0,-1-1-1,1 1 1,0-1 0,-1 1-1,1 0 1,-1 0 0,0 0 0,0 1-1,0-1 1,0 0 0,0 1-1,0 0 1,-6-2 0,-7-1-20,1 1 0,-1 0 0,0 2 0,0-1 0,0 2 0,0 0 1,-1 1-1,-20 4 0,10 0-31,0 1 1,0 1-1,-50 21 1,69-24 23,-1 0 0,1 1 0,0 0 0,0 0 0,0 0 0,1 1 0,-1 1 0,2-1 0,-1 1 0,1 0 0,0 1 0,0-1 0,-8 16 0,13-19 8,-1 0 0,0 1 1,1-1-1,0 0 1,0 1-1,0 0 1,0-1-1,1 1 1,0-1-1,0 1 0,0 0 1,1-1-1,-1 1 1,1-1-1,0 1 1,0-1-1,1 1 1,-1-1-1,1 0 0,0 1 1,0-1-1,1 0 1,-1 0-1,1-1 1,0 1-1,0-1 0,0 1 1,0-1-1,6 5 1,-3-3 18,1 0 0,-1 0 1,1-1-1,0 0 0,1 0 0,-1-1 0,1 1 1,-1-2-1,1 1 0,0-1 0,0 0 1,12 1-1,-7-2 6,1-1 1,-1 0-1,1-1 1,-1 0-1,1-1 1,-1-1-1,17-5 1,-16 4-1,-1 0 0,0-2 0,0 1 0,0-2 0,-1 1 0,0-2 0,0 0 0,-1 0 0,0-1 0,0 0 0,-1-1 0,-1 0 0,1-1 0,-2 0 0,13-19 0,-18 23-9,0 0-1,0 0 1,-1 0 0,0 0-1,-1-1 1,1 1-1,-1-1 1,-1 1 0,1-1-1,-1 1 1,-1-1 0,1 1-1,-1-1 1,0 1 0,-1 0-1,0-1 1,0 1-1,-1 0 1,0 0 0,0 0-1,0 0 1,-1 1 0,0 0-1,0-1 1,-1 1 0,-6-7-1,3 5-38,0 0 0,-1 0-1,0 0 1,0 1 0,-1 1 0,0-1-1,0 2 1,0-1 0,0 1 0,-1 1-1,0 0 1,0 0 0,0 1-1,-1 1 1,1 0 0,-17-1 0,14 3-10,-1 1 1,1 0 0,0 1-1,0 1 1,1 0 0,-1 1-1,0 1 1,1 0 0,0 0-1,0 1 1,1 1 0,0 0-1,0 1 1,-13 11 0,19-14 24,0 1-1,0-1 1,0 1 0,1 1 0,0-1 0,0 1 0,1 0-1,0 0 1,0 1 0,0-1 0,1 1 0,0-1 0,1 1 0,0 0-1,0 0 1,1 1 0,-1-1 0,2 0 0,-1 0 0,1 0 0,1 1-1,-1-1 1,1 0 0,1 0 0,3 13 0,-2-12 23,1 0-1,0-1 1,0 1 0,1-1 0,0 0 0,0-1 0,1 1-1,-1-1 1,2 0 0,-1-1 0,1 1 0,0-1 0,0 0-1,1-1 1,0 0 0,0 0 0,0-1 0,1 0 0,-1 0-1,1-1 1,0 0 0,0-1 0,0 0 0,0 0 0,0-1-1,0 0 1,1 0 0,16-2 0,-15 1 3,1-1 1,-1 0-1,1-1 1,-1 0-1,0 0 1,0-1-1,0-1 1,0 0-1,0-1 0,-1 0 1,0 0-1,0-1 1,0 0-1,-1-1 1,0 0-1,0-1 1,-1 1-1,0-2 0,0 1 1,-1-1-1,0 0 1,-1-1-1,8-13 1,-10 15-8,-1-1 1,0-1-1,0 1 1,-1 0 0,0-1-1,-1 1 1,0-1 0,0 0-1,-1 1 1,0-1-1,-1 0 1,0 1 0,0-1-1,-1 1 1,-1-1-1,-6-17 1,6 20-45,-1 0 0,0-1 0,0 2 0,-1-1 0,0 0 0,0 1-1,0 0 1,-1 0 0,0 1 0,0-1 0,-1 1 0,1 1 0,-1-1 0,0 1 0,0 0 0,-1 1 0,1 0-1,-1 0 1,0 0 0,-12-2 0,8 3-5,0 1-1,0 0 0,0 1 1,0 0-1,0 0 0,0 1 1,0 1-1,0 0 0,1 1 1,-1 0-1,1 1 0,0 0 1,-1 0-1,2 2 0,-1-1 1,1 1-1,0 1 0,0 0 1,0 0-1,1 1 0,0 0 1,1 0-1,0 1 0,0 1 1,-12 18-1,13-16 31,0 0-1,0 0 0,1 1 1,1 0-1,0 0 1,1 0-1,0 1 0,1-1 1,0 1-1,2 0 1,-1 0-1,2 0 1,-1 0-1,2-1 0,0 1 1,1 0-1,0 0 1,1-1-1,1 1 1,0-1-1,1 0 0,7 16 1,-9-23 29,1 1 0,0-1 0,0 0-1,1 0 1,0 0 0,0 0 0,0-1 0,1 0 0,-1 0 0,1 0 0,0-1 0,1 0 0,-1 0-1,1-1 1,-1 0 0,1 0 0,8 2 0,-5-2 8,0-2 0,1 1-1,-1-1 1,1-1 0,-1 0 0,1 0 0,-1-1 0,1 0-1,-1-1 1,0 0 0,13-5 0,-8 2 7,1-1 0,-1 0 0,-1-1 1,1-1-1,-1 0 0,-1-1 0,1-1 1,-1 0-1,-1-1 0,0 0 0,-1-1 1,0 0-1,-1-1 0,0 0 0,13-25 0,-19 32-22,-2-1 0,1 1 0,-1-1 0,0 0 0,0 0 0,-1 0 0,0 0-1,0 0 1,0 0 0,-1 0 0,0 0 0,-1 0 0,0-1 0,0 1 0,0 0-1,-1 0 1,0 1 0,0-1 0,-1 0 0,0 1 0,0-1 0,-1 1-1,1 0 1,-1 0 0,-1 0 0,1 1 0,-1-1 0,0 1 0,0 0 0,0 1-1,-1-1 1,0 1 0,0 0 0,0 0 0,0 1 0,0 0 0,-1 0 0,0 0-1,-13-3 1,2 2-45,-1 0 0,0 1-1,0 0 1,0 2 0,0 0-1,0 1 1,-1 1-1,1 1 1,0 1 0,-25 6-1,27-4 5,1 0 1,0 1-1,-1 0 0,2 1 0,-1 1 0,1 1 0,0 0 0,1 1 0,0 0 1,1 1-1,-20 21 0,28-26 22,1 0-1,-1 0 1,1 0 0,0 1 0,1 0 0,-1-1 0,1 1-1,1 0 1,-1 1 0,1-1 0,1 0 0,-1 1 0,1-1 0,1 1-1,-1-1 1,1 1 0,0 0 0,1-1 0,0 1 0,0-1-1,1 0 1,0 1 0,0-1 0,0 0 0,1 0 0,0 0-1,1 0 1,-1-1 0,8 10 0,-4-5 29,1-1 1,0-1-1,0 0 0,1 0 0,0 0 1,1-1-1,0 0 0,0-1 1,0 0-1,1-1 0,0 0 1,1-1-1,-1 0 0,1-1 1,0 0-1,0 0 0,15 1 0,-9-4 8,-1-1 0,1 0-1,-1-2 1,0 0 0,0-1-1,1 0 1,-2-2 0,1 0-1,0-1 1,-1 0 0,0-1-1,26-17 1,-33 19-15,-1 0-1,1-1 1,-1 0 0,0-1 0,-1 0 0,1 0-1,-1-1 1,-1 1 0,0-1 0,0-1-1,0 1 1,-1-1 0,0 0 0,-1-1 0,0 1-1,-1-1 1,1 1 0,-2-1 0,1 0 0,-2 0-1,1 0 1,-1 0 0,-1-12 0,-1 15-26,0 0 0,0 0 1,-1 0-1,0 0 0,0 0 0,0 1 1,-1-1-1,0 1 0,-1-1 1,1 1-1,-1 0 0,-1 1 1,1-1-1,-1 1 0,1 0 1,-2 0-1,1 0 0,0 0 0,-1 1 1,0 0-1,0 1 0,0-1 1,-1 1-1,1 0 0,-1 0 1,-7-1-1,6 1-76,0 1 1,0 0-1,0 1 1,0 0-1,0 0 1,0 1 0,0 0-1,-1 0 1,1 1-1,0 0 1,0 0-1,0 1 1,0 0-1,0 0 1,1 1-1,-1 0 1,1 1-1,-1-1 1,1 1-1,0 1 1,0-1-1,-7 8 1,12-11-76,1 1 0,-1-1 0,0 0-1,1 1 1,-1 0 0,1-1 0,0 1 0,0 0 0,-1 0 0,1-1 0,0 1 0,1 0 0,-1 0-1,0 0 1,0 0 0,1 0 0,-1 1 0,1-1 0,0 0 0,0 0 0,0 0 0,0 0 0,0 0-1,0 1 1,0-1 0,1 0 0,-1 0 0,1 0 0,-1 0 0,2 3 0,11 11-1497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11.1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21 1120,'0'-2'167,"1"1"-1,-1 0 0,1 0 1,-1 0-1,1 0 0,-1 0 1,1 0-1,0 0 0,-1 0 1,1 0-1,0 1 0,0-1 1,0 0-1,0 0 0,0 1 1,0-1-1,0 0 0,0 1 1,0-1-1,0 1 1,0-1-1,0 1 0,0 0 1,0-1-1,0 1 0,0 0 1,1 0-1,-1 0 0,0 0 1,0 0-1,0 0 0,0 0 1,1 0-1,-1 1 0,0-1 1,0 0-1,0 1 0,0-1 1,2 1-1,-1 2 7,1-1 0,-1 1-1,0 0 1,0 0 0,0 0-1,0 0 1,0 0 0,-1 0 0,1 1-1,-1-1 1,0 0 0,2 7-1,4 32 371,-1 0-1,-2 0 1,-3 62-1,0-43-426,-40 541-1732,17-371-2058,12-118 2388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11.7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1067 1576,'26'-35'456,"8"-10"609,5-6-9,13-11-112,6-6-144,15-8-256,7-4-112,14-7-159,-2-4-57,3-3-152,-3-2-64,-2-1-553,-1-1-1047,-11 11 968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12.6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825 119 584,'11'-13'1024,"-1"0"-1,0 0 1,-1-1 0,0 0-1,12-27 1,-20 39-1065,3-7 1627,-7 15-755,-12 17-263,-399 405 80,35-40-5641,290-285 3637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13.2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201 1 2032,'11'0'2537,"-9"9"-1657,-2 3-72,-4 11-56,-3 6-79,-6 13-177,-1 10-96,-5 21-144,-3 8-24,-2 24-16,-1 7-32,0 12-80,2 1-160,5-10-688,4-7-608,8-22 695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19.22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377 114 336,'0'-4'82,"0"-1"0,0 1 0,0-1 1,-1 1-1,1-1 0,-1 0 0,-1 1 0,1 0 0,0-1 0,-1 1 0,0 0 0,0 0 1,0 0-1,-1 0 0,1 0 0,-1 0 0,0 1 0,0-1 0,0 1 0,-6-5 1,3 5-36,1 0 0,-1 0 0,0 0 0,-1 1 0,1 0 0,0 0 0,-1 0 0,1 1 1,-1 0-1,1 1 0,-1-1 0,1 1 0,-1 0 0,-6 2 0,2-1-30,0 1 0,0 1-1,0 0 1,0 1 0,0 0 0,1 0-1,-1 1 1,1 1 0,1-1-1,-1 2 1,1-1 0,0 1 0,0 1-1,1-1 1,-8 11 0,9-10-46,0 0 0,0 1 1,1 0-1,0 0 0,1 1 0,0-1 1,0 1-1,1 0 0,0 1 1,1-1-1,0 1 0,1-1 0,0 1 1,0 0-1,1 19 0,7 14-210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6.99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403 0 10106,'68'76'1296,"-33"20"2193,-6 26-3457,-14 33-456,-16 10-400,-42 13-488,-23 1-185,-51-2-615,-24-8-553,-41-30 1569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19.73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251 0 1272,'-4'6'504,"-3"3"641,-6-1 55,-4 7-216,-5 1-104,-4 3-160,3-1-39,-6 3-57,1 4-80,1 7-272,1 7-144,8 6-160,7 1-72,15 3-240,8 1-184,18 0-569,8 0-463,10-10 856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0.12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22 0 856,'-14'16'-32,"8"2"-56,4 1-8,2 3-96,6-1 136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0.62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194 0 1632,'-29'44'320,"-5"8"217,-5 1-241,-5-1-937,-4-8 457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1.10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258 0 2361,'14'4'464,"2"3"440,2 2-192,0 1-248,1 3-168,1 4-144,-4 5 0,-6 6 72,-3 2 56,-10 11 8,-10 2-32,-15 8-208,-7 1-160,-15 3-264,-5 0-160,-11-5-256,-1-1-368,-12-6 672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2.80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405 1 1472,'-7'1'289,"0"0"0,1 1-1,-1 0 1,0 0-1,1 0 1,-1 1 0,1 0-1,0 1 1,0-1 0,0 1-1,-10 9 1,-29 15-115,-21 0 281,36-16-248,-56 30-1,79-37-209,-1-1-1,1 1 0,0 1 0,1 0 1,-1 0-1,1 0 0,0 0 0,0 1 1,1 0-1,0 1 0,-8 13 0,12-18-25,0 0 0,0 0 0,0-1 0,0 1 0,0 0 0,1 0 0,-1 0 0,1 0 0,0 0-1,0 0 1,0 0 0,0 0 0,0 0 0,1 0 0,-1 0 0,1-1 0,0 1 0,0 0 0,2 5 0,0-4-48,-1 0 1,1 0 0,0 0 0,1-1-1,-1 1 1,1-1 0,0 0-1,-1 0 1,1 0 0,1 0-1,3 2 1,8 2-212,-1-1 1,1 0-1,0-1 0,0 0 1,31 4-1,8-3-86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3.21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229 0 1472,'-9'5'778,"-1"0"-1,1 1 0,0 0 0,0 0 0,-9 10 1,-21 13 1262,31-23-1942,-8 4-49,1 0 0,0 1 0,1 0 0,-16 17-1,27-25-26,0 0 0,1-1-1,0 1 1,0 0-1,0 0 1,0 0 0,0 1-1,0-1 1,1 0-1,0 1 1,-1-1 0,1 1-1,1-1 1,-1 1-1,0 0 1,1-1 0,0 1-1,0 0 1,0-1-1,0 1 1,0 0 0,1-1-1,0 1 1,0-1-1,0 1 1,0-1 0,3 6-1,1 1 5,2 0 0,-1 0 0,1-1-1,0 0 1,1-1 0,0 0-1,1 0 1,-1 0 0,1-1 0,1 0-1,0-1 1,-1 0 0,2-1 0,-1 0-1,20 6 1,-10-5-320,-1-1-1,1-1 1,1-1 0,-1 0-1,0-2 1,0 0-1,1-2 1,21-2-1,9-6-365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3.53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201 0 1784,'-30'20'601,"0"3"479,-1 2-40,1 3-16,5 1-168,2-3-95,7 1-377,4-8-184,8-4-208,4-1-40,11-5 8,7 3 8,12 1 40,7-1-8,13-1-352,1-2-337,4-1-1183,-1-1 1048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4.76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1 246 1496,'13'6'220,"0"0"1,0-1-1,1 0 0,0-2 0,0 1 0,0-1 0,0-1 1,1-1-1,-1 0 0,0-1 0,1 0 0,22-4 0,-15 1-96,0-2 0,-1 0 0,1-1 0,-1-1 0,0-1-1,-1-1 1,28-16 0,-40 19-65,0 1 1,0-2-1,0 1 0,-1-1 0,0 0 0,-1-1 1,1 0-1,-1 0 0,8-15 0,-12 19-142,0 1 0,0-1 1,0 0-1,-1 1 0,0-1 0,0 0 0,0 0 0,0 0 0,0 0 0,-1 0 0,0 0 0,0 0 0,0 0 0,0 0 0,0 0 1,-1 0-1,0 0 0,0 1 0,0-1 0,0 0 0,-1 0 0,1 1 0,-1-1 0,0 0 0,0 1 0,0 0 0,-4-4 0,-12-8-679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5.30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1 450 2553,'16'4'697,"0"-1"1,0 0-1,0-1 0,1-1 1,-1 0-1,22-3 1,-15 1-521,0-2 1,0-1-1,0-1 0,-1-1 1,25-10-1,-35 12-216,-1-1 0,0 0 0,0-1 0,0-1 0,-1 0 0,0 0 1,0-1-1,-1 0 0,0-1 0,13-14 0,-17 16 62,-1 0-1,0 0 1,0 0-1,-1-1 1,0 1 0,0-1-1,0 0 1,-1 1-1,-1-1 1,1 0 0,-1 0-1,0-1 1,-1 1-1,0 0 1,0 0 0,-1 0-1,-3-14 1,1 11-256,-1 0 1,-1 0-1,0 0 0,0 1 1,-1-1-1,0 1 0,-1 1 1,0-1-1,-1 1 1,0 0-1,0 1 0,-1 0 1,0 0-1,0 1 0,-1 0 1,0 1-1,0 0 1,0 0-1,-1 1 0,-15-5 1,17 9-702,5 2 339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5.82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218 371 1768,'-27'-13'746,"-1"1"0,0 2 0,-1 1 0,0 1 0,-40-6 0,62 13-417,12 1-276,1 0 0,-1-1 0,0 1-1,1-1 1,-1 0 0,9-3 0,9-1-7,37-3 25,-23 4 133,61-14 0,-90 16-161,1-1 0,-1 1 0,1-2 0,-1 1 0,0-1 0,0-1-1,0 1 1,-1-1 0,0-1 0,0 1 0,0-1 0,7-9 0,-11 12-63,0 0 1,-1 0-1,1-1 1,-1 0 0,0 1-1,0-1 1,0 0-1,-1 0 1,1 0 0,-1 0-1,0 0 1,0 0-1,-1-1 1,1 1 0,-1 0-1,0 0 1,0-1-1,0 1 1,-1 0 0,1 0-1,-1 0 1,0-1-1,0 1 1,-1 0-1,1 0 1,-1 1 0,0-1-1,0 0 1,0 0-1,0 1 1,-5-6 0,1 3-121,0 0 1,0 0-1,0 1 1,0 0 0,-1 0-1,0 0 1,0 1 0,0 0-1,-1 0 1,1 1-1,-1 0 1,0 0 0,0 1-1,0 0 1,-11-1-1,-15 1-392,6 5 227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7.30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525 0 10330,'91'77'544,"-1"18"-8,-10 19-352,-13 4-104,-39-1-256,-21 1-24,-44 4-224,-25 2-40,-43 2-88,-21 0 24,-39-4-48,-16-2-648,-31-4 816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6.95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125 7 968,'-10'-5'408,"4"3"424,-1 2-63,-4 5-249,-1 3-136,-6 2-104,1 4 0,1 2 80,1 2-24,6 2-272,6 1-424,6-1-1000,8-1 768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7.34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 0 2585,'-5'20'280,"5"-3"256,1 1-120,8 0-168,0-2-56,5 0-160,2 2-80,7 1-240,2 1-176,9-4 256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7.71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0 752,'5'6'1160,"-5"1"-247,0 2-73,4 3-88,8 4-352,8 0-120,1 7-168,0 2-80,-7 3-104,-3 3-72,-9 2-376,-6 3-328,-13 5 456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8.2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107 38 464,'18'-1'186,"35"-7"377,-51 8-460,1-1 1,0 1-1,-1-1 0,1 0 1,0 0-1,-1 0 0,1 0 1,-1-1-1,1 1 0,-1-1 1,0 1-1,0-1 1,1 0-1,1-2 0,-4 4-114,0 0 1,0-1-1,0 1 0,0 0 0,0-1 1,0 1-1,0 0 0,0 0 0,0-1 0,0 1 1,0 0-1,0 0 0,0-1 0,-1 1 0,1 0 1,0 0-1,0-1 0,0 1 0,0 0 0,0 0 1,-1-1-1,1 1 0,0 0 0,0 0 1,0 0-1,0 0 0,-1-1 0,1 1 0,0 0 1,0 0-1,-1 0 0,1 0 0,0 0 0,0 0 1,-1-1-1,1 1 0,0 0 0,0 0 1,-1 0-1,1 0 0,0 0 0,-1 0 0,1 0 1,0 0-1,-1 0 0,-13-1-480,-1 6 546,1 1-1,0 0 0,0 1 0,1 1 1,0 0-1,-19 15 0,25-18 66,0 1-1,0 0 1,0 0-1,1 1 0,0 0 1,0 0-1,1 1 1,0-1-1,1 1 1,-1 0-1,1 0 0,-4 13 1,5 4-447,5-5 82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8.59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118 5 1216,'-12'-4'496,"5"8"569,-2 3-201,-4 5-104,-1 4-104,-5 2-104,1 0-56,5 3-168,3 0-112,8 2-328,2 0-224,7-1-584,6-3-488,8-5 752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8.84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98 5 2096,'-14'-2'104,"3"0"0,-1 2-7,-2 2-105,0 1-81,-1 3-487,-2-1 384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32:29.37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302 1 1928,'-28'2'473,"-4"6"543,0 5 0,-4 12-40,1 8-80,1 12-248,2 3-151,6 0-289,2 3-88,10-1-184,5 0-224,9-4-1097,6-2 889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16.32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4236 1 944,'-221'39'260,"-366"114"0,585-152-259,-172 62 20,151-53-20,1 1-1,0 1 0,0 1 1,1 1-1,-25 22 0,42-33 8,0 1 0,1-1 0,-1 1-1,1 0 1,0 1 0,0-1 0,0 0 0,0 1-1,1 0 1,-1 0 0,1-1 0,1 1 0,-1 1-1,1-1 1,0 0 0,0 0 0,0 0 0,1 1-1,-1-1 1,1 0 0,1 0 0,-1 1 0,1-1-1,0 0 1,0 0 0,0 1 0,1-1-1,0 0 1,0-1 0,0 1 0,1 0 0,-1 0-1,1-1 1,0 0 0,0 1 0,1-1 0,7 6-1,7 7 19,2-2 0,-1-1 0,2 0-1,0-1 1,1-2 0,0 0 0,0-1-1,1-1 1,0-2 0,1 0 0,29 4 0,37 4 211,147 4 0,-217-18-199,99 4-195,235-22 0,-289 8 105,-1-3 1,0-2-1,-2-3 1,1-3-1,70-33 1,-126 50 73,28-15 6,-34 18-13,0-1-1,0 1 0,1-1 0,-1 1 0,0-1 0,0 0 0,0 0 0,-1 1 0,1-1 0,0 0 1,0 0-1,0 0 0,-1 0 0,1 0 0,0 0 0,-1 0 0,1 0 0,-1 0 0,1 0 1,-1-1-1,1 1 0,-1-2 0,-1 2 3,0 0 1,0 0-1,0 1 1,0-1-1,0 0 1,-1 0-1,1 1 0,0-1 1,-1 1-1,1-1 1,0 1-1,-1-1 1,1 1-1,0 0 1,-1 0-1,1 0 1,-1 0-1,1 0 0,0 0 1,-1 0-1,1 0 1,0 0-1,-1 1 1,-1 0-1,-3-1 47,-53 7 148,0 2-1,-109 32 1,100-23-79,-610 197 549,511-147-639,-305 175 0,401-200-68,-302 201-92,360-234-23,1 1 0,-1 0 1,2 1-1,-17 20 0,26-30 88,1 1 0,-1-1 0,1 0 0,0 0 0,0 1 0,0-1 0,0 0 0,0 1 0,0-1 0,1 1 0,-1 0 0,1-1 0,0 1 0,0-1 0,0 1 0,0 2 0,1-3 3,0 0 0,0 0-1,0 0 1,0 0 0,0 0 0,0 0-1,1-1 1,-1 1 0,1-1 0,-1 1-1,1-1 1,0 1 0,-1-1 0,1 0-1,0 0 1,0 1 0,0-2 0,0 1-1,0 0 1,0 0 0,0 0 0,4 0-1,30 6-190,0-2 1,1-1-1,0-1 0,0-3 0,50-4 0,-70 3 214,219-28 448,-28 3 977,-170 26-818,-28 3 40,-25 4 311,-294 76 842,34-11-1535,-145 80-73,352-121-196,1 3-1,2 4 1,-116 87 0,26-14-1438,119-92 1205,-1-2 0,-1-1 0,-1-2 0,-40 9 0,12-3 243,-63 16 281,-2-5 0,-1-6 1,-224 14-1,174-21 4,-53 3 261,200-19-286,0-3-1,0-1 0,0-2 0,-47-10 0,80 13-262,-1 0 0,1 0 0,0 0-1,0-1 1,0 1 0,0 0 0,0-1-1,1 0 1,-6-4 0,6-4-510,20 1 51,64-4-945,-18 8 933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16.93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2829 329 2224,'142'-43'132,"250"-90"46,-389 132-177,34-15 105,35-20 0,-64 31 10,0 1-1,-1-1 0,1-1 0,-1 1 1,0-1-1,-1-1 0,1 1 1,-1-1-1,0 0 0,7-13 1,-12 20-118,-1-1 0,0 1 0,0-1 0,1 1 0,-1-1 0,0 1 0,0-1 0,1 1 0,-1-1 0,0 1 0,0-1 0,0 1 0,0-1 0,0 0 0,0 1 0,0-1 0,0 1 0,0-1 1,0 1-1,0-1 0,0 0 0,0 1 0,0-1 0,-1 1 0,1-1 0,0 1 0,0-1 0,-1 1 0,1-1 0,0 1 0,-1-1 0,1 1 0,0 0 0,-1-1 0,1 1 0,-1-1 0,1 1 1,-1 0-1,1 0 0,-1-1 0,1 1 0,-1 0 0,1 0 0,-1-1 0,1 1 0,-1 0 0,1 0 0,-1 0 0,1 0 0,-1 0 0,1 0 0,-1 0 0,0 0 0,1 0 0,-1 0 0,1 0 1,-1 0-1,1 0 0,-1 0 0,1 1 0,-1-1 0,1 0 0,-2 1 0,-40 10-320,-52 30 288,2 4 1,-135 89-1,199-116 73,-19 11 95,-426 255 1209,-20-36-318,321-176-94,-354 97 1,449-151-914,-1-3-1,-1-4 1,1-3 0,-2-4 0,1-3 0,0-4 0,-101-16 0,105 3-309,1-4 1,1-3-1,0-4 0,2-2 0,1-4 1,-70-44-1,136 74 352,-29-19-718,30 12 113,23 6 265,123 16-655,0 6 0,155 40-1,-202-37 543,27 5 103,308 55-137,-233-58 359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17.53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851 0 592,'-163'41'167,"-1"-8"0,-204 15 1,327-46-2,26-2-91,-1 0 0,1 2-1,0-1 1,-1 2 0,-22 6-1,118 0 579,590 65-844,-540-54 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7.60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2362 1 6041,'-30'44'752,"-23"2"929,-14 8-1161,-37 4-192,-14-1-160,-36 0-192,-21-1-40,-25-4-8,-14 0 0,-22-3 80,-1 1 8,-15 5-336,-4 3-632,-10 3 568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18.35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979 12 1400,'65'-12'608,"-127"48"-542,24-17 127,1 1 0,0 2 0,2 2-1,1 1 1,-60 57 0,75-63-199,-11 10 8,2 1 0,0 1 0,2 2 0,-34 57 0,55-82 1,0 1-1,1 0 1,0 1 0,0-1 0,1 1 0,1-1 0,0 1 0,0 0-1,0 0 1,2 0 0,-1 0 0,1 0 0,1 0 0,-1 0 0,2 0-1,-1 0 1,2 0 0,-1 0 0,1-1 0,1 1 0,-1-1-1,2 0 1,-1 0 0,11 15 0,-3-10-48,0 0 0,0 0 0,2-2 0,0 1 0,0-1 0,1-1-1,1-1 1,-1 0 0,2-1 0,21 9 0,11 2-119,2-3 1,68 16-1,-60-20 266,-21-6-24,0 2 0,58 21 0,-88-27-79,0 0 0,-1 1 0,1 0 0,-1 0 1,0 0-1,0 1 0,0 0 0,-1 1 0,1-1 0,-2 1 0,1 0 0,0 1 1,-1 0-1,0 0 0,-1 0 0,0 0 0,6 12 0,-9-12 18,1 0-1,-1 0 1,0 0-1,0 0 1,-1 0-1,0 0 1,0 0-1,-1 0 1,1 0-1,-2 0 1,1-1-1,-1 1 1,0 0-1,0 0 1,-1-1-1,0 0 1,0 1-1,-1-1 1,1 0-1,-1 0 1,-1-1-1,1 1 1,-8 6 0,-12 12 329,-1-2 0,0-1 1,-47 29-1,56-38-191,-97 63 733,-209 154 121,-149 116-2198,386-289 10,13-3 387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19.56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1378 0 3881,'4'4'64,"-6"7"-64,-7 4-24,-17 5-56,-13 1 0,-17 2 136,-9 1 120,-13-1 304,-2 1 48,-13 3-144,-4 2-104,-6 4-368,-9 5-296,-11 6-520,-3 4-64,-5 0 160,1 0 223,18-11 505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19.92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514 0 1080,'-79'28'244,"-76"39"0,120-50-69,2 2 1,1 1 0,0 1-1,-45 41 1,69-54-97,0 0 1,0 1-1,1 0 0,0 0 0,0 0 1,1 1-1,-5 11 0,9-18-34,1-1 0,0 1 0,0-1-1,0 1 1,1 0 0,-1 0-1,0-1 1,1 1 0,0 0-1,0 0 1,0 0 0,0 0 0,0-1-1,1 1 1,-1 0 0,1 0-1,-1 0 1,1-1 0,0 1-1,0 0 1,1-1 0,-1 1 0,0-1-1,1 0 1,0 1 0,-1-1-1,1 0 1,0 0 0,0 0-1,0 0 1,0 0 0,1 0 0,-1-1-1,4 3 1,8 3 112,1 0 0,0 0 0,1-1 0,-1-1 0,1-1 0,0 0 1,23 2-1,125 4 359,-139-9-478,177-1-436,216-27 0,198-62-461,-452 57 72,0-4 246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0.26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4395 1 3153,'-158'118'250,"-63"41"-44,-140 48 1594,66-40-724,-996 545-1305,257-127 2120,957-537-1725,-275 165-813,263-165-120,-1-3 0,-97 31 0,162-67 622,0-2 0,-1-1 0,1 0 0,-51 2 0,36-12-108,39 4 230,0-1 0,0 1 1,-1 0-1,1-1 0,0 1 0,0-1 1,0 1-1,0-1 0,0 1 1,0-1-1,0 0 0,0 1 1,0-1-1,0 0 0,1 0 1,-1 0-1,0 0 0,0 0 1,1 0-1,-1 0 0,0 0 1,1 0-1,-1 0 0,0-2 0,10-25-315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0.40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55 248,'243'-27'-16,"-8"-1"8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0.63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395 0 432,'-56'31'16,"5"4"-8,5 4-8,3 4-8,2 1-8,-1 2-8,1-1 0,2-6-32,3 0 40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0.96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147 83 4041,'57'-32'332,"-38"23"-518,-1-2-1,27-19 1,-92 36 1205,30-2-959,1 0-1,0 2 1,0 0-1,0 0 1,1 2-1,0 0 1,0 1 0,1 0-1,0 1 1,1 1-1,0 0 1,1 1-1,0 0 1,-12 15 0,23-25-65,0-1 0,0 0-1,0 0 1,0 1 0,0-1 0,1 1 0,-1-1 0,0 1 0,1-1 0,-1 1 0,1-1 0,-1 1 0,1 0 0,0-1 0,-1 1 0,1-1 0,0 1 0,0 0 0,1 1 0,-1-2-28,1 0-1,-1 0 1,1 0-1,-1 0 1,1 0-1,0-1 1,0 1-1,-1 0 1,1 0-1,0-1 1,0 1-1,0 0 1,0-1-1,0 1 1,0-1-1,0 1 1,0-1-1,0 1 1,0-1-1,0 0 1,1 1-1,9 0-342,0 0-1,1 0 0,-1-1 0,16-1 1,-15 0 135,29-2-244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1.20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123 0 640,'-45'45'120,"10"-1"96,6 0-200,15-5-40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1.51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940 0 1480,'-84'41'320,"6"-4"281,2 2-313,3 2-352,2-2-40,-5-3 0,5-3 56,-2-2 144,2-3 160,10-3 136,1-2-32,7 0-416,5 0-424,3 4 192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2.16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94 299 448,'-13'18'53,"2"0"0,0 1 0,1 0 0,1 1 0,1 0 0,1 0 0,0 1 0,2 0 0,-5 33 0,9-45-56,0-1 0,1 0 0,0 1 0,1-1 0,0 0 0,0 0 0,0 0 0,1 0 0,1 0 0,-1 0 0,1 0 0,1-1 0,-1 1 0,1-1 0,1 0 0,-1 0 0,1 0 0,0-1 0,1 0 0,0 0 1,0 0-1,0 0 0,0-1 0,1 0 0,0-1 0,0 1 0,15 5 0,-5-3 159,2 0 1,-1-2-1,0 0 0,1-1 1,0-1-1,0-1 1,0-1-1,30-1 0,154-22 998,-178 18-1053,232-45 724,476-158 1,-638 175-888,173-88 0,-225 96 73,-2-1 0,-1-2 1,0-1-1,-2-3 0,-2-1 0,33-37 0,-62 61 3,25-30 15,-30 36-21,-1 1-1,0-1 1,0 0 0,0 1 0,0-1 0,0 0 0,0 0 0,0 0 0,-1 0 0,1 0-1,0 0 1,-1 0 0,0 0 0,0 0 0,1 0 0,-1 0 0,0 0 0,-1-3-1,0 5 5,1-1-1,-1 0 0,0 1 0,0-1 0,0 0 0,1 1 0,-1-1 0,0 1 0,0 0 0,0-1 1,0 1-1,0 0 0,0-1 0,0 1 0,0 0 0,0 0 0,0 0 0,0 0 0,0 0 0,0 0 1,0 0-1,0 0 0,0 1 0,0-1 0,0 0 0,0 0 0,0 1 0,0-1 0,0 1 0,0-1 0,0 1 1,0-1-1,1 1 0,-2 0 0,-35 21 187,36-22-186,-34 27 255,1 1-1,1 1 1,2 2 0,1 1-1,1 1 1,2 2-1,1 1 1,2 1 0,-22 45-1,39-69-302,2 0-1,-1 1 0,1-1 1,1 1-1,1 0 1,0 0-1,1 0 0,0 0 1,0 21-1,3-29-8,-1 1 0,1-1 0,0 1-1,0-1 1,1 0 0,0 1 0,0-1 0,0 0-1,1 0 1,0-1 0,0 1 0,1-1 0,-1 1-1,1-1 1,0 0 0,1 0 0,-1-1 0,1 1-1,0-1 1,0 0 0,0 0 0,12 5 0,-2-2 51,1-1 1,0-1 0,0 0 0,0-1-1,0-1 1,1 0 0,0-2-1,0 0 1,-1 0 0,1-2 0,0 0-1,27-6 1,22-6 4,112-39 0,-166 48-23,138-45-1,-2-7 0,-3-7 0,142-83 0,-277 140 18,11-5 10,0-2 0,0-1 0,-1 0 0,-1-1 0,0-1-1,22-26 1,-36 31 71,-12 9-22,-13 15-116,10 2-56,0 1 0,2 1 1,0-1-1,1 1 1,0 1-1,1-1 1,1 1-1,-5 36 0,10-53 40,0 1-1,-1-1 0,1 1 1,0 0-1,0-1 0,0 1 1,0 0-1,0-1 0,0 1 1,1 0-1,-1-1 0,0 1 1,1-1-1,0 1 0,-1-1 1,1 1-1,0-1 0,-1 1 1,1-1-1,0 1 0,0-1 1,0 0-1,1 0 0,-1 1 1,0-1-1,0 0 0,0 0 1,1 0-1,-1 0 0,1-1 1,-1 1-1,1 0 0,-1 0 1,1-1-1,-1 1 1,3-1-1,12 1-783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7.80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5505,'181'18'728,"18"1"961,26 8-1385,2 5-64,18 13-888,-4 4-1345,-20 9 1193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2.34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0 984,'2'4'96,"0"1"112,-1 2-352,1 1-136,0 0-48,-2 1 80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2.56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1031 0 360,'-64'48'104,"-4"2"88,-3 1-16,-2-1 0,-5 3-24,0 1-24,-7 1-80,-4 0-32,2 0-112,-2 0-64,4-7-64,3-2-8,1-5 128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3.02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1230 1272,'669'-219'3938,"-484"145"-2768,267-151 1,-356 168-1177,147-116 0,-193 132-48,-2-2 0,-2-3 0,-2-1 0,49-69 1,-89 110 31,46-72-304,-47 73 293,0-1-1,0 1 1,-1 0-1,0-1 1,0 0-1,0 1 1,-1-1-1,0 0 1,0 0-1,0 0 1,-1 1-1,0-9 1,0 13 24,0 0 0,-1-1 1,1 1-1,0 0 0,0 0 0,-1 0 1,1 0-1,-1 0 0,1 0 0,-1 0 1,1 0-1,-1 0 0,0 0 1,1 1-1,-1-1 0,0 0 0,0 0 1,1 0-1,-1 1 0,0-1 1,0 0-1,0 1 0,0-1 0,0 1 1,0-1-1,-2 1 0,1-1-4,0 1 0,0 0 0,0 0 0,-1 0 0,1 1 0,0-1 0,0 0 0,-1 1 0,1 0 0,0-1 0,0 1-1,-3 1 1,-2 2 29,-1 1 0,0-1 0,1 1 0,0 1 0,-9 7 0,1 4 95,1 0 0,0 1 0,1 0-1,1 1 1,-15 30 0,22-38-252,0 0-1,1 1 1,0 0-1,0 0 1,2 0 0,-1 1-1,1-1 1,1 0-1,0 1 1,1-1 0,2 18-1,-1-26-30,-1 0 0,1 0-1,1 1 1,-1-2 0,0 1 0,1 0-1,0 0 1,0 0 0,0-1 0,0 1-1,1-1 1,3 5 0,19 7-558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3.31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46 1 3473,'1'18'183,"-1"1"0,-1-1-1,0 1 1,-2-1 0,0 1 0,-10 29 0,-2 16 385,15-61-530,-4 12 17,2 1 1,0 0-1,0 0 1,2 0-1,1 19 1,-1-32-133,1 0 0,-1 0 0,1 0 1,0 0-1,0 0 0,0 0 0,0 0 0,0 0 1,1 0-1,-1-1 0,1 1 0,0 0 0,-1-1 1,1 1-1,1-1 0,-1 0 0,0 0 0,0 0 1,1 0-1,-1 0 0,1 0 0,0-1 0,0 1 1,-1-1-1,1 0 0,0 1 0,0-1 0,0-1 1,0 1-1,0 0 0,0-1 0,1 0 0,3 1 1,9-3 5,0 1 1,-1-2-1,1 0 0,-1-1 1,1-1-1,-1 0 1,0-1-1,-1 0 1,15-9-1,4-1-138,11-3 83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3.51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587 0 2312,'-13'14'265,"-10"10"311,-3 4-8,-6 9 64,0 6-24,-2 8-176,2 6-176,-3 16-256,-3 5-24,-6 16-8,-6 6 8,4 4 8,2 1-56,5-9-128,3-5-168,4-11-800,2-4 720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4.03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47 1863 1848,'-23'27'198,"0"-1"-1115,53-55 377,57-52 1228,40-43-521,38-62-683,214-232 3736,-215 250-843,132-139-843,-29-18-1887,-148 129 638,-73 114 751,-145 284-428,38-73-412,-165 384 938,200-437-1235,4 0 0,3 2 1,3 0-1,3 1 1,-1 85-1,18 58-1061,-2-197 877,1-2 0,1 1 0,1 0 1,1-1-1,2 0 0,0 0 0,12 24 0,-16-41 151,-1-1-1,0 1 1,1 0 0,0-1-1,1 0 1,-1 0 0,1 0-1,0 0 1,0-1 0,1 0-1,-1 0 1,1 0-1,0-1 1,0 1 0,9 2-1,42 12-546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5.04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26 461 2080,'-7'23'268,"1"1"0,2 1 0,0-1-1,1 1 1,2 0 0,0-1 0,5 36-1,-5-58-301,1 1 0,1 0-1,-1 0 1,0 0 0,1-1-1,-1 1 1,1 0 0,0 0 0,0-1-1,0 1 1,0-1 0,1 1-1,-1-1 1,1 1 0,-1-1 0,3 3-1,-2-4 55,-1-1 0,1 1 1,-1-1-1,1 0 0,-1 1 0,1-1 0,0 0 0,-1 0 0,1 0 0,-1 0 0,1 0 0,-1 0 1,1-1-1,0 1 0,-1-1 0,1 1 0,-1-1 0,0 1 0,1-1 0,-1 0 0,1 1 0,-1-1 1,0 0-1,0 0 0,1 0 0,-1 0 0,0 0 0,0-1 0,1-1 0,37-33-20,-2-2 0,-1-1 0,-2-2 0,34-55 0,99-188 439,-158 266-319,81-155 1076,-94 222-251,3-28-844,0-3-74,-11 221-506,13-203 369,1 1-1,1-1 1,2 0-1,16 54 1,-20-83 78,1-1 0,0-1 0,0 1 0,1 0 0,0 0 1,0-1-1,0 0 0,1 1 0,-1-1 0,1 0 0,1-1 0,-1 1 1,1-1-1,-1 0 0,9 5 0,-8-6 6,0-1 0,0 0 0,0-1 0,1 1 0,-1-1 0,1 0 1,-1 0-1,1-1 0,-1 0 0,1 0 0,0 0 0,-1 0 0,1-1 0,-1 0 0,1 0 0,-1-1 0,9-3 0,3-1-156,0-1-1,0-1 0,-1 0 1,0-2-1,-1 0 0,1 0 0,-2-1 1,0-1-1,0-1 0,12-14 1,8-15 291,-2-1 0,28-51 0,-1 2 1229,-68 123-1128,0-1-1,2 2 1,1-1 0,1 1-1,2-1 1,2 46-1,1-70-260,1-1-1,0 1 1,0 0 0,1 0-1,-1 0 1,2-1-1,-1 1 1,6 10 0,-7-15-4,1 0 0,-1 0 0,1 0 0,0-1 0,-1 1 1,1 0-1,0-1 0,0 1 0,0-1 0,0 0 1,0 0-1,0 1 0,0-1 0,1-1 0,-1 1 0,0 0 1,1 0-1,-1-1 0,0 0 0,1 1 0,-1-1 1,1 0-1,-1 0 0,0 0 0,1 0 0,-1-1 1,1 1-1,2-2 0,18-5-315,-1-1 1,-1-1 0,1-1-1,-1-1 1,-1-1-1,0-1 1,27-22-1,-24 17 857,2 1-1,0 1 1,49-23-1,-73 38-451,0 0-1,1 0 0,0 1 1,-1-1-1,1 0 0,-1 1 0,1-1 1,0 1-1,-1 0 0,1-1 1,0 1-1,0 0 0,-1 0 1,1 0-1,0 0 0,-1 1 0,1-1 1,0 0-1,-1 1 0,1-1 1,0 1-1,-1-1 0,1 1 1,-1 0-1,1 0 0,-1 0 1,1 0-1,-1 0 0,0 0 0,1 0 1,-1 0-1,0 0 0,0 1 1,0-1-1,0 0 0,0 1 1,1 2-1,1 4 266,0 1 0,-1 0 0,0 0 0,-1 0 0,1 0 0,-2 11 0,4 16 49,20 87-21,60 179-1,-74-274-239,1 0 0,31 53 0,-37-72-295,0-1 0,0 0 0,1-1 0,0 0 0,0 1 0,1-2 1,0 1-1,1-1 0,-1 0 0,1-1 0,0 0 0,0 0 0,15 6 0,-10-7-746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8.31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1647 14 256,'-20'2'11,"0"0"0,1 1 0,-1 1 0,-26 9 0,25-7 9,1 0 0,-1-2 0,-42 4 0,-179-20 22,91 1-67,-614-19-175,527 21 168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8.42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1571 89 2248,'-284'-19'233,"26"8"215,20 4-264,34 4-176,17-3-8,31-4-40,21-3-224,27-6 184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8.93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0 320,'98'41'590,"3"-5"1,0-5-1,149 27 1,322 21 373,478 29-580,-483-51-1063,-84-17-1257,-371-37 1499,0-4-1,146-21 1,-238 19 459,-11 2 31,0 0 1,0 0-1,0-1 0,-1-1 0,1 1 0,15-8 0,-24 10-45,0 0 0,1 0 0,-1 0-1,0 0 1,1 0 0,-1-1-1,0 1 1,0 0 0,1 0 0,-1 0-1,0 0 1,1-1 0,-1 1 0,0 0-1,0 0 1,1 0 0,-1-1-1,0 1 1,0 0 0,1-1 0,-1 1-1,0 0 1,0 0 0,0-1-1,0 1 1,0 0 0,1-1 0,-1 1-1,0 0 1,0-1 0,0 1 0,0 0-1,0-1 1,0 1 0,0 0-1,0-1 1,0 1 0,0-1 0,-15-5 111,-29 1-134,-102 8-306,-170 25 0,182-13 328,-210 21 123,-427 101 0,617-99-186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9:04.5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7 1480,'-5'-7'5009,"10"9"-4184,0 0-73,6 0-248,0 3-152,1-2-224,1 1-48,1 0-48,0-3-8,4-1-64,1 2-248,-1 2-880,2-1-673,1 8 889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8.73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966 1 3929,'-117'3'328,"17"15"704,-26 11-432,0 22 312,5 11 65,13 27-257,11 10-240,20 17-328,16 5-104,35 13-48,20 7 56,43 5 128,24 6 56,41 0 32,22 5-80,31 2-352,12-2-472,29-20 360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9.14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1 928,'109'17'40,"6"14"24,1 2-80,4 5-80,5-1-72,2-3 88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29.77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772 0 856,'-42'26'602,"-2"-1"0,-68 26 0,-23 13-373,-26 14-164,-41 25 85,194-99-135,1 1 1,0 0-1,0 0 1,1 1-1,-1 0 0,1 0 1,0 0-1,-7 12 1,11-16-5,1 0 0,0 0 1,1 0-1,-1 0 0,0 0 1,0 0-1,1 0 0,-1 0 1,1 0-1,0 0 0,0 0 1,0 0-1,0 0 1,0 0-1,0 1 0,0-1 1,1 0-1,-1 0 0,1 0 1,-1 0-1,1 0 0,0 0 1,0 0-1,0-1 0,0 1 1,0 0-1,0 0 0,0-1 1,1 1-1,-1 0 1,1-1-1,-1 1 0,1-1 1,0 0-1,-1 0 0,1 0 1,0 1-1,0-2 0,0 1 1,3 1-1,47 24 390,1-2-1,95 29 1,118 15-507,-208-55 46,-33-10 36,-1 2 1,0 1-1,-1 1 0,1 1 1,-1 1-1,-1 0 1,23 15-1,-42-23 20,-1 1-1,0-1 1,0 1 0,0 0-1,-1-1 1,1 1 0,0 0-1,-1 0 1,1 0 0,-1 1 0,0-1-1,1 0 1,-1 0 0,0 1-1,0-1 1,-1 1 0,1-1-1,0 1 1,-1-1 0,0 1-1,1-1 1,-1 1 0,0-1-1,0 1 1,-1-1 0,1 1 0,0-1-1,-1 1 1,0-1 0,1 1-1,-1-1 1,0 1 0,0-1-1,0 0 1,-1 0 0,1 1-1,-1-1 1,1 0 0,-4 3-1,-6 9-7,-1 0-1,-1-1 0,-1-1 0,-19 15 1,27-22 13,-44 32-21,-30 24 21,73-54-48,0 0 0,0 0 0,0 0 0,1 1 0,0 0 0,0 0 0,-5 12 1,9-16-71,1 0 1,0 0 0,0 0-1,0 0 1,0 0 0,0 0-1,1 0 1,0 0 0,0 0-1,0 0 1,0 0 0,1 0-1,1 8 1,14 17-543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30.04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1011 1 744,'-51'10'200,"-11"4"168,-6 2-56,-8 4-136,-1 1-72,-11 4-88,-5-2-16,3-1 8,1-1 0,11-3 0,7-2 0,7 0-24,3 0-136,19-2 104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47.80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0 268 280,'13'-2'4488,"65"10"-4228,71 8-220,-1-6 1,1-7 0,287-32-1,-146-14-802,482-137-1,-597 129 219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48.26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17 536,'158'-16'32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48.61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1707 5 1256,'-9'-2'-21,"-1"1"0,0 0-1,0 1 1,1 0-1,-1 0 1,0 1 0,0 0-1,1 1 1,-1 0 0,-10 4-1,-18 6 127,-38 19 0,66-26-42,-72 36 135,2 4 1,1 4-1,-75 62 1,15-11 420,9-15-750,-3-6-1,-4-6 1,-2-6-1,-170 56 1,226-94-175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49.04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0 241 400,'57'-9'1567,"16"4"-874,0 3 0,106 12 0,142 35-580,-52-5-62,-189-33-33,0-4 1,1-4-1,-1-2 0,1-5 0,110-24 1,-38-5-359,264-102-1,-409 135 300,24-7-305,-2-2 1,1-1-1,34-23 0,-63 36 329,-1 0 0,0 1 0,0-1-1,1 0 1,-1 1 0,0-1 0,0 0-1,0 0 1,0 0 0,0 0 0,0 0 0,-1 0-1,1 0 1,0 0 0,0-1 0,-1 1 0,1 0-1,-1 0 1,2-3 0,-3 3 20,1 1 1,-1-1-1,1 0 0,-1 1 1,1-1-1,-1 1 0,0-1 1,1 1-1,-1-1 0,0 1 1,1 0-1,-1-1 0,0 1 1,1 0-1,-1 0 0,0-1 1,0 1-1,1 0 0,-1 0 1,0 0-1,0 0 0,1 0 1,-3 0-1,-53 5 409,35 3-358,0 1-1,1 1 1,1 1 0,-1 0-1,2 2 1,-1 0 0,2 1-1,-16 17 1,5-8-29,7-6 3,-88 80 262,96-84-238,1 0 0,0 1 0,1 0 1,1 1-1,-16 30 0,24-43-67,1 1 1,-1 0-1,1 0 1,0 0-1,0 0 1,0 0-1,0 0 0,1 0 1,-1 0-1,1 0 1,0 0-1,0 1 0,0-1 1,0 0-1,1 0 1,-1 0-1,1 0 0,0 0 1,1 4-1,0-5-27,0 0 0,-1 1-1,1-1 1,0-1 0,1 1-1,-1 0 1,0 0-1,1-1 1,-1 1 0,0-1-1,1 0 1,0 0 0,-1 0-1,1 0 1,0 0 0,-1-1-1,1 1 1,0-1 0,0 0-1,0 1 1,-1-1 0,5-1-1,34-1-481,8-6 220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49.48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28 0 1712,'-6'11'336,"1"5"249,0 0-169,3 5-264,-2 2-64,1 0-48,1 2-16,2-2-8,2 1-8,7-1 8,5-2-8,7-3 0,2-1-16,9-1-56,2 2-56,7 0-144,5 3-200,5 4 263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50.40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49 5873,'75'-17'-283,"-36"8"376,0 0 0,0 3 0,1 1 0,0 2 0,63 4 0,-92 0-181,1 0 1,0 1-1,-1 1 1,0 0-1,0 0 0,0 1 1,0 1-1,0 0 1,-1 0-1,0 1 0,0 0 1,-1 1-1,1 0 1,-1 1-1,9 9 0,-4-3 144,0 0-1,2-1 1,-1-1-1,1-1 1,1 0-1,0-1 1,1-1-1,0-1 1,0 0-1,0-1 1,1-1-1,31 5 1,-1-4-127,0-2 1,0-2-1,0-3 0,74-8 1,195-45-1,-212 31 139,217-17 1,-323 39-68,15 0-123,0 0 1,0 0-1,0 1 0,0 1 0,16 4 0,-29-5 82,1 0-1,-1-1 1,0 1-1,0 0 1,0 0-1,0 0 0,0 0 1,0 1-1,0-1 1,-1 1-1,1-1 1,0 1-1,-1-1 1,1 1-1,-1 0 1,1 0-1,1 3 1,-3-3 26,1 1 1,-1-1-1,1 1 1,-1 0-1,0-1 1,0 1-1,0 0 1,0-1-1,-1 1 1,1-1-1,-1 1 1,1 0-1,-1-1 1,0 1-1,0-1 0,0 0 1,0 1-1,-1-1 1,-1 3-1,-17 26 510,-1 0 0,-42 44 0,34-42-300,-41 61-1,59-75-261,0 0-1,1 1 0,-13 38 0,21-51 36,0-1 0,0 1-1,0 0 1,1 0-1,1 0 1,-1-1-1,1 1 1,0 0-1,0 0 1,1 0 0,0 0-1,0 0 1,1-1-1,0 1 1,0 0-1,4 8 1,20 19-57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51.12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356 0 1136,'-46'26'1064,"0"2"0,-62 50 0,92-64-925,0 0 0,0 1 0,1 1 0,1 0 0,1 1 0,0 0 0,1 1 0,-18 38 0,28-51-133,0 0 0,0 0 0,1 1 0,0-1 0,0 0 1,0 0-1,1 1 0,0-1 0,-1 0 0,2 1 1,0 5-1,0-8-6,-1-1 0,1 1 0,0-1 0,0 0 0,0 1 0,0-1 0,0 0 0,0 0 0,1 0 0,-1 0 0,1 0 0,-1 0 0,1 0 0,0 0 0,0-1 0,0 1 0,0-1 0,0 1 0,0-1 0,0 0 0,1 0 0,-1 0 0,0 0 0,1 0 0,4 0 0,5 1-16,0-1 0,0 0-1,0-1 1,0 0 0,1-1-1,-1-1 1,0 0 0,0 0 0,20-8-1,109-47-442,-114 45 320,121-57-537,-51 22-464,195-65 0,-282 109 1176,-4 0 37,0 2 0,0-1 1,0 0-1,0 1 0,0 0 0,0 1 1,0-1-1,0 1 0,0 0 1,8 2-1,-14-2-46,1 0 0,-1 1 0,1-1 0,-1 0 0,1 1 0,-1-1 0,0 1 0,1-1 0,-1 0 0,0 1 0,1-1 0,-1 1-1,0-1 1,1 1 0,-1-1 0,0 1 0,0 0 0,0-1 0,0 1 0,1-1 0,-1 1 0,0-1 0,0 1 0,0 0 0,0-1 0,0 1 0,0-1 0,-1 1 0,1-1 0,0 1 0,0-1 0,0 1 0,-1 0 0,-7 20 345,7-19-325,-18 40 306,-32 74 84,46-103-429,2 0 0,-1 1 0,1-1 0,1 1 0,1-1 0,0 1 0,1 14 0,0-24-32,0 0 1,0 0-1,1-1 1,0 1-1,-1 0 1,2 0-1,-1 0 1,0-1 0,1 1-1,-1-1 1,1 1-1,0-1 1,0 0-1,1 0 1,-1 0-1,0 0 1,1 0-1,0 0 1,0 0-1,0-1 1,0 0-1,0 1 1,0-1 0,1-1-1,-1 1 1,1 0-1,-1-1 1,7 2-1,0-1-173,1 0 0,-1-1 0,0 0 0,0-1 0,1 0 0,-1-1 0,0 0 0,0 0 0,19-6-1,35-14-382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9.04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68 0 12763,'-54'65'536,"41"40"-104,19 19-24,43 24-304,25 7-216,46 10-424,18 2-296,40 0-721,14-3-343,13-8-785,10-7 1345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32:51.47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1208,'6'0'143,"1"0"0,-1 1 0,1 0-1,-1 0 1,1 0 0,-1 1 0,0 0 0,0 0-1,0 1 1,0 0 0,0 0 0,8 6 0,-11-6-51,1 1-1,-1 0 1,0 0 0,0 0 0,0 1 0,0-1 0,-1 1 0,0-1-1,0 1 1,0 0 0,0 0 0,-1 0 0,0 0 0,0 0 0,0 0-1,0 7 1,-1-5-139,1 0 0,-1 0 0,2 0 0,-1 0 0,1 0 0,0 0 0,0 0-1,1-1 1,0 1 0,0-1 0,1 0 0,-1 0 0,2 0 0,-1 0 0,0-1 0,1 0 0,0 0-1,0 0 1,1 0 0,-1-1 0,1 0 0,0 0 0,0 0 0,0-1 0,1 0 0,-1 0-1,10 2 1,8 3-61,0-1-1,1-1 1,0-1-1,0-1 1,1-1-1,-1-2 1,1 0-1,-1-2 1,1-1-1,47-9 1,5-8-22,-1-4 1,81-36-1,-113 42 628,-30 11-534,59-19-252,-68 24 244,0-1 1,0 1-1,0 1 0,1-1 1,-1 1-1,0 0 1,0 0-1,1 1 1,11 2-1,-1 4-35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0:31.0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 4060 3457,'-2'-4'134,"0"0"0,0 1 0,0-1 0,1-1 0,-1 1 0,1 0 0,0 0 0,0 0 0,1-1 0,-1 1 0,1 0 0,0-1 0,0 1 0,0 0 0,1-1 0,0-4 0,2-11 565,0-1 0,8-24 0,51-196 1323,31-90 680,130-161-1077,-79 196-1298,55-111 256,-146 313-447,4 2-1,82-99 1,28-21-68,-45 55-61,234-235 1,13 66 29,-209 188 32,-79 74-56,4 4 0,152-82 0,-11 8 358,-221 131-386,18-14-29,1 1 1,1 2-1,0 0 1,1 2-1,1 0 1,-1 2-1,36-8 1,-47 11-2626,-8 1 1775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0:36.5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55 240,'8'11'5009,"8"-11"-4414,-1 0 0,1-1-1,-1-1 1,24-5 0,32-4 87,20 9 1,-49 3-472,0-3 0,72-12 0,-65 4-162,-1 3 0,1 1 0,1 3-1,-1 2 1,77 7 0,-124-6-39,-1 0 0,1 0 0,-1 1-1,1-1 1,-1 0 0,1 1 0,-1-1-1,1 1 1,-1-1 0,1 1 0,-1 0 0,0-1-1,0 1 1,1 0 0,-1 0 0,2 2-1,-3-3 10,1 1-1,-1 0 0,0-1 0,0 1 0,0 0 1,0-1-1,0 1 0,0 0 0,1 0 0,-2-1 1,1 1-1,0 0 0,0-1 0,0 1 1,0 0-1,0-1 0,-1 1 0,1 0 0,0-1 1,0 1-1,-1 0 0,1-1 0,-1 1 0,1-1 1,-1 1-1,-6 7 163,1-1 0,-2 0 0,1-1 0,-11 8 0,1 0-195,-15 12 115,17-14-32,1 1 1,0 0-1,1 1 0,-13 17 0,3-1-67,2 1 0,1 0 0,2 2-1,1 0 1,2 1 0,1 0 0,-12 47 0,25-79-95,1-1 0,0 0 0,-1 1 0,1-1 0,0 0-1,-1 1 1,1-1 0,0 1 0,0-1 0,0 0 0,0 1 0,1-1 0,-1 1 0,0-1 0,0 0 0,1 1 0,-1-1 0,1 0 0,-1 0 0,1 1 0,0-1 0,-1 0 0,1 0 0,2 2 0,8-1-694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12:58.671"/>
    </inkml:context>
    <inkml:brush xml:id="br0">
      <inkml:brushProperty name="width" value="0.21167" units="cm"/>
      <inkml:brushProperty name="height" value="0.21167" units="cm"/>
      <inkml:brushProperty name="color" value="#00A0D7"/>
    </inkml:brush>
  </inkml:definitions>
  <inkml:trace contextRef="#ctx0" brushRef="#br0">901 637 5257,'-8'2'-88,"-2"0"0,1-1-1,0 0 1,-12 0 0,19-1 261,2 0 0,-1-1 0,0 1 0,0 0 0,0 0 0,0-1-1,0 1 1,0 0 0,0-1 0,-6-4 1384,7 4-1384,-1 0 0,1 0 0,-1 1 0,0-1 0,1 0 0,0 0 0,-1 0 0,1 0 0,-1-1 0,0-2 41,1 0 1,-2 0-1,2 0 1,-1 0-1,1-5 0,0 8-211,0 1-1,0 0 0,0 0 0,0 0 1,0-1-1,-1 1 0,1 0 0,0 0 1,0 0-1,0 0 0,0-1 0,0 1 1,-1 0-1,1 0 0,0 0 0,0 0 1,0 0-1,0 0 0,-1 0 0,1-1 1,0 1-1,0 0 0,0 0 1,-1 0-1,1 0 0,-1 0 0,1 0 1,0 0-1,0 0 0,0 0 0,-1 0 1,1 0-1,0 0 0,0 0 0,-1 0 1,1 0-1,0 1 0,0-1 0,0 0 1,0 0-1,-1 0 0,1 0 0,0 0 1,0 0-1,0 0 0,-1 1 0,1-1 1,0 0-1,0 0 0,0 0 0,0 1 1,-12 6 78,9-2-61,0-2 0,0 2 1,1-1-1,-1 0 0,1 1 0,0-1 0,0 1 0,1-1 0,-1 1 1,1 0-1,0 0 0,0 0 0,1-1 0,0 1 0,-1 1 0,2-2 1,-1 1-1,2 7 0,-1-9-17,-1 0-1,1 0 1,0 0 0,0 0 0,0 0-1,1 0 1,-1 0 0,0 0 0,2-1 0,-2 1-1,1 0 1,4 3 0,-4-4 2,0-1-1,0 1 1,0-1 0,0 0 0,0 0-1,1 0 1,-1 0 0,0 0-1,0-1 1,0 1 0,0 0 0,1-1-1,-1 0 1,1 1 0,-1-1 0,1 0-1,-1 0 1,0-1 0,3 1 0,-1-1 29,-1 0 0,1 0 1,-1 0-1,0 0 1,1-1-1,-1 1 0,0-1 1,0 0-1,0 0 0,-1 0 1,1 0-1,0 0 1,0-1-1,-1 0 0,0 1 1,0-1-1,0 0 1,0 1-1,0-2 0,0 2 1,2-7-1,-3 6-9,0-1 0,0 0 0,0 0 0,1 1 0,-2-2 0,1 2-1,-1-2 1,0 1 0,0 1 0,0-2 0,0 2 0,-1-2 0,1 2 0,-2-1 0,1 0-1,0 0 1,0 0 0,-3-4 0,2 4-7,-1 0 0,0-1 0,0 2 1,0-1-1,0 0 0,0 0 0,-1 1 0,0 0 0,0 0 0,0 0 0,0 0 0,0 1 0,-1-1 1,1 1-1,-1 0 0,1 0 0,-1 1 0,0-1 0,0 1 0,0 0 0,0 1 0,0-1 1,0 1-1,0 0 0,0 0 0,0 0 0,0 1 0,0-1 0,0 1 0,0 0 0,0 1 0,0 0 1,1-1-1,-1 1 0,1 1 0,-1-1 0,1 0 0,0 2 0,-6 3 0,5-3-24,0 0 0,0 0-1,1 1 1,0-1 0,0 1-1,0 0 1,1 0 0,0 1-1,-1-1 1,2 0 0,-1 1-1,1 0 1,0 0 0,-2 8-1,4-10-1,-1 0 0,1 0-1,0 0 1,0 0 0,0 0 0,1 0-1,-1 0 1,1 0 0,0 0 0,0 0-1,0 0 1,1-1 0,-1 1-1,1 0 1,0 0 0,0-1 0,0 0-1,1 0 1,-1 0 0,1 1-1,0-2 1,6 6 0,-2-2 3,1 0 1,0 0-1,1-1 1,-1-1-1,1 0 1,0 1-1,0-2 1,0 0-1,1 0 1,14 3-1,-17-6 50,0 1 1,0-1-1,-1 0 0,1 0 0,0 0 0,-1-1 0,1 0 0,0 0 0,-1-1 1,1 0-1,-1 0 0,0 0 0,1-1 0,-1 0 0,-1-1 0,8-3 0,-8 3-11,1 0-1,-1 0 0,0-1 1,0 0-1,-1 0 0,1 0 0,-1 0 1,0-1-1,0 1 0,2-8 1,-4 10-5,-1 0 0,0 0 0,0-1 0,-1 1 0,1 0 1,-1-1-1,1 1 0,-1-1 0,0 1 0,-1 0 1,1-1-1,0 1 0,-1-1 0,0 1 0,0-1 0,0 1 1,0 0-1,0 0 0,-1 0 0,1-1 0,-4-3 1,1 1-19,-1 0 0,1 0 0,-1 0 1,-1 0-1,1 1 0,-1 0 1,0 0-1,0 0 0,-1 1 0,1 0 1,-1 0-1,0 0 0,0 1 1,0 0-1,-1 1 0,0-1 0,1 1 1,0 1-1,-1-1 0,0 1 1,0 0-1,1 1 0,-2 0 0,2 0 1,-1 1-1,0 0 0,0 1 0,1-1 1,-1 1-1,1 1 0,-1-1 1,1 1-1,0 0 0,0 1 0,0 0 1,-6 5-1,-1 1-29,0 1 0,1 0 0,1 1 0,0 0 0,1 1 0,-18 26 0,24-32 7,1 0 0,1 0 0,-1 0 0,1 0 0,0 1 0,0-1 0,1 1 0,0 0 0,1 0 0,0-1 0,-1 1 0,2 0 0,0 0 0,0 0 0,1 0 0,2 14 0,-2-18 1,1 1-1,0-1 1,-1 0 0,1 1 0,1-1 0,-1 0 0,1 0 0,-1 0 0,2-1 0,-1 1 0,0-1 0,0 0 0,7 5 0,-5-4-13,0-1-1,1 0 1,0 0 0,0-1 0,0 1 0,0-1-1,0 0 1,0-1 0,8 2 0,-1-2-8,0 0-1,1-1 1,-1 0 0,0-1 0,0 0-1,0-2 1,0 1 0,0-1-1,16-6 1,-6-1 43,0 0-1,-1-2 1,0-1-1,22-16 1,75-69 43,-110 90-50,-1 0-1,0 0 0,0-1 0,-1 0 1,0 0-1,7-12 0,-12 17 8,0 0 0,-1 0 0,1 0 0,-1 0 0,0 0 0,0 0 0,-1 0 0,1 0 0,-1-1 0,0 1 0,0 0 0,0 0 0,-1 0 0,1 0 0,-1-1 0,0 2 0,0-2 0,-1 2 0,1-1 0,-4-6 0,0 1 15,-1 0 0,0 0 0,-1 1 0,0 0 0,0 0-1,0 0 1,-2 1 0,1 0 0,-1 1 0,-15-9 0,12 9-20,1 0 1,-1 0-1,0 1 1,0 1-1,-1 0 0,1 1 1,-1 0-1,-21-2 1,22 5-6,0 0 1,1 1 0,-1 1 0,0 0-1,1 0 1,-1 1 0,1 1-1,0-1 1,0 2 0,1 0 0,-1 0-1,1 0 1,0 2 0,1-1 0,-15 13-1,11-7-18,0 0 0,0 1-1,2 0 1,-1 1-1,2 0 1,0 1 0,1 0-1,1 1 1,-10 24 0,14-31 2,1 1 0,1-1 1,-1 0-1,2 2 1,-1-2-1,1 1 0,1 0 1,0 0-1,0 0 1,3 14-1,-2-18 5,1 0-1,0 1 0,0-1 1,0-1-1,1 1 1,0 0-1,1 0 1,-1-1-1,1 1 1,0-1-1,0 0 0,0 0 1,1 0-1,0-1 1,0 0-1,0 0 1,6 3-1,-2-1 12,1-2 1,-1 1-1,1 0 0,0-2 0,0 1 1,0-1-1,0-1 0,0 0 0,1 0 0,14 0 1,-10-2 22,0-1 0,0 0 1,0-1-1,0-1 1,0 0-1,23-8 1,-11 0 25,-2 0 0,0-2 1,0 0-1,-1-2 0,-1-1 1,-1 0-1,29-28 1,-45 39-16,0 0 1,-1-1 0,0 0-1,0-1 1,0 1 0,-1 0-1,0-1 1,0 0-1,4-12 1,-7 14 2,0 0 0,0 0-1,0 0 1,0-1 0,-1 2-1,0-2 1,0 1 0,-1 0-1,0 0 1,0 0 0,0 0-1,0 0 1,-1 0 0,0 0 0,-4-8-1,-1-1 0,-1 1 0,-1 1 0,1-1-1,-2 2 1,0-1 0,-1 1 0,1 0-1,-2 2 1,0-1 0,-1 1 0,1 0-1,-1 1 1,-1 1 0,0 0 0,0 1 0,-16-5-1,12 6-36,1 0-1,-1 1 0,0 1 1,0 0-1,0 2 0,-1-1 1,1 2-1,-1 2 0,1-1 1,0 1-1,0 1 0,0 1 1,-23 8-1,26-6-7,0 1-1,0 0 1,1 1 0,0 1-1,0 0 1,1 1 0,1 0-1,-1 1 1,2 0 0,-1 1-1,2 0 1,-1 1 0,2 1-1,-10 18 1,13-22 9,1 0 1,0 2-1,1-1 0,1 0 1,-1 0-1,2 1 1,-1-1-1,1 24 0,2-26 1,0 1 0,1 0-1,0-1 1,2 0-1,-1 1 1,0-1 0,1 1-1,1-2 1,0 1-1,0 0 1,10 14 0,-5-11 4,0-1 0,0 0 1,2-1-1,0 0 0,-1 0 1,2-1-1,0 0 0,0-1 1,1-1-1,26 12 0,-17-10 41,0-1-1,0-1 0,0-1 1,1-1-1,0-2 0,30 3 1,-36-6 12,0 0-1,0-2 1,-1 1 0,1-3 0,0 1-1,-1-1 1,1-1 0,-2 0 0,1-2-1,0 1 1,-1-2 0,0 0 0,-1-1-1,0 0 1,0-1 0,-1-1 0,-1 0-1,0-1 1,0 1 0,11-17 0,-19 23-18,-1 0 0,1-1 0,0 0 1,-2 1-1,1-1 0,0 0 0,-1 0 1,0 0-1,0-1 0,-1 1 0,0 0 1,0-1-1,0 1 0,-1-1 0,0 1 1,-1 0-1,1-1 0,-1 1 0,0-1 1,-1 1-1,1 0 0,-2 0 0,1 0 1,-4-8-1,-4-3 6,-1 0 1,-1 0-1,-1 1 1,-23-23-1,6 11-29,-43-32 0,54 46 20,1 2 0,-1 0 0,-1 1-1,0 1 1,-1 1 0,0 1 0,-1 1 0,1 0 0,-40-5 0,45 10-61,-1 0 1,0 2 0,0 0 0,0 1 0,0 0 0,0 1-1,1 1 1,-1 1 0,1 0 0,0 2 0,0-1-1,0 1 1,-22 14 0,25-12 4,-1 1 0,2 0 0,0 0 0,0 2-1,0 0 1,1 0 0,1 1 0,0 0 0,1 0 0,0 1 0,1 1 0,-11 24 0,15-29 8,0 1 1,1-1 0,0 2 0,1-1 0,0 0-1,1 0 1,0 0 0,0 0 0,1 1-1,1-1 1,0 0 0,1 1 0,-1-1 0,1-1-1,1 2 1,1-2 0,-1 1 0,1-1 0,1 1-1,5 9 1,1-4 10,0 0 0,0-1 0,2 0 0,-1-1 0,2 0 0,0-1 0,0-1 0,1 0 0,1-1 0,0 0 0,0-2 0,1 1 0,0-2 0,0 0 0,1-1 0,25 5-1,-19-7 76,0 0 0,0-1-1,1-2 1,-1-1-1,1 0 1,-1-2-1,0-1 1,0 0-1,0-2 1,0 0-1,-1-2 1,27-11-1,-18 4 6,-1-1 0,0-2 0,36-25 0,-53 32-34,0-1 0,-1 0-1,0-1 1,-1 0 0,0-1 0,-1-1-1,-1 0 1,14-23 0,-19 27 0,-2 0-1,1-1 1,-1 1 0,0 0 0,-1-1-1,-1 1 1,1-1 0,-1 0-1,-1 0 1,0 0 0,-1 1 0,-1-1-1,1 0 1,-1 1 0,-7-19 0,2 10-30,0 0 0,-1 1 0,-2 0 0,0 0 1,-1 1-1,-1 1 0,-20-25 0,21 29-26,-1 0 0,0 1 0,-1 0 0,-1 1 0,1 1 0,-1 0 0,-1 0 0,0 2 0,0 0 0,-1 0 0,1 1 0,-1 1 0,-1 1 0,1 0 0,0 1 0,-1 1 0,0 0 0,0 1 0,0 1 0,0 0 0,-18 4 0,11 0-37,0 1 0,0 1 0,0 1 0,1 1 0,0 1 0,1 1 0,0 1 0,0 1 0,1 1 0,1 1 0,-20 16 0,27-19 40,0 1-1,1 0 0,1 1 0,0 0 0,0 0 0,2 1 0,-1 1 0,2 0 0,0 0 1,1 0-1,1 1 0,0 0 0,1 0 0,1 0 0,0 1 0,-1 26 0,4-33-5,1 1-1,1 0 0,0 0 1,1-1-1,0 1 1,0 0-1,1-1 0,0 0 1,1 0-1,1 0 0,0 0 1,-1-1-1,2 1 1,0-2-1,0 1 0,15 14 1,-10-12-1,0-1 0,1 0 0,1-1 0,-1-1 0,1 1 0,1-2 1,0 0-1,0-1 0,0 0 0,1-1 0,19 4 0,-7-3 38,-2-3 1,1 0-1,1-1 0,-1-1 0,1-2 1,-1-1-1,0 0 0,48-13 0,-45 8 6,0-2 0,0-2 0,-1 0 0,-1-2-1,0-1 1,-1-1 0,35-26 0,-49 32 5,-1 0-1,0-1 1,0 0 0,-1-1-1,17-23 1,-24 29-5,0 0 0,0 0 0,0 0 0,-1-1 0,0 1 0,0 0 0,-1-1 0,1 0 0,-1 1 0,-1-1 0,1 0 0,0 0 0,-1 1 0,-1-1 0,1 0 0,-1 0 0,0 1 0,-2-9 0,-2 0 0,-1 0 0,-1 0-1,0 1 1,-1 0 0,0 1 0,-1 0-1,0 0 1,-1 0 0,-12-10 0,2 3-39,-2 2 0,0 0 1,0 1-1,-29-14 0,27 18-15,0 1 0,0 1-1,-2 1 1,1 2-1,0 1 1,-2 0 0,1 1-1,0 2 1,0 1 0,-1 2-1,1 0 1,-1 1 0,1 1-1,0 2 1,-1 1-1,2 0 1,-1 2 0,1 1-1,0 1 1,0 1 0,2 2-1,-1 0 1,1 1-1,1 1 1,-26 21 0,38-26 19,-1 0 0,1 0 0,1 1 0,-1 1 1,2-1-1,0 2 0,0-1 0,1 1 0,0 0 0,-6 18 1,10-22-3,0 0 1,1 1 0,0-1 0,1 0 0,0 1 0,1 0 0,0-1 0,0 1 0,1-1 0,-1 1 0,2-1 0,-1 0 0,2 0 0,-1 1 0,1-1 0,0 0 0,1 0 0,4 7 0,2 1-18,1 0 1,1-1 0,0 0 0,1-1-1,0 0 1,2-1 0,-1-1-1,2 0 1,0-1 0,0 0-1,1-2 1,29 14 0,-21-13 17,0-1 0,1-1 0,-1-1 0,2-2 0,-1 0 0,1-2-1,-1 0 1,48-3 0,-36-4 22,0 0-1,0-3 0,0-1 1,-1-2-1,0-2 1,39-17-1,-36 11 16,-1-2 0,-1-2 0,-1-1 0,-1-2 0,36-30 0,-57 41 26,0 0-1,-1 0 0,21-28 1,-31 36-27,0-1 1,0 1 0,0-1-1,-1 0 1,0 0-1,-1 0 1,1-1 0,-1 1-1,-1-1 1,0 1 0,0-1-1,1-12 1,-4 8-7,0-1-1,0 1 1,-1 0 0,0-1-1,-1 1 1,0 0 0,-1 0-1,0 1 1,-1-1 0,-1 2-1,-8-12 1,-1 2-17,1 0 0,-3 1 0,1 1 0,-34-26 0,31 29-4,-1 1 0,1 1 0,-2 1 0,0 0 0,-1 2 0,0 1 0,1 0 0,-2 2 0,-49-9-1,53 13-36,0 2-1,-1-1 0,1 2 0,0 2 0,0-1 0,-1 1 0,1 2 0,0 0 0,1 1 0,-1 1 0,1 1 0,-30 14 1,28-8 12,0-1 1,1 2 0,0 0-1,1 2 1,1 0 0,1 1-1,0 1 1,1 0 0,1 1-1,0 0 1,2 2 0,1 0 0,0 0-1,-14 40 1,19-43 19,2 0-1,0 0 1,0 1-1,2 0 1,1 0 0,0-1-1,1 2 1,2-2-1,-1 2 1,2-1 0,0 0-1,2-1 1,1 1-1,0-1 1,1 0 0,0 0-1,2 0 1,0-1 0,12 18-1,-9-20-6,0 1-1,2-1 1,-1-2 0,2 1-1,0-1 1,0 0-1,2-1 1,-1-1 0,1-1-1,1 0 1,26 11-1,-20-11 37,1-2 0,1-1 0,0 0 0,0-1 0,0-2 0,0-1 0,1-1 0,33-1 0,-31-3 21,0 0-1,0-2 0,0-1 0,-1-1 0,0-1 0,0-1 0,38-19 0,-45 18-18,-1-1-1,0-2 1,0 0 0,-2 0-1,1-2 1,-2 0-1,0-1 1,0-1-1,22-31 1,-31 38 7,-1 0 0,-1-1 1,0 0-1,0 0 0,-1 0 0,-1 0 1,1-1-1,-2 1 0,1-1 0,-1 0 0,0-14 1,-2 12 0,-1 0 1,0 0-1,-1 0 1,0 0-1,-1 0 1,-1 0-1,1 1 1,-2-1-1,-7-13 1,-2 1-36,0 1 0,-2 0 0,0 1 0,-1 2 0,-2-1 0,-1 2 0,0 0 0,-1 1 0,-1 2-1,0 0 1,-42-24 0,36 26-31,0 2 0,-1 1-1,0 1 1,-1 1 0,0 1-1,-1 2 1,1 1-1,-1 1 1,-1 2 0,-46 0-1,41 5-42,-1 2 1,1 0-1,0 3 0,-64 20 0,76-19 43,1 1-1,1 1 0,-1 2 0,2 1 1,0 0-1,0 1 0,-33 30 0,43-34 25,1 1-1,1 1 1,0 0 0,1 0-1,0 1 1,1 0-1,1 0 1,-1 1-1,2 0 1,0 0 0,2 0-1,-1 1 1,1 0-1,1-1 1,0 2-1,2-1 1,0 0-1,1 0 1,0 1 0,1-1-1,0 0 1,2 0-1,0 0 1,0 0-1,9 20 1,-3-12-10,2 0 0,2-1 0,0 0 0,1-1 1,1 0-1,1-1 0,1-1 0,0 0 0,2-2 0,27 22 0,-24-23 32,1-1-1,1 0 1,0-2 0,1-1-1,0-1 1,1-1-1,0-1 1,1-1-1,42 7 1,-32-10 38,1-2 1,-1-2-1,1-1 1,-1-2-1,66-11 0,-73 7-24,0-1 0,-1-1 0,0-2 0,0-1-1,-2-1 1,1-1 0,36-25 0,-51 29-2,0-1 0,-1 0-1,0-1 1,-1 1 0,0-2 0,0 0 0,-2-1 0,0 1 0,0-2-1,10-21 1,-15 25-6,1-1 1,-2 0-1,0 0 0,0 0 0,-1 0 0,0-1 0,-1 1 0,0-1 0,-1 1 0,-1-1 1,0 1-1,0-1 0,-1 1 0,-7-23 0,-2 5-14,-1 0-1,-2 1 1,0 0 0,-2 1-1,-33-41 1,23 35-42,-2 2 0,-1 1 0,-61-48 0,64 59 3,0 1 1,-1 1-1,-2 2 0,1 0 1,-2 2-1,0 0 0,0 3 1,-1 1-1,-34-7 0,42 12-12,1 2 0,-1 0-1,1 1 1,-1 2-1,1 0 1,-1 1-1,1 1 1,-1 1-1,2 1 1,-1 1-1,0 0 1,1 2 0,-36 19-1,40-18 16,1 1 0,0 1 0,1 1 0,0 0-1,1 0 1,0 2 0,1 0 0,0 0 0,2 1 0,0 1 0,-17 30 0,19-27 21,1 0 0,1 1 0,1 0 1,0 0-1,1 0 0,1 1 0,2 0 1,0-1-1,1 1 0,3 32 0,0-29 1,2 0-1,1-1 0,1 1 0,1-1 0,0 0 1,3-1-1,-1 0 0,2 0 0,1-1 1,0 0-1,2-1 0,1-1 0,26 28 0,-23-29 6,1-1 0,1 0 0,1-1-1,0-1 1,1-2 0,1 0-1,0 0 1,0-3 0,2 0 0,-1-1-1,1-1 1,42 8 0,-32-12 31,1 0-1,0-2 1,-1-2 0,1-1 0,0-2 0,0 0 0,-1-3-1,-1-1 1,1-2 0,-1-1 0,0-2 0,0 0 0,-2-3-1,-1-1 1,33-20 0,-45 22-4,1 0 1,-2-1-1,-1-1 0,0 0 1,-1-1-1,-1-1 0,0 0 1,-1-1-1,-2-1 0,13-25 1,-18 30-14,0-1 0,-1 0 0,-1-1 0,0 0 1,-2 1-1,0-2 0,0 1 0,-2 0 0,-1 0 1,0-1-1,-1 1 0,-1 0 0,0 0 0,-6-22 1,-1 13-13,0 0 0,-2 0 0,-1 2 1,-1 0-1,-1 0 0,-1 1 1,-1 0-1,-1 1 0,-1 1 0,-1 1 1,-1 1-1,0 1 0,-44-31 0,41 34-33,0 1-1,-1 1 1,0 1-1,-1 1 1,0 1-1,-1 1 1,0 2-1,0 0 1,0 1-1,-2 2 1,2 1-1,-2 1 1,2 1-1,-40 4 1,32 2-26,-1 2 1,1 1-1,1 1 0,0 2 1,0 1-1,-33 19 1,29-12 22,1 2 1,1 1 0,1 2-1,-53 49 1,69-56 31,1 1 1,1 1-1,1 0 0,1 1 0,1 0 1,0 1-1,2 1 0,0 0 1,2 1-1,-8 25 0,12-30-2,1 0 0,1 0 0,0 0 0,2 0 0,0 1 0,1-1 0,1 0 0,1 0 0,0 1 0,1-1 0,2 0 0,0 0 0,14 33 0,-11-35-8,0 0 1,2 0 0,0-1 0,1 0-1,0-1 1,1 0 0,1-1-1,1 0 1,-1-1 0,2 0 0,0-2-1,0 1 1,1-2 0,29 14-1,-15-11 48,2 0 0,0-3 0,0 0 0,1-2 0,1-1 0,-2-2 0,47 0 0,-31-3 11,0-3 1,0-2-1,0-1 1,-1-3-1,0-2 1,-1-1-1,53-21 1,-70 20-16,-1-2 0,0 1 0,-1-3 0,-1-1 0,25-19 0,-33 21 10,-1 0-1,-1-1 0,-1-2 1,0 1-1,-1-1 0,-1-1 0,16-28 1,-22 31-15,-1 1 0,0-1 1,-1-1-1,0 1 0,-1-1 0,-2 0 1,0 1-1,0-1 0,-1 0 1,-1-1-1,-1 2 0,-4-22 0,-1 6-12,-1 1-1,-2 0 0,-1 0 0,-2 1 0,-22-42 0,20 46-17,0 1-1,-2 1 0,-1 1 1,0 0-1,-2 1 1,0 1-1,-39-31 1,42 40-20,0 1 0,0 0 0,-2 2 0,1 0 1,-1 0-1,0 2 0,-1 0 0,0 1 1,0 0-1,0 2 0,-1 0 0,-21 0 0,13 3-28,0 1 0,1 1 0,0 2 0,-1 0-1,2 2 1,-2 1 0,2 1 0,0 2-1,-27 11 1,24-7 26,2 1 0,0 2 0,0 0-1,1 2 1,1 1 0,1 1 0,-35 37-1,40-35 20,2 0-1,0 0 1,1 2-1,0 0 1,3 0-1,0 2 1,2 0-1,-12 38 1,16-41-2,2 0 1,1 0 0,1 1 0,1-1 0,1 1 0,1 0 0,2 0 0,0-1 0,1 0 0,10 39 0,-6-39-15,1 0 1,2 0-1,0 0 1,2-1 0,0-1-1,1 0 1,1-1 0,18 20-1,-18-25 12,0 0 0,1-1 0,1 0 0,1-2-1,0 0 1,0-1 0,1 0 0,0-1 0,1-2 0,22 8-1,-12-7 23,0-2-1,0-1 1,1-1-1,0-2 1,0-1-1,0 0 1,0-3-1,43-5 0,-31-1 8,1-1-1,-2-2 0,0-2 1,0-1-1,50-25 0,-66 26 2,0-1-1,-1-2 0,-1 0 1,0-1-1,-1-1 1,-1-2-1,-1 1 1,25-30-1,-35 35-1,0-1 0,0-1 0,-1 1 0,-1-1 0,-1-1 0,0 1 0,-1-1 0,0 0 0,-1-1-1,-1 1 1,-1-1 0,-1 0 0,0 0 0,-1-25 0,-3 14-12,-2 0-1,-1 1 1,0-1 0,-2 2-1,-1-1 1,-2 1-1,-1 0 1,-17-31 0,10 26-10,-1 1-1,-2 1 1,-1 1 0,-1 0 0,-1 2 0,-30-26 0,36 37-32,0 0 0,-2 2 1,1 0-1,-1 1 0,-1 1 0,0 1 1,-1 0-1,0 2 0,-1 1 1,1 0-1,-1 2 0,0 1 1,-1 0-1,1 1 0,-1 2 1,1 1-1,-1 0 0,-32 5 0,26 1 3,1 1 0,0 0 0,0 2 0,0 2-1,2 0 1,0 2 0,0 1 0,1 1-1,1 1 1,0 2 0,2 0 0,0 1-1,-33 35 1,39-35 38,1 0 0,1 2 0,0-1 0,2 1 0,0 1 0,2 1 0,1-1 0,0 2 0,2-1 0,0 1 0,2 0 0,1 1 0,1 0 0,1-1 0,1 1 0,2 35 0,2-35-14,2 1 0,1-1 1,1 0-1,1-1 1,1 1-1,1-2 0,1 1 1,2-1-1,26 41 0,-25-45 18,1-1-1,1 0 0,1-1 1,0-1-1,1-1 0,1 0 1,0-1-1,1 0 0,1-2 0,0 0 1,28 11-1,-19-13 34,0 0 0,0-2-1,1-2 1,0-1 0,0 0 0,0-3-1,1 0 1,-1-2 0,0-1 0,32-4-1,-30-1-34,1 0-1,-1-1 1,1-2-1,-2-2 1,0 0-1,0-3 1,-1 0-1,54-35 1,-68 37 5,-1 1 1,-1-1 0,0-1 0,-1 0 0,1-1 0,-2-1-1,-1 0 1,0-1 0,-1 1 0,12-28 0,-15 28 6,-2 0 0,0-1-1,-1 0 1,0 0 0,-1-1 0,-1 1 0,-1 0 0,-1 0 0,0-1 0,-1 1 0,0 0-1,-6-21 1,-2 2-29,-2 1 0,-1 0-1,-1 1 1,-3 1 0,0 0-1,-3 1 1,0 1-1,-1 0 1,-2 1 0,-2 2-1,0 0 1,-1 2 0,-2 0-1,-56-38 1,61 49-11,0 1-1,-1 1 1,0 2 0,0-1-1,-1 3 1,-1 0 0,0 1 0,0 2-1,0 0 1,-1 1 0,1 2-1,-1 0 1,0 2 0,1 1-1,-1 1 1,0 1 0,1 1 0,-27 8-1,9 1-35,0 1 1,0 3-1,2 2 0,1 1 0,-63 42 0,72-40 47,-1 1-1,3 2 1,0 0 0,2 3-1,1 0 1,-42 60-1,53-64 15,1 0 0,2 0 0,1 2 0,0-1 0,2 1 0,1 1 0,2-1 0,0 1-1,2 0 1,-1 45 0,4-53-15,2 2 0,0-1 0,1-1 0,2 1 0,0-1 0,1 1 0,0-1 0,3 0 0,-1-1 0,1 1-1,1-2 1,1 1 0,1-2 0,0 1 0,19 20 0,-17-24 15,2 0 0,-1-1-1,2-1 1,0 0 0,0-1 0,0 0-1,1-2 1,1 0 0,0-1 0,31 9-1,-16-8 41,0-2 0,0-1-1,0-1 1,1-2 0,42-2 0,-33-3-28,-1-2 1,0-1-1,0-2 1,-1-2-1,53-21 1,-59 18-10,-1-2-1,-1-2 1,-1 0 0,0-3-1,-1 0 1,38-35 0,-55 43 6,-1-1 0,0-1 0,-1 1 0,0-2 0,-2 0 1,1 0-1,-2-1 0,0-1 0,-2 1 0,0-1 0,0 0 0,-2-1 1,0 0-1,0 1 0,-3-1 0,1-1 0,-1 1 0,-2-30 1,-2 14-15,-3 1 1,0 0 0,-2 0-1,-23-62 1,14 56-26,-1 0 0,-2 1 1,-39-56-1,40 69 2,0 2 0,-1 0-1,-2 1 1,0 1 0,-42-32 0,47 42 3,1 1 1,-2 0-1,0 1 0,0 1 0,0 1 1,-1 1-1,0 0 0,0 0 1,-1 2-1,-25-3 0,20 5-18,0 2-1,0 1 0,0 1 1,0 0-1,0 2 0,1 1 1,-1 0-1,1 2 0,1 1 1,-1 0-1,2 2 0,-1 0 1,1 2-1,0 0 0,-34 28 1,35-24 28,0 2 0,2 1 1,0-1-1,1 3 1,0-1-1,2 1 1,1 1-1,1 1 1,0 0-1,2 0 1,1 1-1,0 1 0,3 0 1,-7 30-1,9-23 13,1 1 0,3 0 0,0 0 0,2 0 0,1 0 0,2-1 0,2 1 0,0-1 0,3 0 0,0 0 0,2-1-1,1 0 1,3-1 0,22 37 0,-21-41 9,0-1 0,2-1 0,2-1 0,0-1-1,1 0 1,1-2 0,1 0 0,0-1 0,2-2-1,1 0 1,0-2 0,0-1 0,2 0 0,0-3 0,58 18-1,-58-23 23,0-2 0,0 0 0,1-2 0,-1-1 0,1-2-1,-1 0 1,0-2 0,0-1 0,0-1 0,0-1-1,35-13 1,-29 6-21,0-1 0,-1-2 0,-1 0-1,-1-2 1,0-2 0,-1-1-1,-2-1 1,36-35 0,-48 42 5,-2-1-1,0 0 1,0-1 0,-2 0 0,0-1 0,-1 0 0,-2-2-1,1 1 1,-2 0 0,0-1 0,-2-1 0,0 1-1,-1-1 1,-2 0 0,0 0 0,-1 0 0,-1 0-1,-4-43 1,-2 27-18,-2 0 0,-2 0-1,-1 1 1,-2 0 0,-2 1 0,0 0-1,-3 1 1,-1 1 0,-2 0 0,-1 1-1,-1 2 1,-36-39 0,36 47-15,0 1 1,-2 0 0,-1 1-1,0 2 1,-2 0 0,-46-23-1,50 31-21,-1 1 1,0 0-1,0 2 0,-1 1 1,1 0-1,-2 2 1,1 1-1,-47 0 0,40 5-15,1 1 1,0 1-1,1 2 0,0 2 0,-1 0 1,2 2-1,-1 1 0,2 1 0,-44 26 1,40-18 32,0 0 1,1 3 0,2 0-1,0 2 1,2 1 0,1 2-1,-35 45 1,45-49 35,1 1-1,1 0 1,1 1 0,1 1-1,1-1 1,2 2-1,1-1 1,1 1 0,2 0-1,1 1 1,0-1 0,3 1-1,1 29 1,1-37-20,2 0 1,0 0 0,1-1-1,2 0 1,0 1 0,1-2-1,0 1 1,12 19 0,-10-24-12,1 0 0,0-1 0,1-1 1,0 1-1,1-1 0,0-2 0,1 1 0,1-1 1,-1 0-1,26 14 0,-17-14 39,2-1-1,-1 0 1,1-2-1,0-1 1,1 0-1,0-2 1,-1-1-1,1-1 1,30 1-1,-6-4 32,-1-2 0,1-3 0,87-17-1,-81 9-42,-1-2-1,-1-2 1,-1-2 0,71-37-1,-99 43 2,0-1-1,-1-1 1,-1-1-1,-1 0 1,0-3 0,-1 1-1,-1-2 1,-1 0-1,0-1 1,28-45-1,-40 53 1,0 0 0,-1 0-1,0 0 1,-2-1-1,1 0 1,-2 0 0,1 0-1,-2 0 1,0 0 0,-1 0-1,0 0 1,-1 0-1,0 0 1,-8-26 0,-1 3-30,-2 2 0,-2-1 0,0 1 0,-28-44 1,21 42 0,-1 3-1,-2 0 1,-1 1 0,-1 1 0,-2 1 0,-1 2 0,-35-27 0,47 42-3,-1 1 1,-1 1 0,0 0-1,-1 2 1,0 1-1,0-1 1,-1 3-1,0 0 1,0 1 0,-1 1-1,0 0 1,0 2-1,0 1 1,-43 0 0,36 5-38,-1 0 0,1 2 0,0 1 0,1 2 0,0 0 0,0 2 0,1 1 0,-44 24 0,40-16 16,1 0 0,1 3 0,1 0 0,0 1 0,3 2 0,-41 48 0,42-42 16,2 1-1,0 2 1,3 0-1,1 1 1,-27 72-1,35-74 9,1 0 1,2 1-1,1 0 0,1 0 0,2 0 1,4 67-1,1-75 4,2 0 0,1 0-1,1-1 1,1 1 0,1-1 0,12 24 0,-11-30-6,1-1 0,1 1 0,0-2 1,2 1-1,0-2 0,1 0 0,31 28 0,-25-27 14,2-2 0,0 0 0,1-1-1,0-1 1,1-1 0,1-1 0,0-1-1,0-1 1,1-2 0,0 0 0,50 6 0,-42-11 38,0-1-1,0-1 1,0-2 0,-1-1 0,1-1 0,-1-3 0,0 0 0,64-24 0,-52 13-18,0-2 1,-1-1 0,-2-3 0,0-1 0,-2-2 0,54-47-1,-73 55-5,-1 0-1,-1-2 0,0-1 1,-1 0-1,-2-1 0,-1 0 1,-1-1-1,0-1 0,-2 0 1,-2-1-1,0 0 0,9-41 1,-15 45-9,-1-1 0,-1 0 1,-1 0-1,-2 0 0,0 0 1,-1 0-1,-2 0 0,0 1 1,-13-40-1,6 34-11,-1-1 0,-1 1 0,-1 1 0,-1 0 1,-2 1-1,-37-43 0,38 52 2,0 0 1,-1 1 0,-2 1-1,1 0 1,-2 2 0,1 0-1,-2 1 1,0 2 0,0 0-1,-1 1 1,-1 0 0,1 3-1,-1-1 1,0 2 0,0 0-1,-1 2 1,0 1 0,1 1-1,-37 3 1,24 1-36,-1 2-1,2 1 1,0 2-1,0 1 1,1 2-1,0 2 1,0 1 0,2 1-1,-53 32 1,46-21 12,1 2 1,1 2 0,1 0 0,2 3 0,2 1 0,-55 72 0,65-74 37,2 1 1,2 0 0,1 2 0,1 0 0,2 1-1,2 0 1,1 1 0,2 0 0,-6 54-1,12-61-11,2 0 0,1 1 0,1-1 1,2 0-1,7 36 0,-4-43-19,1 1 1,1-1 0,1 0 0,1 0 0,1-1-1,25 39 1,-24-45 14,0 0-1,1-1 1,1-1-1,0 0 1,1-1-1,1 0 1,0-1-1,1-1 1,30 16-1,-23-16 29,0-1 0,1-1 0,1-2 0,-1 0 0,1-1 0,45 3 0,-28-7 26,0-1-1,-1-2 1,68-10-1,-52 0-27,108-33-1,-118 28 5,-2-3-1,0-1 0,-2-2 0,51-35 0,-68 40 10,-2-3 1,0 0-1,-1-1 0,-1-1 0,-1-1 0,-1-1 0,27-42 0,-40 53 2,1-2-1,-2 0 1,-1 0 0,0 0-1,-1 0 1,0-1-1,3-28 1,-6 23-5,0 1 0,-2-1 0,0 0 0,-2 1 0,-6-29 0,-4 2-22,-1 1 0,-4 0-1,-1 1 1,-35-63 0,31 67-25,-2 0 0,-2 1 0,-1 2 0,-2 0 0,-53-51 0,63 72 2,0 1-1,-1 1 1,0 1-1,-2 1 1,-25-13-1,30 18-13,-1 2 0,1-1 1,-2 2-1,1 0 0,0 1 0,-1 1 0,-30-1 0,25 4-19,0 1-1,0 2 1,0 0-1,0 2 0,1 0 1,0 2-1,1 0 1,-1 1-1,1 2 1,-30 16-1,23-9 14,1 2 0,0 0-1,1 2 1,2 1-1,0 1 1,-39 47 0,47-47 28,0 1 0,2 0 0,1 1 0,1 1 0,1-1 0,1 2 0,-12 49 0,16-45-2,1 1 0,2 0 0,2 0 1,0 0-1,2 0 0,8 56 0,-3-60-3,1 0 0,1 0 0,1 0 0,2-1 0,1 0 0,1-1 0,25 40 0,-24-46-3,1 0-1,1-2 1,1 0-1,1 0 1,1-2-1,0 0 1,1-1-1,0 0 0,38 19 1,-38-25 37,1 0-1,-1-1 1,1-1-1,1-1 1,0 0-1,0-2 1,0-1 0,29 2-1,-23-4 19,0-2 0,0-1 0,-1-1 0,1-1 0,0-1 0,28-10 0,-20 2 0,0 0 1,-2-2-1,0-1 0,-1-2 1,-1-1-1,0-1 1,-2-2-1,0-1 0,-2-1 1,26-29-1,-35 32-17,-1 0-1,-1-1 1,0 0 0,-2-1-1,-1-1 1,-1 0-1,-1-2 1,-1 1 0,-2 0-1,0-2 1,-2 1-1,0 0 1,-3-1 0,0 0-1,-1 0 1,-2 0 0,0 0-1,-2 0 1,-2 0-1,0 1 1,-11-36 0,7 38-18,0 0 0,-2 0 0,0 1 1,-3 1-1,1-1 0,-2 2 1,0 0-1,-23-24 0,23 31-31,0 0-1,-1 1 0,0 0 1,-1 1-1,0 1 1,-1 1-1,-1 0 1,0 1-1,0 1 0,0 1 1,-27-8-1,19 10-27,0 0-1,-1 2 1,0 1-1,0 1 0,0 1 1,1 1-1,-1 1 1,0 2-1,0 0 1,-34 12-1,18-3 1,1 3-1,1 0 0,0 3 1,2 1-1,-55 39 1,62-37 35,1 2 0,2 1 0,1 2 0,1 0 1,1 2-1,1 0 0,2 2 0,1 1 0,2 0 0,-32 71 1,41-77 2,1 2 0,1 0 1,2 0-1,1 1 0,1 0 1,1-1-1,2 2 1,1-1-1,1 0 0,2 0 1,1 0-1,1 0 1,1 0-1,19 53 0,-14-56-7,2-1 0,0 1 0,2-2 0,1 0 0,1-1 0,0 0 0,2-1 0,1-2 0,0 1 0,25 18 0,-24-24 24,-1 0 0,1-2 1,2 0-1,-1-1 0,2-1 1,-1-1-1,1-1 0,0-1 0,1-1 1,-1-1-1,49 5 0,-38-9 29,1-2 0,-1-2 1,1 0-1,-2-3 0,1-1 0,0-1 0,0-2 0,-2-1 0,56-25 0,-45 14-8,0-1-1,-2-3 1,0-1-1,-3-2 1,0-1-1,47-48 1,-62 53 15,-1-1 1,-1-1 0,-1 0 0,-1-2 0,14-29-1,-23 37 10,-1-1 0,-1 0-1,-1 0 1,-1-1-1,0 0 1,-2 0 0,-1 0-1,1-28 1,-5 16-19,0 2 1,-3-1-1,-1 0 1,-2 1 0,0 0-1,-3 1 1,-1 0-1,-24-50 1,16 45-20,-1-1 0,-3 2 0,-1 1 0,-2 0 0,-1 2 0,-44-41 0,50 55-31,0 1-1,-1 0 1,0 2 0,-2 0-1,0 1 1,0 2 0,-48-17-1,53 23-18,0 0 0,0 3 0,0-1 0,-1 1 0,1 2 0,-1 0 0,0 1 0,1 1 0,-1 0 0,0 2 0,-33 8 0,28-3-2,-1 1 0,1 1 0,0 2 0,1 0 0,1 2 0,0 0 0,0 1 0,2 2 0,-33 31 0,27-20 20,2 1 0,0 1 0,2 1 0,1 1 0,2 0 0,-18 42 0,25-46 5,2 0 1,1 1 0,1 0-1,1 0 1,2 0-1,2 1 1,0 0 0,2 1-1,1-1 1,2 0 0,1 0-1,1 0 1,1 0-1,2 0 1,1 0 0,2-2-1,1 1 1,20 40 0,-18-45-9,2-1 0,0 0 0,1-1 1,2 0-1,0-1 0,2-2 0,0 1 1,1-2-1,44 32 0,-45-38 38,1-1 0,0-1 1,1 0-1,0-2 0,0 0 0,1-1 0,0-1 0,1-1 1,-1-1-1,0-1 0,1-1 0,31-1 0,-18-3 30,-1-2-1,0-2 1,0-1 0,-1-1-1,0-2 1,0-1 0,50-25-1,-40 13-7,0-2 0,-1-1 0,-2-2 1,66-59-1,-87 69-2,-1-1 0,-1 0 0,-1-2 0,-1 0 0,-1-1 0,-1 0 0,0-1 0,-2-1 0,-1 0 0,-1 0 0,-1-1 0,-1 0 0,-2-1 0,0 0 0,-1 0 0,0-32 0,-4 32-16,-1-1 0,-1 1 0,-1 0 0,-1 0 0,-2 0 0,-1 0 0,0 1 0,-2 0 0,-1 0 0,-2 0-1,0 1 1,-1 1 0,-2 0 0,0 1 0,-1 0 0,-2 2 0,0-1 0,-1 2 0,-1 0 0,-23-18 0,19 20-52,-1 0 1,-1 2-1,0 0 1,-1 2 0,-1 1-1,0 0 1,-1 3 0,1 0-1,-2 1 1,-53-7 0,50 12-24,0 2 1,0 1-1,0 1 1,1 2-1,-1 1 0,0 1 1,1 2-1,0 1 1,-55 22-1,48-14 26,1 1-1,1 3 0,1 0 1,1 3-1,1 0 0,1 3 0,1 0 1,-38 43-1,49-45 20,-1 1-1,3 1 1,0 0 0,2 2-1,1 0 1,1 0 0,1 1-1,2 1 1,1 0 0,2 0-1,-6 38 1,10-37-10,1 0 1,2-1-1,1 1 0,1 0 0,2-1 1,1 1-1,2-1 0,1 0 1,17 47-1,-15-54 3,2 0-1,1 0 1,0-2 0,1 0-1,2 0 1,0 0 0,1-2-1,1-1 1,1 1 0,1-2-1,0-1 1,27 18 0,-23-20 31,1-1 1,0 0 0,1-3-1,1 1 1,-1-2 0,45 9-1,-35-11 18,0-2 0,0-2 0,0-1 0,62-5-1,-52-2 3,-1-1 0,0-3-1,-1-1 1,-1-2 0,0-2-1,0-2 1,-1-2 0,65-38 0,-73 35 0,-1-1 0,0-1 1,-2-2-1,34-37 0,-46 42 5,-1 1 1,-2-2-1,0-1 0,-1 0 1,-2-1-1,0 0 0,12-33 1,-14 22 9,0-2-1,-3 1 1,-1 0 0,-2-1 0,-1-1 0,-2 2 0,-2-2-1,0 1 1,-3 0 0,-2 1 0,-1-1 0,-1 1 0,-23-60 0,18 64-37,-1 0 1,-2 1-1,-2 1 1,0 0 0,-1 1-1,-33-34 1,32 41-39,0 1 1,-2 1 0,0 1-1,-2 0 1,1 2 0,-2 1-1,-1 2 1,-26-12 0,25 15-21,0 1 1,0 1-1,-1 2 1,0 0-1,0 3 1,-1-1 0,1 3-1,0 0 1,-1 2-1,1 1 1,-1 1-1,1 1 1,1 2-1,-31 10 1,27-6 13,0 1 1,1 2-1,0 1 1,1 2-1,2 0 1,-1 2-1,1 0 0,2 2 1,0 2-1,1 0 1,1 1-1,-19 26 1,18-17 13,1 1 1,2 0 0,2 2 0,1 0-1,2 2 1,2-1 0,1 1 0,2 1-1,1 1 1,2-1 0,-4 56 0,10-59 0,2 1 1,2-1 0,0 1-1,3-1 1,1 0 0,2 0-1,1-1 1,2 1 0,1-2-1,1 1 1,3-2-1,33 53 1,-32-59 19,2-1 1,0-1-1,2-1 0,0-1 0,36 28 0,-39-36 31,2 0 0,0-2-1,0 0 1,1-2-1,0 0 1,1-1 0,43 11-1,-31-13 8,1-1-1,-1-3 1,1 0-1,0-2 1,-1-2-1,1-1 1,0-2-1,-1-1 1,1-1-1,64-22 1,-64 16-13,1-3 0,-2 1 0,-1-4 0,0 0 0,-1-2 0,0 0 0,-2-3 0,-1 0 0,50-54 0,-66 60 18,1 1 0,-2-2 1,-1 1-1,-1-2 0,0 0 0,-1 0 0,7-24 0,-8 16 7,-1 1-1,-1-2 1,-3 2 0,1-2-1,-2-29 1,-3 20-24,-2-1 0,-1 1 0,-2 0 0,-2 0 0,-1 2 0,-2-1 0,-2 0 0,-24-48 1,20 51-23,-2 1 1,-2 0-1,-2 2 1,0 0-1,-2 1 1,0 2-1,-52-42 1,56 52-44,-2 1 0,1 1 0,-2 2 0,0 0 0,0 1 0,-1 1 0,0 2 0,-1 0 0,0 2 1,-1 0-1,-45-4 0,41 10-17,-1 1 1,1 1 0,0 2 0,0 0-1,0 3 1,0 0 0,1 2 0,0 1-1,1 1 1,0 2 0,0 1 0,-33 21-1,34-17 39,1 2 1,0 0-1,1 2 0,2 0 0,0 2 1,2 1-1,1 0 0,0 2 0,2 0 0,1 1 1,-23 47-1,27-42 5,2 1 1,1 0 0,2 1-1,1-1 1,2 2-1,1-1 1,1 1-1,3 0 1,0 0 0,9 62-1,-3-66-13,1-1 0,1 0 0,1 0-1,2-1 1,1 0 0,1-1 0,2 0-1,1-1 1,1-1 0,2 1 0,0-3 0,32 35-1,-37-46 27,1 0 0,1-1 0,-1-1 0,2-1-1,0 1 1,0-2 0,1-1 0,0 0-1,0-1 1,1 0 0,0-1 0,0-2 0,0 0-1,1 0 1,-1-2 0,2 0 0,-2-1-1,1-1 1,0-1 0,31-5 0,-18 0 25,-1-2 0,0-1 1,0-1-1,-1-2 0,48-26 0,-22 6 4,94-74-1,-108 73-41,-2-2 0,-1-1-1,-3-1 1,49-65 0,-69 78-203,-1 0 0,-1 0 0,-1-1 0,9-27 0,-15 32-243,-1 1-1,-1-1 1,-1 1 0,-1-2 0,-1 1 0,0-27 0,-2 36-48,0-2 0,-2 1 0,0 0 0,0 0 1,-5-16-1,1 15 128,0 0-1,0 2 1,-2-1-1,-10-13 1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7.297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0 104 1352,'12'-15'152,"4"3"288,2 0-272,-2-1 105,-1 1 31,-2 0-16,-3 0-48,-1 4-128,-2 3-72,-4 3-528,-2 2 344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7.856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26 1464,'28'-15'-216,"0"5"64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8.149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1 180 1568,'30'-24'232,"2"-2"152,1 1-127,-1 1-201,-1 1-24,-3 3-40,-3 2-16,-5 8-56,-5 2-97,-7 7-79,-4 4-128,-8 9 192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9.161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4 0 1096,'4'0'368,"-1"3"184,-3 10 89,0 4 31,-3 11-24,0 4-24,0 2-184,2 2-128,0-3-232,1-4-80,1-2-352,-1-4-352,-1-3 384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9.394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1 560,'1'13'40,"2"7"8,0 4-40,1 5-8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9.902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1 168,'5'29'0,"1"4"0,1 0-8,3 4 8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9.34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101 0 12443,'-55'49'544,"23"27"432,18 18-1040,32 24 48,22 5 0,42 1 16,24 4 16,40-4-24,17-5-88,31-10-208,8-9-120,15-14-232,3-5-105,-17-10-551,-4-5-792,-23-23 1232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0.730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1 160,'7'24'48,"1"5"56,-1 8 16,3 4 16,0 6-32,0 3-56,1 7-40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1.132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4 0 2561,'-2'22'560,"1"4"168,2 10-112,2 6-160,1 9-360,1 4-80,2-2-288,1-3-456,3-9 432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0.619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50 0 1040,'-9'12'868,"2"0"0,0 0-1,1 1 1,-7 21 0,11-30-788,1 0 0,0 0 0,0-1 0,0 1 0,1 0 0,-1 0-1,1 0 1,0 0 0,0 0 0,0 0 0,1 0 0,-1 0 0,1-1 0,0 1 0,0 0 0,0 0 0,1-1 0,0 1 0,0-1 0,0 1 0,2 3 0,2-1-127,-1-1 0,0 0 0,1 0 0,0-1 0,0 1 0,0-2 0,1 1 0,0 0 0,0-1 0,0 0 0,0-1 0,0 0 0,0 1 0,13 0 0,-10-2-146,-1 0 0,0-1 0,0 0 0,1-1 0,-1 0 0,0 0 1,0-1-1,0 0 0,0-1 0,0 1 0,13-8 0,9-7-252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1.206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20 1 1128,'-2'2'313,"0"0"0,0 0 1,0 1-1,0 0 0,0-1 0,1 1 0,-1 0 0,1-1 0,-3 7 0,4-7-198,0-1 0,0 1 0,0-1 0,1 1 0,-1 0 0,0 0 0,0-1 0,1 1 0,-1 0 0,1-1 0,-1 1 0,1-1 0,0 1 0,0-1 0,0 1 0,0-1 0,0 0 0,0 1 0,0-1-1,2 1 1,0 1-64,1 1 0,0-2 0,-1 1 0,1 0 0,0-1 0,0 0 0,0 1 0,0-2 0,0 1 0,1-1 0,0 0 0,-1 1 0,0-1 0,1 0 0,0-1 0,0 0 0,-1 0 0,1 0 0,-1 0 0,9-2 0,-2 0-377,-1 0 0,0 0-1,-1-1 1,1 0 0,-1-1 0,1 0-1,-1-1 1,13-8 0,-26 16 351,0 1 1,1-1 0,0 1 0,-1 0-1,2 0 1,-1 0 0,-3 6-1,5-9 6,1 0 0,-1 0 0,1 0 0,-1 0 0,1 0 0,-1 0 1,1 0-1,0 1 0,-1-1 0,1 0 0,0 0 0,0 0 0,-1 0 0,1 0 0,1 0 0,-1 0 0,0 1 0,0-1 0,1 0 0,-1 0 0,0 0 0,1 0 0,-1 0 0,0 0 0,1 0 0,-1 0 0,1 0 0,0 0 0,-1 0 0,1 0 0,0 0 0,0-1 0,0 1 0,-1 0 0,1 0 0,1-1 0,-1 1 0,0-1 0,-1 1 0,1 0 0,0-1 0,1 1 0,-1-1 0,0 0 0,2 1 0,19 3-104,-1 0 0,1-2 0,27 0 1,-3 1-2839,-37-3 1713,-5 0 886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1.562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2 45 816,'-2'3'312,"3"-2"320,5 1-39,2 0-81,4 0-112,4-1-120,3-1-144,0-2-8,7-3-32,1-1-8,5-3-16,2 0-40,0-1-400,0 1-352,-4 4 384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2.754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72 672,'3'-4'276,"1"1"-1,0-1 0,0 1 1,0 0-1,0 0 1,0 1-1,1-1 0,-1 1 1,1 0-1,0 0 1,7-2-1,9-2-310,28-4 1,-41 9 40,43-8-531,1 3 1,1 2-1,86 4 0,-135 0 502,1 1-1,-1-1 1,0 1 0,0-1-1,0 1 1,0 1 0,0-1-1,0 0 1,0 1 0,0 0-1,-1 0 1,1 0 0,6 5-1,-1 2-128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3.170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1 230 1096,'32'-20'176,"9"-6"184,2-1-32,4-4 8,0 3-15,1 2-49,1 2-72,2 5-128,0 3-56,0 8-144,-3 4-152,-12 4-193,-4 5-71,-10 3 264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3.611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1 111 1992,'25'-17'609,"1"0"0,1 3-1,1 0 1,0 1-1,50-15 1,-71 26-710,0 1-1,0-1 1,0 1 0,1 1 0,8-1-1,-13 1 53,-1 0-1,1 0 1,0 1-1,0-1 1,-1 0-1,0 1 1,1 0-1,0 0 1,-1-1-1,1 2 1,-1-1-1,1 0 1,-1 1-1,0-1 0,0 0 1,1 1-1,1 2 1,-4-3-14,1 0 0,-1 0 0,1-1 0,-1 1 0,0 1 0,1-2 0,-1 1 0,0 0 0,0 0 0,0 0 0,0 0 0,0-1 0,0 1 0,0 1 0,0-1 0,0-1 0,0 1 0,0 0 0,-1 0 0,1 0 1,0-1-1,-1 2 0,0-1 0,0 1 0,-14 21-813,11-18 683,-8 9-117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4.073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38 1000,'5'-2'213,"11"-5"261,0 1 0,0 0 0,0 1 0,1 1 0,24-3 0,-41 7-485,1 0-1,0 0 1,-1 0 0,1 0 0,0 0 0,0 0-1,-1 0 1,1 0 0,0 0 0,-1 1 0,2-1-1,-2 0 1,1 0 0,0 1 0,-1-1 0,1 0-1,-1 1 1,1-1 0,-1 0 0,1 1 0,0-1-1,-1 1 1,1-1 0,-1 1 0,1-1 0,-1 1-1,0-1 1,1 1 0,-1 0 0,0 0 0,1-1-1,-1 1 1,0 0 0,0-1 0,0 1 0,1 0-1,-1-1 1,0 1 0,0 0 0,0 0 0,0 0-1,-1 6-226,1-2-1,-1 2 1,0-1-1,-4 8 1,0 9 139,5-22 99,0 0 1,0 0-1,0-1 0,0 2 0,0-1 1,0-1-1,1 1 0,-1 0 0,1 0 1,-1-1-1,0 1 0,1 0 0,-1-1 1,0 2-1,1-2 0,-1 1 0,1-1 1,-1 1-1,1 0 0,-1-1 0,1 1 1,1 0-1,-1 0 13,1-1-1,0 1 1,-1 0 0,1-1 0,-1 0-1,1 1 1,0-1 0,-1 0 0,1 0 0,0 0-1,1 0 1,6-1 57,0-1-1,1 1 0,12-6 1,-14 5-91,7-2-175,0-1 0,0 0 0,-1-1 0,0 0 0,0-1 0,-1-1 0,0 0 0,22-19 0,-29 22 167,-1 1 15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4.214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0 840,'4'7'304,"2"-2"256,2 1-80,3-1-279,2 0-81,0-1-104,1-2-192,1-1-465,0 0 393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9.62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14643,'16'61'328,"51"27"-376,28 17 80,42 13 0,22 4-120,38-5-152,9-6-40,27-17-216,4-7-40,-4-13-72,6-6-104,-20-11-161,-8-8-167,-29-14-1088,-23-7 1224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4.609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3 0 136,'-2'14'208,"3"-4"312,2-2 208,6-4 33,2-1-153,7-1-416,2-2-256,4-3-376,0 0-81,3 0-7,-2 0 64,-1 0 240,-1 0 88,-3 1 56,0 0-48,-3 1 56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4.862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1 189 1000,'29'-24'879,"-3"3"74,0 1-1,57-33 0,-75 49-1225,-1-1-1,0 0 1,0-1 0,-1 1 0,1-1 0,-1 0 0,0-1 0,7-10 0,-6 8-413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5.165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1 552,'15'6'264,"4"-1"368,2 0 64,4-3 81,0 0-73,8-2-288,-1-1-192,2-1-488,-5-1-272,-4 0 288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5.583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1 880,'19'16'208,"5"-1"16,9-5 104,5-3-16,6-6-336,0-5-368,2-8 216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5.864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26 0 6049,'-18'37'-432,"12"-3"-672,5-1 320,10-5 680,7-2-56,11-6-56,7-3 8,11-11-80,3-5-289,6-13 361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6.174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66 0 1376,'-27'9'-152,"9"0"24,5 2-152,7-2 576,4 2 136,7-1 248,4-1 57,6 1 127,2 0-88,9-2-264,2 1-176,7-1-360,4-1-240,9-7-608,4-7-480,-2-13 687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6.720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137 0 2264,'-12'3'112,"0"-1"0,1 2 0,0-1 0,0 2-1,0-1 1,0 1 0,0 1 0,1 0-1,-16 12 1,26-17-43,-1-1-1,0 1 1,1-1 0,-1 1-1,0-1 1,0 1 0,1-1-1,-1 2 1,1-2-1,-1 1 1,1 0 0,-1 0-1,1-1 1,0 1 0,-1 0-1,1 0 1,0 0 0,0 0-1,-1 0 1,1 0-1,0-1 1,0 1 0,0 0-1,0 0 1,0 0 0,0 0-1,0 0 1,1 0 0,-1 0-1,0 0 1,0-1 0,1 1-1,-1 0 1,0 0-1,1 0 1,-1 0 0,1-1-1,-1 1 1,1 0 0,-1-1-1,1 1 1,0 0 0,0-1-1,-1 1 1,1-1-1,1 2 1,6 2 195,-1 1 0,0-2 0,0 1 1,12 4-1,-8-4-198,3 2 52,0-1 0,0 0-1,1-1 1,0-1 0,-1 0 0,1-1 0,0 0-1,20-1 1,-29-1-100,45 3 116,-48-3-128,0 1-1,0-1 0,0 1 1,0 0-1,0 0 0,0 0 1,0 0-1,-1 1 0,1-1 1,-1 0-1,1 1 0,0 0 1,3 3-1,-6-4-3,1 0 1,-1 0-1,1 0 1,-1 1-1,0-1 0,1 0 1,-1 0-1,1 0 1,-1 1-1,0-1 1,0 0-1,0 0 0,0 0 1,0 0-1,0 1 1,-1-1-1,1 0 0,-1 0 1,1 0-1,0 0 1,-1 1-1,1-1 0,-2 1 1,-16 28 76,14-25-73,-6 9 15,2-3-19,1-1 0,0 1 0,1 0 1,0 1-1,-6 15 0,11-24 6,0 0 1,0 0-1,1 0 0,0 0 0,-1 0 0,1 0 1,0 0-1,0 1 0,1-1 0,-1-1 0,1 2 1,-1-1-1,2 0 0,-2 0 0,1-1 0,1 1 1,-1 0-1,1 0 0,-1 0 0,1-1 0,-1 1 1,2-1-1,-2 0 0,1 0 0,1 1 0,-1-1 1,5 3-1,-1 0-34,2-1 0,-1 0 0,1 1 0,0-2 0,-1 1 0,1-1 0,1 0 1,-1-1-1,0 0 0,0-1 0,15 2 0,-12-3-348,0 0 1,0 0-1,-1-1 0,1-1 0,0 1 1,0-1-1,-1-1 0,20-8 1,-10 2-433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7.017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1 2657,'5'9'368,"5"-1"144,1 0 312,6-1-120,0 0-224,4-2-264,1-1-72,1-1-144,2 0-104,3-3-520,1 0-480,0-2 584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7.406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224 0 1976,'-28'3'168,"3"3"257,0 1-337,5 2 168,0 0 0,2 4-112,3-3-208,0-1-232,3-2 8,0-4 112,1-3 144,4-2 8,-1-4-201,1-1 137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7.703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11 39 624,'0'-9'8,"0"0"128,1 2-208,-1 1-8,-2 3 48,-1 1-32,-3 0 40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19.88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8986,'83'71'848,"51"8"432,20 7-175,45 13-321,10 6-360,22 5-320,12-2-104,-1-14-328,5-13-352,-14-23-1137,-15-16-1151,-37-28 1607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7.827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8 1 552,'-5'0'96,"2"0"64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8.311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197 0 1824,'-17'17'184,"-2"5"136,-2 1-167,-3 4-137,2 3-8,-1-1 48,2 2 144,4-2 152,1 2 8,7-2-64,2-2-232,9-4-752,5-3 464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8.669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31 1 480,'-12'19'408,"2"1"184,4 1-48,4 0-135,4 0-289,4-1-128,3-1-136,2-2-57,0-3 81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9.476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 2449,'3'10'616,"3"1"472,2 3-112,5-1-400,3 1-208,6-4-200,1-1-72,3-2-96,1-2-32,2-5-120,0-1-16,1-6-72,1 0-88,0-4-664,2 0 624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1:59.786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45 1416,'14'-4'64,"3"-4"32,3 0-168,3-4-240,1-1 192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0.289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40 416,'30'-10'513,"0"1"0,32-5 0,-46 12-293,0 0 0,-1 1 0,1 0 0,0 1 0,31 4 0,-40-3-174,0 1 0,1 0 0,-1 0 0,0 0 0,0 1 0,0-1 0,-1 1-1,1 1 1,-1 0 0,1 0 0,-1 0 0,-1 1 0,1 0 0,0 0 0,-1 0-1,0 1 1,0-1 0,-1 1 0,6 10 0,5 16-145,-9-19-120,14 24-1,-8-22 94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0.864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1 168 3057,'20'-1'589,"0"-1"0,0 0-1,25-7 1,58-20 214,-62 14-709,73-38 0,-16 6-1323,-95 45 1174,0 1 0,0 0 0,1 0-1,0 0 1,-1 0 0,0 0-1,1 1 1,-1-1 0,1 1-1,-1 0 1,1 0 0,-1 0-1,7 2 1,-8-1 70,1 0 0,0 0 0,0 0 0,0 1 0,0 0 0,-1-1 1,1 1-1,-1 1 0,0-2 0,1 2 0,-1-1 0,-1 0 0,2 1 0,-2-1 0,3 4 0,13 23 568,-13-21-378,1 0 0,0 1 1,1-2-1,6 9 0,-9-14-188,0 1 0,0-1 0,-1 0 0,1 0 0,0 0-1,0 0 1,0-1 0,1 1 0,-1 0 0,0-1 0,0 0 0,1 0-1,-1-1 1,1 1 0,3 0 0,1-1-31,0 0 0,-1-1 1,0 0-1,1 0 0,-1 0 0,0-1 0,0 0 0,1-1 0,-1 1 1,-1-1-1,1 0 0,7-6 0,11-7-685,38-32 0,-53 40 369,13-11-105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1.222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1 230 2577,'5'5'408,"3"-1"320,1-3 80,6-1-200,2-3-104,2-4-200,1-1-80,3-6-120,1-2-24,3-6-80,-1-1-24,-1-4-104,1 2-64,-1 0-80,0 3-80,-4 3-296,-1 2-304,-7 6 520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1.350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1 1568,'0'9'184,"1"-2"120,1-2-160,2-2-184,1-2-88,2-4-200,-1 2 192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1.610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0 1920,'5'7'529,"5"-3"255,4-1-120,3-1-40,7-2-536,3-3-320,6-4 104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0.19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45 7 15547,'-45'-6'-56,"50"27"-648,30 19-40,39 32 664,20 17 88,32 21 176,22 11 16,33 11-40,18 0-32,30-4-32,13-2-8,29-2-32,7 1-8,8-7-232,-5-3-280,-14-13-1160,-15-4-1401,-46-26 1657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2.183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51 2721,'16'-4'168,"6"0"160,2 0 16,4 1-40,2 1-72,-1-3-264,1 0-128,-2-6-632,-1-2 488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2.617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1 256 2072,'78'-60'274,"-20"16"1073,-35 25-1027,2 1 1,-1 1-1,2 0 1,0 2-1,1 1 1,1 2-1,0 0 1,48-12-1,-69 22-318,0 2 0,0-1 0,0 0 0,1 1-1,-1 0 1,0 1 0,0 0 0,0 0 0,0 0-1,9 3 1,4 4 17,0 0 0,20 11 0,-21-9-59,1-1 0,22 7 1,63 8-2178,-68-17 1460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3.024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 1488,'26'6'568,"6"4"497,1 1-217,1 1-416,0 3-184,0 1-176,-1 0-64,-3-3-104,-1-2-80,-3-5-48,-2-2 0,-4-3 120,-2 2 40,-6 2 16,-2 3-144,-5 0 120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3.425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20 46 2849,'-2'-2'244,"0"1"0,0-1 1,0 0-1,0 0 0,1 0 0,-1 0 1,0-1-1,1 1 0,0 0 1,-1-4-1,2 6-184,0-1 0,-1 1 0,1 0 0,0-1-1,0 1 1,0-1 0,0 1 0,0-1 0,0 0 0,1 1 0,-1-1 0,0 1-1,0 0 1,0-1 0,0 1 0,0-1 0,1 1 0,-1 0 0,0-1 0,0 1 0,1-1-1,-1 1 1,1-2-45,0 2 0,1-1 0,-1 0 0,0 1 0,0-1 0,0 1 0,1-1 0,-1 1 0,0 0 0,0-1 0,0 1 0,3 0 0,7-1 66,0 0-1,0 1 1,-1 0-1,1 1 1,0 0-1,19 6 1,-10-3-104,-2 2 0,35 16 0,-44-18-32,1 2-1,-2-1 1,1 1 0,-1 0-1,1 0 1,-1 1 0,7 9-1,-12-12 30,0-1 0,0 1 0,0-1-1,-1 1 1,0 0 0,1 0 0,-2 0-1,1 1 1,0-2 0,-1 2 0,0-1-1,0 1 1,0-1 0,-1 1-1,1-1 1,-1 1 0,0-1 0,-1 9-1,-15 45-1268,12-38 914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3.786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0 2256,'13'6'217,"2"0"175,5-1-256,0 1-288,0-1-272,0 0 239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3.958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0 608,'2'7'72,"5"-1"40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04.239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5 0 1936,'-3'18'112,"2"2"24,1 0 105,0-2-73,3 0-152,2-2-593,1 0 361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2.268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0 129 3233,'14'-8'80,"4"0"16,4-1-144,1-4 72,2-1 0,2-3-24,4-1-64,-1-3-376,2 0 296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2.535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0 281 2345,'16'-9'720,"5"-4"312,9-5-64,4-6-280,2-7-416,2-2-112,1 0-128,-1 1-24,-1 1-192,0 2-272,-3 1 264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2.810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1 157 1272,'22'-17'96,"10"-2"168,3 1 16,3-3-40,-1 0 9,-4 1-145,-2 0-120,-5 0 8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0.49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15259,'31'40'184,"50"34"-544,26 24 272,37 38 192,14 14-8,31 22 24,11 9-16,31 7-24,11 2-48,19-9-144,10-8-80,5-23-248,2-12-256,-9-27-872,-4-16-1137,-20-36 1497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3.701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3 140 1936,'-2'0'392,"1"-2"337,1 0-489,3-2-184,6-2-136,0 1 16,7-5 104,-1 0 64,6-3 24,1-2-16,3 0-64,3 0-40,-1 1-176,1-1-464,0 1 400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4.825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39 1728,'9'0'160,"6"-1"72,0-1-32,4-3-111,1 0-57,1-2-48,1 0-32,-3 2-201,-1 1-175,-7 2 224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5.036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41 152,'13'-13'8,"-2"-1"-8,1 1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5.460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0 1792,'13'4'416,"0"5"305,1 2-209,2 4-72,2 3-232,1 0-104,3-2-80,1-1-24,-1-7-512,0-1 368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5.909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1 2665,'17'7'336,"4"5"472,0 1 8,1 2-144,-1 1-168,1-1-520,2 1-272,-2-2 168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6.939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9 36 536,'-8'-13'112,"14"3"24,-2 3 488,0 1 128,-1 6 233,1 3 39,3 8-56,2 4-64,4 8-344,3 6-176,10 10-311,6 4-81,14 3-185,3 0-199,7-5-816,-2-3 720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7.220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 2449,'2'24'120,"5"-1"240,2 0-176,6-1 152,2 0-80,6 1-232,0-2-296,0-4 88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7.514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1 3465,'5'10'80,"4"0"-144,5-2 88,3 0 0,6-3-168,3-2-216,6 0 200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8.093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1 488,'27'29'80,"4"-1"40,2-3-80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8.853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1 2537,'4'21'400,"3"2"472,5-1-760,5 0-320,4-1 80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0.79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14883,'33'53'160,"32"42"-648,59 19 96,54 571 64,21-550-144,20 0-72,7-2 8,14-564-129,0 546-103,6-15-848,5-14-673,-14-24 1233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19.332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0 200,'0'7'8,"2"-2"8,2-1-16,2-2-48,-1 1 32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0.110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8 1 1392,'-3'18'144,"0"2"128,2-1-184,2 2-88,2-1-200,3 1 136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2.590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3 213 440,'0'0'4,"0"0"-1,0 0 1,0 0 0,-1 0-1,1 0 1,0 0 0,0 0-1,0 0 1,0-1 0,0 1-1,-1 0 1,1 0 0,0 0-1,0 0 1,0-1 0,0 1-1,0 0 1,0 0 0,0 0-1,0 0 1,0-1 0,-1 1-1,1 0 1,0 0 0,0 0-1,0-1 1,0 1 0,0 0-1,0 0 1,0 0 0,0-1-1,0 1 1,1 0 0,-1-1-1,0 1 1,0 0 0,0 0-1,0-1 1,9-4 181,20-1 170,-24 5-287,43-10 86,73-26 0,41-27-112,-147 58-19,169-58-356,-150 53 182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3.075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37 1464,'9'-2'184,"1"-1"144,-1 0-176,1-2-128,0 1-24,-2-2 0,1 1-8,-2 1-104,0 1-144,-3 1 144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3.307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64 896,'9'-6'168,"3"-2"152,1 2-160,4 1-168,0-2-48,4-2-208,1-1-112,2-2 192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4.495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13 1 976,'-2'9'232,"2"1"256,-2 1 0,-1 0 9,0 1-153,0 1-136,3 2-56,0 1 0,1 1-16,1 1-24,-1 2-120,-1 2-120,4 2-440,1 3-257,2 3 401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5.080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9 0 648,'-6'18'40,"3"0"-112,3-2 48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5.351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21 1 640,'-8'21'224,"1"0"88,3 2 88,2 0-8,2 0-184,3 1-120,3-7-448,2-2 256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5.706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0 88,'3'18'8,"1"0"8,2 2 0,2-5-16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5.944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3 0 440,'-2'19'120,"1"2"96,1 2-136,3 0-104,2-3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1.07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0 257 14283,'80'55'368,"60"24"-392,24 7 16,39-562-344,17 571-144,9-3-128,10-3-72,0-11-265,-8-10-399,-7-11 768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6.614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90 1896,'-1'-1'-136,"4"1"400,3 0-400,4-5 601,1 0 87,6-7-208,1 0-192,6-5-248,3-1-408,5-1 312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7.041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59 456,'10'-8'72,"1"-2"72,1-3-64,3-1-160,-2 0 72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7.456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15 0 816,'-7'17'136,"1"-2"64,4-3-120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28.111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0 143 480,'11'-11'40,"0"-1"48,3-3-96,2 0-8,3-4 0,2-2 8,4-4-40,0 0 40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22:31.151"/>
    </inkml:context>
    <inkml:brush xml:id="br0">
      <inkml:brushProperty name="width" value="0.21167" units="cm"/>
      <inkml:brushProperty name="height" value="0.21167" units="cm"/>
      <inkml:brushProperty name="color" value="#33CCFF"/>
    </inkml:brush>
  </inkml:definitions>
  <inkml:trace contextRef="#ctx0" brushRef="#br0">1 44 3521,'2'0'648,"3"0"520,1 0-112,2 0-480,4-3-199,4-5-497,4-5-513,8-6 361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1:47:51.6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 53 2232,'-7'-53'6219,"6"53"-6164,1 1 1,0-1-1,0 0 0,-1 1 0,1-1 1,0 0-1,-1 0 0,1 1 0,0-1 1,0 0-1,0 1 0,0-1 0,-1 1 1,1-1-1,0 0 0,0 1 0,0-1 1,0 1-1,0-1 0,0 0 0,0 1 1,0-1-1,0 1 0,0-1 0,0 0 1,0 1-1,0-1 0,0 1 0,0-1 1,1 0-1,-1 1 0,0-1 0,0 0 0,0 1 1,1-1-1,-1 0 0,0 1 0,0-1 1,1 0-1,-1 1 0,0-1 0,1 0 1,-1 0-1,0 0 0,1 1 0,0-1 1,12 14 161,0 0-1,-1 1 1,0 0 0,-2 1 0,1 0 0,-2 0 0,0 1 0,-1 1-1,-1-1 1,-1 1 0,0 1 0,6 33 0,-9-34-128,0 0 1,2 0-1,0 0 1,1-1-1,1 0 1,0 0-1,2-1 1,0 1-1,0-2 1,13 16-1,-22-31-84,1 1 0,-1 0-1,1-1 1,-1 1 0,1-1-1,0 1 1,-1-1 0,1 1-1,0-1 1,-1 1 0,1-1-1,0 0 1,0 1 0,-1-1-1,1 0 1,0 0 0,0 0-1,-1 0 1,1 1 0,0-1-1,0 0 1,0 0 0,-1 0-1,1-1 1,0 1 0,0 0-1,-1 0 1,1 0 0,0 0-1,0-1 1,-1 1 0,1 0-1,0-1 1,-1 1 0,1-1-1,0 1 1,-1-1 0,1 1 0,0-1-1,-1 1 1,1-1 0,-1 1-1,1-1 1,-1 0 0,0 1-1,1-1 1,-1 0 0,1-1-1,20-44 28,-17 35-58,19-43 8,50-85 1,-58 115-283,2 1 1,0 0-1,1 1 1,2 0-1,32-27 1,-28 35-3569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10.02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808 346 2841,'0'0'39,"0"0"0,1 1 0,-1-1 0,0 0 0,0 0 0,1 1 0,-1-1 1,0 0-1,0 1 0,1-1 0,-1 0 0,0 0 0,1 0 0,-1 1 0,0-1 1,1 0-1,-1 0 0,0 0 0,1 0 0,-1 0 0,0 0 0,1 0 0,-1 1 1,0-1-1,1 0 0,-1 0 0,0 0 0,1-1 0,-1 1 0,1 0 0,-1 0 1,0 0-1,1 0 0,-1 0 0,0 0 0,1 0 0,-1-1 0,0 1 0,1 0 1,5-18 1624,-7-26 1001,1 42-2505,6-68 1974,-4 61-1953,-1 0 0,1 0 0,-2-1 0,1 1-1,-1 0 1,-1-1 0,1 1 0,-2 0 0,-4-18-1,6 25-162,-1 1 0,0-1-1,0 1 1,0 0 0,0-1-1,0 1 1,0 0 0,0 0-1,0 0 1,-1 0 0,1 0-1,0 0 1,-1 0 0,1 0-1,-1 0 1,1 1 0,-1-1-1,1 1 1,-1-1 0,1 1-1,-1-1 1,1 1 0,-1 0-1,0 0 1,1 0 0,-1 0-1,0 0 1,1 0 0,-1 0-1,0 1 1,1-1 0,-1 0-1,1 1 1,-1 0-1,1-1 1,-1 1 0,1 0-1,-1-1 1,1 1 0,0 0-1,-2 2 1,-5 1 30,0 1-1,1 1 0,0-1 1,-1 1-1,2 1 1,-7 7-1,1 1 124,1 1 0,1 0 0,0 1 0,2 0 0,-14 36 0,18-41-101,0 1-1,1-1 1,0 1 0,1 0 0,1 0 0,0 0 0,0 0 0,1 0-1,4 21 1,-4-30-63,1 0 0,0 0 0,0 0 0,1-1 0,-1 1 0,1 0 0,0-1 0,0 1 0,0-1 0,0 0 0,1 0 0,-1 0 0,1 0 0,0 0 0,0 0 0,0-1 0,6 4 0,-4-3-1,1 0 1,-1-1 0,1 0-1,0 0 1,0 0 0,0-1-1,1 0 1,-1 0-1,0-1 1,8 1 0,4-2 9,-1-1 0,1-1 1,-1 0-1,0-1 1,0-1-1,0 0 0,17-9 1,-19 6 0,0 0 1,0-1 0,-1 0-1,0-1 1,-1-1 0,0 0 0,-1-1-1,0 0 1,-1-1 0,18-26-1,-25 33 3,1-1-1,-1-1 0,-1 1 1,1 0-1,-1-1 0,0 0 1,-1 0-1,0 0 0,0 0 0,-1 0 1,0 0-1,0 0 0,-1 0 1,0 0-1,-1-1 0,1 1 1,-2 0-1,1 0 0,-1 0 1,0 0-1,-1 0 0,0 1 1,0-1-1,-5-8 0,4 9 1,-1 2 0,0-1 0,0 0 0,0 1 0,0 0 0,-1 0 0,0 1-1,0-1 1,0 1 0,0 1 0,-1-1 0,1 1 0,-1 0 0,0 0 0,0 1 0,0 0 0,0 0-1,-1 1 1,1 0 0,0 0 0,-1 1 0,1 0 0,-1 0 0,-11 2 0,8-1-2,0 1 1,0 0-1,0 1 1,0 0-1,1 1 1,-1 0-1,1 0 1,0 1-1,0 1 1,1 0-1,0 0 1,-1 1-1,2 0 1,-1 0-1,-11 14 1,14-12-6,0 1 1,0-1-1,1 1 1,1 0-1,0 0 0,0 0 1,1 1-1,0 0 1,1-1-1,0 1 1,0 0-1,2 0 1,-1 0-1,1 0 0,1 0 1,0 0-1,0 0 1,6 17-1,-6-20-17,1-1 0,1 1 0,0-1 0,0 0 0,0 0 0,1 0 0,0 0 0,0-1 0,1 1 0,0-1 0,0 0 0,0-1 0,1 1 0,0-1 0,0 0 0,0 0 0,0-1 0,1 0 0,0 0 0,0 0 0,0-1 0,0 0 0,1-1 0,-1 0-1,1 0 1,12 2 0,-4-3 4,-1-1 0,1 0 0,-1-2-1,1 1 1,-1-2 0,0 0-1,0-1 1,0 0 0,0-1 0,-1-1-1,0 0 1,18-12 0,-23 13 12,0 0 0,-1-1 0,0 0 1,0-1-1,0 0 0,-1 0 0,0-1 0,-1 1 0,1-1 1,-2-1-1,1 1 0,-1-1 0,0 0 0,-1-1 1,0 1-1,0-1 0,-1 1 0,-1-1 0,3-18 0,-4 20 1,-1 1-1,0 0 0,0 0 1,-1 0-1,0 0 0,0 0 0,-1 0 1,0 0-1,0 0 0,-1 0 0,0 0 1,0 1-1,0 0 0,-1-1 0,0 1 1,0 1-1,-1-1 0,1 0 1,-1 1-1,0 0 0,-1 0 0,1 1 1,-8-5-1,4 3 8,0 1 1,-1 0 0,0 0-1,0 1 1,0 0 0,0 1-1,-1 0 1,1 1 0,-1 0-1,0 1 1,1 0 0,-1 0-1,0 1 1,-19 3 0,16-1-5,-1 1 1,1 1 0,0 1-1,0 0 1,0 0 0,0 1-1,1 1 1,0 1 0,1-1-1,-1 2 1,2 0 0,-1 0-1,1 1 1,1 1 0,0 0-1,0 0 1,1 1 0,-13 21 0,14-19-16,1 1 1,0 0 0,1 1 0,0 0-1,1 0 1,1 0 0,1 0 0,0 1-1,1 0 1,1-1 0,0 1 0,2 0-1,0-1 1,0 1 0,2 0 0,5 22-1,-6-31-8,1 0 0,0 0 0,0 0 0,0-1 0,1 1 0,0-1-1,0 0 1,1 0 0,0-1 0,0 1 0,1-1 0,-1 0 0,1 0 0,1-1-1,-1 0 1,1 0 0,0 0 0,0-1 0,0 0 0,1 0 0,8 2 0,-3-3 7,-1 0 1,1 0 0,-1-2 0,1 0 0,0 0-1,0-1 1,0 0 0,-1-1 0,1-1 0,0 0 0,-1-1-1,0 0 1,14-6 0,-6 2 10,1-2-1,-2 0 1,0-2-1,0 0 1,0 0 0,-2-2-1,0-1 1,0 0-1,21-23 1,-32 30 5,0 1 1,-1-1 0,0 0-1,0 0 1,0 0-1,-1-1 1,-1 0-1,1 0 1,-1 0-1,0 0 1,-1 0-1,0 0 1,0-1-1,-1 1 1,0-1-1,0 0 1,-1 1-1,0-1 1,-1 1-1,0-1 1,0 0-1,-1 1 1,0 0 0,0-1-1,-1 1 1,-4-10-1,0 5 5,0 1 0,0-1-1,-1 2 1,-1-1 0,0 1 0,0 0 0,-1 1-1,0 0 1,-1 1 0,0 0 0,-1 0-1,0 1 1,-24-12 0,27 16-14,-1 1 1,0 0-1,0 0 0,0 1 1,-1 0-1,1 0 0,0 1 1,-1 1-1,1 0 0,0 0 1,-1 1-1,1 0 0,0 1 1,0 0-1,0 1 0,0 0 1,0 0-1,0 1 0,-15 9 1,12-5-13,0 1 0,1 0 0,0 1 0,1 0 0,0 1 0,0 0 0,1 1 0,1 0 0,0 1 0,1-1 0,0 2 0,1-1 0,0 1 0,1 0 0,1 1 0,0-1 0,1 1 1,-3 24-1,4-20-2,1-1 0,0 1 0,2 0 1,0 0-1,1-1 0,1 1 1,1 0-1,1-1 0,0 1 0,1-1 1,1-1-1,1 1 0,1-1 1,16 29-1,-18-38 9,-1 0 0,1-1 1,0 0-1,1 0 0,0 0 0,0-1 1,0 0-1,1-1 0,-1 0 1,1 0-1,1 0 0,-1-1 0,1 0 1,-1-1-1,1 0 0,0 0 1,0-1-1,1 0 0,-1-1 0,0 0 1,1 0-1,-1-1 0,0 0 1,1-1-1,14-2 0,-12 1 12,-1-1 0,0-1-1,1 1 1,-1-2 0,0 0-1,-1 0 1,1-1 0,-1 0-1,0 0 1,-1-1 0,0-1 0,0 0-1,0 0 1,-1 0 0,0-1-1,-1-1 1,0 1 0,0-1 0,10-21-1,-12 19 9,0-1 0,-1 0 0,-1 0 0,0 0 0,0 0 0,-1 0 0,-1-1 0,0 1 0,-1-1 0,-1 1 0,0-1 0,-1 1 0,0 0 0,-1 0 0,0 0 0,-6-14 0,2 10-11,-1 0 1,0 0-1,-1 1 1,-1 0-1,-1 0 0,0 2 1,-1-1-1,-1 1 1,0 1-1,-1 0 0,-15-11 1,15 14-17,0 1 1,0 0-1,-1 1 1,0 0 0,0 1-1,0 1 1,-1 1-1,0 0 1,-1 1-1,1 0 1,-1 2-1,-20-2 1,25 4-8,-1 1 0,0 0 1,1 1-1,0 0 0,-1 0 0,1 2 1,0 0-1,0 0 0,1 1 1,-1 0-1,1 1 0,0 0 0,1 1 1,-1 0-1,1 1 0,1 0 0,-14 15 1,8-6 0,1 1 1,1 1 0,1 0 0,1 0 0,0 2 0,2-1 0,0 1 0,1 0-1,2 1 1,0 0 0,1 0 0,1 1 0,1-1 0,0 30 0,2-29 20,1 0 1,1 0-1,1-1 1,2 1-1,0 0 1,1-1 0,1 0-1,1 0 1,1 0-1,1-1 1,1 0 0,0-1-1,2 0 1,14 18-1,-21-31-3,1-1 1,0 0-1,0 0 0,0 0 0,1-1 0,0 0 0,0 0 0,0 0 0,1-1 1,0-1-1,0 1 0,-1-1 0,2 0 0,8 1 0,-5-2 4,-1-1 0,1 0 0,-1 0-1,1-2 1,0 1 0,-1-2 0,1 1-1,-1-2 1,16-4 0,0-3 10,0-1 0,-1-1 0,-1-1 1,0-2-1,0-1 0,-2 0 0,33-30 0,-42 33 2,0 0-1,-2-1 1,1 0-1,-2-1 0,0 0 1,-1-1-1,0 0 1,-2-1-1,0 0 1,0 0-1,-2 0 0,0-1 1,6-34-1,-10 36 4,-1 0-1,0 0 0,-1 0 1,-1 0-1,0 0 0,-2 0 0,1 0 1,-2 0-1,0 1 0,-1-1 1,-1 1-1,0 0 0,-1 1 1,0 0-1,-2 0 0,-12-18 1,14 23-30,0 0 0,-1 1 1,0 0-1,0 0 0,-1 0 1,0 1-1,0 1 0,-1-1 1,1 1-1,-2 1 0,1 0 1,0 1-1,-1-1 0,0 2 1,0 0-1,0 0 0,0 1 1,-1 0-1,1 1 1,0 1-1,-1-1 0,-21 4 1,20-1-5,0 1 0,0 0 0,0 1 0,1 0 1,0 1-1,0 0 0,0 1 0,0 1 0,1-1 1,0 2-1,1 0 0,-1 0 0,2 1 0,-1 0 0,1 1 1,0 0-1,1 0 0,1 1 0,-12 19 0,11-13 2,0 1-1,1-1 0,1 2 0,1-1 1,1 0-1,0 1 0,1 0 0,1 0 1,1 0-1,1 0 0,0 0 0,2 0 1,0 0-1,1 0 0,10 34 0,-10-41 10,1-1 0,1 1 0,0-1 0,0-1 0,1 1 0,0-1 0,1 0 0,0 0 1,1-1-1,0 0 0,0 0 0,1-1 0,0 0 0,1 0 0,0-1 0,0-1 0,0 0 0,1 0 0,-1-1 0,2 0 0,-1 0 0,0-2 0,1 1 0,0-2 0,22 4 0,-14-6 10,-1 0 0,1-1 0,-1 0 0,1-2 1,-1-1-1,0 0 0,0-1 0,0-1 0,-1-1 0,0-1 0,0 0 0,0-1 0,-1-1 0,-1-1 0,0 0 1,22-20-1,-28 21 13,0 1-1,0-1 1,-1-1 0,0 1 0,-1-2 0,0 1 0,0-1 0,-2 0 0,1-1 0,-2 1 0,0-1-1,0 0 1,-1-1 0,-1 1 0,0-1 0,-1 0 0,0 1 0,-1-1 0,-1 0 0,0 0 0,-1 0-1,0 0 1,-7-26 0,1 17-8,-2 1 1,0 0-1,-1 0 0,-1 1 0,-1 0 0,-1 1 0,-1 0 1,-1 1-1,-1 1 0,0 0 0,-1 1 0,-1 1 0,-25-17 0,31 24-33,-1 1 0,0 1 0,-1 0-1,1 1 1,-1 0 0,-1 1 0,1 1-1,-1 0 1,-25-2 0,28 5-3,0 1 0,0 0 0,0 1 0,0 0 0,0 1 0,0 0 0,0 1 0,1 1 1,-1 0-1,1 0 0,0 1 0,0 0 0,-12 9 0,5-1-5,1 0 0,1 2 0,0 0 1,1 0-1,0 2 0,2 0 0,0 0 0,0 1 0,2 1 0,0 0 0,2 0 1,0 1-1,1 1 0,1-1 0,1 1 0,-7 39 0,9-40 20,2-1-1,0 1 1,1 0-1,0-1 1,2 1-1,0 0 0,2 0 1,0-1-1,1 0 1,1 1-1,1-2 1,0 1-1,2-1 1,0 0-1,1 0 1,0-1-1,2 0 0,19 25 1,-21-33 6,0-1 0,0 1 0,1-1 0,0-1 0,0 0-1,1 0 1,0-1 0,0-1 0,0 0 0,1 0 0,-1-1 0,1-1 0,18 4 0,-12-5 1,0 0 0,0-2-1,-1 0 1,1-1 0,0 0 0,-1-2 0,1 0-1,31-10 1,-26 5 11,-1-1-1,0 0 1,0-2-1,-1-1 0,0 0 1,-1-2-1,-1 0 1,0-1-1,-1-1 1,-1 0-1,0-2 1,-1 0-1,-1-1 0,15-25 1,-23 31 9,-1-1 0,-1 0 0,0 0 0,-1-1 0,-1 1 0,0-1 0,-1 0 0,0 0 0,-1 0-1,-1 0 1,-1 0 0,0 0 0,-1 0 0,0 0 0,-1 1 0,-1-1 0,-8-22 0,3 13-25,-2 1 0,0 0-1,-1 1 1,0 0 0,-2 1 0,-1 1-1,-1 0 1,0 1 0,-34-30 0,35 37-21,0 2 0,0-1 0,-1 2 0,-1 0 0,1 1 0,-1 0 1,0 2-1,-1 0 0,0 1 0,0 1 0,0 0 0,0 1 0,-1 2 0,1-1 1,-1 2-1,1 1 0,-1 0 0,-22 5 0,18-2-12,1 2 0,-1 0 0,2 2 0,-1 0 0,1 1 0,0 1 0,1 2 0,0 0 0,1 0 0,0 2 0,1 0 0,1 2 0,0 0 0,-19 24 0,21-21 18,2 2 0,0 0 0,1 0 0,1 1 0,1 1 0,1-1-1,1 2 1,1-1 0,1 1 0,1 0 0,1 0 0,2 1 0,0-1 0,1 1 0,2-1 0,0 1-1,2-1 1,0 0 0,2 1 0,1-2 0,1 1 0,0-1 0,2 0 0,1 0 0,1-1 0,0-1-1,21 29 1,-24-39 18,1-1-1,0 1 0,1-2 0,0 1 1,0-1-1,1-1 0,0 0 0,1 0 0,0-1 1,0-1-1,0 0 0,1 0 0,0-2 1,0 1-1,0-2 0,0 0 0,1 0 1,-1-1-1,1-1 0,0 0 0,0-1 0,-1 0 1,1-1-1,0-1 0,15-3 0,8-3 9,1-2-1,-1-1 0,-1-2 1,0-1-1,-1-2 0,36-22 0,-47 23 8,0-1-1,-1 0 0,-1-2 0,-1 0 0,0-2 0,-2 0 1,0-1-1,-1-1 0,15-25 0,-27 37-2,-1 0 0,0 0 0,0 0 0,-2 0 0,1-1 0,-1 0 0,0 0-1,-1 0 1,-1 0 0,0 0 0,0 0 0,-1 0 0,-2-21 0,-1 17-11,0 0 0,-1 0 0,-1 1 0,0-1 0,-1 1 0,-1 0 0,0 1 0,-1 0 0,-11-16 0,3 8-20,-2 1 0,0 0 0,-1 2 0,-1 0-1,0 1 1,-1 1 0,-1 1 0,-1 1 0,0 1 0,-1 1 0,-31-12 0,32 17-11,-1 1 0,1 2 0,-1 0 0,0 1 0,0 1 0,0 2 0,0 0-1,0 1 1,0 2 0,0 0 0,0 2 0,1 0 0,0 2 0,-39 16 0,43-14-3,0 0 0,1 0 0,0 2 0,1 1 0,0 0 0,1 1 0,1 0 0,0 1 0,0 1 0,1 1 0,1 0 0,1 0 0,1 2 0,0-1 0,1 1 0,1 1 0,-12 30 0,17-32 17,0 0-1,1 0 1,0 0 0,2 0-1,0 1 1,1-1-1,0 0 1,2 0-1,0 1 1,1-1 0,0 0-1,2-1 1,0 1-1,1-1 1,0 0 0,14 24-1,-12-26 16,0 0 0,1-1 0,1 0 0,0 0 0,1-1 0,0-1 0,1 0 0,0 0 0,1-1 0,0-1 0,1 0-1,0-1 1,0 0 0,1-1 0,0 0 0,0-2 0,27 7 0,-12-7 7,-1-2-1,1-1 0,-1-2 1,1 0-1,0-2 1,-1-2-1,1 0 0,-1-2 1,28-10-1,-8 1 12,-1-3 0,-1-2 0,0-2-1,60-39 1,-69 37 9,-1-2-1,61-55 1,-90 73-7,0 1 1,0-1-1,0-1 1,-1 0-1,-1 0 0,0 0 1,0-1-1,0 0 1,-2 0-1,1 0 0,-1 0 1,0-1-1,-1 0 1,-1 0-1,0 0 1,2-21-1,-5 21-2,-1 0-1,-1 0 1,1 0 0,-2 1-1,1-1 1,-1 1 0,-1 0-1,0 0 1,0 0 0,-1 1-1,-1-1 1,1 2 0,-12-13-1,-1 1-38,0 1 0,-2 1 0,0 0 0,-31-18 0,32 24 7,-1 1 0,0 1 0,-1 1 0,0 1 0,-1 1 0,1 1 0,-1 1 0,0 1 0,-1 1 0,1 1 0,-1 1 0,1 1 0,-1 1 0,1 1 0,0 1 0,-1 1 0,-31 10 0,30-7-9,0 2-1,1 1 0,0 0 0,0 2 0,1 1 1,0 1-1,2 0 0,-1 2 0,2 1 0,0 0 1,1 1-1,1 2 0,1-1 0,0 2 0,-18 31 1,28-40 17,1 0 1,0 1 0,1 0 0,1 0-1,0 1 1,1-1 0,0 1 0,1 0 0,0-1-1,1 1 1,1 0 0,0 0 0,1 0 0,0 0-1,1 0 1,1 0 0,0-1 0,1 1 0,1-1-1,0 0 1,0 0 0,1-1 0,1 0-1,0 0 1,1 0 0,0-1 0,1 0 0,0 0-1,1-1 1,0-1 0,0 1 0,1-2 0,0 1-1,1-2 1,0 1 0,0-1 0,1-1-1,-1-1 1,1 0 0,0 0 0,1-1 0,-1-1-1,23 3 1,-7-3 10,1-2 0,0-1 0,0-1 0,-1-2 0,1-1 0,-1-1 0,0-2 0,0 0 0,-1-2 0,0-2 0,34-16 0,-34 12 6,-1 0 0,0-1-1,-1-2 1,-1-1 0,-1-1 0,-1-1-1,-1 0 1,0-2 0,-2-1 0,30-44 0,-44 58 5,-1-1 0,0 0 1,0 0-1,-1 0 1,0 0-1,-1-1 1,0 1-1,-1-1 1,-1 0-1,1 0 0,-2 0 1,-1-18-1,-1 14-8,0-1 0,-2 0 0,0 1 0,0 0-1,-2 0 1,0 0 0,-1 1 0,-12-21 0,9 18-17,-2 1 0,0 0 0,-1 1 0,-1 0-1,-1 0 1,0 2 0,0 0 0,-2 1 0,0 0 0,0 1 0,-1 1 0,0 1 0,-1 1 0,-36-13 0,37 17 3,-1 2 1,1 0-1,-1 0 0,0 2 0,0 0 1,0 2-1,0 0 0,0 1 1,0 0-1,1 2 0,-1 0 0,1 1 1,0 1-1,0 1 0,1 0 1,0 2-1,-30 18 0,29-14-12,1 0 0,0 1 0,1 0 0,0 2 0,1 0-1,1 0 1,1 2 0,0 0 0,1 0 0,1 1 0,1 0 0,0 1 0,2 0-1,0 0 1,-6 29 0,9-22 18,0 0 0,2 0-1,1 1 1,1-1 0,1 1-1,2-1 1,1 0 0,1 1 0,1-1-1,1-1 1,2 1 0,0-1-1,2 0 1,1-1 0,1 0-1,29 44 1,-33-58 2,0-1 1,1-1-1,0 0 0,0 0 0,1 0 0,0-2 1,1 1-1,0-1 0,0 0 0,0-1 1,1-1-1,0 0 0,19 6 0,-13-7 1,-1-1 0,1-1 0,0 0 0,0-1 0,0-1 1,0-1-1,-1-1 0,36-7 0,-19 0 7,0-2 0,-1-1-1,0-1 1,-1-2 0,-1-1 0,0-2 0,-2-1 0,0-1 0,39-36 0,-54 43-2,0-1 1,-1 0-1,0-1 1,-1-1-1,-1 0 0,0 0 1,-2-1-1,0 0 1,0-1-1,10-34 0,-15 36 8,-1 1-1,-1-1 1,0 0-1,-1 1 1,-1-1-1,0 0 1,-2 0 0,1 1-1,-2-1 1,0 1-1,-1-1 1,0 1-1,-13-27 1,7 19-16,-2-1 0,-1 1 1,0 1-1,-2 0 1,-1 1-1,0 1 0,-1 0 1,-2 1-1,-29-23 1,34 31-9,-1 0 1,0 2-1,-1 0 1,0 1-1,0 0 0,-1 1 1,0 1-1,0 1 1,-1 1-1,1 0 1,-1 1-1,0 1 1,0 0-1,-30 2 1,23 3-8,0 1 0,0 0 1,0 2-1,1 1 1,0 1-1,1 1 1,-1 2-1,2 0 1,-1 1-1,2 1 1,0 1-1,0 1 0,1 0 1,1 2-1,1 1 1,0 0-1,2 1 1,0 0-1,-15 24 1,18-22 2,0-1 0,2 2 0,0 0 0,1 0 1,2 1-1,0 0 0,1 0 0,1 1 1,2-1-1,0 1 0,1 1 0,2-1 0,0 0 1,2 0-1,1 1 0,0-1 0,2 0 0,1 0 1,1-1-1,9 24 0,-9-32 11,0 0 0,1-1 0,1 1 0,1-2 0,0 1 0,1-2 0,0 1 0,0-1 0,2-1 0,-1 1 1,2-2-1,-1 0 0,1-1 0,1 0 0,25 12 0,-21-13-1,0-1 1,1-1-1,0-1 0,0-1 1,0 0-1,1-2 1,-1 0-1,1-1 1,-1-1-1,1-1 1,-1 0-1,32-8 1,-24 2 7,0-1 1,-1-1 0,0-2 0,0 0 0,-1-2-1,-1-1 1,0 0 0,-1-2 0,-1-1 0,0-1-1,-1-1 1,-1 0 0,-1-2 0,-1 0 0,0-1-1,-2-1 1,-1 0 0,0-1 0,11-29 0,-21 39 9,0 0 1,-2-1-1,0 1 1,0-1-1,-1 0 1,-1 0 0,-1 0-1,0 0 1,-1 0-1,0 1 1,-1-1 0,-1 0-1,0 1 1,-1-1-1,-1 1 1,0 0-1,-1 0 1,-13-21 0,4 10-28,-1 0 0,-1 1 0,-1 1 0,-1 1 0,-1 1 0,-1 0 0,-1 2 0,-40-28 0,45 36-4,-2 0 0,1 1 0,-1 1 0,-1 1 0,1 1 0,-1 1 0,-1 0 0,1 2 0,-1 0 0,0 1 0,0 1 0,0 1 0,0 1 0,0 1 0,0 1 1,0 1-1,-27 7 0,31-6-9,0 1 1,0 2-1,0-1 1,1 2-1,0 0 1,0 1-1,1 1 1,1 0-1,-1 1 1,1 0-1,1 1 1,0 1 0,1 0-1,1 1 1,0 0-1,0 1 1,2 0-1,0 0 1,0 1-1,-9 26 1,11-19 6,1 1-1,1 0 1,1 0 0,1 0 0,1 1 0,1-1 0,1 1 0,1-1-1,9 49 1,-4-45 24,0 0-1,3 0 1,0-1-1,1 0 0,2 0 1,1-1-1,1-1 1,18 26-1,-24-41-1,0 0 0,0 0 0,1 0 0,0-1 0,1-1 0,0 0-1,1 0 1,0-1 0,0 0 0,0 0 0,1-2 0,-1 1 0,2-2 0,-1 1 0,0-2 0,1 0 0,0 0 0,12 0-1,-6-2 3,0-1-1,-1-1 0,1 0 1,-1-2-1,1 0 0,-1-1 1,0-1-1,0-1 0,-1 0 0,0-1 1,32-18-1,-29 13 3,0-1-1,-1-1 1,-1 0-1,0-2 1,0 0 0,-2 0-1,0-2 1,-1 0-1,-1-1 1,-1 0-1,0-1 1,-1-1 0,9-23-1,-15 28 11,0-1-1,-1 0 1,-1 0-1,0 0 1,-1-1-1,-1 1 1,-1-1-1,0 0 1,-1 1-1,-1-1 1,-1 0-1,-1 1 1,0-1-1,-1 1 1,-1 0 0,0 0-1,-16-30 1,10 26-12,0 0 1,-2 1-1,0 0 1,-2 1 0,0 1-1,-1 0 1,0 1-1,-2 1 1,0 0 0,-1 2-1,-36-23 1,41 30-19,-1-1 1,-1 2 0,0 0-1,1 1 1,-1 0-1,-1 1 1,1 1-1,-1 1 1,1 0-1,-1 2 1,0-1 0,1 2-1,-1 0 1,0 1-1,1 1 1,-1 1-1,-24 8 1,21-4-9,-1 2 1,1 0-1,1 1 0,0 1 1,0 1-1,2 0 0,-1 2 0,2 0 1,0 1-1,1 0 0,0 2 1,1-1-1,1 2 0,1 0 1,1 0-1,1 1 0,0 0 1,1 1-1,-6 26 0,8-28 29,2 0-1,0 1 0,2-1 0,0 1 0,1 0 0,1 0 0,1 0 0,0 0 1,2 0-1,0 0 0,2-1 0,0 1 0,1-1 0,1 0 0,0 0 0,2 0 1,0-1-1,1 0 0,1-1 0,0 0 0,23 27 0,-24-34 0,1 0 0,1-1 0,0 0-1,0 0 1,1-1 0,0-1 0,0 0-1,1 0 1,0-1 0,0-1 0,27 7-1,-20-8 3,0-1 0,0 0-1,0-2 1,1 0-1,-1-2 1,0 0 0,37-7-1,-28 1 5,-2 0 0,1-2 0,-1 0 0,0-2 0,-1-2-1,-1 0 1,0-1 0,-1-2 0,0 0 0,-1-2 0,-1 0-1,21-23 1,-33 29 1,1 0-1,-2-1 0,0 0 1,0-1-1,-1 1 1,-1-2-1,0 1 0,-1-1 1,-1 0-1,7-29 0,-11 33-5,1-1-1,-2 1 1,1-1-1,-2 0 1,0 1-1,0-1 1,-1 1-1,0-1 1,-1 1-1,0 0 1,-1 0-1,0 0 1,-1 1-1,0-1 1,-11-16-1,1 7-12,0 0 0,-1 2 0,-1 0 0,-1 0 0,-1 2 0,0 0 0,-1 2 0,0 0 0,-1 1 0,-1 1 1,0 1-1,-1 1 0,0 1 0,-41-11 0,43 15-10,0 1 0,0 0 0,0 2 0,0 0 0,0 1 1,-1 2-1,1 0 0,0 1 0,0 1 0,0 1 0,0 1 1,1 1-1,-1 0 0,1 2 0,1 0 0,0 2 0,-25 15 1,26-12 2,1 1 1,0 1-1,1 0 1,1 1-1,0 1 1,2 0-1,0 1 1,0 1 0,2 0-1,0 0 1,2 1-1,0 1 1,1-1-1,1 1 1,1 1-1,1-1 1,1 1 0,0 0-1,0 27 1,4-24 12,0 1 1,1-1 0,1 1 0,2-1-1,0 0 1,2 0 0,1-1 0,1 0 0,1 0-1,0 0 1,2-1 0,1-1 0,1 0-1,1 0 1,1-2 0,26 30 0,-26-36 3,1-1 0,0-1 0,1 0 1,1-1-1,-1-1 0,2 0 0,-1-2 0,1 0 1,0-1-1,1-1 0,0-1 0,0 0 1,0-2-1,0 0 0,23-1 0,-2-1-1,0-1 0,-1-3 1,1-1-1,0-2 0,-1-2 0,62-21 0,-80 21-7,0 0-1,0-2 1,-1-1 0,0-1-1,-1 0 1,0-2 0,-1 0-1,-1-1 1,0-1 0,22-27-1,-32 34 4,-1 0 0,0 0-1,-1-1 1,0 0-1,0-1 1,-1 1 0,0-1-1,-1 0 1,0 0-1,-1-1 1,-1 1-1,1-1 1,-2 1 0,0-1-1,0 0 1,-1 0-1,0 1 1,-1-1 0,-1 0-1,0 1 1,0-1-1,-8-20 1,0 7-6,-2 0 0,-2 1-1,0 0 1,-1 1 0,-1 1 0,-1 1 0,-1 0 0,-1 1-1,0 1 1,-2 1 0,0 1 0,-1 0 0,-1 2-1,0 1 1,-50-23 0,50 27-12,0 0 1,-1 2-1,0 1 1,0 1-1,-1 0 1,1 2-1,-1 1 0,0 2 1,0 0-1,0 1 1,0 1-1,0 2 0,0 0 1,1 2-1,-1 1 1,1 0-1,-38 17 1,44-15-2,1 2 0,0 0 0,0 0 1,1 2-1,0 0 0,1 0 0,0 2 1,1 0-1,-16 21 0,22-23 14,0 0-1,1 0 0,1 0 1,0 1-1,0 0 1,2 1-1,0-1 1,0 1-1,1 0 0,1-1 1,0 1-1,1 0 1,0 1-1,2 13 1,1-1 2,1 1 0,1-2 0,1 1 0,2 0 0,1-1 1,0 0-1,2-1 0,26 48 0,-28-60 3,0 0 1,1 0-1,1-1 1,0 0-1,1 0 0,0-1 1,0-1-1,1 0 1,1 0-1,-1-1 0,2-1 1,-1 0-1,1-1 1,0-1-1,1 0 0,-1 0 1,19 3-1,-8-5 5,1-1-1,0-2 1,0 0-1,0-2 0,0 0 1,-1-2-1,1-1 1,-1-1-1,1-1 1,-2-1-1,1-2 0,-1 0 1,0-1-1,39-25 1,-28 14 5,-1-2 1,-1-1-1,-1-2 0,-2-1 1,0-1-1,-2-2 1,-1-1-1,39-59 0,-57 76 5,-1 0-1,-1-1 0,0 0 0,-1 0 1,0 0-1,-1-1 0,-1 0 0,-1 0 1,0 0-1,-1-1 0,-1 1 1,-1-27-1,-1 24 1,-2-1 0,-1 1 0,0 0 0,-1 0 0,-1 0 0,-1 0 0,-1 1 0,0 0 1,-19-27-1,13 23-8,-2 0 0,-1 2-1,0 0 1,-2 1 0,0 1 0,-1 1 0,0 0 0,-2 2 0,0 0 0,0 1 0,-2 2 0,1 0 0,-2 2 0,1 0-1,-52-12 1,52 18-22,0 1 0,0 1 0,-1 1-1,1 1 1,0 1 0,0 2-1,0 0 1,0 1 0,0 2-1,0 0 1,1 2 0,0 0 0,1 1-1,-36 21 1,42-20-8,-1 1 0,2 1 0,0 0 1,0 1-1,1 1 0,0 0 0,2 1 0,-1 0 0,2 1 1,0 0-1,1 1 0,1 0 0,0 1 0,1 0 0,1 0 0,1 0 1,1 1-1,-6 33 0,9-27 19,0 1 0,2-1 0,1 0 0,1 0 0,1 0 0,1 0 0,1-1 0,1 1 0,1-1 0,2 0 0,0-1 0,1 0 0,2-1 0,0 0 0,26 35 0,-23-37 8,0-2-1,1 0 0,1-1 1,1 0-1,0-2 1,1 0-1,1-1 1,0-1-1,1 0 0,0-2 1,1-1-1,0 0 1,1-2-1,0-1 0,0 0 1,34 4-1,-28-8 6,0-1 0,0-1 0,0-2 0,0-1-1,0-1 1,-1-1 0,1-2 0,-1-1 0,0-1 0,-1-1-1,0-2 1,0-1 0,-1-1 0,0-1 0,-2-1 0,0-1-1,0-1 1,-1-1 0,-2-1 0,0-1 0,-1-1 0,23-30-1,-36 41 2,-1-1 0,0 0-1,0 1 1,-1-2 0,0 1-1,-1-1 1,-1 1 0,1-1-1,-2 0 1,0-1 0,0 1-1,-1 0 1,-1-14 0,-1 8 7,-1 1 0,-1-1 0,-1 1 0,0 0 0,-1 0 0,-1 0 0,-1 1 0,-11-22-1,-2 5-10,-1 1-1,-2 0 0,-1 2 0,-1 1 0,-1 1 1,-2 1-1,-54-40 0,57 48-28,0 2 0,-2 1 0,0 1 0,-1 1-1,-1 1 1,0 2 0,-47-12 0,55 18 5,-1 2-1,0 0 1,0 1 0,0 2-1,0 0 1,0 1-1,0 2 1,0 0 0,1 1-1,-1 1 1,-29 11 0,26-6-7,0 1 1,1 0 0,1 2-1,0 1 1,1 1 0,1 1-1,0 0 1,1 2 0,1 0-1,0 1 1,2 1 0,-29 42-1,34-41 6,0 0 0,1 1-1,1 0 1,2 1 0,0 0-1,1 1 1,1-1-1,1 1 1,2 0 0,0 1-1,2-1 1,0 0 0,2 1-1,4 28 1,-2-31 21,1 0 0,1 0 0,1 0 1,1-1-1,1 0 0,1 0 0,1-1 0,1 0 1,0-1-1,28 35 0,-28-42-1,0-1 0,0 0 0,1 0 0,0-1 0,1 0 0,0-2 0,1 1-1,0-1 1,0-1 0,0-1 0,1 0 0,0-1 0,1 0 0,-1-1 0,1-1 0,19 2 0,-3-4 2,1-2 1,-1 0-1,0-2 1,0-2-1,0-1 0,-1-1 1,0-2-1,0-1 1,36-17-1,-29 10 12,-1-3-1,-1 0 1,-1-2-1,-2-2 1,0-1-1,53-53 1,-79 71-6,-1 0 0,1-1 0,-2 0 0,1 0 0,-1-1-1,0 1 1,-1-1 0,0 0 0,0 0 0,-1-1 0,0 1 0,0-1 0,-1 0 0,-1 1 0,1-20 0,-2 15 7,-2 0 1,0 0-1,0 0 0,-1 1 0,-1-1 0,0 1 1,-1-1-1,0 1 0,-1 1 0,-12-20 0,6 14-16,-1 0 0,0 0-1,-1 2 1,-1 0 0,0 0-1,-2 1 1,1 1 0,-2 1-1,0 1 1,-35-19 0,27 18-8,0 3 1,-1 0 0,0 1 0,0 2 0,-1 0 0,0 2-1,-56-3 1,56 7-14,0 2 0,-1 0-1,1 2 1,0 1-1,1 1 1,-1 1 0,1 2-1,0 1 1,1 1-1,0 1 1,0 1 0,1 1-1,1 2 1,0 0 0,1 1-1,1 2 1,0 0-1,-20 24 1,29-25 7,1 1-1,0 1 1,1 0 0,1 0-1,1 1 1,1 0 0,1 1-1,1 0 1,0 0 0,2 0-1,0 1 1,2-1 0,0 1-1,1 0 1,1 0 0,2 0-1,4 28 1,-3-32 17,1 0 0,1 0 0,0 0 0,2-1 0,0 0 0,1 0 0,0 0 0,1-1 0,15 18 0,-16-23-1,1 0 0,1-1 0,0-1 0,1 1 0,0-1 0,0-1 0,0 0 0,1-1 0,1 0 0,-1-1-1,1 0 1,0-1 0,14 3 0,-5-3 4,1-1-1,-1-2 1,0 0 0,1-1-1,0-1 1,-1-1-1,1-2 1,-1 0-1,33-9 1,-20 2 6,1-1 0,-1-2-1,-1-1 1,-1-2 0,33-20 0,-44 21 0,0-1 1,-1 0-1,-1-1 1,0-2-1,-1 0 0,-1-1 1,-1 0-1,-1-2 0,22-37 1,-30 43 5,0 1 1,-1-1 0,-1 0-1,0-1 1,-1 1 0,-1-1-1,0 0 1,-2 0 0,0 0-1,-1-1 1,0 1 0,-1 0-1,-1-1 1,-1 1-1,-8-32 1,2 26-25,-1 0 0,-1 0 1,-1 1-1,-1 0 0,-1 1 0,0 0 0,-2 1 0,-1 1 1,0 0-1,-1 2 0,-1-1 0,-1 2 0,0 1 0,-1 0 0,-1 1 1,0 1-1,-1 2 0,0 0 0,-44-15 0,45 19-17,0 2-1,0 0 0,0 1 0,0 1 1,0 1-1,-1 1 0,0 1 0,1 1 1,-1 0-1,-25 7 0,29-4-1,1 1-1,0 1 1,0 0 0,0 1 0,1 1-1,0 1 1,1 0 0,0 1-1,1 1 1,-1 0 0,2 1-1,0 0 1,-14 18 0,10-8 17,1 1 1,1 0-1,2 1 0,0 0 1,1 1-1,2 0 1,0 1-1,2 0 1,1 1-1,1 0 1,1 0-1,2 0 1,-1 34-1,4-26 15,1-1 1,1 1-1,2-1 1,2 0-1,1 0 0,1-1 1,2 0-1,2 0 1,0-1-1,20 33 0,-24-51-3,0 0 0,1 0 0,1-1 0,1 0 0,-1-1 0,2 0 0,0-1 0,0 0 0,1-1 1,0-1-1,1 0 0,0 0 0,1-1 0,-1-1 0,22 7 0,-11-7 2,0-1 1,1-1 0,0-1 0,0-1-1,0-1 1,1-2 0,-1-1 0,48-7-1,-34 1-2,0-1-1,-1-3 1,-1-1-1,0-2 0,-1-1 1,0-2-1,-1-2 1,-1-1-1,-1-1 0,-1-3 1,35-30-1,-51 37 1,0 0 1,-1-1-1,-1 0 0,0-1 0,-2-1 1,0 0-1,-1-1 0,16-40 1,-22 43 6,-1 0 0,0 1 0,-1-2 0,-2 1 1,0 0-1,0-1 0,-2 1 0,0-1 0,-1 1 1,-1 0-1,-1-1 0,-8-25 0,4 18-3,-2 2 1,-1-1-1,-1 1 0,-2 1 1,0 0-1,-1 0 0,-1 2 1,-1 0-1,-37-38 0,30 37-22,-1 2 0,-1 0 0,-1 2 0,0 0 0,-1 2 0,-1 1 0,-1 1 0,-33-10 0,36 15-14,0 1 0,0 2-1,-1 1 1,0 1 0,0 1-1,0 1 1,0 2 0,0 0 0,-42 7-1,48-2-1,-1 0 1,1 1-1,0 0 0,1 2 0,0 1 0,0 0 0,1 2 0,0 0 0,1 1 1,0 1-1,1 0 0,-26 26 0,27-20 16,1 0 0,0 0 0,1 1 0,1 1 0,1 0 0,1 1 0,1 0 0,1 1 0,1 0 0,1 1-1,1-1 1,1 1 0,1 0 0,-1 37 0,4-32 21,1 1-1,2 0 0,0-1 1,3 1-1,0-1 0,2 0 1,1-1-1,1 0 1,2 0-1,0-1 0,24 40 1,-28-56-7,0 0 0,1-1 0,0 0 0,1 0 0,0-1 0,0 0-1,1 0 1,1-1 0,-1-1 0,1 0 0,0 0 0,1-1 0,12 5 0,-6-4 3,0-2-1,0 0 0,0-2 1,1 0-1,0 0 0,-1-2 1,1 0-1,24-3 0,-2-3 7,-1-2-1,0-2 0,0-1 1,-1-2-1,-1-1 0,0-3 0,60-33 1,-69 32 2,0-1 1,-1-2 0,0-1-1,-2-1 1,-1-1 0,0-1-1,-2-1 1,-1-1 0,-1-1-1,17-31 1,-32 48 5,-1-1 0,0 0 0,-1 0 0,-1-1 0,0 1 0,0-1 1,-1 0-1,0 0 0,-1 1 0,-1-1 0,0-14 0,-2 9 7,-1-1 1,0 1-1,-1-1 1,-1 1-1,-1 0 1,-13-28-1,-1 9-6,-1 0-1,-2 2 1,-1 1-1,-2 1 1,-51-50-1,56 63-31,0 1-1,0 1 1,-2 0 0,0 2-1,-1 1 1,-1 0 0,0 2-1,0 1 1,-1 1-1,-1 1 1,1 2 0,-32-6-1,39 11-7,0 0-1,-1 1 0,1 0 0,0 2 0,0 0 0,0 2 0,0 0 0,0 0 0,1 2 1,-1 1-1,1 0 0,0 1 0,1 1 0,0 1 0,0 0 0,1 1 0,0 1 1,-21 18-1,20-12 6,2 0 0,0 1 0,0 0 0,2 1 0,0 1 0,2 0 0,0 1 0,1 0 0,1 0 0,1 1 0,1 0 0,1 1 0,0 0 0,2-1 0,1 2 0,1-1 0,2 46 0,1-35 23,2 0-1,1-1 1,2 0 0,1 0 0,2 0 0,1-1 0,2 0 0,1-1 0,1 0 0,1-1-1,38 52 1,-42-67-6,1-1 1,0-1-1,2 0 0,-1-1 0,1-1 0,1 0 0,0-1 0,1 0 0,0-1 0,0-1 1,1-1-1,0 0 0,0-1 0,1-1 0,-1 0 0,1-1 0,0-2 0,1 1 0,-1-2 1,30-1-1,-16-2 4,0-2 1,-1 0-1,1-2 1,-1-2 0,0 0-1,-1-2 1,0-2-1,0-1 1,46-27 0,-52 26 2,-1-2 1,0-1 0,-1 0 0,-1-2 0,-1-1-1,-1 0 1,0-1 0,-2-1 0,0-1 0,-2 0-1,18-35 1,-26 39 6,0 0 1,-1-1-1,0 0 0,-2-1 1,-1 1-1,0-1 0,-1 1 1,-2-1-1,0 0 0,-1 0 1,-1 1-1,-1-1 0,0 1 0,-2 0 1,-11-31-1,1 11-8,-1 1-1,-2 0 0,-2 2 1,-2 0-1,-1 2 1,-45-55-1,50 70-21,-1 0 0,-1 2 0,0 0 0,-2 2 0,0 0 0,0 1 0,-1 1 0,-1 2 0,0 0 0,-1 1-1,-32-8 1,26 10-9,-1 2-1,1 1 0,-1 2 0,-1 1 0,1 1 0,0 2 0,0 2 0,-63 10 0,65-6 11,0 1-1,0 2 0,0 2 0,1 0 1,1 2-1,0 1 0,1 1 1,0 1-1,-31 26 0,38-25 20,1 0 0,1 2-1,0 0 1,2 1 0,0 0-1,1 1 1,1 1 0,1 1 0,1 0-1,1 0 1,-14 46 0,19-46 5,1 0 0,2 0 0,0 1 0,1 0 0,2-1 1,0 1-1,2 0 0,0-1 0,2 0 0,0 1 0,2-1 0,0-1 1,16 37-1,-5-22-14,1-1 0,1-1 0,3-1 1,0 0-1,2-2 0,2 0 1,34 32-1,-43-47 2,1-1 0,0 0-1,1-2 1,0 0 0,2-1 0,-1-2 0,1 0 0,1 0 0,0-2 0,1-1 0,-1-1 0,1-1 0,30 4-1,-9-5 4,1-3 0,-1-1 0,0-2 0,0-2 0,0-2 0,0-2 0,0-2 0,-2-2 0,1-2 0,59-26-1,-84 30 8,-1 0 0,0-2 0,-1 0-1,0 0 1,0-2 0,-1 0 0,-1-1-1,0 0 1,-1-1 0,-1-1 0,16-24-1,-22 29 11,-1-1-1,1 1 0,-2-1 1,0 1-1,0-1 0,-1-1 0,-1 1 1,0 0-1,0-1 0,-1 1 1,-1-1-1,0 1 0,-1-1 1,0 1-1,-1 0 0,0-1 0,-1 1 1,-1 0-1,-5-13 0,-6-9-2,-1 1-1,-2 0 1,-1 1 0,-2 1-1,-1 1 1,-2 1 0,0 1-1,-2 1 1,-1 1 0,-47-34-1,47 40-46,0 1 0,-2 2 0,0 1 0,-1 1 0,0 2 0,-2 1 0,1 1 0,-1 1 0,-1 3-1,1 0 1,-1 2 0,-34-1 0,49 6 12,0 1-1,0 0 0,0 2 1,0 0-1,1 1 1,-1 1-1,1 0 0,0 1 1,0 1-1,1 1 1,0 0-1,0 1 1,1 1-1,0 0 0,1 1 1,0 1-1,1 0 1,0 1-1,1 0 0,0 1 1,1 1-1,1 0 1,0 0-1,1 0 0,1 2 1,0-1-1,1 1 1,1 0-1,1 0 0,0 0 1,1 1-1,-3 34 1,6-22 28,0 1 1,2 0-1,2-1 1,0 1-1,2-1 1,2 0-1,0 0 0,17 39 1,-15-43-5,2-1 0,1-1-1,1 0 1,1-1 0,1 0 0,1-1-1,1-1 1,0 0 0,35 29 0,-38-39-3,1-1 1,1-1 0,0 0 0,0-1-1,1-1 1,-1-1 0,2 0 0,-1-1-1,0-1 1,1 0 0,0-2 0,27 2-1,0-4 0,0-1 0,-1-3 0,83-16 0,-98 13-10,0-1 0,0-1-1,-1-2 1,-1 0 0,0-2 0,0-1 0,-2-2 0,1 0 0,-2-1 0,-1-2 0,34-33-1,-44 39 20,-1 0-1,-1-1 0,0 0 0,-1-1 0,0-1 0,-1 1 0,-1-1 0,-1-1 0,0 0 1,-1 0-1,-1 0 0,0 0 0,-2-1 0,0 0 0,-1 0 0,0 0 0,-2 0 0,0 0 1,-1 0-1,-4-24 0,-2 14 13,-1 0-1,-2 1 1,0 0 0,-2 0 0,-1 1 0,-1 1 0,-1 0-1,-1 1 1,-32-37 0,27 38-33,-1 0-1,-1 1 0,0 2 1,-2 0-1,0 1 1,-2 2-1,0 0 0,-51-21 1,53 28-7,0 2 0,-1 1 0,-1 1 0,1 2 0,-1 0 0,1 2 0,-1 0 0,0 2 0,0 1 0,0 2 0,1 0 0,-1 2 0,1 0 0,0 2 0,-28 11 0,34-9 13,-1 0-1,1 1 0,1 1 0,0 1 0,0 0 0,2 2 1,-1 0-1,2 1 0,0 0 0,0 1 0,2 1 0,0 1 1,1 0-1,1 1 0,1 0 0,0 1 0,1 0 1,-10 33-1,11-20 27,1 0-1,2 0 1,2 1 0,1 0 0,1 0-1,2 0 1,1 0 0,2 0 0,2 0-1,1 0 1,1-1 0,2 0 0,1-1-1,1 0 1,31 58 0,-36-78-21,1-1 1,1 0-1,0 0 0,0-1 1,1 0-1,0-1 1,1 0-1,0 0 0,0-1 1,1 0-1,0-1 1,20 10-1,-14-11-1,-1 0 1,1-1-1,0 0 1,0-2-1,1 0 0,-1-1 1,1-1-1,-1 0 1,21-3-1,-5 0 4,0-2 0,0-1 0,0-2 1,0-1-1,-1-2 0,0-1 0,-1-1 0,43-25 0,-58 28-2,-1-1-1,-1 0 1,0-1 0,0-1 0,-1 0 0,0-1-1,17-24 1,-22 26 3,-2 0 0,1 0 0,-2 0 0,1-1 0,-1 0 0,-1 0 0,0-1 0,-1 1 0,-1-1 0,1 0 0,-1-20 0,-2 17 9,-2 0 0,0 0-1,0 0 1,-2 1-1,0-1 1,-1 1 0,0 0-1,-1 0 1,-1 1 0,0-1-1,-1 2 1,-1-1 0,0 1-1,-12-14 1,0 4-29,0 0 0,-1 1 0,-1 1 0,-2 1 0,0 1 0,-35-19 0,35 24-14,-2 2 1,0 0-1,0 2 1,-1 1 0,0 1-1,-1 2 1,0 1 0,0 1-1,0 1 1,0 2 0,0 0-1,0 2 1,-1 2-1,-39 8 1,46-6 19,0 0-1,1 2 0,0 1 1,1 0-1,-1 2 1,2 0-1,-1 2 0,2 0 1,0 1-1,0 1 1,1 0-1,1 2 1,0 0-1,1 1 0,1 1 1,1 0-1,0 1 1,-19 35-1,26-39 21,0 0 1,1 1-1,1 0 0,1 0 0,0 0 1,1 1-1,0-1 0,1 1 0,1 0 1,1-1-1,1 1 0,0 0 1,1-1-1,1 1 0,0-1 0,1 1 1,1-1-1,0 0 0,1-1 0,1 0 1,10 16-1,-7-14-3,1-1 1,0 0-1,1-1 0,1-1 1,0 0-1,1 0 1,1-2-1,0 1 0,0-2 1,2 0-1,-1-1 1,1-1-1,0 0 0,1-1 1,0-1-1,1-1 0,36 7 1,-24-8 10,0-2 0,1-1 0,0-2 0,-1-1 0,0-1 0,1-2 0,-1-1 0,0-2 0,34-11 0,-44 11-5,0-1 0,-1 0 1,0-2-1,0 0 0,-1-2 1,-1 0-1,0-1 1,0 0-1,-1-2 0,-1 0 1,-1-1-1,0 0 0,21-32 1,-29 37-14,-1 0 0,-1 0 0,0 0 0,0-1 0,-1 0 0,-1 0 0,0 0 0,-1 0 0,0-1 0,0 1 0,-2-1 0,1 1 0,-2-1 0,0 1 0,0-1 0,-1 1 0,-1 0 0,0 0 0,0 0 0,-1 0 0,-1 0 1,0 1-1,-1 0 0,0 0 0,-9-13 0,-1 2-26,0 1 0,-2 0 0,0 1 0,-1 1 0,-1 1 1,-1 1-1,0 1 0,-1 0 0,-1 2 0,-43-21 0,55 30 2,0 1 0,-1 0 0,1 1 0,-1 0 0,1 0 0,-1 2 0,0-1 0,0 1 0,0 1 0,0 0 0,1 1 0,-1 0 0,-16 4 0,19-3 10,0 1-1,1 1 1,-1-1 0,0 1-1,1 1 1,0 0-1,0 0 1,1 0 0,-1 1-1,1 0 1,0 0 0,1 1-1,0 0 1,0 0 0,0 1-1,1-1 1,-6 13-1,3-4 31,1 0-1,1 1 0,0 0 1,1 0-1,1 1 1,1-1-1,1 1 0,0 0 1,1 0-1,1-1 0,0 1 1,2 0-1,0 0 0,1-1 1,1 1-1,5 16 0,-1-9-5,1-1 0,1 0-1,1-1 1,1 0-1,1-1 1,1-1 0,1 0-1,1 0 1,1-2 0,29 28-1,-37-39-5,0-1 0,1 0 0,0 0 0,1 0 0,-1-2 0,1 1 0,0-1 1,1-1-1,-1 0 0,1 0 0,-1-1 0,1-1 0,0 0 0,0-1 0,0 0 0,1 0 0,-1-2 0,0 1 0,17-4 0,-16 1-15,0-1 1,0 0-1,-1-1 1,1 0 0,-1-1-1,0-1 1,-1 1-1,0-2 1,0 0-1,0 0 1,-1-1-1,0 0 1,-1-1-1,0 0 1,0 0-1,-1-1 1,8-14-1,-7 10-42,-2-1 0,0 1-1,-1-1 1,0 0 0,-1-1 0,-1 0-1,-1 1 1,0-1 0,-1 0-1,-1 0 1,-1-1 0,-3-32 0,1 36-70,0-1 0,-1 1 0,-1 0 0,0 0 1,-1 1-1,0-1 0,-1 1 0,-1 0 0,0 0 1,0 1-1,-2 0 0,1 1 0,-1-1 1,-1 2-1,-17-16 0,-99-65-414,74 57 765,-48-44-1,67 48-66,20 16-105,-1 1 1,0 1-1,-1 0 0,0 0 1,-1 2-1,0 0 0,0 1 1,-28-11-1,41 19-49,-1 1-1,1-1 1,-1 1 0,1 0-1,-1 0 1,1 1-1,-1-1 1,1 1-1,-1-1 1,1 1 0,0 0-1,-1 1 1,1-1-1,0 1 1,0-1 0,0 1-1,0 0 1,0 0-1,0 0 1,0 0 0,1 1-1,-1-1 1,1 1-1,0-1 1,-1 1 0,-1 4-1,-8 11 43,1 0 1,0 0-1,-9 25 0,8-18 27,5-11-35,-6 9 56,1 1-1,0 1 0,2 0 1,1 1-1,1-1 1,1 1-1,2 1 1,-3 27-1,7-42-88,0 1-1,1 0 0,1 0 0,0 0 1,1-1-1,0 1 0,1 0 0,0-1 1,1 0-1,1 0 0,0 0 0,0 0 1,1-1-1,1 0 0,0 0 0,0 0 1,1-1-1,0 0 0,1-1 0,0 0 0,1 0 1,0-1-1,0 0 0,0-1 0,1 0 1,0-1-1,22 9 0,-20-10-4,1-2 1,1 0-1,-1 0 0,0-2 0,1 1 1,-1-2-1,1 0 0,-1-1 0,1 0 0,-1-1 1,1-1-1,-1 0 0,25-10 0,-10 2 14,0-1 0,-1-1 0,0-2 0,-1-1 0,34-26 0,-51 34-7,-1 1-1,1-2 1,-1 1-1,-1-2 1,0 1 0,0-1-1,-1 0 1,0 0 0,-1-1-1,5-12 1,-8 15-3,0 0-1,0 0 1,-1 0 0,-1 0 0,0-1-1,0 1 1,0-1 0,-1 1 0,0-1-1,-1 1 1,0-1 0,0 1 0,-1-1-1,0 1 1,-4-11 0,-7-10-19,-1 0-1,-1 0 1,-1 2-1,-2 0 1,-1 1 0,-1 1-1,-1 0 1,-1 2 0,-1 0-1,-1 2 1,-1 1 0,-49-32-1,64 47 0,0 0-1,0 0 0,-1 1 1,1 0-1,-1 1 1,0 0-1,0 1 1,0 0-1,0 1 0,-1 0 1,1 1-1,0 0 1,0 0-1,-22 5 0,20-2 8,-1 1-1,1 1 1,1 0-1,-1 1 1,1 0-1,0 1 1,0 0-1,1 0 1,0 2-1,0-1 1,-16 19-1,1-1 23,2 2 0,1 0 0,1 2 1,1 0-1,2 1 0,1 1 0,-20 52 0,32-67-8,0 1-1,2-1 1,0 1 0,1 0-1,1 1 1,0-1 0,1 0-1,2 0 1,0 1 0,0-1-1,2 0 1,0 0 0,1 0-1,1 0 1,1-1 0,15 33 0,-13-35-5,1 1 0,1-1 0,0-1 0,1 0 0,0-1 0,1 0 0,1 0 0,0-1 0,0-1 0,1 0 1,1-1-1,0-1 0,0 0 0,1-1 0,0-1 0,0 0 0,21 5 0,-23-8-1,-1-1 0,0-1 0,1 0 0,0-1 0,-1 0 0,1-1 0,0-1 0,-1 0 0,1-1 0,-1 0 0,1-1 0,-1 0 0,0-2 0,0 1 0,-1-1 0,1-1 0,-1 0-1,0-1 1,-1-1 0,1 1 0,-1-2 0,16-15 0,-17 13-3,0 0-1,-1 0 0,0-1 1,-1 0-1,0 0 1,-1-1-1,0 0 0,-1-1 1,0 1-1,-1-1 0,-1 0 1,0-1-1,-1 1 0,2-25 1,-5 16-11,0-1 1,-1 0-1,-2 1 0,0-1 1,-2 1-1,0 0 0,-2 0 1,-12-30-1,5 17-30,-2 0-1,-2 1 1,-1 1 0,-44-60 0,55 83 26,-2 1 1,0 0 0,0 0 0,0 1 0,-1 1-1,-1 0 1,-19-11 0,24 15-1,-1 1-1,0 0 1,1 0-1,-1 1 1,-1 0 0,1 1-1,0 0 1,0 0 0,0 0-1,-1 1 1,1 1 0,0-1-1,-16 4 1,13-1-7,0 1 1,1 1-1,-1-1 1,1 2-1,0-1 1,0 2-1,0-1 1,1 1-1,0 1 1,-9 8-1,-13 16 24,-33 44 0,61-73 2,-11 17 19,1 0 0,0 1 0,1 1 0,1 0 0,2 0 0,0 1 0,1 0 0,1 1 0,2-1 0,0 1 0,1 1 0,2-1 0,0 0 0,2 1 0,3 34 0,-1-40-16,0 0 0,2 0 0,0-1 0,1 0 0,0 0 0,2 0 0,0 0 0,1-1 0,1-1 0,0 1 0,2-1 0,-1-1-1,2 0 1,0 0 0,1-1 0,0-1 0,1 0 0,1-1 0,0-1 0,23 14 0,-25-18-1,0-2 0,1 0 0,-1 0 0,1-1 0,0-1 0,0 0 0,1-1 0,-1-1 0,17 1 0,-2-3 13,1-1 0,-1-1 0,41-11 1,-61 12-15,-1-1 1,1 1 0,0-2 0,-1 0 0,0 0 0,0 0 0,0-1 0,-1 0 0,1 0-1,-1-1 1,0 0 0,11-13 0,-10 8-5,0 0 0,0-1 0,-1 0 0,-1 0 0,0 0 1,-1-1-1,8-25 0,-7 13-3,-2-1 1,0 0 0,-2 1-1,0-1 1,-2 0-1,-1 0 1,-1 0 0,-9-43-1,1 26-30,-2 1 0,-1 0-1,-3 1 1,-38-73 0,45 98 16,-1 0-1,0 1 1,-1 0 0,0 1 0,-1 0 0,-1 1 0,0 1 0,-1 0 0,0 0 0,-1 1 0,0 1 0,-1 1 0,0 0 0,-26-10 0,32 16-3,-1 0 1,1 1-1,-1 0 1,0 0-1,0 1 1,0 1-1,1 0 1,-1 0-1,0 1 1,0 0-1,0 1 1,-17 6-1,12-3 7,2 1-1,-1 1 1,1 0-1,0 1 1,0 1-1,1 0 0,0 1 1,-12 12-1,8-5 24,0 0 0,2 1-1,0 1 1,1 0 0,1 1 0,1 1-1,1 0 1,0 0 0,2 1-1,0 1 1,-8 39 0,13-45-1,1 1-1,2-1 1,-1 1 0,2-1 0,0 1-1,2 0 1,0-1 0,0 1 0,2-1 0,0 0-1,1 0 1,1 0 0,0-1 0,1 0-1,1 0 1,0-1 0,2 0 0,-1 0 0,2-1-1,0 0 1,1-1 0,0 0 0,1-1-1,18 14 1,-7-8-3,0-1-1,1-2 0,0 0 0,1-2 1,1-1-1,0-1 0,0-1 1,1-1-1,47 8 0,-58-14 3,0-1 1,0-1-1,0 0 0,1-1 0,-1 0 1,0-2-1,1 0 0,-1-1 0,-1-1 1,1 0-1,0-2 0,-1 1 0,0-2 1,0 0-1,-1-1 0,0-1 0,22-16 1,-30 19-3,0 0 0,-1-1 0,1 1 0,-1-1 0,-1-1 0,1 1 0,-1-1 0,-1 0 0,1 0 0,-1 0 0,-1-1 0,1 1 0,1-13 0,-2 9 1,-1-1 0,-1 0 0,-1 0 0,1 0 0,-2 0 1,0 1-1,0-1 0,-6-19 0,-6-9-5,-1 0 0,-2 2 0,-2 0 0,-36-57 0,41 74-17,0 0 0,-2 1 0,-1 1 0,-28-30 0,33 40 1,0 0 1,-1 1-1,-1 1 0,0 0 0,0 0 0,0 1 0,-1 1 0,0 0 0,-17-4 0,17 5-10,-1 1 0,0 1-1,1 1 1,-1 0 0,0 1 0,0 1-1,0 0 1,-25 3 0,30 0 2,1-1-1,-1 1 1,0 1 0,1-1 0,0 2 0,0-1 0,0 1-1,0 1 1,1 0 0,0 0 0,0 0 0,0 1 0,-11 14 0,7-6 28,1 1 0,0 1 1,1-1-1,1 2 0,1-1 1,0 1-1,1 1 0,1-1 1,1 1-1,0 0 1,2 1-1,0-1 0,1 1 1,1-1-1,1 1 0,1-1 1,0 1-1,2-1 1,7 32-1,-5-28 2,2 0 0,0 0 1,2-1-1,0 0 0,1 0 0,1-1 0,2-1 1,0 0-1,1 0 0,0-2 0,2 0 0,0 0 1,1-1-1,1-1 0,34 23 0,-18-20 5,1-2 1,0-1-1,2-2 0,0-1 0,0-2 1,54 8-1,-76-16-8,1-2 0,-1 0-1,1-1 1,-1 0 0,1-2 0,-1 0 0,0 0 0,1-1 0,-1-1-1,0-1 1,-1 0 0,1-1 0,-1 0 0,0-1 0,-1-1 0,0 0-1,0-1 1,0 0 0,-1-1 0,-1 0 0,0-1 0,0 0 0,-1-1-1,0-1 1,-1 1 0,-1-1 0,0-1 0,0 1 0,-2-1 0,0-1-1,0 1 1,-1-1 0,-1 0 0,-1 0 0,3-18 0,-4 3-9,-1-1-1,-1 1 1,-2-1 0,-1 1 0,-1-1 0,-2 1 0,-1 0 0,-1 1 0,-14-32 0,16 44-8,-2-1 0,0 1 0,-1 1 0,0-1 0,-1 2 1,-1-1-1,-1 1 0,0 1 0,-1 0 0,0 1 0,-1 1 0,-1 0 1,0 0-1,0 2 0,-33-18 0,37 24-8,0 0 0,0 1-1,0 0 1,-1 0 0,1 1 0,-1 1 0,1 0-1,-1 0 1,0 1 0,1 1 0,-1 0 0,0 1-1,1 0 1,-1 0 0,1 1 0,0 1 0,0 0-1,0 1 1,1 0 0,-1 0 0,1 1-1,-16 12 1,12-7 14,1 1 0,0 1-1,1-1 1,1 2-1,0 0 1,0 0 0,2 1-1,0 0 1,0 1 0,1 0-1,1 0 1,1 0 0,0 1-1,-4 24 1,5-10 21,1 0 1,1 1-1,2-1 0,1 0 1,2 1-1,0-1 0,3 0 1,0 0-1,2-1 0,1 1 1,25 57-1,-28-79-12,0 1 0,0-1 0,1 0 0,1 0 0,-1-1 0,2 0 0,-1 0 0,1-1 0,0 0 0,0 0 0,1-1 0,0 0 0,11 6-1,-5-6 2,0 0 0,0 0 0,0-2-1,0 0 1,1 0 0,-1-2-1,1 0 1,20 0 0,-5-3 5,0-1 0,0-1 1,0-2-1,-1-1 0,1-1 1,-2-2-1,1-1 0,46-23 1,-59 24-1,-2 0 0,1-2 0,-2 1 0,1-2 0,-1 0 0,-1-1 0,0 0 0,-1-1 0,0 0 0,-2-1 0,1 0 0,-2-1 1,0 0-1,13-32 0,-17 34-3,0-1 0,-1 1 1,-1-1-1,0 0 1,-1 0-1,-1-1 0,0 1 1,-1 0-1,0 0 1,-1-1-1,-1 1 0,-1 0 1,0 0-1,-1 1 0,0-1 1,-1 1-1,-1 0 1,-8-16-1,2 11-22,-1-1 1,0 2-1,-1-1 0,-1 2 1,-1 0-1,-1 1 1,-31-24-1,39 33-19,-1 0 1,0 1-1,-1 0 1,1 0-1,-1 1 1,0 1-1,-1 0 0,1 0 1,-1 1-1,1 1 1,-1 0-1,0 0 1,0 1-1,0 1 0,0 0 1,-16 2-1,25-2-82,1 0-1,0 1 1,0-1-1,0 1 1,0-1-1,0 1 1,0 0 0,0-1-1,0 1 1,0 0-1,0 0 1,0 1-1,0-1 1,0 0-1,1 0 1,-1 1-1,1 0 1,-1-1 0,1 1-1,-1-1 1,1 1-1,0 0 1,0 0-1,0 0 1,0 0-1,0 0 1,0 0-1,1 0 1,-1 0-1,1 0 1,-1 0 0,1 1-1,0-1 1,0 0-1,0 0 1,0 0-1,0 0 1,0 1-1,2 2 1,5 25-1179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18.59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98 0 2921,'-29'61'64,"3"4"-160,1-4-168,7-8 168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18.99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1 178 712,'3'-4'328,"8"-3"344,5-5-88,9-10-167,5-4-73,7-6-208,6-2-240,8-7 64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19.67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0 256 936,'45'-25'232,"1"-2"176,0-6-224,4-5-112,1-2-160,6-5-136,0-3 128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1.36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25 1 12867,'-25'31'3801,"56"12"-4658,21 10 329,34 18 520,15 9 72,23 11 72,16 8 16,24 8-48,11 0-88,25-5-248,5-4-200,-3-9-760,-8-6-488,-18-12 887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0.08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0 187 1504,'27'-12'352,"5"-2"353,5-2-377,-1-4-112,-1 1-144,1 1-40,-4-2-16,1 1-16,-8 3-200,-2-4-144,-12 10-305,-9 8 281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0.30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0 170 320,'13'-4'96,"8"-7"120,5-1-40,10-6-40,5-1-8,5-6-56,2 2-32,-5 0-40,-8 3-72,-12 6 40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1.45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0 896,'0'18'64,"7"-2"24,5-2 40,10-3-16,-1 0-32,8-6-72,1 2-120,0 0 48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2.04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2937,'0'0'136,"7"7"152,3 2-32,8-1 232,4 5-16,6-1-112,0 2-80,8 4-200,-1-2-128,4 0-344,1-2-280,2-6 336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2.38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6209,'0'13'336,"12"5"169,4 1 135,11-1-8,7 1-128,10-1-280,8 0-88,8-2-104,7 0-64,13-5-192,7-3-144,6-8-416,-3-1-217,-3-12-471,-3-1-392,-11-4 1080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2.7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0 400,'22'7'232,"4"2"192,3-2 0,4 2-224,3-3-184,5 1-32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3.06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0 288,'59'8'32,"1"-1"24,1-2-56,-6-3-16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4.07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67 1 608,'-25'65'16,"9"15"56,0 5-168,7 6 88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4.35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60 1 1048,'-28'57'-224,"-4"10"168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4.97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185 1 1568,'-21'35'232,"-4"8"224,-4 5-247,-3 9-346,-5 3-127,-4 4 136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9:04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2096,'30'25'6203,"-21"-20"-6043,-2 1 0,1 1 1,0-1-1,7 11 0,-9-11-182,0 0 0,0 0 1,0 0-1,1-1 0,-1 0 0,1 0 1,11 5-1,28 4-841,-23-8 514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1.64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18284,'6'37'128,"49"25"-528,31 15-192,47 16 528,23 4-256,40-2-224,11-8-153,30-11-183,7-8 16,-1-18 80,7-1 112,-14-18 136,-2-8-9,-8-16-423,-14-7-896,-26-12 1104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5.51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0 448 1320,'21'-18'272,"4"0"280,7-5-287,6 0-41,4-7 64,6-6 72,9-6 40,2-1-16,-1-3-160,1 1-120,-11 1-536,-2 3-376,-7 2 400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6.73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1 203 3337,'35'-3'128,"10"-1"40,12-5-136,1-3 0,-1-2 24,-4-6 8,-3-6-16,-2-1-32,-4-1-264,1-3-232,-10 3 248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6.99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1 496,'39'10'112,"9"-3"64,2-1-112,-2-6-64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7.26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1 672,'23'12'112,"10"-3"-56,7 0 8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7.5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0 656,'14'36'152,"11"7"168,3 3-168,8 0-144,5-3 0,8-11-8,8-4-144,9-14 104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8.20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11 128,'7'0'16,"-2"0"8,-1-4-48,-2-3 16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8.46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13 0 1872,'-9'60'104,"6"11"112,6 22-200,3 8-8,8 2 0,4-7-8,14-20 16,5-15 8,11-15-24,0-5-152,2-9 104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29.70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 1 1088,'-2'3'67,"1"1"0,0-1 0,0 1 0,0-1 0,0 1-1,0 0 1,1 0 0,0-1 0,0 1 0,0 0 0,0 0 0,1 0-1,-1-1 1,1 1 0,0 0 0,0-1 0,0 1 0,4 6 0,-2-5-47,0 0 1,1 0 0,0-1 0,0 1 0,0-1-1,1 0 1,-1 0 0,1 0 0,0-1 0,10 6-1,0-1-46,1-2 0,-1 0 0,1-1-1,0 0 1,0-1 0,0-1 0,1-1-1,16 1 1,-6-3-143,0-2-1,-1 0 1,0-1 0,0-2-1,47-15 1,-72 20 113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0.18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0 173 1384,'14'12'320,"10"-3"208,4-2-127,15-7-257,5-5-104,12-9-112,6-8-56,1-4-80,-1-3-1,-11-6 9,-5 1-16,-11-2 136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0.83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159 1 936,'-11'18'142,"0"0"0,-2 0 0,-21 23 0,24-32-61,1 1-1,0 0 1,1 1 0,0 0 0,1 0-1,0 1 1,1 0 0,0 0-1,1 0 1,0 1 0,-3 13 0,8-24-81,-1-1 1,1 1-1,0-1 1,0 1-1,0-1 1,0 1-1,0-1 1,0 1-1,0 0 1,0-1-1,1 1 1,-1-1-1,1 1 1,-1-1-1,1 1 1,-1-1-1,1 1 1,0-1-1,0 0 1,0 1-1,0-1 1,0 0-1,0 0 1,0 0 0,0 0-1,0 0 1,0 0-1,1 0 1,-1 0-1,2 1 1,1-1-37,-1 0 1,1-1-1,-1 1 1,1-1 0,-1 1-1,1-1 1,-1 0-1,1 0 1,0-1 0,-1 1-1,1-1 1,5-2-1,19-6-112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1.94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13299,'59'24'688,"24"35"296,47 15-720,25 14 88,29 24-184,8 14-16,26 12-72,0 4-16,9 8-24,7 0-48,-4 0-280,0-8-280,-9-25-1144,-12-15-801,-21-44 1313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1.67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282 272 144,'-31'30'73,"3"-1"160,-1-2-1,-2 0 1,0-2 0,-2-2 0,-45 25 0,58-34-554,32-10-146,37-13 325,-17 1 326,36-10 256,0-4 0,-1-2-1,72-37 1,-51 18-38,-47 24-446,-1-2 0,61-42 0,-88 51-98,0-1 1,0 0 0,-1-1 0,-1 0 0,-1-1 0,0 0 0,0-1 0,-2 0 0,0-1-1,6-18 1,-3 5-163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1.90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152 1 1232,'-34'41'168,"-1"5"344,1-2-79,11 2-25,2-1-32,17-6-224,4-4-80,14-8-32,4-7-8,9-10 8,3-6-32,2-8-240,5-6-264,4-14 264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2.38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107 0 1056,'-26'4'104,"3"1"88,0 2-152,5-2-384,2-1 240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2.96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258 1 1088,'-32'11'280,"-3"6"216,-2 6-160,-3 9-336,3 4-136,3 1-216,4 0-224,18-1 336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3.2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424 0 1872,'-54'20'56,"3"4"40,3 8-24,-2 0 144,4 6 177,3-1 71,2-3-80,8-2-128,8-4-312,5-1-152,11-2-304,6 3-249,8-3 441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3.53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390 6 864,'-24'-6'320,"-6"6"456,-2 2-71,-1 7-129,-1 3-112,-2 6-176,-1 5-24,-2 2-16,0 2-32,7-1-112,5-1-56,11-2-104,6-3-128,10-6-320,3-3-128,10-4-272,6-2-129,11-1 633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3.82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46 8 912,'-19'10'-96,"5"1"-208,5-2 296,5 0 112,4-4 152,9-1 16,12-3-56,6-1-96,12-5-208,4-2-72,12-4-72,7-1-8,9-9 152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4.27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0 504,'35'18'-16,"15"-4"112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4.94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221 0 1168,'-28'15'24,"-4"6"-56,-4 4 24,-5 5-8,-1 2 0,1 2 16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5.97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31 1 1800,'-6'44'601,"1"6"399,0 5-264,-4-2-288,5 6-272,2 1-56,6 4-168,5 4-192,10-6-664,1-4 552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2.28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14667,'14'43'280,"43"38"-344,26 24-8,33 35 312,9 12-120,14 17-64,2 5-56,7 1-296,2-8-200,-4-17-520,4-12-128,-9-31-161,-6-17-135,-16-31-832,-14-14 1295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6.87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 0 760,'-10'45'144,"12"10"48,8 3-8,8 3-216,7-3-40,9-8 40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37.19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30 0 1080,'-16'48'160,"4"2"248,10 9-320,2-1 16,7 4-40,4-1-32,9 1-16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57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0 1472,'-1'4'390,"-1"-1"-1,1 1 1,0 0-1,0-1 1,0 1-1,0 0 1,1 0-1,-1 0 1,1 0-1,0-1 1,0 1-1,1 0 1,-1 0-1,1 0 1,0 0-1,0-1 1,1 5-1,28 69 481,-21-58-618,-4-7-232,1-1 0,0 1 1,1-1-1,0-1 1,0 1-1,1-1 0,0-1 1,16 15-1,-17-18-318,1-1 1,-1 0-1,1 0 0,0-1 1,0 0-1,0 0 1,1-1-1,-1 0 0,1 0 1,0-1-1,0 0 0,17 1 1,1-3-781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58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1912,'3'0'652,"0"0"-1,1 1 1,-1-1-1,0 1 1,1 0-1,-1 0 1,0 0-1,5 3 1,40 29 1542,-13-8-2004,-19-19-564,1 0 1,-1-1-1,1-1 1,0-1-1,0 0 1,0-1 0,0-1-1,0-1 1,24-2-1,-8 1-426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58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2769,'9'0'528,"-2"0"552,2 0-152,-2 0-216,2 0-112,0 0-240,0 4-87,0 1-153,-2 1-56,2 1-64,1-2-32,6-1-152,2-3-161,5-1-407,2-1-184,3-3-352,3-3 616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58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0 117 1584,'4'-1'240,"1"1"433,1-2 119,1 2 112,-2-2 8,4-3-264,0-1-88,1 1-168,3-2-104,-1-2-127,2 2-57,2-2-88,0 0-32,4-1-176,1-1-169,1-1-591,1 1-368,3 0 688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58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1 256 4657,'10'0'504,"3"0"432,-2 0 81,-1-4-185,1 2-152,1-3-288,1-2-88,1-4-80,-2 3-72,-1-7-120,0-1-40,3-3-120,2-4-112,7 0-352,2-4-232,3-1-569,-1-4-295,1-4 936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59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0 177 4977,'6'1'416,"-1"-2"608,2 1-848,0 0 64,-3 0-47,-1-4-33,3-8-48,-1-4-8,4-6-64,0-2-88,7-5-401,0-1-359,7-9 424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59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0 157 2689,'0'-2'368,"2"-2"352,0-3 72,0-2-120,1-1-240,1-3-416,1-3-80,-3 0-168,1-1-112,1-3-416,-1 0-440,1-3 672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59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81 271 5017,'-4'3'1384,"1"-3"-271,-4-3-1,-2-3-224,-2-3-432,0-5-152,1-4-176,1-3-24,3-4-80,3-1-56,1-1-224,2 0-136,0 4-472,-2 0-264,2 4-425,-1 1-151,-1 4 936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2.60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552 1 10666,'-121'38'384,"26"45"-176,3 23-128,15 30-376,6 11-80,22 13-24,13 7 56,26 5-48,17 3-112,27-1-360,15-4-361,37-17 697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3:59.9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89 107 2889,'-5'-11'304,"-1"4"496,1-2-600,-2-3-8,-2 1-8,-2-1-72,1 1-40,-3 1-408,1-3-576,1 2 544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00.1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162 108 6705,'-12'4'200,"1"-2"65,0-2 159,-1-7 24,-4-1-64,2-2-256,-1-3-64,1-1-32,0 0-88,-2 0-800,2 0-897,1-6 953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00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 52 2192,'-27'3'153,"2"-1"207,-2-2 176,6 0 232,0-2-16,1 1-112,4-5-96,2 1-224,2-2-224,1-2-760,4-2-576,3-5 624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00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29 3497,'-17'7'184,"-7"-5"344,5 0-528,-4-2 128,1 0-16,-1 0-64,0-4-16,2-1-24,1-2-80,3 0-360,1 0-328,2-2 376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00.9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537 0 3953,'-28'6'224,"-4"3"408,0-2 216,-11 0 240,0 0-47,3 0-377,-1 0-176,3 0-208,3 2-64,1 0-96,4 0-48,2 0-144,1 0-64,2-6-232,4 1-200,5-4-584,2-2-417,5-2 825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01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1 864,'-17'14'256,"-3"2"344,-3-2 513,3 1 143,-1-3 8,0 2-280,-2-1-512,-4 1-143,2-2-241,2-1-104,4-2-393,1-4-375,7-5 416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01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0 5545,'-12'20'120,"-1"0"-128,-1-3-8,-2-2-16,2-1-64,0-5-312,3-4-416,4-3 456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09.5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49 116 1888,'0'-7'601,"0"-1"559,0 1-120,-4 2-312,0 0-104,1-1-72,-2 1-63,3 0-129,-4-2-96,1 0-176,0 3-56,-1-1-144,1-2-136,3-1-417,1-6-335,1-2 528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09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241 147 2545,'-15'2'536,"-1"0"432,-3-2 88,-1 0-88,1-4-232,-2-1-167,3-2 31,-2-2-96,3-2-88,1-3-240,1 0-128,5 0-240,-1-2-216,2-2-528,2-1-345,0-1 641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0.0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335 43 2817,'-15'0'584,"-1"7"1032,-3-2-416,-2 3 121,-1-5-129,-4 1-416,1-4-152,-4 0-200,1-4-104,1-1-184,1-1-64,3-2-272,5-3-280,2 0-880,3-1-440,3-1 887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2.87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26 1 8834,'-25'166'-144,"81"25"-880,43 34 504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0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 1 1616,'-14'7'400,"-2"0"233,-2 2 151,-1-2 56,1-4-264,-1 3-216,1-5-176,0 1-56,-1-2-160,-3 2-200,1 0 136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0.5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 1 2032,'-16'17'232,"-1"-1"89,-1 0 111,2-2-176,2-3-168,3-2-232,2-4-136,4-3 176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0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237 0 5185,'-20'23'208,"4"2"96,-4-2 112,-1 0 72,-4-3-23,2 0-105,0-6-248,2-2-48,1-1-184,3-4-208,1-2-1097,1-1 889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1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0 2296,'-5'21'265,"0"2"551,-2 2-272,-2 0 160,-2 2 88,0-4-96,3-5-408,-1-2-112,2-9-168,-2 0-104,3-5-384,1-2-280,3 0 376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1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 2449,'-3'27'168,"-2"-1"280,3 1 48,-2-1 24,1-4-40,-1-3-192,2-3-248,1-2-40,1-5-368,0-2-384,1-1 408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1.4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3729,'0'28'256,"0"2"176,2-3-296,0-2-8,-1-6-72,3-1-40,3-5-152,0-4-168,4-4-344,1-2-216,3-1 440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1.5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2401,'13'23'920,"-1"1"752,-3 1-280,2 2-167,-2-4-289,0-2-120,1 1-200,-1-5-88,0 1-184,0-2-112,-2-3-320,2-3-216,0-4-600,3-3-520,6-3 784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1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2673,'13'14'216,"-1"4"544,-1-2-32,0-4 72,-1-1-96,-1-4-520,2-2-208,-1-3-544,3-2-312,3-7 456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2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8754,'18'23'440,"1"0"112,-4 0 16,-3-1-136,2-4-128,0-4-216,6-2-96,0-5-288,1-3-208,4-6-528,1-5-352,8-4 752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2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3073,'22'14'224,"1"-5"272,1-4-448,0-5-320,-3-2-232,2-7 248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4.16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691 0 5761,'-139'144'672,"31"-14"553,-18 59-209,13 24-248,15 15-280,38 16-464,19 2-264,36 12-952,9-9-977,26-33 1145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2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0 173 5705,'14'5'584,"2"-3"449,4-2-89,-2-3-232,-1-6-272,1-7-400,0 0-88,0-7-304,1 0-232,4-6-664,0 1-425,6-4 905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2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0 134 1544,'7'9'720,"4"0"497,-2-2-129,2 0-16,1-5-352,1-2-152,1-6-239,0-3-121,0-7-192,0 0-96,2-7-369,0 0-231,0-2-488,0 1-304,0-1 824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2.8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70 4881,'0'12'768,"0"-1"448,0-3 25,-2-2-473,2-1-200,2-8-584,3-8-288,0-3-160,4-9-400,4-4-393,1-7 705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3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9 109 3665,'0'-9'816,"0"0"656,0 2-504,-2 0-63,1 0-529,-1-2-288,0-2-416,0-3-304,2-2-1329,2-3 1161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4:13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6 111 5001,'-2'0'280,"0"-2"-64,0-3 144,2-2 16,0-6-240,2-1-160,3-7-312,4-3-336,2 0 376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06.85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893 579 576,'3'-20'1459,"-1"0"0,0-1 0,-2 1 0,0 0 0,-2 0 0,-3-22 0,3 35-1293,0 0 1,0 1-1,0 0 0,-1-1 1,0 1-1,0 0 0,-1 0 1,0 1-1,0-1 0,0 1 1,0 0-1,-1 0 0,0 0 1,0 1-1,0-1 0,-1 1 1,0 1-1,1-1 0,-1 1 1,-1 0-1,-9-4 0,5 4-117,-1 0-1,1 0 1,-1 2-1,0-1 0,0 1 1,1 1-1,-1 0 0,0 1 1,0 0-1,1 1 0,-1 0 1,1 1-1,-1 0 1,1 1-1,0 0 0,0 1 1,1 0-1,-1 0 0,1 1 1,0 1-1,1 0 1,-16 14-1,16-13-45,-1 0-1,1 1 1,1 1 0,-1-1 0,2 1 0,-1 1-1,2-1 1,-1 1 0,1 1 0,1-1-1,0 1 1,1 0 0,0 0 0,1 0 0,0 0-1,1 1 1,0-1 0,1 1 0,0 0-1,1-1 1,2 14 0,0-13-11,1-1 0,1 0 0,0 1 0,1-1 0,0-1 0,0 1 0,1-1 0,1 0 0,0 0 0,1-1 0,0 0 0,0 0 0,1-1 0,0 0 0,1 0 0,0-1 0,14 9 0,-8-8-30,0 0 1,1-1-1,0 0 1,0-2-1,0 0 1,1-1 0,0-1-1,0 0 1,0-1-1,1-1 1,28-1 0,-18-2-4,0-1 1,-1-2-1,1 0 1,-1-2 0,0-1-1,-1-2 1,1 0-1,-2-2 1,44-23 0,-59 27 80,1-1 0,-1 1 0,0-2 1,-1 1-1,0-2 0,0 1 1,-1-1-1,0-1 0,-1 0 0,0 0 1,-1 0-1,0-1 0,-1 0 1,0 0-1,-1-1 0,0 0 1,-1 0-1,-1 0 0,0 0 0,0-1 1,-2 1-1,1-21 0,-2 19 26,-1 1 0,0 0 0,-1 0 1,-1 0-1,0 0 0,-1 0 0,-1 1 0,0 0 0,-1 0 0,0 0 0,-1 0 0,0 1 0,-1 0 0,0 1 0,-1 0 0,0 0 0,-1 0 0,-1 2 0,1-1 0,-1 1 0,-1 1 0,0 0 0,-20-11 0,7 7 15,0 1-1,0 1 0,-1 2 1,0 0-1,-1 2 0,0 0 0,1 2 1,-2 1-1,1 2 0,0 0 1,-41 5-1,32 0-54,-1 2 0,1 1 0,1 2 0,0 2 0,0 1 0,1 2 0,1 1 1,0 1-1,-39 27 0,57-33-25,0 1 1,1 0 0,1 1-1,0 1 1,1 0 0,0 0-1,1 1 1,0 1 0,1 0 0,1 0-1,1 1 1,0 0 0,1 0-1,0 1 1,2 0 0,0 0-1,0 1 1,2-1 0,0 1-1,0 31 1,3-31-2,1-1 1,0 1-1,1-1 1,1 1-1,1-1 1,1 0-1,0 0 0,1-1 1,0 1-1,2-1 1,0-1-1,1 1 1,0-1-1,1-1 1,1 0-1,0 0 0,1-1 1,0-1-1,1 0 1,1 0-1,-1-2 1,2 1-1,0-2 1,0 0-1,0-1 0,21 8 1,-10-7 11,0-2 0,0 0 1,1-2-1,0-1 0,0 0 0,0-3 0,0 0 0,0-2 1,0 0-1,0-2 0,42-10 0,-25 2 4,-1-3-1,0-1 1,-1-2-1,0-2 1,-1-2-1,41-28 1,-66 39 9,0-1 0,-1-1 1,0-1-1,0 0 0,-1-1 1,-1 0-1,19-28 0,-25 32 5,-2 0 1,1-1-1,-1 0 0,-1 0 0,0 0 0,-1-1 0,0 1 0,-1-1 0,0 0 0,0 0 0,-2 0 1,1 0-1,-3-22 0,0 20-6,0-1 0,-1 0 1,-1 1-1,0 0 0,-1 0 1,0 0-1,-1 0 0,-1 1 1,0 0-1,0 0 0,-2 1 0,0 0 1,-18-20-1,11 18-7,0 0-1,-1 1 1,0 1 0,-1 0-1,-1 2 1,1 0 0,-2 0-1,1 2 1,-24-6 0,7 3-6,0 2 0,-1 2 0,0 1 0,0 2 0,0 1 0,-1 2 0,1 2 0,0 1 0,-1 2 0,-37 9 0,55-8-20,-1 1 0,1 1 0,1 1 1,-1 1-1,1 0 0,1 2 1,0 0-1,-22 18 0,27-19-5,1 2-1,1-1 1,0 2-1,1-1 1,0 1 0,1 1-1,0 0 1,1 0-1,1 1 1,0 0-1,-8 28 1,9-21 9,1 1-1,0 1 1,2-1 0,1 1 0,1-1 0,1 1-1,1-1 1,1 1 0,1-1 0,1 0 0,1 0 0,1 0-1,1 0 1,1-1 0,1 0 0,15 27 0,-14-32 6,0-1 1,1 0-1,1-1 0,0 0 1,2-1-1,-1 0 1,2-1-1,-1 0 1,2-2-1,0 0 1,0 0-1,1-1 1,0-2-1,1 1 1,0-2-1,0 0 1,0-2-1,1 0 1,0 0-1,23 1 1,-10-4 10,1-2 1,0-1-1,-1-1 1,1-2 0,-1-1-1,0-2 1,56-19-1,-50 12-4,0-2-1,-1-1 0,0-2 0,-2-2 0,59-44 1,-82 53 9,1 0 0,-2-1 0,0 0 1,0-1-1,-2 0 0,1-1 1,-2 0-1,0 0 0,-1-1 0,0 0 1,-1 0-1,-1-1 0,-1 0 1,0 1-1,-1-1 0,-1-1 1,-1 1-1,-1-32 0,-1 21-5,-1 0 1,-1 0-1,-2 0 0,-1 1 1,-1 0-1,-1 0 0,-1 0 0,-2 2 1,0-1-1,-2 1 0,-16-24 1,13 28 3,-1 0 0,-1 1 0,-1 1 0,0 1 0,-2 0 1,0 2-1,0 0 0,-2 1 0,0 2 0,0 0 0,-1 2 1,-31-11-1,34 15-42,0 0 1,0 2 0,-1 0 0,1 1-1,-1 2 1,0 0 0,0 1-1,0 1 1,0 2 0,0 0-1,0 1 1,1 1 0,-1 1 0,1 1-1,-27 11 1,37-12 11,0 0 0,0 2 1,0-1-1,1 1 0,0 1 0,0 0 0,1 0 1,0 1-1,0 0 0,1 0 0,0 1 0,1 0 1,-7 12-1,7-7 7,1-1 0,0 1 0,0 0 0,2 1-1,0-1 1,1 1 0,0 0 0,1 0 0,1 19 0,2-2 12,2 0-1,1 0 1,1 0-1,2-1 1,2 0-1,0-1 1,2 0-1,2 0 1,20 37-1,-22-48 6,1 0 0,0-1 0,1-1 0,1 0 0,1-1 0,0-1 0,1 0 0,1-1 0,1 0 0,0-2 0,0 0 0,1-1 0,1-1 0,0-1 0,1 0 0,0-2 0,0 0 0,1-2 0,0 0 0,0-2 0,0 0 0,26 1 0,-16-5-9,-1 0 0,0-2 1,0-2-1,0-1 0,0-1 1,0-1-1,-1-2 0,-1-1 1,0-2-1,42-21 1,-54 23 8,0 0 1,0-1 0,-1-1 0,-1 0 0,0-1 0,0 0 0,-1-2 0,-1 1 0,-1-2 0,0 0 0,-1 0 0,-1-1 0,0 0 0,-1-1 0,-1 0 0,-1 0 0,9-34 0,-12 30 10,-1 1 1,-2-1-1,0 1 1,-1-1-1,-1 1 1,-1-1-1,-1 1 1,0 0-1,-2 0 1,-1 0 0,0 1-1,-2-1 1,0 2-1,-1-1 1,-1 1-1,-1 0 1,0 1-1,-2 1 1,0 0-1,-1 0 1,-1 1-1,0 1 1,-1 1-1,0 0 1,-1 1 0,-25-14-1,6 7 7,-1 1-1,-1 3 0,-1 1 1,0 1-1,-1 3 1,0 1-1,-1 2 0,0 1 1,0 3-1,0 1 1,0 2-1,-67 7 0,70-2-49,-1 2-1,2 1 0,-1 2 0,1 2 0,0 1 0,1 2 0,1 1 0,0 2 1,1 2-1,1 0 0,1 3 0,1 0 0,-51 48 0,64-49 14,1 0-1,0 2 1,2 0 0,1 0-1,0 1 1,2 1-1,1 0 1,1 1-1,1 0 1,1 1 0,1 0-1,-5 49 1,9-45 3,1 1-1,1 0 1,2 0 0,1 0-1,1 0 1,2 0-1,1-1 1,2 0 0,1 0-1,22 51 1,-23-65 8,1-1 0,1 0 0,0 0 1,1-2-1,0 1 0,1-1 0,1-1 0,1 0 0,-1-1 0,2 0 0,25 15 0,-19-15 7,0-2 0,0-1 0,2 0 0,-1-2 0,1 0 0,0-2 0,0 0-1,29 1 1,-1-4 2,1-2-1,0-3 1,-1-2-1,0-2 1,0-2-1,-1-3 1,84-31-1,-87 27 8,-2-3-1,-1-1 0,0-2 1,66-46-1,-94 56 8,0-1 0,-1 0 0,-1-1 0,0 0 0,-1-1 1,-1-1-1,0 0 0,-1-1 0,-1 0 0,0 0 0,-1-1 0,-1-1 0,-1 1 0,6-24 0,-8 22-15,-1 0 1,-1 0-1,-1 0 0,0-1 1,-2 1-1,0 0 0,-1-1 0,-1 1 1,-1 0-1,-1 0 0,-1 0 1,0 0-1,-2 1 0,0 0 0,-1 0 1,-1 1-1,-1 0 0,0 1 0,-2 0 1,1 0-1,-2 1 0,0 1 1,-1 0-1,-1 1 0,0 0 0,-20-12 1,0 3-20,-2 2-1,-1 2 1,0 1 0,-1 2 0,-1 2 0,-1 1 0,1 3 0,-2 1 0,1 2-1,-1 1 1,0 3 0,-1 1 0,1 2 0,0 2 0,0 2 0,0 2 0,-76 20 0,98-19-8,0 1 0,0 0 0,1 2 0,0 0 1,1 1-1,0 1 0,1 0 0,0 2 0,1 0 1,0 0-1,2 2 0,-1 0 0,-15 24 0,17-19 5,1 0 0,1 1-1,1 0 1,1 0 0,1 1 0,1 0-1,1 1 1,1 0 0,1 0-1,1 0 1,1 36 0,2-34 6,1 0 0,2 0 0,1 0 0,0 0 0,2-1 1,1 1-1,2-1 0,0-1 0,1 0 0,1 0 0,2-1 0,20 29 0,-14-27-4,0-1-1,2-1 1,0-1-1,2-1 1,0-1-1,2-1 1,0-2-1,1 0 1,0-1-1,37 15 1,-31-18 2,0-2 1,0-1 0,2-1 0,-1-2-1,1-1 1,0-2 0,0-1-1,35-2 1,-26-3 11,-1-2 0,-1-1 0,1-3-1,-1-1 1,0-2 0,42-17 0,-68 22 8,1-1 0,-1 0 0,0-1 0,-1-1 0,0 0 0,0-1 0,-1 0 0,0-1 0,-1-1 0,0 0 0,17-24 0,-22 25 14,0-1 1,-1 0-1,0 0 1,-1-1-1,0 0 1,-1 0-1,-1 0 0,0 0 1,0-1-1,-2 1 1,0-1-1,0 1 1,-1-1-1,-1 1 0,-2-15 1,-3-3-10,0 0 1,-3 1 0,0 0-1,-2 1 1,-1 0-1,-1 1 1,-2 0-1,-1 1 1,-1 1 0,-1 0-1,-1 1 1,-1 1-1,-1 1 1,-2 1-1,-33-26 1,35 31-42,-1 1 1,0 1-1,-1 1 0,-1 1 1,0 1-1,0 2 1,-1 0-1,-1 1 0,0 2 1,0 0-1,0 2 0,-1 1 1,1 1-1,-1 2 0,0 0 1,0 2-1,0 0 1,-34 8-1,45-5 2,1 0-1,-1 1 1,1 1 0,0 0 0,1 1-1,0 1 1,0 0 0,0 1 0,1 0-1,1 1 1,0 1 0,0 0 0,1 0-1,0 1 1,1 1 0,0 0 0,-14 26-1,14-19 13,1 0 0,1 1-1,0 0 1,2 0 0,1 0-1,0 1 1,2 0 0,0 0-1,1 0 1,2 0 0,0 0-1,5 35 1,-1-36 13,0 0 0,1 0 0,1-1 0,1 0 1,1 0-1,1 0 0,0-1 0,2-1 0,0 0 0,1 0 0,1-1 0,0 0 0,1-1 0,1-1 0,0-1 0,2 0 1,-1 0-1,1-2 0,1 0 0,1-1 0,-1-1 0,1-1 0,1 0 0,0-2 0,0 0 0,1-1 0,-1-1 0,1-1 1,0-1-1,0-1 0,27 0 0,-10-3 1,0-2 1,0-1 0,-1-2 0,0-2-1,0-1 1,0-1 0,-2-3-1,1-1 1,-2-1 0,46-28-1,-62 32 9,-1-1-1,-1 0 1,0-2-1,-1 0 1,-1 0-1,0-2 1,-1 1-1,0-2 1,10-18-1,-15 21 11,-1 0-1,-1-1 1,0 0 0,-1 0-1,-1 0 1,0-1 0,-1 1-1,-1-1 1,-1 0 0,0 0-1,0 0 1,-5-29 0,2 26-19,-1 0 0,-2 1 0,1-1 0,-2 1-1,-1 0 1,0 1 0,-1 0 0,-1 0 0,0 1 0,-1 0 0,-1 0 0,-1 1 0,0 0 0,-18-16 0,14 17-28,-1 1 0,0 1 0,-1 0 0,0 1 0,0 1 0,-1 1 0,-1 0 0,1 1 0,-2 2-1,1 0 1,0 1 0,-36-4 0,30 7-18,0 0-1,0 2 1,0 1 0,1 1-1,-1 1 1,0 1 0,1 1-1,0 2 1,-47 18 0,56-18 28,1 1 1,-1 1 0,1 0 0,1 1-1,0 0 1,0 1 0,1 1-1,0 0 1,1 1 0,1 0 0,0 1-1,0 0 1,2 0 0,0 2-1,-11 24 1,11-18 14,2 0-1,1 1 1,0 1 0,2-1-1,0 0 1,2 1 0,1 0-1,1 0 1,0 0 0,2-1-1,1 1 1,1-1 0,1 1-1,1-1 1,11 28 0,-10-33 1,0-1 1,1 1-1,1-1 1,1-1-1,1 0 1,0 0-1,1-1 1,0-1-1,1 0 1,1 0-1,0-1 1,1-1 0,0-1-1,1 0 1,0-1-1,1 0 1,0-2-1,1 0 1,25 8-1,-16-9 0,0-2-1,0-1 0,1-1 1,-1-2-1,1-1 0,-1 0 0,1-2 1,-1-2-1,0 0 0,0-2 1,0 0-1,0-2 0,26-12 0,-30 10 9,-1 0-1,0-1 0,0-2 0,-1 0 0,-1-1 0,0-1 0,-1-1 0,-1 0 0,0-2 1,-1 0-1,-1-1 0,-1 0 0,-1-2 0,22-39 0,-30 45 14,0-1 1,0 0-1,-1 0 1,-1 0-1,-1 0 0,-1-1 1,0 0-1,-1 1 1,0-1-1,-2 0 0,0 0 1,0 1-1,-2-1 1,0 1-1,-1-1 0,-8-19 1,7 22-26,-1 1 1,-1-1-1,0 2 0,0-1 1,-2 1-1,1 0 1,-2 0-1,1 1 1,-1 1-1,-1 0 1,0 0-1,-1 1 0,0 0 1,0 1-1,0 0 1,-1 1-1,-1 1 1,-21-9-1,11 9-32,1 1 1,-1 0-1,1 2 0,-1 1 1,0 0-1,0 2 0,0 1 1,0 1-1,0 1 0,0 1 1,1 1-1,0 1 0,0 1 1,0 1-1,1 1 0,-22 12 0,28-12 14,1 0 0,0 1-1,1 1 1,0 0-1,0 1 1,1 1 0,1 0-1,0 0 1,-17 26-1,22-27 14,0 1 0,0 0-1,2 1 1,-1 0-1,2 0 1,0 0-1,0 0 1,1 0-1,1 1 1,1 0 0,0-1-1,2 27 1,-1-32 15,0-1-1,1 0 1,1 1 0,-1-1 0,1 0 0,1 0 0,-1 0 0,1 0 0,1-1 0,-1 1 0,1-1-1,1 0 1,-1 0 0,1 0 0,0-1 0,1 1 0,0-1 0,0-1 0,0 1 0,0-1 0,1 0 0,0 0-1,0-1 1,1 0 0,-1 0 0,1-1 0,-1 0 0,1 0 0,0-1 0,0 0 0,1 0 0,-1-1-1,0 0 1,0-1 0,1 0 0,-1 0 0,0 0 0,1-1 0,-1 0 0,14-5 0,-2 1 14,0-2-1,-1 0 1,0-2 0,0 0 0,-1-1 0,0 0 0,30-25-1,-40 29-13,0 0-1,0-1 0,-1 0 0,0 0 1,-1 0-1,0-1 0,0 0 0,0 0 0,-1-1 1,-1 1-1,1-1 0,-1 0 0,-1 0 1,1-1-1,-2 1 0,1-1 0,-1 0 1,1-14-1,-3 19-10,-1 0 1,1 0-1,-1 0 1,0 0 0,0 0-1,0 0 1,-1 0-1,0 1 1,0-1-1,0 0 1,0 1-1,-1-1 1,1 1 0,-1 0-1,0 0 1,-8-7-1,5 6-7,0 1 1,0 0-1,0 0 0,-1 0 0,0 0 0,1 1 0,-1 0 0,-1 1 1,1 0-1,-11-2 0,1 1-15,-1 1 0,0 1 0,0 1 1,0 0-1,0 1 0,0 1 0,0 1 0,-33 9 0,34-6 14,1 1 0,-1 1 0,1 0 0,1 1 0,-1 0 0,1 1 0,-22 20 0,30-23 9,1-1 0,-1 1 0,1 0-1,0 0 1,1 1 0,-1 0 0,2 0 0,-1 0 0,1 0-1,0 1 1,1 0 0,0 0 0,0 0 0,1 0-1,0 0 1,0 13 0,2-18 2,0 0 1,0 1-1,0-1 0,1 1 1,-1-1-1,1 0 0,0 0 1,1 1-1,-1-1 0,1 0 1,0 0-1,0 0 0,0 0 1,0-1-1,1 1 0,-1-1 1,6 6-1,-3-5 4,0 0 1,0 0-1,0-1 0,1 0 0,-1 0 1,1 0-1,0 0 0,0-1 0,0 0 0,0-1 1,8 2-1,-1-1 8,1 0-1,-1-2 1,1 1 0,0-2-1,-1 0 1,1 0 0,0-2-1,-1 1 1,0-2 0,22-8-1,-9 0 3,-1-1-1,0-1 1,43-34-1,-60 43-3,-1-1-1,0 0 0,-1 0 1,1-1-1,-1 0 0,0 0 1,-1-1-1,0 1 1,0-1-1,-1 0 0,0 0 1,0-1-1,-1 1 1,0-1-1,0 0 0,1-9 1,-4 14-8,0 0 0,0 0 1,0 1-1,0-1 0,0 0 1,-1 1-1,0-1 0,0 0 0,0 1 1,0-1-1,0 1 0,-1-1 1,1 1-1,-1 0 0,0-1 0,0 1 1,-1 0-1,1 0 0,0 1 1,-1-1-1,0 0 0,1 1 1,-1 0-1,0-1 0,-1 1 0,1 0 1,0 1-1,0-1 0,-1 0 1,1 1-1,-1 0 0,0 0 1,1 0-1,-1 0 0,-3 0 0,-6 0-11,0-1-1,0 1 0,0 1 0,0 1 1,0 0-1,0 0 0,0 1 1,0 1-1,-13 4 0,5 1 6,1 0 1,0 1-1,1 1 0,0 1 0,1 1 1,-20 15-1,31-22 3,0 1 0,0 0 0,0 1 0,1 0 0,0 0 0,0 0 0,1 0 0,0 1 0,0 0 0,1 0 0,0 1 0,0-1 0,1 1 0,0 0 0,1 0 0,-3 17 0,5-20 1,0-1 0,1 1 0,-1 0 0,1 0 0,1-1 0,-1 1 0,1-1 0,0 1 0,0-1 0,1 0 0,-1 0 0,1 0 0,0 0 0,1 0 0,-1-1 0,1 1 0,0-1 0,0 0 0,0 0-1,0 0 1,1-1 0,0 0 0,0 1 0,0-2 0,0 1 0,0 0 0,7 1 0,1 1 7,0 0 0,0-1-1,0-1 1,1 0 0,-1-1 0,1 0 0,0-1-1,-1-1 1,1 0 0,19-3 0,-15 0 8,-1-1 0,0-1 0,-1-1 0,1 0 0,19-11 0,-30 14-11,0 0 0,1-1 0,-1 0-1,-1 0 1,1-1 0,0 1 0,-1-1 0,0-1 0,0 1 0,-1-1-1,1 1 1,-1-1 0,-1 0 0,1-1 0,3-9 0,-6 15-3,-1 0 1,1-1-1,-1 1 0,0 0 1,1-1-1,-1 1 1,0 0-1,0-1 0,0 1 1,0 0-1,0-1 1,0 1-1,0 0 0,-1-1 1,1 1-1,0 0 1,-1-1-1,1 1 0,-1 0 1,0 0-1,1-1 0,-1 1 1,0 0-1,0 0 1,1 0-1,-3-2 0,0 2-1,1-1-1,-1 0 0,0 1 1,0 0-1,1 0 0,-1 0 1,0 0-1,0 0 0,0 0 0,0 1 1,-5-1-1,-9 1-14,0 0 1,1 1-1,-23 4 0,38-5 14,-16 4 0,-1 1 0,1 0 0,1 1 0,-1 1 0,1 0 0,0 2 0,1 0 0,0 0 0,0 1 0,1 1 0,0 1 0,1 0 0,-15 18-1,20-21 7,1 0 0,0 1 0,0 0 0,1 0-1,1 1 1,0-1 0,0 1 0,1 0-1,-4 16 1,6-19-1,1 0 0,0 0 0,1 1 0,0-1 0,0 0 0,1 0 0,-1 0 0,2 1 0,-1-1 0,1 0 0,1-1 0,-1 1 0,1 0 0,6 10 0,-5-11-2,0 0-1,1-1 1,0 1-1,0-1 0,0 0 1,1 0-1,0-1 1,0 0-1,0 0 0,0 0 1,1-1-1,0 0 1,0 0-1,0-1 0,0 1 1,1-2-1,0 1 1,-1-1-1,1 0 0,0-1 1,0 0-1,0 0 1,0 0-1,0-1 0,0-1 1,-1 1-1,1-1 1,0-1-1,0 1 0,0-1 1,-1-1-1,1 1 1,8-5-1,-7 4 0,-1-1 1,1 0-1,-1-1 1,0 0-1,0 0 0,0 0 1,-1-1-1,1 0 1,-2-1-1,1 0 0,-1 0 1,0 0-1,0-1 1,-1 0-1,0 0 0,0 0 1,-1 0-1,0-1 1,-1 0-1,0 0 0,0 0 1,-1 0-1,0 0 0,0 0 1,-1-1-1,0 1 1,-1-1-1,-1-9 0,-2 2-8,-1 0-1,0 0 0,-2 1 1,0 0-1,-1 0 0,0 0 1,-1 1-1,-1 0 0,0 1 1,-1 0-1,-1 0 0,0 1 1,-1 0-1,0 1 0,-1 1 1,-15-12-1,16 15-9,0-1-1,0 2 1,0 0 0,-1 0-1,0 1 1,-1 0-1,1 1 1,-1 1 0,0 0-1,0 1 1,0 1 0,-1 0-1,1 1 1,-1 0 0,1 1-1,0 1 1,-1 0 0,1 1-1,-23 6 1,30-6 18,-1 0-1,1 1 1,0 0-1,1 0 1,-1 1 0,0 0-1,1 0 1,0 0-1,0 1 1,0 0-1,1 0 1,-1 1 0,1-1-1,1 1 1,-1 0-1,1 1 1,0-1 0,0 1-1,1-1 1,0 1-1,0 0 1,0 0-1,1 1 1,0-1 0,1 1-1,0-1 1,0 1-1,0-1 1,1 1 0,0-1-1,2 14 1,0-1 9,1 0 0,0 0 0,1-1 0,2 1 1,0-1-1,1-1 0,0 1 0,2-1 0,0 0 0,20 27 1,-21-35 0,0 0 0,1 0 0,0-1 0,1 0 1,0-1-1,0 0 0,1 0 0,0-1 0,0-1 1,1 0-1,-1 0 0,1-1 0,1-1 0,-1 0 1,1 0-1,-1-2 0,21 3 0,-12-4 3,1 0 1,-1-2-1,0-1 0,1 0 0,-1-2 0,0 0 1,0-1-1,-1-1 0,1-1 0,32-17 1,-42 18-5,1-1 0,-1 0 0,-1 0-1,1-1 1,-1-1 0,-1 0 0,0 0 0,11-14 0,-15 16 4,0-1-1,-1 0 0,1 0 0,-1 0 1,-1 0-1,0-1 0,0 0 1,-1 1-1,0-1 0,0 0 0,-1 0 1,1-16-1,-4 5-6,0 1 0,-1 0-1,-1 0 1,0 0 0,-2 1 0,0-1 0,-1 1 0,-1 1 0,-1-1-1,0 1 1,-1 1 0,-1 0 0,-24-27 0,14 18-22,-1 2 0,-2 1 0,0 1 1,-1 1-1,-1 1 0,-1 1 0,-46-23 0,55 33-11,0 1-1,-1 1 0,0 0 1,0 1-1,-1 1 0,1 1 1,-1 1-1,1 0 0,-1 2 0,0 0 1,0 1-1,1 1 0,-1 1 1,1 1-1,-30 9 0,33-7 10,0 0-1,0 2 1,0 0 0,1 0-1,0 1 1,1 1-1,0 1 1,1 0-1,0 1 1,0 0-1,1 1 1,1 0-1,0 1 1,1 0-1,1 0 1,0 1-1,-13 30 1,17-27 23,-1 0 0,2 1 1,1-1-1,0 1 1,1 0-1,1 0 0,1-1 1,0 1-1,2 0 0,0 0 1,1-1-1,1 1 1,1-1-1,0 0 0,1 0 1,1 0-1,1-1 0,1 0 1,0-1-1,17 24 0,-15-25 13,1 0 0,0-1 0,1-1-1,1 0 1,0 0 0,0-1 0,1-1-1,1 0 1,20 10 0,-23-15 1,1 0-1,-1-1 1,1-1-1,0 0 1,0-1 0,0 0-1,0-1 1,1 0-1,-1-2 1,0 1 0,1-2-1,23-3 1,-4-3-9,0-1-1,-1-1 1,0-2 0,-1-1 0,-1-2-1,0-1 1,0-1 0,-2-2 0,0 0 0,-1-3-1,-1 0 1,28-29 0,-45 38-10,0-1 0,0 0 0,-2-1 0,0 0 0,0 0 0,-1-1 0,-1 0 0,0 0 0,-1 0 0,-1-1 0,-1 0 0,0 0 0,-1 0 0,0 0 0,-1 0 0,-1 0 0,-1-1 0,0 1 0,-1 0 0,-1 0 0,-1 0 0,0 1 0,-1-1 0,0 1 0,-1 0 0,-1 0 0,-1 1 0,0 0 0,0 0 0,-1 1 0,-1 0 0,-1 1 0,0 0 0,-20-18 0,13 16-30,-1 0 0,-1 2 0,0 0 1,-1 1-1,0 1 0,-1 1 0,0 0 1,0 2-1,-1 1 0,0 1 0,0 1 1,0 0-1,0 2 0,-33 1 0,35 2 8,0 1 0,1 1-1,-1 0 1,1 2 0,-1 0 0,1 2-1,1 0 1,0 1 0,0 1-1,0 1 1,1 0 0,0 2-1,1 0 1,1 1 0,0 0-1,-19 21 1,21-19 28,1 0-1,1 1 1,1 1 0,0 0-1,1 0 1,0 1 0,2 0-1,0 1 1,1 0 0,-8 37 0,12-40-1,2-1 0,-1 1 0,2-1 0,0 1 0,1-1 0,1 1 0,0-1 1,1 0-1,1 0 0,0 0 0,1 0 0,1-1 0,0 1 0,14 22 0,-12-23 5,1 0-1,1-1 0,0-1 0,0 0 0,1 0 0,1-1 0,0 0 1,1-1-1,0-1 0,0 0 0,1 0 0,0-2 0,0 1 0,26 8 1,-21-11 4,0 0 0,0-2 0,1 0 0,-1-1 1,1 0-1,0-2 0,0-1 0,-1 0 0,1-1 1,-1-1-1,32-9 0,-18 2 2,1-1-1,-1-2 1,-1 0 0,-1-3 0,0 0-1,0-2 1,32-26 0,-51 34-3,1-1 1,-2 0 0,1 0-1,-2-1 1,1-1 0,-2 0-1,0 0 1,0 0 0,-1-2-1,-1 1 1,0-1 0,-1 0-1,-1 0 1,0 0 0,-1-1-1,-1 1 1,3-30 0,-5 28-22,-1-1 1,-1 1 0,-1 0 0,0-1-1,-1 1 1,-1 0 0,0 1 0,-1-1 0,-1 1-1,-1 0 1,-1 0 0,-14-24 0,9 23-9,0-1 0,-1 2 0,-1 0 1,0 1-1,-1 0 0,-1 1 0,0 1 1,-1 1-1,-25-13 0,12 9-18,-2 2 0,0 1-1,0 2 1,-1 1 0,-1 1 0,1 2 0,-1 2-1,-1 1 1,1 2 0,0 1 0,-1 1 0,-46 8-1,53-3 2,1 1 0,-1 1 0,2 1-1,-1 1 1,1 2 0,0 1-1,-34 21 1,47-24 22,0 0 1,1 1-1,1 1 0,0 0 0,0 0 0,1 1 1,1 1-1,0 0 0,0 0 0,2 1 0,-1 0 0,2 1 1,0 0-1,-9 27 0,11-20 14,0 1 1,1 0-1,1 0 1,2 0-1,0 0 1,1 0-1,1 1 0,2-1 1,0 0-1,1 0 1,2-1-1,0 1 0,1-1 1,1-1-1,1 1 1,1-1-1,1-1 1,1 0-1,26 33 0,-24-35 16,1 0-1,2-1 0,-1 0 0,2-2 0,0 0 1,1-1-1,1 0 0,0-2 0,0-1 0,1 0 0,1-1 1,-1-2-1,2 0 0,-1-1 0,1-1 0,0-1 1,0-2-1,1 0 0,33 0 0,-13-8-9,-1-1 0,1-1 0,-1-3 1,0-2-1,-1-1 0,-1-3 0,0-1 0,-1-2 0,60-38 0,-85 48-22,-1-1 0,0 0 0,-1-1-1,0 0 1,0-1 0,-2-1 0,20-25-1,-25 29-116,-1 0 0,0-1 0,0 0-1,-1 0 1,0 0 0,-1-1 0,0 0 0,-1 1-1,0-1 1,0 0 0,-1 0 0,-1 0 0,-1-16-1,0 11-614,0 1 0,-1-1-1,0 1 1,-2 0-1,0 0 1,0 0-1,-1 0 1,-1 1 0,-11-20-1,-24-20-1450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45.898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442 207 1056,'29'19'7420,"-28"-20"-7283,9-24 2649,-10 24-2752,1 0-1,-1 0 0,0 0 1,0 1-1,0-1 0,0 0 1,1 0-1,-1 0 1,0 0-1,0 0 0,-1 0 1,1 0-1,0 1 0,0-1 1,0 0-1,-1 0 0,1 0 1,0 0-1,-1 0 0,1 1 1,0-1-1,-1 0 1,1 0-1,-1 1 0,0-1 1,1 0-1,-2 0 0,-5-1 15,1 0 0,-1 1-1,0 0 1,0 0-1,0 1 1,0 0 0,0 0-1,0 0 1,1 1 0,-1 0-1,0 1 1,0-1-1,-11 5 1,9-3 16,0 1 0,1 0 0,-1 0 0,1 0-1,0 1 1,0 1 0,0-1 0,1 1 0,-11 11 0,16-15-30,1-1 0,-1 1 0,1 0 1,0 0-1,0 0 0,-1 1 0,1-1 0,1 0 0,-1 0 0,0 1 1,0-1-1,1 0 0,-1 1 0,1-1 0,0 0 0,0 1 1,0-1-1,0 1 0,0-1 0,1 4 0,0-2 7,1 0 0,-1 0 0,1-1 0,0 1 0,0-1 0,0 0 0,1 1 0,-1-1 0,1 0 0,0 0 0,5 4 0,-1-1-2,0-1 0,1 0 0,0 0 0,0 0-1,0-1 1,1-1 0,-1 1 0,1-1 0,0 0-1,12 1 1,-11-4-17,0 0-1,0-1 0,0 0 1,0 0-1,0-1 0,-1-1 1,1 0-1,-1 0 0,1-1 1,-1 0-1,0 0 0,-1-1 1,1-1-1,-1 1 0,0-1 1,0 0-1,-1-1 0,0 0 1,0 0-1,0-1 0,-1 0 1,0 0-1,8-16 0,-13 23-16,0-1-1,1 0 0,-2 0 1,1 0-1,0 0 0,0 0 1,-1 0-1,1-1 0,-1 1 1,1 0-1,-1 0 0,0 0 1,0 0-1,0-1 0,0 1 0,0 0 1,-1 0-1,1 0 0,-1 0 1,1-1-1,-1 1 0,0 0 1,0 0-1,0 0 0,0 0 1,0 1-1,0-1 0,0 0 1,-1 0-1,1 1 0,-1-1 1,1 1-1,-1-1 0,0 1 1,1-1-1,-1 1 0,0 0 1,0 0-1,0 0 0,0 0 1,0 0-1,0 1 0,-3-2 0,-6-1-8,1 0-1,-1 0 0,0 1 0,0 1 1,0 0-1,0 0 0,-14 2 0,4 1-3,1 0-1,-1 2 1,1 1-1,-22 8 1,31-10 7,1 2 0,0-1-1,-1 1 1,2 1 0,-1 0 0,1 0 0,0 1 0,0 0 0,-9 9 0,17-14 4,-1 0 0,0 0 0,1 0 0,-1 0 0,1 0-1,-1 0 1,1 0 0,0 1 0,0-1 0,0 0 0,0 1 0,1-1 0,-1 1 0,0-1-1,1 1 1,0-1 0,0 1 0,0-1 0,0 1 0,0 0 0,1 2 0,0-1 5,0-1 0,1 1 0,0-1 0,-1 0 0,1 0 0,0 0 1,1 0-1,-1 0 0,0 0 0,1-1 0,0 1 0,-1-1 0,5 3 0,4 2 17,0 0-1,0-1 0,1-1 0,0 1 0,0-2 0,0 0 1,17 4-1,-14-6-9,0 0 0,1-1 0,-1-1 0,0 0 0,1-1-1,-1-1 1,0 0 0,22-7 0,-28 7 0,1-1-1,-1-1 1,0 0 0,1 0-1,-2-1 1,1 0-1,-1 0 1,1-1 0,-2 0-1,1-1 1,-1 0-1,0 0 1,13-16 0,-19 21-7,1 0 0,-1 0 0,0 0 0,1-1 1,-1 1-1,0-1 0,0 1 0,-1 0 0,1-1 1,0 0-1,-1 1 0,0-1 0,1 1 0,-1-1 1,0 0-1,0 1 0,-1-1 0,1 1 1,0-1-1,-1 0 0,-1-4 0,0 3-4,0 1 0,-1-1 0,1 1 0,-1-1 0,0 1 0,1 0 0,-2 0 0,1 0 0,0 1 0,0-1 0,-1 1 0,-5-3 0,-3-1-16,1 0 1,-2 1-1,1 1 0,0 0 0,-1 1 0,0 0 0,-26-1 0,22 4-2,0 1 0,0 1 0,0 0 0,1 1 0,-1 1 0,0 1-1,-24 11 1,33-13 12,0 1-1,1 0 0,0 1 0,0 0 0,0 0 0,0 0 0,-10 12 1,15-14 3,-1 1 0,0-1 0,1 1 0,-1 0 0,1 0 0,0 0 0,1 0 0,-1 0 0,1 0 0,-1 1 0,1-1 0,1 1 0,-1-1 0,1 1 0,-1 5 0,2-4 6,0 0-1,1-1 1,-1 1 0,1-1-1,0 1 1,0-1 0,1 0-1,-1 0 1,1 0-1,0 0 1,1 0 0,-1-1-1,1 1 1,0-1-1,0 0 1,0 0 0,1 0-1,-1-1 1,1 0-1,0 0 1,0 0 0,0 0-1,0-1 1,11 4 0,-4-2 7,0 1 0,1-2 1,-1 0-1,1 0 1,0-1-1,0-1 1,0 0-1,0-1 0,0 0 1,15-3-1,-19 2 0,0-2 0,0 1-1,-1-1 1,1 0 0,-1-1 0,0 0-1,0 0 1,0-1 0,-1 0-1,1-1 1,-1 1 0,0-1-1,-1-1 1,0 1 0,11-14 0,-15 15-3,1 1 0,-1 0 0,1-1 0,-1 0 0,0 0 0,-1 1 0,1-1 0,-1 0 0,0 0 0,-1-1 0,1 1 0,-1 0 0,0 0 0,0 0 0,0 0 0,-1 0 0,0 0 0,0 0 1,0 0-1,0 0 0,-1 0 0,0 0 0,0 1 0,-1-1 0,1 0 0,-1 1 0,0 0 0,0 0 0,-4-5 0,-2 0-13,0 0 0,0 1 0,-1 0 0,0 0 0,-1 1 0,1 1 0,-2-1 0,1 2 0,0 0 0,-1 0 0,0 1 0,0 0 0,-1 1 0,1 1 0,-1 0 0,-19-1 0,19 2-5,-1 1 0,1 0 0,0 1 0,-1 0 0,1 1 0,0 1 0,0 0 0,1 1 0,-1 0 0,1 1 1,0 0-1,0 1 0,0 1 0,1 0 0,-18 13 0,26-17 17,-1 0 0,0 1 0,1-1 0,0 1-1,0 0 1,0 0 0,0 0 0,1 0 0,0 0 0,0 1 0,0-1 0,0 1 0,0-1 0,1 1 0,0 0 0,0-1 0,0 1 0,1 0 0,0 0 0,0 0 0,0 0 0,0-1 0,1 1 0,-1 0-1,1 0 1,1 0 0,-1-1 0,1 1 0,-1-1 0,1 1 0,1-1 0,-1 0 0,1 0 0,3 6 0,1-1 6,0-1 0,0 0 0,1 0 0,-1-1 0,2 0 0,-1 0 0,1-1 0,0 0 0,0 0 0,1-1 0,-1 0 0,1-1 0,1 0 0,14 3 0,-11-4 2,0-2 0,0 0 0,0-1 0,0 0 0,0-1 0,0 0 0,0-1 0,0-1 0,0 0 0,0-1 0,-1-1 0,0 0 0,14-7 0,-11 4 6,-1-1 1,-1 0-1,0-1 1,0-1-1,-1 0 1,0-1-1,-1 0 1,0-1-1,-1 0 1,14-22-1,-22 30-12,1-1-1,-1 1 1,0-1-1,-1 0 1,1 0-1,-1-1 1,-1 1-1,1 0 1,-1-1-1,0 1 1,0 0-1,-1-1 1,0 1-1,0-1 1,-1 1-1,1-1 1,-1 1-1,-1-1 1,1 1-1,-1 0 1,0 0-1,-1 0 1,1 0 0,-1 0-1,0 0 1,-1 1-1,0-1 1,1 1-1,-2 0 1,1 0-1,-9-7 1,4 4-25,0 0 0,-1 1 0,0 0 1,0 1-1,-1 0 0,1 0 1,-1 1-1,-1 1 0,1 0 0,-1 1 1,1 0-1,-1 0 0,0 1 0,0 1 1,0 0-1,-18 1 0,11 3-6,0 0-1,1 1 1,-1 1 0,1 1-1,0 1 1,0 0-1,1 1 1,0 1-1,1 1 1,-1 0-1,-17 16 1,26-19 17,1-1 0,1 1 0,-1 0 0,1 1 0,0-1 0,0 1 0,1 1 0,0-1 0,1 1 0,-6 14 0,8-16 9,1 0 0,-1 0 0,1 0 0,1 0 0,-1 1 0,1-1 0,0 0 0,1 0 0,0 0 0,0 0 1,0 0-1,1 0 0,0 0 0,1-1 0,5 13 0,-4-12 6,-1-1 1,1 0-1,0 0 1,0 0-1,1 0 1,-1-1-1,1 0 1,1 0-1,-1 0 1,1-1-1,0 1 1,0-1 0,0-1-1,8 5 1,-3-4 8,-1-1-1,1 1 1,0-2 0,0 1 0,0-2 0,0 1 0,0-2 0,17 0 0,-3-2 4,0-1 1,0-2 0,-1 0-1,1-2 1,-1 0 0,-1-2-1,37-18 1,46-33 38,-94 51-45,0 1-1,0-1 1,-1-1-1,0 0 1,0-1-1,9-13 0,-18 22-10,0-1 0,0 0 0,0 0 0,0 0 0,-1 0-1,1 0 1,-1-1 0,0 1 0,0 0 0,0 0-1,-1-1 1,1 1 0,-1-1 0,0 1 0,0-1 0,0 1-1,0 0 1,-1-1 0,0-3 0,-1 2-5,1 1 0,-2-1 0,1 1 0,0 0 0,-1 0 0,0 0 0,1 0-1,-2 0 1,1 0 0,0 1 0,-1-1 0,-4-2 0,-3-2-18,-1 0-1,0 1 0,0 1 0,0 0 0,-1 0 1,0 1-1,0 1 0,-22-4 0,7 5-4,0 1 0,0 2 0,0 0 0,1 2 0,-1 2 0,1 0 0,-1 2 0,1 0 0,1 2 0,-1 2 0,2 0 0,-1 1 0,1 2 0,-41 27 0,61-37 18,0 1 1,1 1 0,-1-1 0,0 1-1,1-1 1,0 1 0,0 0-1,1 1 1,0-1 0,-1 1-1,2-1 1,-1 1 0,1 0-1,0 0 1,0 0 0,0 0-1,0 9 1,2-10 6,0 1 0,0 0 1,1-1-1,0 1 0,0-1 0,0 1 0,1-1 0,-1 0 0,1 1 1,1-1-1,-1 0 0,1 0 0,0-1 0,0 1 0,0 0 1,1-1-1,-1 0 0,1 0 0,8 6 0,1 1 7,1-1-1,0 0 1,1-1 0,0-1 0,0 0-1,1-1 1,0-1 0,0 0-1,0-1 1,1-1 0,0 0-1,0-2 1,0 0 0,0-1-1,0 0 1,20-3 0,-18 1 5,0-2 1,-1 0 0,1-1 0,-1-1 0,0 0-1,0-2 1,-1 0 0,0-1 0,0 0 0,-1-2-1,0 0 1,0-1 0,-1 0 0,22-23 0,-34 32-9,-1 0 0,0 0 0,0-1 0,0 1 0,0-1 0,0 0 0,0 0 0,-1 0 0,1 0 0,-1 0 1,0 0-1,0 0 0,0 0 0,0 0 0,-1 0 0,1 0 0,-1-1 0,0 1 0,0 0 0,0-5 0,-1 3-3,0 1-1,-1 0 1,0 0-1,1 0 1,-1 1-1,-1-1 1,1 0-1,0 1 1,-1-1-1,0 1 0,0 0 1,0 0-1,-6-5 1,-3-1-18,-1 1 0,0-1 0,-1 2 0,0 0 0,0 1 0,-1 0 0,-24-6 0,21 8-12,-1 1 0,1 1 1,0 1-1,-1 0 0,1 2 0,0 0 0,-1 0 0,1 2 0,0 0 0,0 2 1,-26 9-1,37-12 16,-1 1 1,1 0-1,0 1 0,0 0 1,1 0-1,-1 1 1,1-1-1,0 2 1,0-1-1,0 0 1,1 1-1,0 0 1,0 0-1,0 1 1,1 0-1,0-1 1,0 1-1,1 1 0,0-1 1,0 0-1,1 1 1,0-1-1,0 1 1,1 0-1,0 0 1,0 0-1,0-1 1,2 17-1,0-14 10,1 1 0,0-1 0,0 0 0,1 0-1,0 0 1,1 0 0,0-1 0,0 0 0,1 1 0,0-1-1,1-1 1,0 1 0,1-1 0,-1 0 0,1-1 0,1 1-1,0-1 1,0-1 0,0 0 0,0 0 0,1 0 0,0-1-1,12 5 1,-11-6 8,1 0 1,0 0-1,0-1 0,0-1 0,0 0 0,1 0 1,-1-1-1,0-1 0,1 1 0,-1-2 0,1 0 0,-1 0 1,0-1-1,0 0 0,0-1 0,0-1 0,0 0 0,0 0 1,-1-1-1,19-11 0,-18 9 3,-1 0 1,0-1-1,-1-1 1,1 0 0,-2 0-1,1 0 1,-1-1-1,-1 0 1,0-1-1,10-18 1,-15 24-8,1-1 0,-1-1 0,0 1 0,-1 0-1,1 0 1,-1-1 0,-1 1 0,1 0 0,-1-1 0,0 1 0,0-1 0,-1 1 0,0 0 0,0-1 0,-1 1 0,1 0 0,-1 0 0,-1 0 0,1 0 0,-1 0 0,0 0 0,-6-7 0,0 1-21,-1 0 0,-1 1 1,0 0-1,0 1 0,-1 1 1,-1-1-1,1 2 0,-1 0 0,-1 0 1,1 2-1,-1-1 0,0 2 0,-1 0 1,0 0-1,1 2 0,-28-4 0,24 4-4,0 2-1,0 0 1,0 1-1,0 0 1,0 2-1,0 0 0,0 1 1,1 1-1,-1 0 1,1 1-1,0 1 1,0 1-1,-30 17 1,40-19 12,1 0 0,0 0 0,0 0 0,0 0 0,1 1 0,0 0 0,0 0 0,1 1 0,-1-1 1,1 1-1,1 0 0,-1 0 0,1 0 0,0 0 0,1 1 0,0-1 0,0 1 0,1 0 1,-1 0-1,2-1 0,-1 1 0,1 0 0,2 12 0,-2-12 9,2-1 0,-1 0 0,1 0 0,0-1 0,0 1 0,1 0 0,0-1 0,0 1 0,1-1 0,0 0 0,0 0 0,0 0 0,0-1 0,1 0 0,0 0 0,0 0 0,1 0 0,-1-1 0,1 1 0,0-2 0,0 1 0,1-1 0,-1 1 0,1-2 0,12 5 0,-4-4 8,0 0 1,1-1 0,-1-1 0,1-1-1,0 0 1,-1 0 0,1-2 0,-1 0-1,0-1 1,1 0 0,-1-1 0,0-1-1,-1-1 1,16-7 0,-11 4 2,-1-2-1,0 1 1,0-2 0,-1-1-1,-1 0 1,0-1 0,-1 0 0,0-2-1,23-31 1,-35 42-9,1 1-1,-1-1 1,-1 0-1,1 0 1,-1 0 0,1 0-1,-2 0 1,1 0-1,0-1 1,-1 1 0,0-1-1,0 1 1,-1-1-1,0 1 1,0-1 0,0 1-1,0-1 1,-1 1-1,0-1 1,0 1 0,-1-1-1,1 1 1,-1 0-1,0 0 1,-1 0 0,1 0-1,-1 0 1,0 0-1,0 1 1,0-1 0,-1 1-1,0 0 1,0 0-1,0 0 1,-5-3 0,-3-3-22,0 1 1,-1 1-1,0 0 1,-1 1-1,0 0 1,0 1-1,-1 0 1,1 2-1,-1-1 1,0 2-1,-25-3 1,19 5-2,-1 1 0,1 1 1,0 0-1,0 2 0,1 1 0,-1 0 0,0 1 1,-26 12-1,37-14 10,0 2 1,0-1-1,0 1 1,1 1-1,-1 0 1,1 0-1,1 1 0,-1 0 1,1 1-1,0 0 1,1 0-1,0 0 1,0 1-1,1 0 0,0 0 1,1 1-1,-8 16 1,11-19 11,1 0 0,-1 1 0,1-1 0,0 1 0,1-1 1,0 1-1,0-1 0,1 1 0,-1-1 0,2 1 0,-1-1 0,1 0 0,0 1 0,1-1 1,-1 0-1,2 0 0,-1-1 0,1 1 0,0-1 0,0 1 0,0-1 0,11 10 1,-6-6 4,2 0 1,-1 0 0,2-1 0,-1 0 0,1-1 0,0-1 0,1 0 0,0 0 0,0-1-1,0-1 1,15 4 0,-8-5 3,-1 0 1,1-2-1,0 0 0,-1-2 1,1 0-1,0-1 0,0-1 0,-1-1 1,1 0-1,-1-2 0,27-9 0,-23 5 5,-1 0 0,0-2 0,0 0 0,-1-2 0,-1 0 0,0-1 0,-1-1 0,-1-1 0,18-19 0,-33 32-9,0 0 0,0-1 1,0 1-1,0-1 0,-1 0 0,1 0 1,-1 0-1,0 0 0,0-1 1,0 1-1,-1 0 0,0-1 0,0 1 1,0-1-1,0 1 0,-1-1 0,1 0 1,-1 1-1,0-1 0,-1 0 0,1 1 1,-1-1-1,0 1 0,0-1 0,-3-5 1,0 1-9,0 1 0,-1 1 0,0-1 1,0 1-1,-1-1 0,0 2 1,0-1-1,-1 1 0,0 0 0,0 0 1,0 1-1,-11-6 0,2 2-19,0 1 0,0 0 0,-1 1-1,0 1 1,0 1 0,-1 1 0,0 0 0,1 1-1,-1 1 1,0 0 0,0 2 0,-1 0-1,1 1 1,0 1 0,1 0 0,-1 2 0,0 0-1,1 1 1,0 0 0,0 2 0,0 0-1,1 0 1,0 2 0,0 0 0,1 1-1,-27 23 1,35-25 19,0-1-1,1 1 0,0 0 1,0 1-1,1-1 1,0 1-1,1 0 0,0 1 1,0-1-1,1 1 0,0 0 1,1-1-1,0 1 1,0 0-1,1 0 0,1 1 1,-1-1-1,2 0 0,-1 0 1,1 0-1,1 0 1,0 0-1,0 0 0,1-1 1,1 1-1,-1-1 1,1 1-1,1-1 0,0 0 1,0-1-1,1 1 0,0-1 1,0 0-1,1-1 1,0 1-1,0-1 0,1-1 1,0 1-1,0-2 0,0 1 1,15 7-1,-7-7 14,1 0 1,-1-1-1,1-1 0,0 0 0,0-1 0,0-1 1,1-1-1,-1 0 0,0-1 0,1-1 0,-1-1 1,0 0-1,0-2 0,22-6 0,-25 6 0,0-1 0,0-1 0,0 0 0,-1-1 0,0 0 0,0-1 0,0-1 0,-1 0-1,-1 0 1,0-1 0,0-1 0,0 0 0,-2 0 0,1-1 0,-2 0 0,14-24 0,-20 31-5,1 0 0,-1-1 1,0 1-1,0-1 0,-1 0 0,0 1 1,0-1-1,0 0 0,0 0 1,-1 1-1,0-1 0,-1 0 1,1 0-1,-1 0 0,0 1 0,-3-10 1,1 7-9,0 1 0,-1 0 1,0 0-1,0 0 1,-1 1-1,0-1 0,0 1 1,0 0-1,-1 1 0,-12-11 1,2 5-19,0 1 1,-1 0-1,0 1 1,0 1-1,-1 1 1,0 0-1,-1 1 1,1 1-1,-27-4 1,19 7-4,0 0 0,0 2 1,0 1-1,0 1 1,0 1-1,1 1 0,-1 2 1,-26 8-1,38-8 9,-1-1-1,1 2 1,0 0 0,0 1-1,1 0 1,-18 14 0,24-15 3,0-1 0,1 1 0,-1 0 0,1 0 1,1 1-1,-1-1 0,1 1 0,1 1 1,-1-1-1,1 1 0,-3 12 0,4-15 7,2 1 0,-1 0-1,1 0 1,0 0 0,0 0 0,1 0-1,0 0 1,0 0 0,0 0 0,1 0-1,0 0 1,1-1 0,0 1 0,0 0-1,0 0 1,5 8 0,-2-7 5,0 0-1,0-1 1,1 0 0,0 0 0,0 0 0,1-1 0,0 0-1,0 0 1,0-1 0,1 0 0,10 6 0,1-2 8,0-1 1,0 0-1,1-2 1,0 0 0,0-1-1,1-2 1,-1 0-1,1 0 1,0-2-1,26-2 1,-27-1 1,-1-1 0,1-1 0,-1-1 0,0 0 0,-1-2 0,1 0 0,25-14 0,-33 15 2,1-1 0,-1 0-1,-1 0 1,0-1 0,0-1-1,0 0 1,-1 0 0,-1-1-1,1 0 1,-2 0 0,1-1-1,7-16 1,-12 22-4,-1-1 1,0 0-1,0 1 1,-1-1-1,1 0 0,-1 0 1,-1 0-1,1 0 1,-1-1-1,0 1 0,0 0 1,-1 0-1,0 0 0,0 0 1,-2-7-1,0 4-5,-1 0-1,0 1 1,0-1 0,-1 1-1,0 0 1,-1 0 0,1 1-1,-2 0 1,-7-8-1,0 2-16,-1 0 0,-1 1 0,-1 1-1,1 0 1,-2 1 0,1 1 0,-1 1-1,-35-12 1,31 15-9,1 1 0,-1 0 0,0 2 0,0 0 0,-1 2 0,1 0 0,0 2 0,0 0 0,-34 9 0,41-8 10,1 1-1,0 1 1,0 0-1,0 1 1,0 0-1,1 2 1,0-1-1,1 1 1,0 1-1,0 0 1,1 1 0,0 0-1,0 1 1,1 0-1,-9 14 1,15-19 11,0 0 0,1 0 0,0 1 0,0 0 0,0 0 0,1 0 0,0 0 0,0 0 0,1 0 0,0 0 0,0 0 0,0 1 0,1-1 0,1 0 0,-1 1 0,1-1 0,0 0 0,1 0 0,-1 0 0,1 0 0,1 0 0,0 0 0,0 0 0,4 6 0,-1-3 5,0-1 0,1 0 1,0-1-1,0 0 0,1 0 0,0 0 1,0-1-1,1 0 0,0-1 1,0 0-1,1 0 0,0-1 0,0 0 1,0-1-1,17 5 0,7-2 6,1-1 0,0-2 0,-1-1-1,1-2 1,0-1 0,0-2 0,0-2-1,0-1 1,-1-1 0,0-2 0,0-2-1,-1 0 1,-1-3 0,1-1 0,36-21-1,-61 30 1,-1 1 1,0-1-1,0 0 0,-1 0 0,0-1 0,0 0 0,0 0 0,0 0 0,-1-1 0,0 0 0,-1 0 0,6-10 0,-8 11-3,0 0 0,-1 1 0,1-1 0,-1 0 0,0 0 0,-1 0 0,0 0 0,0 0 0,0 1 0,0-1 0,-1 0-1,0 0 1,0 0 0,-1 0 0,1 1 0,-1-1 0,-1 1 0,-3-8 0,0 1-15,-1-1 1,0 1-1,-1 1 0,-1 0 0,0 0 1,0 0-1,-1 1 0,0 1 0,-1 0 0,0 0 1,0 1-1,-1 0 0,-13-6 0,8 6-13,0 1-1,-1 1 0,0 0 1,0 1-1,-1 1 0,0 1 1,1 1-1,-39-1 0,30 4-1,-1 2 1,1 0-1,0 2 0,0 0 0,0 2 0,1 1 1,0 2-1,0 0 0,1 1 0,1 2 0,0 0 1,0 2-1,-29 24 0,46-33 23,0 0 1,0 0-1,1 1 0,0 0 0,0 0 1,0 0-1,1 1 0,1 0 0,-1 0 1,1 0-1,0 0 0,1 1 0,0 0 1,0-1-1,1 1 0,0 0 0,1 0 1,0 0-1,0 1 0,1-1 0,0 0 1,1 0-1,0 0 0,0 0 0,1 0 1,0 0-1,0 0 0,1 0 0,0-1 1,1 1-1,0-1 0,0 0 0,1 0 1,0-1-1,1 1 0,-1-1 0,1 0 1,1 0-1,-1-1 0,13 10 0,-3-5 11,-1 0 0,1-2 0,1 1 0,0-2 0,0 0 0,1-1 0,0-1 0,0-1 0,0 0 0,1-1 0,-1-1 0,1-1 0,0-1 0,0 0 0,0-2 0,25-3-1,-22 2 4,0-2 0,0-1 0,-1 0 0,0-1 0,0-2 0,0 0 0,-1-1 0,0-1 0,-1-1 0,0-1 0,-1 0 0,0-1 0,28-27 0,-42 35-4,0 1 0,0-1 0,0 0 0,-1 0 0,1 0 0,-1 0 0,0-1 0,-1 1 0,1-1 0,-1 0 0,0 0 0,-1 0 0,1 0 0,-1 0 0,0 0 0,-1 0 0,0-7 0,0 5-4,-2 1 0,1-1 0,-1 1 0,0-1 0,-1 1 0,0 0 0,0 0 0,0 0-1,-1 0 1,0 1 0,0-1 0,-7-6 0,-1-1-16,-1 1-1,0 1 1,0 0-1,-2 1 1,1 0-1,-2 1 1,1 1 0,-1 1-1,0 0 1,-35-12-1,27 15-13,-1 0-1,1 1 1,-1 1-1,1 2 1,-1 0-1,-49 6 1,55-2 7,0 0 1,0 1-1,0 1 1,0 0-1,1 2 1,0 0-1,0 1 1,0 1-1,-21 15 1,33-20 14,1 1-1,-1-1 1,1 1 0,0 0 0,0 0-1,0 1 1,1-1 0,0 1 0,0 0 0,0 1-1,1-1 1,0 0 0,0 1 0,1 0-1,0-1 1,0 1 0,0 0 0,1 0-1,0 0 1,1 1 0,-1 7 0,2-5 7,1-1 0,-1 1 1,2 0-1,-1 0 0,1-1 1,1 1-1,0-1 0,0 0 0,1 0 1,0-1-1,0 1 0,1-1 1,0 0-1,12 11 0,-4-6 4,0-1-1,1-1 1,0-1 0,1 0-1,0 0 1,0-2 0,1 0-1,0-1 1,0-1 0,1 0-1,0-2 1,0 0 0,0-1-1,31 2 1,-35-4 2,0-1 0,-1 0 1,1 0-1,0-2 0,0 1 0,0-2 0,-1 0 1,1-1-1,-1 0 0,0-1 0,0 0 1,-1-1-1,0 0 0,0-1 0,0-1 0,-1 0 1,0 0-1,0-1 0,-1-1 0,10-10 1,-18 17-7,0 0-1,0-1 1,0 1 0,0 0 0,0-1 0,-1 1 0,1-1 0,-1 1-1,0-1 1,0 1 0,-1-1 0,1 0 0,-1 0 0,0 1 0,0-1 0,0 0-1,-1-5 1,0 3-2,-1-1-1,0 1 1,0 0-1,-1-1 1,1 1-1,-1 0 1,-1 1-1,1-1 1,-6-6-1,-2-1-9,-1 0 0,0 1 0,-1 0 0,0 1 0,-1 1 0,-24-15 0,16 14-11,0 0 1,-1 2 0,-1 1-1,0 1 1,0 0 0,0 2-1,-1 1 1,-37-1 0,42 4-7,0 1 0,0 0 1,0 2-1,1 1 0,-1 0 1,0 1-1,1 1 0,0 1 1,0 1-1,-35 18 1,50-23 4,1 0 1,-1 1-1,1-1 1,0 1-1,-1 0 0,1 0 1,0 0-1,1 0 1,-1 1-1,1-1 1,-1 1-1,1-1 1,0 1-1,0 0 1,-2 8-1,4-10-64,-1 1 0,1-1 0,0 1 0,0-1 0,0 1 0,0 0 0,1-1 0,-1 1 0,1-1 0,-1 0 0,1 1 0,0-1 0,0 1 0,0-1-1,0 0 1,0 0 0,1 0 0,-1 1 0,1-1 0,-1 0 0,1-1 0,0 1 0,0 0 0,0 0 0,0-1 0,0 1 0,0-1 0,4 2 0,37 13-2742,12-11 1000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36.65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3449 346 1992,'9'-6'229,"-1"-1"-1,0 0 1,0 0-1,0-1 1,7-10-1,-14 16-138,1 0 0,0 0 0,-1-1 0,0 1 0,0 0 0,0-1 0,0 0-1,0 1 1,0-1 0,-1 1 0,1-1 0,-1 0 0,0 1 0,0-1 0,0 0-1,0 0 1,0 1 0,0-1 0,-1 0 0,1 1 0,-1-1 0,0 1 0,0-1-1,0 0 1,0 1 0,0 0 0,-3-5 0,-3-1 40,1 1 0,-1-1 0,0 1-1,-1 1 1,0-1 0,0 1 0,0 1 0,-1-1 0,0 1 0,-14-5 0,-17-6 75,-46-11 0,75 23-173,-101-25 103,-1 5-1,-1 6 1,-132-6 0,-351 24-23,302 17-91,0 13 0,-423 99 1,367-22-14,292-85-10,1 3 0,2 3 0,-88 58 0,132-78-16,1 0 0,0 1 0,0 1 0,1 0 0,1 0 0,-1 1 1,2 0-1,-10 14 0,17-22 3,-1 0 1,0 1-1,1-1 1,0 0-1,0 0 1,0 1-1,0-1 1,0 0-1,1 1 0,-1-1 1,1 1-1,0-1 1,0 1-1,0-1 1,1 1-1,-1-1 1,1 0-1,0 1 1,0-1-1,0 0 1,0 1-1,1-1 0,-1 0 1,1 0-1,0 0 1,-1 0-1,2 0 1,-1-1-1,0 1 1,0-1-1,1 1 1,0-1-1,-1 0 0,1 0 1,0 0-1,0 0 1,3 1-1,13 8-65,0-1 0,1-1-1,0-1 1,0-1-1,1-1 1,21 4 0,135 16-373,-144-23 361,1113 37-1661,-481-81 933,-503 20 1204,-1-8-1,164-52 0,-311 76-312,3 1 110,0-1 0,0-1 0,-1-1 0,1 0 0,-2-1 0,20-13 0,-33 20-139,-1 0 0,1 0 0,0 0 0,-1 0 0,1-1 0,-1 1 0,0 0 0,1-1 0,-1 1 0,0-1 0,0 1 0,0-1 0,0 0 0,0 1 0,0-1 0,-1 0 0,1 0 0,0 0 0,-1 0 0,0 1 0,1-1 0,-1 0 0,0 0 0,0 0 0,0 0 0,0 0 0,0 0 0,0 0 0,-1 0 0,0-3 0,-2 1 22,1 0-1,-1 0 0,0 0 1,0 1-1,-1 0 1,1-1-1,-1 1 0,1 0 1,-1 0-1,0 1 1,0-1-1,0 1 0,-7-3 1,-27-11 54,-1 2 1,-1 1-1,0 1 1,-66-8-1,-178-9 79,107 20-137,0 8 0,-274 32-1,328-13-61,1 5 0,1 6 0,2 5 0,-171 72-1,270-97-7,-7 1-21,1 1 0,0 2 0,1 0 0,0 2 0,2 1 0,-1 0 0,-28 29 0,50-44 15,1 0-1,-1 0 1,1 0 0,-1 1 0,1-1 0,-1 1 0,1-1 0,0 1 0,0 0-1,0 0 1,0-1 0,0 1 0,0 0 0,1 0 0,-1 0 0,0 0 0,1 0-1,-1 0 1,1 0 0,0 0 0,0 0 0,0 0 0,0 0 0,0 0 0,0 0-1,1 0 1,-1 0 0,1 0 0,-1 0 0,1 0 0,0-1 0,-1 1 0,1 0-1,0 0 1,0 0 0,0-1 0,1 1 0,-1-1 0,0 1 0,1-1 0,-1 1-1,1-1 1,-1 0 0,1 0 0,0 1 0,-1-1 0,1 0 0,0-1 0,0 1 0,3 1-1,12 5-68,0 0 1,0-2-1,0 0 0,28 5 0,124 12-430,288 0-1,-355-20 373,-23 0 35,661-1-639,-584-10 743,-1-6 0,265-61 0,-379 67 70,-1-2-1,0-1 0,0-3 1,-1-1-1,-1-2 0,62-39 1,-92 52-17,0-1 0,-1 0 0,0 0 0,0-1 1,-1 0-1,1 0 0,5-11 0,-10 15-15,0-1 1,0 1-1,-1 0 0,1-1 0,-1 0 1,0 1-1,0-1 0,0 0 0,-1 1 1,1-1-1,-1 0 0,0 0 0,0 1 1,0-1-1,0 0 0,-1 0 0,0 0 1,0 1-1,0-1 0,0 1 0,-2-5 1,-1 0 16,-1 0 0,0 0 1,0 1-1,-1 0 1,0 0-1,0 0 0,0 1 1,-1 0-1,0 0 1,0 0-1,-1 1 0,-10-5 1,-7-3 0,0 1 0,-46-15 0,-4 5-45,-1 3 0,-1 4 1,-128-9-1,-240 18-55,124 21 40,1 15 0,-399 87 0,459-49 28,213-53-13,1 3 0,1 1 0,-53 32 0,90-47-4,1 0 1,0 1-1,1 0 0,-1 0 0,1 0 0,-8 10 1,13-14-3,0 1 0,0-1 1,0 0-1,0 0 0,1 1 1,-1-1-1,1 0 0,-1 1 1,1-1-1,-1 1 0,1-1 1,0 1-1,0-1 0,0 0 1,0 1-1,0-1 0,0 1 1,0-1-1,0 1 0,0-1 1,1 1-1,-1-1 0,1 0 1,-1 1-1,1-1 0,-1 0 1,1 1-1,0-1 0,0 0 1,0 0-1,0 1 0,-1-1 1,2 0-1,-1 0 0,0 0 1,0 0-1,0-1 0,0 1 1,2 1-1,10 7 4,0-1 0,0 0 0,1 0 0,0-2 0,0 0-1,23 7 1,100 17-17,-120-27 8,168 27-263,0-9 0,223-3 0,-176-24-449,318-48 0,-220-5 411,-249 39 347,154-58 0,-226 74-34,-1 1 18,1 1-1,-1-2 1,0 1-1,-1-1 1,1 0-1,-1-1 1,0 0-1,0 0 1,0-1-1,0 1 1,-1-1-1,0-1 1,8-10-1,-13 15-4,0 0-1,-1 0 1,1 0 0,0 0-1,-1 0 1,1 0-1,-1 0 1,0 0 0,0 0-1,0 0 1,0 0-1,0 0 1,0 0 0,0 0-1,0 0 1,-1 0-1,1 0 1,-1 0 0,-1-3-1,0 1 15,0 1 0,-1-1-1,1 0 1,-1 1 0,0-1-1,0 1 1,0 0 0,-7-5-1,-5-2 82,-1 0 0,0 1 0,-31-12 0,-17-3 17,-1 3-1,0 3 1,-87-11 0,-216-10 111,146 28 8,-1 10 0,0 9 0,1 11-1,-380 80 1,355-31 208,202-52-394,0 2 1,2 2-1,-52 32 1,86-46-90,0 0 1,0 0 0,0 1 0,1 0 0,0 1 0,0 0 0,1 0 0,-9 12 0,14-17-14,0 0 1,1 1 0,-1-1-1,1 0 1,0 0 0,0 1-1,0-1 1,0 1 0,1-1 0,-1 1-1,1-1 1,0 1 0,0-1-1,0 1 1,1-1 0,-1 1-1,1-1 1,0 1 0,0-1-1,0 1 1,0-1 0,0 0-1,1 0 1,0 1 0,0-1 0,0 0-1,0-1 1,0 1 0,0 0-1,6 4 1,5 5-215,0-1-1,1-1 1,0 0-1,28 13 1,100 46-542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3.06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1670 1 696,'-169'27'1351,"2"8"0,-287 99 0,361-98-1686,1 4 0,1 4 0,3 4 0,2 3 0,3 5 0,-84 71 1,39-11-347,76-63 493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4.52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712 1 1016,'-8'14'136,"-5"2"224,-3 2 24,-2 3 24,-3 4-15,-7 5-129,-4 2-64,-7 5-48,0 1 0,-6 1-16,-3 0-16,-5 3-64,-6 1-24,1 3-32,1 0-16,-2 2-184,1 0-240,-3-3 248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4.47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564 1 5673,'-74'81'568,"-4"31"465,-16 46-209,-1 20 168,12 28-8,9 8-72,34 14-384,15 11-207,29-2-329,19-2-305,27-11-655,18-16-592,29-33 768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5.05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869 1 1400,'-22'53'619,"-2"-1"0,-3-1 0,-2-1-1,-1-2 1,-54 64 0,58-80-603,-2-2 0,-1 0 0,-1-2 0,-2-1 0,-1-2 0,-43 26 0,5-10-196,-2-2-1,-89 31 1,113-52-496,6-6 221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5.45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514 1 2264,'2'3'97,"-2"3"-1,-4 3-112,-6 5 56,-5 0 40,-6 4 256,0 0 16,-6 5 8,-3 2-32,-7 3-192,-8 0-72,-3 4-56,0-2 0,-1 2-128,-1-3-224,-3 3-520,-4 2 472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5.81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154 1 456,'-36'1'120,"-1"5"96,-2 1-104,-2 2-112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6.22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0 776,'2'7'320,"3"4"280,1 1-120,8 8-247,2 3-129,9 2-200,5 2-57,9-1-47,2-1 16,5-4 152,4-1 152,5-6 152,2-1 1,1-6-217,1-2-457,-10-5 209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6.68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1 944,'0'0'45,"1"0"-1,-1 0 1,0 0 0,1 0-1,-1 0 1,1 0 0,-1 0-1,0 0 1,1 0-1,-1 0 1,1 0 0,-1 1-1,0-1 1,1 0-1,-1 0 1,0 0 0,1 1-1,-1-1 1,0 0 0,1 1-1,-1-1 1,0 0-1,1 1 1,-1-1 0,0 0-1,0 1 1,0-1-1,1 0 1,-1 1 0,0-1-1,0 1 1,0-1 0,0 0-1,0 1 1,0-1-1,0 1 1,0-1 0,0 1-1,0-1 1,0 0 0,0 1-1,0-1 1,0 1-1,0-1 1,0 0 0,0 1-1,0-1 1,-1 1-1,1-1 1,0 0 0,0 1-1,-1-1 1,1 0 0,0 1-1,0-1 1,-1 0-1,1 1 1,0-1 0,-1 0-1,1 0 1,0 1-1,-1-1 1,1 0 0,-1 0-1,1 0 1,0 1 0,-1-1-1,48 9 107,0-2 1,76 1-1,-85-7-86,0 1 0,-1 1 0,1 3 0,-1 1 0,50 16 0,-81-20-140,1-1-1,-1 1 1,0 1 0,0-1-1,0 1 1,0 0-1,-1 0 1,1 1-1,-1 0 1,0 0-1,-1 0 1,1 0 0,-1 1-1,0-1 1,-1 1-1,1 0 1,-1 1-1,0-1 1,0 0-1,1 10 1,0-2-498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7.06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2521,'13'9'56,"8"3"-40,2 1 48,5-2 232,4-1 120,4 3 72,7-3-32,4 6-232,1 2-128,6 0-88,-1 0-8,-2-1-16,3-1-16,-3 2-24,-3-2-112,-3 2-464,-3-2-280,-8 0 432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7.39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1544,'22'16'520,"1"0"465,5 0-185,4 2-128,7-1-280,2 3-176,3 1-184,-3 0-24,-2 3-8,-3-1-16,-4-2-32,3 2-72,-4-3-280,-3-1-216,-3 1 312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7.7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1 432,'23'5'96,"13"6"80,1-1-80,7 5-72,1-3 120,1 4 336,-5 2 120,3 0 17,-1 3-105,0-2-352,1 1-192,-3-1-232,-4-1-32,-3 0-281,-4 0 313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8.11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1 256,'16'7'0,"11"4"24,5 5 136,8 3 400,5 1 120,3 3 73,-2 3-145,2 1-368,2-2-112,-1 0-72,6-4-8,2-7-24,-3 0-8,-5-5-72,-3-2-144,-8 1-288,-8-5-177,-12-3 321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8.3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715 6 920,'-55'-6'-8,"-4"6"-24,6 6 16,0 3 136,3 5 424,2 2 96,0 7 17,3 4-137,3 1-384,-3 2-96,1 2-176,1 2-112,-1 0-192,0 1-121,3 1 305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4.77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26 0 9842,'-21'160'440,"17"43"16,17 15-256,27 24-704,9-3-544,21-14-1529,5-15 1417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8.70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753 2 2641,'-51'-2'104,"-11"16"48,-6 8-136,-8 6-8,-1 6 8,5 0 120,4 1 32,10 6 24,6 3-16,8 13-104,3 11-48,9 17-40,3 5-40,15 6-328,5-2-360,15-8 407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9.03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199 0 1952,'-51'22'168,"1"6"257,11 8-73,7 1 144,14 11 128,9 0-8,22 10-320,13 3-128,26 3-120,8 1-8,25-2-80,11-3-120,20-14-344,12-7-296,14-16 416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29.68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1145 1 3537,'-103'1'-354,"-133"19"0,187-13 552,1 3 0,0 1 0,1 3 0,-85 37 0,121-46-123,-1 1-1,1 0 0,1 0 0,0 1 0,-1 1 0,2 0 0,-1 0 0,-9 12 0,16-16-77,1-1 1,-1 1-1,1 0 0,0 0 0,0 0 0,0 0 1,1 0-1,0 0 0,-1 0 0,1 0 0,1 1 1,-1-1-1,1 0 0,-1 1 0,1-1 0,0 1 1,1-1-1,-1 0 0,1 1 0,0-1 0,0 0 0,0 0 1,1 1-1,-1-1 0,1 0 0,0 0 0,3 4 1,4 6-56,1 0 1,1-1-1,0 0 1,1-1 0,0 0-1,0-1 1,2 0-1,25 15 1,6 2-169,81 33 0,-29-22-112,2-5 0,1-4 0,1-5 0,127 16-1,431 16 477,-276-31 262,16 21-256,131 9-53,-500-53-85,-17-1 3,-1-1 1,1 0 0,-1-1-1,1 0 1,-1-1 0,1 0-1,-1-1 1,1 0 0,22-8-1,-34 9-6,0 1-1,0-1 1,-1 1-1,1-1 1,0 1-1,-1-1 1,1 0-1,-1 1 1,1-1-1,0 0 1,-1 0-1,0 1 1,1-1-1,-1 0 1,1 0-1,-1 0 1,0 0-1,0 1 1,1-1-1,-1 0 1,0 0-1,0 0 1,0 0-1,0 0 1,0 0-1,0 0 1,0 1-1,-1-1 1,1 0-1,0 0 1,0 0-1,-1 0 1,1 0-1,0 1 1,-1-1-1,1 0 1,-1 0-1,1 1 1,-1-1-1,1 0 1,-1 1-1,0-1 1,1 0-1,-1 1 1,0-1-1,1 1 1,-1-1-1,-1 0 1,-36-27 72,8 11-20,-1 2 1,-1 1 0,0 1 0,-40-10 0,-143-26 449,188 44-420,-206-35 621,-419-16-1,-238 69-692,357 36-6,433-33-5,1 4-1,1 4 1,-118 47 0,207-68-2,-3 1-21,1 0 0,-1 1 0,1 0-1,0 1 1,0 0 0,1 1 0,0 0 0,0 1 0,-16 16 0,24-23 8,1 1-1,-1 0 1,1 0-1,-1 0 1,1 0-1,0 1 1,0-1-1,0 0 1,0 0-1,1 1 1,-1-1-1,1 1 1,-1-1-1,1 0 1,0 1-1,-1-1 1,2 1-1,-1-1 1,0 1-1,0-1 1,1 0-1,-1 1 1,1-1-1,0 0 1,-1 1-1,1-1 1,0 0-1,1 0 1,0 3-1,3 1-23,1 1 0,-1-1 1,1 0-1,0-1 0,1 1 0,-1-1 0,1-1 1,12 7-1,29 13-176,1-3 0,0-2 0,56 14 0,72 13-107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30.02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4116 111 1888,'1'0'17,"-1"-1"0,1 1 0,-1 0 0,1-1 0,-1 1-1,1 0 1,-1-1 0,0 1 0,1-1 0,-1 1-1,1-1 1,-1 1 0,0 0 0,0-1 0,1 0 0,-1 1-1,0-1 1,0 1 0,0-1 0,1 1 0,-1-1-1,0 1 1,0-1 0,0 0 0,0 1 0,0-1 0,0 1-1,0-1 1,0 1 0,0-1 0,-1 0 0,1 1-1,0-1 1,0 1 0,0-1 0,-1 1 0,1-1 0,0 1-1,-1-1 1,1 1 0,0-1 0,-1 1 0,1 0-1,0-1 1,-1 1 0,1-1 0,-1 1 0,1 0 0,-1 0-1,1-1 1,-1 1 0,1 0 0,-1 0 0,0-1-1,-40-8 235,33 7-260,-129-13-25,-148 2-1,156 9 248,-186-7 572,-697-20 216,6 45-986,515 32 52,397-30-57,0 3 0,2 5 0,-100 40-1,180-60-8,-20 9-7,-52 28-1,77-37-3,-1 0-1,1 1 0,1 0 0,-1 0 1,1 1-1,0-1 0,0 1 0,0 1 0,1-1 1,0 1-1,0 0 0,-6 12 0,10-16 1,0 1-1,1-1 0,-1 1 1,0-1-1,1 1 0,0-1 1,0 0-1,0 1 0,0-1 1,0 1-1,1-1 0,0 1 1,0-1-1,0 0 0,0 1 1,0-1-1,0 0 0,1 0 1,0 0-1,-1 0 0,1 0 1,0 0-1,1 0 0,-1-1 1,0 1-1,1-1 0,0 1 1,-1-1-1,1 0 0,5 3 1,16 7-121,1-1 0,0-1 1,1-1-1,0-1 0,0-2 0,1 0 1,30 2-1,129 12-254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31.21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2190 624 864,'122'-9'170,"632"-47"579,-3-35-123,-717 86-580,179-35 118,-189 34-145,-1-1 1,1-1-1,-1-1 0,-1-2 0,0 0 1,27-17-1,-46 26 15,1-1-1,-1 1 1,1-1-1,-1 1 1,0-1 0,0 0-1,0 0 1,-1-1-1,1 1 1,-1-1 0,0 1-1,1-1 1,-2 1 0,1-1-1,0 0 1,-1 0-1,0 0 1,0 0 0,0 0-1,0 0 1,0-6-1,-2 7 14,0-1 0,0 0-1,0 0 1,0 1-1,-1-1 1,0 1 0,0-1-1,0 1 1,0-1-1,0 1 1,-1 0-1,1 0 1,-1 0 0,0 1-1,0-1 1,0 1-1,0-1 1,0 1 0,0 0-1,-1 0 1,1 0-1,-8-2 1,-27-10 70,-1 2 0,0 1 0,-1 2 0,0 2 0,-76-4 0,71 7-86,-1460-64 1515,1490 68-1515,-910 4 1635,730 7-1336,1 9 0,-328 76 0,446-75-240,-98 38 0,154-51-85,0 1 1,1 1-1,0 0 1,1 2-1,0 0 1,0 1-1,2 1 1,-1 0 0,-21 26-1,35-36-15,0-1-1,0 1 0,1 0 1,-1 0-1,1 0 1,0 0-1,0 0 1,0 0-1,1 0 0,-1 1 1,1-1-1,0 1 1,0-1-1,1 1 1,0 0-1,-1-1 1,1 1-1,1-1 0,-1 1 1,1 0-1,0-1 1,0 1-1,0-1 1,0 1-1,1-1 0,0 0 1,0 0-1,0 0 1,0 0-1,4 5 1,2 0-25,1 0 1,0 0-1,0-1 1,1 0-1,0 0 1,0-1-1,1-1 1,-1 0-1,2 0 1,18 6-1,19 5-181,0-3 0,0-2 0,75 8 0,162 2-864,756-41-1490,-3-84 2542,-912 89 41,951-153-1120,-1033 157 990,-17 5 47,1-1 0,-1-2 1,0-1-1,-1-1 0,0-1 1,-1-1-1,36-23 1,-59 34 96,0-1 1,-1 0-1,0 0 1,1 0 0,-1 0-1,0 0 1,0 0 0,0-1-1,0 1 1,-1-1 0,1 1-1,0-1 1,-1 0 0,0 0-1,0 1 1,1-6-1,-2 6 0,0 0 0,0-1 0,-1 1 0,1 0 0,-1 0 0,0-1 0,1 1-1,-1 0 1,0 0 0,0 0 0,-1 0 0,1 0 0,0 0 0,-1 0-1,1 1 1,-1-1 0,1 0 0,-1 1 0,0-1 0,0 1 0,0 0 0,0 0-1,0-1 1,-3 0 0,-26-13 63,-1 0 0,-1 3-1,0 0 1,0 2 0,-1 2-1,-40-5 1,47 8-18,-680-88 1601,-8 56-776,-189 39-376,638 15-179,-365 70-1,277 0-201,292-67-141,2 2 1,0 4 0,-88 50 0,131-66-23,0 1 0,1 1 0,-27 25 0,39-33 10,0 0 1,1 0 0,0 0-1,0 0 1,0 0-1,0 1 1,0-1 0,1 1-1,0 0 1,0-1 0,0 1-1,1 0 1,-1 0-1,1 0 1,1 1 0,-1-1-1,1 0 1,-1 0-1,2 10 1,2-7 4,0 0 0,0-1 1,0 1-1,1-1 0,0 0 0,1 0 0,-1 0 0,1-1 0,1 1 1,-1-1-1,1 0 0,0-1 0,1 0 0,-1 0 0,1 0 1,12 6-1,15 8-20,0-2 0,1-2 1,1-1-1,61 15 1,163 22-453,-13-20-122,497-3-1,250-88 872,452-136-525,-1334 173-546,0-5 0,-3-4-1,153-68 1,-247 93 655,-1 0 0,0 0-1,0-1 1,-1-1-1,0 0 1,-1-1 0,21-22-1,-32 31 134,1 0 0,-1-1 0,0 1 0,0-1 0,0 1 0,0-1-1,0 1 1,0-1 0,-1 0 0,1 0 0,0 1 0,-1-1 0,0 0-1,1 0 1,-1 0 0,0 1 0,0-1 0,0 0 0,0 0 0,0 0-1,0 0 1,-1 0 0,1 1 0,0-1 0,-1 0 0,0 0 0,1 1-1,-1-1 1,0 0 0,0 1 0,0-1 0,0 1 0,0-1 0,0 1 0,0-1-1,-3-1 1,-3-2-19,1 0 0,-1 1 0,1 0 0,-1 1 0,0 0-1,-1 0 1,-8-3 0,-30-7-50,-1 2-1,-79-8 1,-104 3 332,135 11-85,-439-30 1432,-756-34 939,501 82-2451,659-1-71,0 6-1,2 5 1,0 6 0,-123 45-1,208-58 93,-71 38 0,98-45-75,0 0-1,1 2 1,1 0-1,-1 0 0,2 1 1,0 1-1,-12 15 1,22-25-32,-1 1 1,1 0 0,1 0 0,-1 0 0,0 0 0,1 1 0,0-1 0,0 1-1,0-1 1,1 1 0,0 0 0,-1 0 0,2-1 0,-1 1 0,0 0-1,1 0 1,0 0 0,0 0 0,2 6 0,-1-6 6,1-1-1,0 1 1,1 0-1,-1-1 1,1 0 0,0 1-1,0-1 1,0 0-1,0-1 1,1 1 0,-1 0-1,1-1 1,0 0 0,0 0-1,7 4 1,10 4 31,1-1 0,1-1 0,-1 0 0,2-2-1,-1-1 1,32 5 0,175 17-215,237-3-1,-361-21 35,208 2-79,0-13 0,355-55 0,-260-10-887,570-176 0,-811 196 596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31.47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4427 294 1912,'-21'-15'206,"-1"1"1,0 1-1,-1 1 0,-1 2 0,0 0 0,-35-10 0,-158-26 846,165 36-866,-310-49 595,-2 15-1,-460 4 1,535 46-779,0 13 1,2 12 0,-389 94-1,305-17 27,311-86-25,2 3 0,1 2 0,-103 66-1,142-80-17,1 0 0,1 0 0,0 2-1,1 0 1,0 0 0,-23 35 0,34-44-5,0-1 0,0 1 0,1 1 0,0-1 1,1 0-1,-1 1 0,1 0 0,0-1 1,1 1-1,0 0 0,0 0 0,0 0 0,1 0 1,0 0-1,0 0 0,1 0 0,0 0 1,0-1-1,1 1 0,0 0 0,0 0 0,0-1 1,1 1-1,4 8 0,1-4-53,0-1-1,0 0 1,1 0-1,0-1 1,1 0 0,0 0-1,0-1 1,1 0-1,0-1 1,0 0 0,1-1-1,19 7 1,4 1-290,1-3 1,0-1-1,48 7 1,110 5-991,35-17 415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31.84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3025 789 1104,'718'-110'180,"-11"-50"-406,-673 151 205,109-36-128,-129 40 191,-1-1 0,1-1-1,-1 0 1,0-1 0,0 0-1,-1-1 1,16-14 0,-26 20 8,1 1 1,-1 0-1,0-1 1,0 1-1,0-1 1,0 0-1,0 0 1,-1 0 0,1 0-1,-1 0 1,0 0-1,0 0 1,0 0-1,0 0 1,0 0-1,-1-1 1,0 1 0,1 0-1,-1-1 1,0 1-1,-1 0 1,1 0-1,0-1 1,-1 1-1,0 0 1,0 0 0,0 0-1,0-1 1,0 1-1,-1 0 1,0 1-1,1-1 1,-1 0-1,0 0 1,0 1-1,-4-4 1,-4-4 88,0 0 1,0 1-1,-1 1 1,-1 0-1,1 0 1,-1 1-1,-25-10 1,-16-3 61,-1 2 1,0 3 0,-99-15 0,-185-4 355,282 30-465,-2014-76 916,1775 82-1000,0 12 0,-442 80 0,477-32-46,231-53 15,1 1-1,1 1 1,0 1-1,1 1 0,0 2 1,-38 27-1,60-39 13,1 0-1,-1-1 1,1 1 0,0 1-1,0-1 1,0 0-1,0 1 1,1 0-1,-1-1 1,1 1-1,0 0 1,0 0-1,0 0 1,1 1-1,-1-1 1,0 5 0,2-6 1,0 0 1,0 0 0,0 0-1,1 0 1,0-1 0,-1 1 0,1 0-1,0 0 1,0 0 0,0-1 0,1 1-1,-1-1 1,1 1 0,-1-1-1,1 1 1,0-1 0,0 0 0,3 3-1,8 6-33,0-2-1,0 0 0,1-1 1,0 0-1,1-1 1,0 0-1,17 4 0,142 43-930,256 43 1,-322-75 678,410 71-1141,-240-53 957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32.17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4484 345 1320,'-6'-7'91,"1"1"0,-2-1 0,1 1 0,-1 1 0,0-1 0,0 1-1,0 0 1,-15-6 0,-70-23 422,68 26-435,-160-46 569,-1 9 0,-195-22 1,-394 1 618,380 54-1212,-1 17 0,-626 90 0,635-14-22,317-62-21,1 4 0,2 3 1,-94 50-1,140-65-17,0 1 1,1 1-1,1 1 0,0 0 1,0 2-1,2 0 0,0 1 1,-14 18-1,26-29-18,0 0 0,0 1 0,0-1 0,1 1 0,-1-1-1,2 1 1,-1 0 0,1 0 0,0 1 0,0-1 0,1 0 0,0 0 0,1 1 0,-1-1 0,1 1 0,1-1 0,-1 0-1,1 1 1,1-1 0,-1 0 0,1 1 0,0-1 0,1 0 0,0-1 0,0 1 0,0 0 0,1-1 0,9 12-1,1-3-129,0 0-1,1-1 1,1 0-1,0-1 1,1-1-1,0-1 0,1-1 1,0 0-1,1-1 1,24 8-1,129 37-458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32.53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4450 269 1696,'-4'-9'77,"0"-1"-1,-1 1 0,0 0 1,0 0-1,-1 1 0,0-1 1,-1 1-1,0 1 0,0-1 1,-1 1-1,1 0 0,-2 1 1,1 0-1,-1 0 0,0 1 1,0 0-1,0 1 0,-12-5 1,-21-6 196,-2 1 0,-79-15 0,-25 4 181,-191-8 0,-153 21 160,-519 26 210,6 83-440,559-5-230,351-65-99,1 3-1,-140 68 0,202-82-10,0 1 0,-46 33-1,71-44-34,-1-1-1,1 2 0,0-1 0,1 1 1,-1 0-1,2 0 0,-1 0 0,1 1 0,0 0 1,0 0-1,1 1 0,0-1 0,1 1 1,-1 0-1,-1 11 0,4-10-33,0 0-1,1 0 1,1 0-1,0 0 1,0 0-1,0-1 1,1 1-1,1 0 1,0-1-1,0 0 1,1 1-1,0-1 1,1 0-1,8 12 1,2 2-124,2-1 1,1 0 0,0-2 0,23 20 0,-12-15-70,0-1 0,2-1 0,1-2 0,1-1-1,45 20 1,-21-16-130,1-3 1,98 23-1,83-2-51,-238-41 398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32.81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3438 487 944,'19'-11'107,"4"-2"169,-1 0 0,-1-1 0,-1-2 0,24-21 0,-41 34-193,1-1 1,0 0-1,-1 1 1,0-1-1,0 0 0,0-1 1,-1 1-1,1 0 0,-1-1 1,0 0-1,0 1 1,-1-1-1,1 0 0,-1 0 1,0 0-1,0 0 1,-1 0-1,0 0 0,0 0 1,0 0-1,0 0 0,-1 0 1,1 0-1,-1 0 1,-1 0-1,1 0 0,-1 1 1,-2-6-1,-1 2 6,0-1-1,-1 1 1,0 0-1,-1 0 1,0 1 0,0 0-1,-1 0 1,1 1-1,-1 0 1,-1 0 0,1 1-1,-17-8 1,-9-2 21,-1 1 1,-38-10-1,-32-3-80,-1 4 1,0 5-1,-178-7 1,-329 35-78,-75 52-24,16 67 48,573-102 21,-166 70 0,217-74-6,0 1 1,2 2-1,0 3 0,-81 67 1,116-87-27,0 1 0,1 1 0,0 0 0,0 0 0,1 1 0,1 0 0,0 0-1,1 1 1,0 0 0,-9 27 0,14-33-24,1 0 0,0-1-1,0 1 1,1 0 0,0 0-1,0 0 1,0 0 0,1 0-1,0 0 1,1 0 0,-1 0 0,1 0-1,0-1 1,1 1 0,0-1-1,0 0 1,0 1 0,1-1-1,0-1 1,0 1 0,1-1-1,-1 1 1,1-1 0,9 7-1,11 8-221,50 31 0,-74-50 275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5.10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437 0 6369,'-109'94'192,"9"15"-24,18 22-248,12 1-208,25-6-488,15-9-208,39-21-536,17-13 759,35-40-127,15-24 240,37-54 1464,23-26-440,34-47 265,25-21-273,36-33-936,8-13 375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33.73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3309 512 1912,'-8'-14'143,"0"1"0,-1 1 0,-1-1 0,0 1-1,0 1 1,-1 0 0,-1 0 0,0 1 0,-18-11 0,9 8-6,-2 1 0,1 0 0,-2 2 0,1 1 0,-29-7 0,-15 1 50,0 4 0,0 2 0,-92 0-1,-57 8 71,-329 41 0,-207 93 260,248-2 167,391-95-537,1 5 0,-144 76 0,235-106-143,0 1 0,1 1 0,0 0 1,-24 24-1,40-33-9,0 0-1,0 0 1,0 1-1,1-1 1,0 1-1,0 0 1,0 0 0,1 0-1,-1 1 1,-1 6-1,3-9-3,1 1 0,-1-1 0,1 1 0,0-1 0,0 1 0,0-1 0,0 0 0,1 1 0,-1-1 0,1 1 0,0-1 0,0 0 0,0 0 0,1 1 0,-1-1 0,1 0 0,0 0 0,2 4 0,4 2-25,1 0-1,-1 0 1,1 0 0,0-1-1,1-1 1,0 0 0,0 0-1,1-1 1,0 0-1,18 7 1,14 3-66,67 15-1,-22-12-15,1-4 1,1-5-1,0-3 0,122-6 0,358-59-914,237-95 409,-580 94 823,328-131 1,-534 181-170,194-90 215,-196 89-169,-1-2-1,0 0 0,0 0 1,-1-2-1,-1 0 0,0-1 1,-1-1-1,21-27 0,-33 39-39,-1 0-1,1 0 0,-1 0 0,0-1 0,0 1 0,0 0 0,-1-1 0,0 1 0,0-1 0,0 0 0,0 1 0,-1-1 0,1 0 0,-1 1 0,0-1 0,-1 0 0,-1-7 0,0 6-4,0 1 1,0 0-1,0 1 0,-1-1 0,0 0 1,0 1-1,0-1 0,-1 1 0,1 0 1,-1 0-1,0 0 0,0 1 0,-1-1 1,1 1-1,-1 0 0,-5-3 0,-12-5 1,-1 1 0,0 0-1,0 2 1,-1 0-1,-46-7 1,-131-8-29,187 22-5,-175-10 20,-1 8 0,1 8 1,-306 49-1,341-26 19,2 7 0,2 6-1,2 7 1,-257 121 0,403-168-39,-183 102 68,165-90-73,0 2 1,1 0-1,1 1 0,0 1 1,1 1-1,-21 28 0,34-41-20,0 0-1,0 1 0,1 0 0,0 0 1,0 0-1,0 0 0,0 0 1,1 0-1,0 1 0,1-1 0,-1 1 1,1-1-1,0 1 0,1 0 1,0-1-1,0 1 0,0 0 0,1-1 1,0 1-1,0 0 0,1-1 1,-1 0-1,1 1 0,1-1 0,-1 0 1,1 0-1,1 0 0,-1 0 1,1 0-1,0-1 0,0 0 1,0 0-1,1 0 0,0 0 0,10 7 1,2 1-24,1-2 1,0 0-1,1-1 1,0 0-1,1-2 1,0 0-1,0-2 1,34 7-1,6-2-35,111 4 0,-31-13-19,-1-6 0,154-25 0,273-75 43,-64-19 30,-386 87 112,-2-4 0,135-69 0,-217 93-20,-1-2 0,0-1 0,-2-1 1,0-1-1,-2-2 0,34-34 0,-54 48-34,1 1 0,-2-1 0,1-1 1,-2 1-1,1-1 0,-1 0 0,-1 0 0,1-1 0,-2 1 0,4-18 0,-5 20-7,-2 0-1,0 0 1,0-1 0,0 1 0,-1 0-1,0 0 1,0 0 0,-1 0-1,0 0 1,-1 0 0,0 0-1,0 0 1,0 1 0,-1 0-1,0 0 1,-6-7 0,-1-1 1,-2 1 0,0 0 0,0 1 0,-1 1 0,-1 0 0,0 1 0,0 0 0,-1 2 0,-1 0 0,1 0 0,-20-6 0,-21-6-13,-1 3 0,-67-13-1,5 9-16,-2 5-1,0 5 0,-173 6 1,-365 68-28,153 39 12,431-79-54,1 3-1,1 3 0,1 3 1,-100 60-1,142-72-76,2 1 0,-43 37-1,64-50 49,0 1-1,0 1 0,0 0 1,1 0-1,1 0 0,-1 1 1,2 0-1,-1 0 0,1 0 0,1 1 1,-6 18-1,9-24 31,0-1 0,1 1 1,-1 0-1,1-1 0,0 1 0,0 0 0,1-1 1,-1 1-1,1 0 0,0-1 0,0 1 0,1-1 1,-1 0-1,1 1 0,0-1 0,0 0 0,0 0 1,1 0-1,0 0 0,-1 0 0,1-1 0,4 5 1,3 0-102,-1 0 0,1-1 0,1 0 0,-1 0 0,1-1 0,0-1 0,22 8 0,98 24-373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34.15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2458 771 1832,'137'-14'319,"355"-45"1374,-10-40-236,-445 90-1377,-1-3 0,0-1 0,-1-1 0,-1-3 0,36-21 0,-61 32-36,0 1 0,-1-2 0,0 1 0,0-1 0,0 0 0,-1 0 1,0-1-1,-1 0 0,0-1 0,0 1 0,0-1 0,-1 0 0,-1 0 0,1-1 0,-1 0 0,-1 1 0,0-1 0,-1 0 0,1-1 1,-2 1-1,0 0 0,0-1 0,-1-13 0,-1 15-20,-1 0 1,0 0 0,0 0-1,-1 0 1,0 1 0,0-1-1,-1 1 1,-1 0 0,1 0-1,-1 0 1,0 0 0,-1 1-1,0 0 1,0 0-1,0 1 1,-1-1 0,0 2-1,-1-1 1,-13-8 0,-2 1-29,0 1 1,-1 1 0,0 1 0,0 1-1,-45-10 1,-5 4-40,0 4 0,-133-4 0,-157 24-94,231-4 99,-267 8-19,-417 18 81,5 45 73,491-21-61,259-41-25,1 2-1,0 3 1,-57 28 0,103-40-14,-1 1-1,1 0 1,0 1 0,1 1 0,-23 19-1,35-27 1,-1 0 0,1 0 0,0 1-1,0-1 1,0 1 0,0-1 0,0 1 0,1-1-1,-1 1 1,1 0 0,0 0 0,0 0 0,0 0-1,0 0 1,0 0 0,0 0 0,1 0 0,0 0-1,-1 0 1,1 0 0,1 0 0,-1 1 0,0-1-1,1 0 1,-1 0 0,1 0 0,0 0 0,0 0-1,0 0 1,0 0 0,1-1 0,-1 1 0,1 0-1,0-1 1,0 1 0,-1-1 0,6 5-1,3 3-20,1 0-1,1 0 0,0-1 1,0-1-1,1 0 0,0 0 0,28 10 1,4-1-135,57 13 1,-6-9-487,1-4-1,134 6 1,198-14-1696,-412-9 2265,1475-67-1987,-1491 67 2063,286-19 9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35.53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4836 335 984,'-71'-20'507,"0"2"1,-139-16-1,-151 11 1293,267 20-1418,-1352-21 2271,993 41-1972,-526 88 0,588-23-413,325-63-252,1 3 0,2 2 0,-101 54 0,149-70-54,1 0-1,0 1 1,0 0-1,1 2 1,0-1-1,1 1 1,0 1-1,-17 22 1,28-32 16,-1 0 1,1 1 0,0-1 0,0 1 0,0-1 0,0 1 0,0-1 0,0 1 0,1 0 0,0-1 0,-1 1 0,1 0 0,0-1 0,0 1 0,0 0 0,1 0 0,-1-1 0,1 1-1,-1 0 1,1-1 0,0 1 0,0-1 0,0 1 0,0-1 0,1 1 0,-1-1 0,1 0 0,-1 0 0,1 0 0,0 0 0,0 0 0,3 3 0,4 3-56,1-2 0,0 1 0,0-1 0,0-1 0,22 9 0,22 5-120,0-2 0,1-3-1,0-2 1,70 5 0,235 2-819,-319-18 891,1220-55-1063,-8-124 1629,-808 91-818,-308 53 531,156-60 0,-273 88 11,-1-2 0,0-1 1,0 0-1,-1-1 0,0-1 0,17-13 0,-33 22-114,1 0 1,-1 1-1,0-1 0,0 0 0,0 0 0,-1-1 1,1 1-1,0 0 0,-1 0 0,0-1 1,1 1-1,-1-1 0,0 1 0,0-1 0,0 0 1,-1 1-1,1-1 0,0 0 0,-1 1 0,0-7 1,-1 6-13,0 0 1,0 0-1,0 0 0,-1 0 1,1 0-1,-1 0 1,0 0-1,0 0 0,0 0 1,0 1-1,0-1 1,-1 1-1,1 0 1,-1-1-1,1 1 0,-1 0 1,0 1-1,-5-4 1,-13-6 22,0 1 1,0 0-1,-1 2 1,-36-9-1,-99-14 73,138 27-113,-608-55 472,-8 52-247,523 8-216,-171-1 106,-931 26 1468,688 35-1066,433-43-476,1 4 1,1 4-1,-136 59 0,203-75-63,1 2 1,0 0-1,0 2 0,2 0 0,0 2 1,-22 19-1,39-31-13,0-1 0,0 1 0,1 0 0,-1 1 1,1-1-1,0 1 0,0-1 0,0 1 0,1 0 0,-1 0 0,1 0 0,1 0 1,-1 1-1,1-1 0,-1 1 0,2-1 0,-1 0 0,0 1 0,1-1 1,0 1-1,1-1 0,-1 1 0,1-1 0,0 1 0,0-1 0,1 1 0,-1-1 1,1 0-1,1 0 0,-1 0 0,1 0 0,-1 0 0,1-1 0,1 1 1,6 7-1,6 5-57,1 0 1,1-2-1,0 1 1,1-2 0,1-1-1,0 0 1,0-2-1,2 0 1,-1-1 0,29 9-1,13 1-207,1-3 1,105 14-1,366 7-695,12-44 704,-334 1 266,671-45-158,-753 33 161,-1-5-1,-1-7 1,-2-5-1,208-84 1,-287 97 46,87-52 0,-123 66-38,-1-1 1,0 0-1,-1 0 0,0-1 0,0-1 1,-1 1-1,0-1 0,-1-1 1,0 0-1,0 0 0,-1-1 0,10-24 1,-15 30-7,0 0 1,-1 0 0,0-1 0,0 1-1,-1 0 1,0-1 0,0 1-1,0-1 1,-1 1 0,1 0-1,-2-1 1,1 1 0,-1 0-1,0 0 1,0 0 0,-1 0 0,1 0-1,-2 1 1,1-1 0,0 1-1,-1-1 1,-8-8 0,-1 1 16,0 1 1,-1 0-1,0 1 0,-1 0 1,0 1-1,0 1 0,-18-8 1,-16-4 27,-1 2 0,0 2 0,-2 2 0,-72-11 0,-217-10 32,53 26-24,-379 35 0,-279 83 20,342-1 60,491-78-105,1 5 0,1 5-1,-122 61 1,211-89-36,0 0 1,1 2-1,1 0 1,0 1-1,-31 29 1,48-40-18,0 0-1,-1 0 1,1 1 0,0 0 0,1-1 0,-1 1 0,1 0 0,-1 0 0,1 1 0,0-1 0,1 0 0,-1 1 0,1-1 0,0 1 0,0 0-1,0-1 1,1 1 0,-1 0 0,1-1 0,0 1 0,1 0 0,-1-1 0,1 1 0,0-1 0,0 1 0,0 0 0,1-1 0,0 0 0,0 1 0,0-1-1,0 0 1,0 0 0,1 0 0,0 0 0,5 5 0,3 2-94,-1 0-1,2 0 1,0-2 0,0 1 0,1-2-1,0 1 1,0-2 0,1 0-1,24 9 1,10 0-500,86 17 0,-20-13-289,0-6 0,130 1 0,239-21-339,-477 5 1238,1007-82-83,-689 33 219,346-101 0,-650 145-100,212-65 486,-198 59-316,-1-2 0,0-2 1,-1 0-1,42-30 0,-70 43-150,0 0 1,0 1 0,-1-1-1,1 0 1,-1-1 0,1 1-1,-1-1 1,0 1 0,-1-1-1,1 0 1,-1 0-1,1 0 1,-1 0 0,0-1-1,-1 1 1,1 0 0,-1-1-1,0 0 1,0 1 0,0-1-1,-1 1 1,0-8 0,-1 6 24,0 0 0,-1 0 1,0 0-1,0 0 0,-1 1 1,0-1-1,0 1 0,0-1 1,-1 1-1,1 0 0,-1 0 1,-1 1-1,1-1 1,0 1-1,-1 0 0,-9-6 1,-11-7 71,-1 1 0,-1 1 1,0 1-1,-1 2 0,0 1 1,-51-13-1,-192-28 106,55 28-218,-304 4 1,-219 58-52,-63 68 31,687-81-4,0 4 0,2 6 0,1 4 0,-191 98 0,283-126-22,-1 1-1,1 2 0,1 0 0,0 1 1,1 0-1,1 2 0,-18 21 1,31-33-15,1-1 1,0 1 0,0 0-1,0 0 1,1 1 0,-1-1-1,1 0 1,0 1 0,1-1-1,0 1 1,0 0 0,0-1-1,0 1 1,1 11 0,1-11-15,0-1 1,1 1 0,0 0-1,0-1 1,1 0 0,-1 1-1,1-1 1,0 0 0,0 0-1,1-1 1,-1 1 0,1-1-1,0 0 1,1 0 0,-1 0-1,1 0 1,9 5 0,7 5-112,1-1 0,1-2 1,0 0-1,1-1 0,-1-2 1,42 10-1,158 17-1101,-14-16 573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0.59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99 14 1864,'-3'-2'39,"1"0"0,-1 1 0,0-1 0,0 1-1,0 0 1,0 0 0,1 0 0,-1 0 0,-1 0 0,1 1-1,0-1 1,0 1 0,0 0 0,0 0 0,-4 1-1,5-2-69,-1 2-1,1-1 0,0 0 1,-1 0-1,1 1 0,0-1 0,-1 1 1,1 0-1,0 0 0,0-1 0,-1 2 1,1-1-1,0 0 0,0 0 0,0 1 1,1-1-1,-1 1 0,0-1 1,0 1-1,-1 3 0,2-5 73,1 1 0,0 0-1,0 0 1,0 0 0,0 0 0,0 0-1,0 0 1,0 0 0,0 0-1,0 0 1,0 0 0,1 0 0,-1 0-1,0 0 1,1 0 0,-1-1 0,0 1-1,1 0 1,-1 0 0,1 0 0,-1-1-1,1 1 1,0 0 0,-1 0 0,1-1-1,0 1 1,0-1 0,-1 1 0,1 0-1,0-1 1,0 0 0,0 1 0,0-1-1,-1 1 1,1-1 0,0 0 0,0 0-1,2 1 1,41 11 552,-39-11-545,121 17-94,2-4-1,165-5 1,-245-9-9,461-20-2232,-384 9 1783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0.98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91 1768,'123'-7'376,"3"2"361,5-1-225,-1-1-128,-2-2-152,-4 2-104,-7-2-368,-1 0-192,-3-1-424,-4-1-153,-12 0 529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1.20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53 0 496,'-53'9'8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1.79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46 952,'53'-5'264,"-1"-2"232,-6 1-272,-4 1-120,-4 2-112,-1-1-48,-3 1-144,-4-1-232,-3-5 248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2.16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57 45 2040,'-13'2'23,"8"-2"-56,1 1 0,-1 0 0,0 0-1,1 0 1,-1 0 0,1 1 0,-7 3 0,13-4 75,1 1 0,-1-1 0,1 0 0,-1 0 0,1 0 0,0 0 1,0 0-1,-1-1 0,1 1 0,0-1 0,3 0 0,469 5 1511,-259-7-1770,942-58-1934,-1034 49 1943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2.82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24 0 1256,'-23'6'48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2.93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57 176,'110'-7'88,"22"-3"48,6-1-8,10-3-192,-1 0 48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5.36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2409 8 7386,'-20'-3'119,"1"0"1,-1 2 0,0 1 0,1 0 0,-1 1 0,1 1 0,-1 1 0,1 1 0,0 1 0,0 0 0,-23 10 0,-23 14-9,-108 64 0,145-77-119,-665 389 128,537-316-42,4 7-1,-173 143 0,266-189-127,3 2 0,2 2 0,2 3 0,3 2 0,2 2 0,3 2 0,-68 133 0,96-161-176,2 0-1,1 1 1,2 0-1,1 1 1,2 1-1,2-1 1,1 1-1,2 0 1,2 0-1,1 0 1,2 1-1,10 55 1,1-39-291,28 69 1,-41-123 511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3.22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43 32,'135'-19'0,"0"-5"0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3.4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686 0 656,'-62'0'264,"-6"0"240,-7 6-40,-4-1-32,-1 2-143,3 2-97,8 3-112,5-1-32,16 0-16,7-1-8,25-3 40,9 1 112,25-5 72,12 1-8,29-4-240,10 0-320,23-6 144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4.94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1282 1 1768,'-80'4'187,"-1"3"0,1 4-1,1 3 1,0 4 0,1 3 0,2 4-1,-145 67 1,179-72-96,1 2 0,2 2 1,0 1-1,-61 53 0,77-57-77,2 1-1,1 1 1,1 0-1,1 2 1,0 0-1,2 1 1,2 0-1,-16 36 0,14-22-30,2 1 0,-12 56 0,22-77-99,1 0 1,0 0-1,2 1 1,0-1-1,2 0 0,0 1 1,5 23-1,14 34-266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5.27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526 0 2409,'-82'36'72,"-5"17"0,4 2 120,6 2 160,8 3 16,16-1-24,12 3-96,18 4-144,12-2-32,18-2-224,13-2-152,23-3-376,12-2-305,30-2 553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5.59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398 0 2697,'-65'16'184,"-1"14"232,0 9-360,8 6 168,3 3 72,14 3 64,9 6-16,19 3-104,12 6-80,18 0-160,10-2-96,16-6-504,5-6-344,17-13 504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5.9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402 0 3081,'-6'4'193,"2"0"0,-1 0 0,0 1 0,1-1 0,0 1 1,0 0-1,0 0 0,1 0 0,0 0 0,0 1 0,0 0 1,-3 10-1,-21 77 1807,24-82-1901,-11 67 226,3 0 1,-1 84-1,8-76-280,-22 114 0,21-179-21,-1-1 0,0 0 1,-2 0-1,-1-1 0,0 0 1,-1 0-1,-16 21 0,6-13-491,-1-1 0,-1-1 0,-47 41 0,48-50-891,2-6 434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6.2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129 1 1984,'-9'18'417,"-6"3"335,-6 16-240,-2 4-16,2 14-88,1 5-24,8 10-136,5 4-72,8-1-120,14-4-32,13-17-216,11-8-120,13-15-376,8-10-352,11-10 608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6.73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1543 31 2529,'-11'-5'263,"0"0"0,-1 1 0,1 0 1,-1 1-1,0 0 0,0 1 1,0 0-1,0 1 0,0 0 0,0 1 1,-13 1-1,-11 2 93,1 2 1,-51 13-1,19 1-250,2 3 0,-111 54 0,-111 89 45,229-123-158,1 2 1,3 3 0,2 3 0,2 1 0,2 3 0,2 1 0,4 3 0,1 1 0,3 3 0,-47 104 0,74-144-256,1 1 0,0 1 0,2-1-1,1 2 1,1-1 0,1 1 0,1-1 0,1 1 0,1 1 0,3 45 0,21 18-773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7.13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238 1 2697,'-48'43'96,"-1"12"168,2 9 64,12 7 280,3 1 72,16 5 8,5 1-128,22 5-224,12 8-104,27 1-344,16-1-184,26-13-224,13-11-40,19-24-8,0-13-184,1-17 488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7.44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 0 1048,'-9'18'112,"16"10"400,11 4 249,14 7 199,8 2-24,15 5-360,6 2-184,8-2-208,4-1-64,5-6-120,0-5-56,-3-6-240,-1-5-240,-1-7-824,2-7 776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09.49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4183 1329 4569,'-51'-69'645,"32"41"121,-1 1 1,-2 0 0,0 2 0,-2 0-1,-39-31 1,38 40-650,-1 1 0,-1 1-1,0 1 1,-1 1 0,0 2 0,-1 1 0,0 1-1,0 1 1,-1 2 0,0 1 0,0 1 0,0 1-1,0 2 1,0 1 0,-38 7 0,24-1 168,0 1 1,0 2-1,1 3 1,1 1-1,0 2 1,1 2-1,1 1 1,1 3-1,-63 44 1,70-41-188,1 2 0,1 1 0,2 1 0,0 1 1,3 1-1,0 2 0,2 1 0,2 0 0,-22 47 0,33-61-100,2 1-1,0 0 0,2 0 0,0 1 0,1 0 1,1 0-1,1 0 0,1 0 0,1 1 0,1-1 0,1 0 1,1 1-1,1-1 0,1 0 0,1 0 0,1-1 1,1 1-1,12 26 0,-5-21-15,2 1-1,0-2 1,2 0 0,1-1-1,1-1 1,1 0 0,1-2-1,40 31 1,-30-30-33,0-1 0,2-1 0,0-2 0,2-2 0,0-1 0,57 17 0,-53-21 30,1-3-1,0-1 0,0-2 1,0-1-1,1-3 0,0-1 1,-1-2-1,1-2 0,0-2 1,-1-2-1,0-1 0,-1-2 0,0-2 1,41-18-1,-50 15 110,-2 0-1,0-2 1,-1-1 0,0-1-1,-2-2 1,0 0 0,-2-2-1,0-1 1,-1 0 0,-2-2-1,23-35 1,-31 40 13,-1 0 0,-1-1 0,-1-1 0,-1 0 0,-1 0 0,-1-1 0,-1 1 0,-1-2 1,-1 1-1,-1 0 0,-1-1 0,-1 1 0,-2-1 0,0 0 0,-2 1 0,-5-27 0,3 30-59,-1-1-1,-1 1 1,-1 0-1,-1 0 1,0 1-1,-2 1 1,0-1 0,-1 2-1,-1 0 1,-16-18-1,9 16-14,0 0 0,-1 2 0,-1 1 0,-1 0 0,0 2 0,-2 1 0,-30-15 0,-3 6 6,-1 3 0,-1 2 1,-1 3-1,0 2 1,-1 4-1,-98-4 1,59 9 44,0 5 0,1 5 0,-154 27 0,191-20-29,-1 3 1,2 2 0,0 4-1,2 2 1,0 2-1,-85 53 1,117-62-37,2 1 0,0 1 0,2 1 0,0 1 0,1 1 0,1 2 0,1 0 0,1 1 0,1 1 0,2 0 0,0 2 0,2 0 0,-21 54 0,26-49-42,2 1 0,1-1 0,2 1-1,1 1 1,2-1 0,1 1-1,2-1 1,1 0 0,1 1-1,2-1 1,2 0 0,1-1-1,2 0 1,1 0 0,1-1 0,2 0-1,34 57 1,-22-48-11,2-1 1,2-2-1,1-1 1,2-1-1,2-2 1,1-1-1,1-2 1,2-1-1,1-2 0,1-2 1,1-2-1,54 23 1,-39-25 35,1-3 0,1-2 0,0-2 0,1-3 0,1-3 0,0-2 0,0-3 0,0-3 0,80-8 0,-87 1 81,0-2 1,-1-2-1,0-3 0,-1-2 1,-1-2-1,-1-2 0,0-3 1,-1-1-1,-2-3 0,79-56 1,-100 61-2,-1-1 1,-1-1-1,-1-1 1,-1-1 0,-2-1-1,0-1 1,-2-1-1,0 0 1,-3-1 0,0-1-1,-2-1 1,18-57-1,-23 52-44,0-1-1,-3 1 1,-1-1-1,-1 0 0,-2 0 1,-2 0-1,-2 0 0,-1 0 1,-1 1-1,-2-1 1,-16-46-1,10 48-18,-1 0 0,-1 1 0,-2 1 0,-1 1 0,-1 0 0,-2 2 0,-2 0 0,0 1 0,-37-34 0,28 34 33,-2 1 1,0 2-1,-2 1 0,0 2 0,-2 2 1,-1 1-1,-73-26 0,49 26 14,0 3 1,-1 2-1,-1 4 0,0 2 1,0 4-1,-1 2 1,0 3-1,1 2 0,-1 4 1,1 3-1,-114 29 0,144-27-60,0 2 0,1 1 0,1 2 1,0 1-1,1 1 0,1 2 0,1 1 0,1 1 0,1 2 0,0 1 0,2 1 0,1 1 0,2 1 0,0 2 0,2 0 0,1 1 1,-26 56-1,29-46-22,2 1 0,2 1 0,2 0 0,1 1 0,3 0 0,1 0 0,3 1 0,1-1 0,5 58 0,2-51-31,3 0 1,1 0 0,3-1 0,2-1-1,2 0 1,2 0 0,44 80 0,-40-89 25,3-1 1,2 0 0,1-2-1,1-2 1,2 0 0,2-2-1,1-2 1,65 47-1,-66-57 54,0-1 0,1-2 0,1-1 0,0-2-1,2-1 1,-1-2 0,2-1 0,-1-2 0,1-2 0,1-2-1,42 2 1,-45-7 33,1-1 0,-1-2 0,1-2 0,-1-1 0,0-1 0,-1-3 1,0 0-1,0-3 0,-1 0 0,-1-3 0,0 0 0,-1-2 0,-1-2 0,-1-1 0,-1-1 0,0-1 0,-2-2 0,-1-1 0,-1 0 0,-1-2 0,-2-1 0,0-1 0,-2-1 0,-2 0 0,-1-2 0,-1 0 1,-2-1-1,-1 0 0,-1-1 0,-3 0 0,0-1 0,-3 0 0,4-66 0,-10 52-88,-3 0-1,-3 0 1,-1 1 0,-2 0-1,-3 0 1,-2 1 0,-2 1-1,-1 0 1,-3 1 0,-2 1-1,-2 1 1,-2 1 0,-1 2-1,-3 0 1,-1 2 0,-65-64-1,49 64 57,-1 2 0,-2 2 0,-1 2 0,-1 2 0,-2 3-1,-1 2 1,-1 3 0,-1 2 0,-85-19 0,59 22 5,-2 3 1,1 4-1,-2 4 0,1 3 1,0 5-1,-98 12 1,124-6-41,1 4 0,1 1 1,0 4-1,1 2 1,-97 45-1,113-43-32,2 1 0,1 3-1,1 1 1,1 1 0,1 2 0,2 2 0,0 1 0,-39 51-1,45-47 4,3 0 0,0 2-1,3 0 1,1 2 0,2 0-1,1 1 1,3 1 0,1 0-1,2 0 1,1 1 0,3 1-1,1-1 1,3 1 0,1 0-1,2-1 1,2 1 0,1 0-1,3-1 1,1 0 0,3-1-1,1 1 1,1-2 0,37 73-1,-26-69 31,3-1 1,1-1-1,2-2 0,1 0 0,3-3 0,1 0 0,1-2 0,2-2 0,1-2 0,2-1 1,1-2-1,1-2 0,2-2 0,0-2 0,62 21 0,-39-21 7,1-2 0,0-4 0,2-3-1,0-2 1,0-4 0,0-3 0,1-4 0,-1-2-1,0-3 1,89-19 0,-72 6 35,-2-5 0,-1-3 0,-1-4-1,-1-3 1,154-88 0,-186 91 13,-2-3-1,-1-2 1,-2-2-1,-2-2 0,-1-2 1,-2-1-1,-2-3 1,-2-1-1,-2-1 1,31-56-1,-45 60-17,-2-1-1,-1 0 1,-3-1 0,-1-1 0,-3 0-1,-2-1 1,-1 0 0,-3 0-1,-2-1 1,-2 1 0,-2-1-1,-2 1 1,-2-1 0,-2 1-1,-17-60 1,11 62-28,-1 1 0,-2 0 0,-2 2 0,-2 0 0,-2 1 0,-1 0 0,-2 3 0,-2 0 0,-2 1 0,-1 2 0,-2 1 0,-1 1 0,-1 2 0,-2 1 0,-71-45 0,53 47-8,-1 3-1,-1 2 1,0 2 0,-2 3-1,0 2 1,-1 3 0,-1 2 0,0 3-1,-120 0 1,84 11-4,0 3 1,1 5-1,0 4 1,1 4-1,-146 50 1,165-42-18,2 4-1,2 2 1,1 4 0,1 2 0,2 4-1,-91 75 1,117-82 5,2 1-1,2 1 1,1 3-1,2 1 1,1 1-1,3 2 1,2 1-1,1 1 1,3 1-1,-25 71 1,35-73 7,1 2 0,3-1 0,2 1 0,2 1 0,2-1 0,2 1 0,2 0 0,3-1 0,1 1 0,3-1 0,1 0 1,27 81-1,-21-88 15,2-1 1,2-1 0,1 0 0,2-2 0,2 0 0,1-1 0,1-2-1,3 0 1,0-2 0,2-1 0,2-1 0,0-2 0,2-2 0,60 38-1,-50-40 43,1-2 0,1-2 0,1-2-1,0-2 1,2-2 0,-1-3 0,95 11-1,-81-18 53,0-2 0,0-3 0,0-3-1,0-3 1,0-2 0,61-18-1,-58 8-13,0-2 0,-2-3 0,0-2 0,-2-4 0,-1-2 0,-2-2 0,-1-4 0,-2-1 0,-1-3 0,-3-2 0,-1-3 0,75-90 0,-92 89-81,-1-1 0,-2-2 0,-3-1 0,-2-1 1,-2-1-1,-2-1 0,-3 0 0,-3-2 0,-2 0 0,-2-1 0,-3 0 0,-3 0 0,-2 0 0,-7-93 0,1 113 1,-1-1 0,-2 1 0,-2 0-1,-1 0 1,-2 1 0,-2 1 0,-1 0-1,-2 0 1,-1 1 0,-2 2 0,-1 0 0,-2 0-1,-1 2 1,-1 1 0,-2 1 0,-1 1-1,-33-26 1,13 20 10,0 3 1,-3 1-1,0 3 0,-1 2 0,-2 3 0,0 1 1,-1 3-1,-1 3 0,-1 1 0,-87-8 0,45 12-8,0 5-1,-1 5 1,1 3-1,0 5 0,-130 27 1,154-19-12,0 3 1,1 4-1,2 2 0,0 4 1,2 3-1,-74 46 1,99-51-10,1 3 1,2 2 0,1 1 0,2 2 0,1 1 0,2 2 0,1 2-1,3 1 1,-52 87 0,62-87-5,2 1 0,2 1 0,1 1 0,2 0 0,3 1 0,1 0-1,2 1 1,3 0 0,1 0 0,2 0 0,3 0 0,1 1 0,2-1 0,3 0 0,1-1-1,2 0 1,3 0 0,1-1 0,2 0 0,2-2 0,2 0 0,2-1 0,1-1 0,2-1-1,2-1 1,2-2 0,1-1 0,67 61 0,-51-58-10,1-2 1,2-2-1,2-2 0,1-2 0,1-3 0,61 23 1,-44-25-22,1-4 1,0-2-1,2-4 1,113 10-1,-94-20 25,-1-4 0,0-4-1,1-3 1,-2-5 0,1-4-1,-2-4 1,0-4 0,134-53-1,-158 49 69,-1-4-1,-1-2 1,-3-3-1,0-3 1,-3-2-1,-1-2 1,-2-3-1,-2-2 1,73-90-1,-95 101 14,-3-1-1,-1-2 1,-1-1 0,-3-1 0,-1 0-1,-3-2 1,-1 0 0,-2-1-1,-2-1 1,-2 0 0,-2 0 0,-2-1-1,-3-1 1,-1 1 0,-4-61 0,-4 65-16,-1 0 1,-2 0 0,-2 1 0,-2 0-1,-2 1 1,-1 0 0,-2 1 0,-2 1 0,-31-47-1,23 45-26,-2 2-1,-2 0 1,-1 2-1,-2 2 1,-2 1-1,-1 1 0,-1 3 1,-44-27-1,19 20-28,-1 3-1,-2 3 0,-1 3 1,-2 2-1,0 4 1,-1 3-1,-2 3 0,-80-8 1,54 14-1,0 5 0,0 4 0,0 5 0,0 3 0,-148 31 0,172-20 2,0 2 1,1 3 0,1 4 0,1 3-1,2 3 1,-123 79 0,141-76-34,1 2 1,3 2-1,1 3 0,2 1 1,2 2-1,2 2 1,2 2-1,-59 103 0,71-104-10,3 1 0,1 1 0,3 1 0,3 0 0,1 1 0,3 1 0,3 0 0,1 1 0,3-1 0,3 1 0,6 81 0,0-93 43,3 0 0,1-1 1,2 1-1,2-2 0,2 0 0,1 0 1,3-1-1,1-2 0,1 1 1,3-2-1,1-1 0,1-1 0,2-1 1,2-1-1,34 30 0,-26-31 16,2-1-1,0-2 0,3-1 1,0-3-1,1-1 0,1-2 1,55 18-1,-42-22 21,1-1 0,1-4 0,0-2-1,0-2 1,87 0 0,-65-10 31,-1-3 0,0-4 0,0-4 1,0-3-1,-2-3 0,0-4 0,-2-3 0,0-4 1,83-44-1,-97 40 8,-2-2 0,-2-2 0,-1-3 0,-2-3 0,-2-2 0,-2-2 1,-2-3-1,83-109 0,-87 92-13,-3-2-1,-3-2 1,-3-1 0,-3-2-1,24-82 1,-36 86-28,-3 0 0,-3-1 0,-4-1 0,-2-1-1,-2-129 1,-8 159-25,-3 1 0,-1 0 0,-2 0 0,-2 0 0,-2 1 0,-2 0 0,-1 1 0,-2 0 0,-2 2 0,-1 0 0,-2 1 0,-2 1 0,-1 1 0,-2 1 1,-1 1-1,-32-30 0,14 24-30,-2 1 1,-1 3 0,-2 2-1,-1 2 1,-2 2 0,-1 2-1,-1 3 1,0 2 0,-2 3-1,-91-18 1,49 18-4,-1 5 0,0 4 0,-1 4 1,0 5-1,-148 18 0,170-7 36,-1 4 1,2 3 0,0 3-1,1 4 1,-76 36-1,97-34-6,2 2 0,0 3 0,2 2 0,2 2 0,1 2 0,2 3 0,-52 54-1,56-45-21,2 3 0,3 0 0,1 3-1,3 1 1,3 1 0,2 2 0,3 1 0,2 1-1,3 1 1,3 1 0,2 1 0,-8 79-1,18-89 1,3 1 0,2-1-1,3 1 1,2-1-1,2 1 1,19 74 0,-13-85 13,2-1 1,2 0 0,2-1 0,1-1 0,3-1-1,1-1 1,1-1 0,36 42 0,-27-42 13,2-1 1,2-2-1,1-1 0,1-2 1,2-2-1,1-2 1,2-1-1,55 25 0,-40-27 27,1-2-1,1-3 1,0-3-1,1-2 0,1-3 1,69 4-1,-47-12 36,0-3 0,0-4 0,0-4 0,-1-3-1,0-4 1,-1-4 0,0-3 0,-2-4 0,-1-3 0,96-49-1,-118 48-3,-2-3 0,-1-2 0,-1-2 0,-2-3 0,-2-2 0,-2-2 0,-2-2 0,-2-3 0,48-64 0,-51 52-4,-3-2 0,-2-1-1,-4-2 1,-2-2 0,-3 0 0,35-136 0,-51 154-29,-2 0 0,-2-1 0,-2 1 0,-2-1 0,-3 0 0,-2 0 0,-2 0-1,-2 0 1,-2 1 0,-29-95 0,23 110-27,0 1 0,-3 0 0,0 2-1,-2 0 1,-2 1 0,0 1 0,-2 0-1,-1 2 1,-1 1 0,-2 1 0,0 2 0,-2 0-1,0 2 1,-1 1 0,-1 1 0,-1 2-1,-1 1 1,-36-12 0,4 6-32,-1 3 0,0 3 1,-1 3-1,-1 3 0,0 2 1,-130 4-1,91 10-5,0 4-1,1 6 1,-176 47 0,194-37 47,1 4 1,1 4 0,2 3-1,2 4 1,1 3 0,-141 106-1,176-113 8,1 3-1,2 2 1,3 1 0,-63 87-1,77-90-18,1 1 1,2 1-1,2 1 0,2 1 0,1 1 1,-16 70-1,25-70-14,2 0 1,2 0-1,2 0 1,2 1-1,2-1 1,3 1-1,0-1 1,3 0-1,2 0 0,2-1 1,2 0-1,2-1 1,1-1-1,3 0 1,1-1-1,2-1 1,1-1-1,3-1 1,59 68-1,-43-62 1,2-1-1,1-2 1,3-3 0,1-1 0,87 48-1,-69-49 74,3-3-1,0-4 0,2-2 1,91 20-1,-81-29-186,2-3 1,0-4-1,0-4 0,0-3 0,1-4 0,0-4 1,-1-3-1,0-4 0,96-26 0,-110 18 175,-2-3-1,0-3 1,-2-3 0,0-3-1,112-73 1,-141 78 137,0-2 1,-2-2-1,-1-1 0,-1-1 1,-2-2-1,-1-1 0,-2-1 1,-2-2-1,-1 0 0,27-58 1,-33 52-153,-3-1 0,-1 0 1,-2-1-1,-2 0 0,-3-1 1,-1 0-1,0-86 0,-7 89-3,-3 0-1,-1 1 1,-2-1-1,-2 1 1,-2 1-1,-2-1 1,-2 2-1,-32-68 1,26 71-4,-2 2 1,-2 0-1,-1 1 1,-1 1 0,-2 2-1,-2 1 1,0 1 0,-44-33-1,28 30-14,-2 2-1,-1 2 1,-1 2-1,-1 3 1,-92-32-1,54 31-25,-1 3 0,-2 4-1,1 5 1,-2 3-1,0 4 1,1 5-1,-142 15 1,144-3 3,0 3 0,2 5 1,0 3-1,1 5 0,-150 66 0,184-66 6,0 1-1,2 3 0,1 2 0,2 3 0,1 1 1,2 2-1,2 2 0,2 2 0,-66 89 0,74-80-14,2 1 0,2 1-1,3 2 1,2 0-1,3 2 1,3 1 0,2 0-1,2 1 1,3 0-1,3 1 1,3 0 0,2 1-1,3-1 1,2 0-1,15 86 1,-7-93 3,2-1-1,3 0 1,1-1 0,3-1-1,3 0 1,1-2-1,48 75 1,-44-85 12,1-2 0,2-1 0,1-1 0,2-2 0,1-1 0,1-2 0,2-1 0,1-2 0,62 32 0,-53-35 31,2-3 0,0-2-1,2-2 1,0-2 0,0-3-1,2-1 1,-1-4-1,1-1 1,0-3 0,0-2-1,0-2 1,0-2 0,90-19-1,-80 8 46,-2-3-1,0-2 1,-1-3-1,-1-3 0,-1-2 1,-2-2-1,-1-3 1,-1-3-1,-2-2 1,-1-2-1,54-54 1,-45 30-9,-3-2 0,-3-3 0,-3-2 0,71-129 0,-66 91-49,-5-2 0,63-204 0,-92 241-9,-3-2-1,-3-1 1,-3 0 0,5-141-1,-19 181 3,-2 0 0,0 0 0,-3 1 0,-1-1 0,-14-41 0,12 52-1,-1 1-1,-1 0 0,-1 0 1,-1 1-1,-1 0 1,-2 1-1,-33-37 0,23 34-23,-2 1-1,0 1 0,-1 2 0,-1 1 0,-2 2 0,1 0 1,-2 3-1,0 0 0,-1 2 0,0 2 0,-1 1 0,-45-7 1,4 5-46,1 3 0,-1 4 0,-1 3 1,-138 15-1,133-3 64,0 4-1,0 4 1,2 3 0,1 4-1,0 3 1,2 4 0,2 3-1,-91 56 1,105-51 24,2 2 0,1 3 0,3 2-1,2 2 1,2 3 0,3 2 0,1 2-1,4 2 1,-65 112 0,77-110-34,3 0 0,2 2 0,3 1 0,3 0 0,3 2 0,3 0 0,2 1 0,3 0 0,0 99 0,10-121-1,2 1-1,2-1 1,2 0 0,2 0 0,2 0 0,23 59 0,-20-70 9,1-2 1,2 0-1,1 0 1,1-2-1,1 0 1,2-1-1,1-1 1,48 43-1,-36-42 20,0-3 0,2 0-1,0-3 1,2-1-1,0-2 1,2-1 0,0-3-1,0-1 1,1-2-1,1-2 1,0-1 0,74 4-1,-36-10 29,0-3 0,0-3-1,0-4 1,-1-4 0,156-41 0,-126 19-20,-1-5 1,-3-4-1,-1-5 1,-2-4-1,157-107 1,-197 114-8,-2-4 0,-2-1 1,-2-4-1,-3-1 0,-2-3 0,-2-3 1,-3-1-1,-3-2 0,48-93 1,-70 112 16,-3-2 1,-1 0 0,-2-1 0,-2-1 0,-2 0 0,-3 0-1,-2-1 1,-1-1 0,-2-64 0,-5 85-13,-1 0 1,-2 1-1,-1-1 1,-1 1-1,-1 0 1,-1 1-1,-2-1 0,0 2 1,-2-1-1,-1 2 1,-1 0-1,-2 0 1,0 1-1,-1 1 0,-1 1 1,-2 1-1,-30-28 1,13 21-35,0 2 1,-2 1 0,0 2-1,-2 1 1,0 3-1,-1 1 1,-1 2-1,-1 2 1,-69-13 0,27 13-35,-1 3 1,0 4-1,-1 4 1,-96 9-1,91 2 33,1 4 0,1 4 1,0 4-1,1 5 0,2 3 0,0 3 0,3 5 1,-142 80-1,167-78 11,2 2 0,1 3 0,3 2 1,-97 104-1,114-105-7,1 1 1,3 2-1,2 2 1,2 0-1,2 2 1,-33 89-1,45-99-15,3 1 0,1 0 0,2 1 0,2 0-1,2 1 1,1 0 0,3 0 0,1-1 0,3 1-1,1 0 1,2-1 0,2 0 0,2 0 0,2-1 0,23 55-1,-14-53 13,2-2-1,1-1 0,3-1 0,1-1 0,1-1 0,3-1 0,0-3 0,3 0 0,1-2 0,1-2 0,1-1 0,2-2 0,1-2 0,1-1 0,1-3 1,0-1-1,2-2 0,70 18 0,-40-19 64,1-3 1,0-4 0,0-2 0,1-4-1,0-4 1,0-3 0,0-3-1,-1-4 1,124-31 0,-118 18 12,0-3 1,-2-3-1,0-5 1,-3-2-1,-1-4 1,-2-4-1,-2-2 0,98-83 1,-122 86-18,-2-2 0,-2-1 1,-2-3-1,-2-1 0,-3-3 1,-2 0-1,-2-2 0,44-103 0,-61 118-27,-2-1 0,-1 0-1,-2-1 1,-3 0-1,0 0 1,-3-1 0,-2 0-1,-1 0 1,-3-1-1,-1 1 1,-2 0 0,-2 1-1,-22-78 1,17 88-26,-1 1 0,-2 0 1,-1 1-1,-1 1 0,-1 0 1,-2 2-1,-1 0 0,-1 1 1,-1 1-1,-2 1 0,0 0 1,-1 3-1,-2 0 0,0 1 1,-1 2-1,0 0 0,-55-23 1,25 18-37,0 2 0,-2 3-1,0 3 1,0 2 0,-1 3 0,-124-5 0,103 15 25,-1 3 0,1 4 1,-1 3-1,-139 38 0,152-27 30,1 3 1,1 3-1,2 4 1,1 2-1,1 3 1,2 2-1,2 3 1,2 3-1,1 3 1,3 1-1,-82 96 1,102-102-13,2 2-1,2 1 1,2 2 0,2 0 0,2 2 0,2 1 0,-16 55-1,26-62-18,2 1-1,1 0 0,3 1 1,1 0-1,3 0 0,1 0 1,3 0-1,1 0 0,11 50 1,-6-57 5,2-1 0,2 0 0,1-1-1,2 0 1,1-1 0,2-1 0,1 0 0,1-2 0,39 47 0,-28-44 8,1-2 1,1-1-1,2-1 1,1-2-1,1-1 1,2-3-1,68 36 0,-38-30 10,1-4 0,0-2 0,2-4-1,1-2 1,1-4 0,116 9 0,-101-19 14,1-3 1,-1-5 0,1-3-1,-1-5 1,105-25-1,-135 21 18,-1-3 0,-1-1 0,-1-4 0,-1-2 0,-1-2 0,67-45 0,-90 51 5,-1-2 1,-2-1-1,0-1 1,-1-1 0,-2-2-1,-1 0 1,-1-2-1,-1-1 1,-2 0-1,-1-1 1,22-54 0,-24 39-2,-3-1 0,-1-1 0,-2 0 0,-3-1 0,-2 0 1,-2 0-1,-2 0 0,-3 0 0,-7-62 0,-1 49-25,-2 1 0,-3 0 0,-3 1 0,-2 1 0,-3 0 0,-58-110 0,54 125-12,-2 2 0,-2 0-1,-2 2 1,-1 2 0,-3 0 0,0 3 0,-3 1 0,-1 2 0,-1 1 0,-1 3 0,-2 1 0,-69-32 0,53 35-18,0 3 1,-2 2-1,-1 3 0,0 3 1,-1 2-1,0 4 1,0 2-1,-1 3 1,0 3-1,1 2 1,-89 16-1,91-8-12,2 3 0,0 3-1,1 2 1,1 3 0,0 2 0,2 3-1,1 3 1,1 1 0,2 3 0,1 2-1,2 3 1,-45 43 0,63-50 13,2 1 0,2 1 0,1 2 0,1 0 0,2 1 0,2 2 0,2 0 0,1 1 0,1 1 0,-15 60 0,23-63-12,2 0 0,2 0 1,1 0-1,1 1 0,3-1 0,0 1 0,3-1 0,1 1 1,2-1-1,2 0 0,1-1 0,17 46 0,-10-43 3,2-1-1,2 0 0,1-2 1,2 0-1,1-1 1,53 57-1,-38-53 20,2-1 0,2-2 0,1-1 0,84 48 0,-58-45 39,2-4-1,0-3 0,3-3 0,0-3 1,1-3-1,2-4 0,121 12 1,-110-22 17,0-5 1,0-4 0,0-3 0,0-4 0,0-5-1,-2-3 1,0-4 0,0-3 0,-2-5 0,-2-3-1,0-3 1,143-85 0,-185 94-4,-1-3 0,-1-1 0,-1-2 0,-2-1 0,-1-2 1,-2-2-1,-1 0 0,-2-3 0,-2 0 0,-1-2 0,37-76 0,-44 66 3,-2 0 0,-3-1 0,-2-1-1,-2-1 1,-2 0 0,-3 0 0,0-64-1,-7 57-34,-2 1 0,-3 0-1,-2 0 1,-4 0-1,-1 1 1,-28-71-1,25 87-33,-2 2-1,-3 0 1,0 1-1,-3 1 0,-1 1 1,-2 1-1,-2 1 0,-1 2 1,-2 1-1,0 2 1,-3 0-1,0 3 0,-2 1 1,-1 2-1,-1 1 1,-47-20-1,27 18-23,-2 4-1,0 2 1,-2 3-1,1 3 1,-103-10 0,57 16-9,0 5 1,-167 17-1,163-1 64,1 4 1,1 5-1,2 5 0,0 4 0,2 6 1,2 4-1,-135 73 0,176-78-5,2 4-1,2 2 1,1 2-1,3 3 1,-57 62 0,74-67-18,3 2 0,0 2 0,3 1 0,3 2 0,1 0 1,2 2-1,-22 64 0,33-70-5,1 1 0,3 1 1,1 1-1,3-1 0,1 1 0,3 0 0,2 0 1,2 1-1,2-1 0,2 0 0,2-1 0,3 1 1,1-2-1,3 1 0,1-2 0,2 0 1,3-1-1,1 0 0,2-2 0,2-1 0,2-1 1,1-1-1,61 64 0,-44-60 26,1-2 0,2-2 0,2-2 0,1-3 0,2-2 0,105 48 0,-87-52 18,0-3 0,2-3 0,1-3 1,0-4-1,95 8 0,-82-17 8,-1-3 0,1-5 0,-1-3 0,1-5 0,-2-2 0,0-5 0,0-3 0,-2-4 0,-1-4 0,133-64 0,-149 56 1,-1-2 0,-2-3-1,-3-3 1,-1-2 0,-2-3 0,-2-3 0,-3-2 0,71-93 0,-84 92 3,-3-1 0,-2-1 1,-3-2-1,-2-2 0,-3 0 0,-3-2 1,-2 0-1,-3-2 0,16-118 1,-27 119-26,-3 1 1,-3-1-1,-3 0 1,-2 0-1,-4 1 1,-22-92-1,16 103-34,-2 1-1,-3 0 1,-2 1 0,-2 1-1,-2 1 1,-2 1-1,-66-85 1,52 85 6,-2 3 0,-2 1 0,-1 2 0,-3 2 1,-1 2-1,-1 3 0,-2 2 0,-2 2 0,0 2 0,-2 3 0,-1 3 0,0 2 0,-117-23 0,106 30 4,-1 4-1,-1 3 0,1 3 0,-1 3 0,1 4 0,-1 2 1,1 3-1,1 3 0,0 4 0,1 2 0,-130 55 0,116-33-25,3 3 0,1 4 0,2 4-1,3 2 1,2 4 0,3 3 0,2 3 0,4 2-1,2 3 1,3 3 0,3 2 0,4 3 0,-51 100 0,68-108-11,2 2 1,4 2-1,2 0 1,4 2 0,3 0-1,-15 149 1,29-161 8,3 1 0,3-1-1,2 1 1,3-1 0,3 0 0,2-1 0,4 0 0,1-1 0,27 59 0,-18-65 34,1-1 1,3-1-1,2-1 1,3-2-1,1-1 1,3-2-1,1-2 1,2-2-1,3-1 1,0-2-1,3-3 1,1-1-1,2-3 1,0-2-1,105 43 1,-90-46 42,2-4 1,1-3-1,1-3 1,0-3-1,1-2 1,0-4-1,1-4 1,-1-2-1,1-3 1,0-4-1,-1-2 1,139-34-1,-148 23 9,-1-2 0,-1-2 0,-1-4 0,-2-2 0,0-2 0,-2-3-1,-1-2 1,-2-2 0,-2-3 0,-1-2 0,-2-2 0,-2-2 0,-3-1-1,-1-3 1,-3-2 0,-1-1 0,-4-1 0,-1-2 0,-3-1 0,-3-2-1,34-109 1,-43 102-23,-3-2 0,-2 0 0,-4 0 0,-3-1 0,-3 1 0,-2-1 0,-4 0 0,-3 1 0,-2-1 0,-4 2 0,-3 0-1,-44-120 1,39 134-42,-3 0-1,-2 2 1,-2 1-1,-3 1 1,-1 1-1,-3 2 1,-1 2-1,-3 1 1,-1 2 0,-2 2-1,-1 1 1,-3 3-1,-1 1 1,-1 3-1,-88-44 1,69 47-31,-1 3-1,-2 3 1,0 3 0,0 3 0,-2 4 0,-139-8 0,116 19 23,1 4 0,-1 5 0,2 3 0,-172 44 0,185-31 25,1 3 0,1 4 0,2 3 0,2 3 0,1 4 0,2 3 0,1 2 0,3 4 0,3 3 0,-89 91-1,109-95-32,1 1 0,2 2 0,3 1 0,2 3 0,3 0 0,2 3 0,2 0 0,4 2 0,2 0 0,2 2 0,4 1 0,2 0-1,-11 116 1,23-136 4,3 0 0,1 1 0,3-1 0,1 0 0,3 0 0,1-1 0,2 0 0,29 72 0,-25-80 24,2-1 1,2-1 0,0-1 0,3-1 0,0 0-1,2-2 1,1 0 0,1-2 0,2-1 0,46 34-1,-34-33 19,1-1 1,0-3-1,2-1 0,1-2 0,1-2 0,0-2 0,61 13 0,-45-17 18,0-3 1,1-2-1,0-3 0,-1-3 0,75-8 0,-48-4 1,0-4 0,-2-4-1,0-4 1,-1-3 0,-2-4 0,-1-3 0,-1-4 0,83-53-1,-92 46-13,-3-4 0,-1-3 0,-3-3 0,-2-2 0,-3-3 0,57-72-1,-75 77 1,-2-2-1,-3-2 0,-2-1 1,-3-2-1,-3-1 0,-2-1 0,33-124 1,-45 127-6,-4-1 1,-1 0-1,-4-1 0,-2 1 1,-3-1-1,-8-69 1,4 96-4,-3 0 1,0 1 0,-3-1 0,-1 1 0,-1 1 0,-1 0 0,-3 1 0,0 0 0,-2 1 0,-1 1 0,-2 0 0,-27-31 0,24 37-9,-1 0 1,-1 1-1,-1 2 0,-1 1 1,-1 1-1,-1 1 0,-47-21 1,32 20-18,-1 3 0,0 1 0,-1 2 0,-87-12 0,54 18-7,1 3-1,-1 4 1,0 3 0,0 3-1,1 4 1,-99 25 0,99-13 34,1 2 1,1 4-1,2 4 0,1 2 1,1 4-1,3 3 1,1 2-1,2 4 0,2 2 1,2 4-1,-103 113 1,119-111-7,1 3 0,4 1 0,2 1 1,3 3-1,-48 114 0,62-119-26,2 1-1,3 1 1,3 0-1,2 2 0,3-1 1,3 1-1,2 63 1,4-78 7,3 1 0,2 0-1,2-1 1,2 0 0,2-1 0,2 0 0,2-1 0,1 0 0,3-1 0,2-1 0,2-1 0,1-1-1,59 74 1,-52-82 14,0 0 0,3-3 0,0 0 0,2-3-1,1-1 1,2-1 0,0-2 0,81 34 0,-68-38 14,1-2 1,1-3 0,1-2 0,-1-2 0,2-3-1,100 1 1,-87-10 10,0-3 0,0-3 0,-1-3 0,0-3 0,-1-3 0,-1-3 0,0-3 1,-2-3-1,-1-2 0,-1-3 0,-2-3 0,76-55 0,-84 47-5,-2-2 0,-1-1-1,-3-3 1,-1-2 0,-3-2 0,-2-2 0,-3-1 0,46-91 0,-49 73-25,-2-1 0,-4-2 0,-4-1 0,-2 0 0,-4-2 0,13-135 0,-26 146-1,-3 0 0,-3-1 0,-3 1 0,-15-84 0,10 109 12,-1 0 0,-2 0-1,-2 1 1,-2 0 0,-2 2 0,-2 0 0,-37-58-1,35 67-3,-2 1 0,-1 1 0,-2 1-1,0 2 1,-2 0 0,-1 2-1,-52-33 1,35 30-22,-1 3 0,-1 1 1,-1 2-1,-97-25 0,49 25-7,-2 4 0,0 5 0,0 4 0,-1 4 0,-136 13 0,142-1 51,2 4 1,-1 4-1,2 4 1,0 4-1,-143 59 1,177-57-10,0 2 0,2 3-1,2 3 1,0 2 0,3 2 0,1 2 0,2 3 0,2 1 0,-51 63 0,60-57-28,1 1 0,3 1-1,2 2 1,3 1 0,2 1 0,2 1-1,3 2 1,3 0 0,2 1 0,2 1-1,-5 70 1,14-79-5,3 0 0,2 1 0,2-1 0,3 0 0,2 0 0,2 0 0,2-1 0,3 0-1,1-1 1,3-1 0,2-1 0,3 0 0,43 69 0,-35-71 16,3-1 0,1-2 0,2-1 0,2-2 0,2-2 0,1-2 0,2-2 0,91 55 0,-75-57 5,2-2 0,1-3 0,1-3 0,2-3-1,0-3 1,115 17 0,-83-25 15,2-4 0,-1-4 0,0-5-1,0-4 1,0-4 0,-1-5 0,0-4 0,-2-4-1,-1-4 1,112-50 0,-127 42 10,-1-3 0,-2-4-1,-2-2 1,-2-5 0,-2-2 0,-3-3 0,100-105-1,-120 106 0,-2-2 1,-3-2-1,-2-2 0,-3-1 0,-3-3 0,-3 0 0,-2-2 0,-3-1 0,30-119 0,-41 113-11,-3-1-1,-3-1 1,-3 1-1,-3-1 1,-11-131-1,1 154-7,-2 0 0,-2 1 0,-3 0-1,-1 0 1,-3 1 0,-2 1 0,-2 1 0,-3 1-1,-31-49 1,25 55-11,-2 0 0,-2 3 0,-2 0 1,-1 2-1,-1 2 0,-2 2 0,-2 1 0,0 2 0,-2 2 0,-1 2 0,-1 2 0,-81-28 1,47 25 0,-1 3-1,-1 4 1,-1 4 0,0 3 0,-1 4 0,0 4 0,-86 6 0,84 4 8,1 3 0,0 5 0,0 3 0,2 3 0,0 4 0,-129 57 0,144-48-28,1 2 0,2 4-1,2 2 1,1 3 0,2 2 0,3 3 0,-94 103 0,98-88-20,2 3-1,4 1 1,2 3 0,4 1 0,3 2 0,-54 151 0,70-158 4,3 0 0,4 2 0,2 0 1,3 1-1,4 0 0,2 1 0,4-1 1,12 107-1,-4-126 30,2-1 1,3 0-1,1 0 0,3-2 1,2 1-1,2-2 0,2-1 0,2-1 1,2-1-1,1-1 0,3-2 1,1 0-1,2-3 0,45 40 1,-24-33 11,1-2 1,2-2 0,2-3 0,2-3-1,1-2 1,1-3 0,2-3 0,123 33 0,-95-38-13,0-4 0,2-4 1,-1-4-1,2-4 0,-1-4 1,97-12-1,-100 0 10,-1-5 0,0-3 0,-1-5 0,-1-3 0,-2-5 0,-1-3 0,140-76 0,-157 68 20,-1-3 1,-2-3 0,-2-2 0,-3-4 0,-2-2 0,-2-2-1,-3-3 1,-3-3 0,46-71 0,-54 64-5,-3-1 0,-3-2 1,-3-1-1,-4-2 0,-3-1 0,-4-2 0,-2 0 1,-5-1-1,-3-1 0,-4-1 0,-3 0 0,-4 0 1,-8-96-1,1 132-20,-2 1 0,-2 0 0,-3 0 0,-1 1 0,-2 0 0,-2 1 0,-2 1 0,-2 0 0,-1 2 0,-3 0 1,-1 2-1,-2 0 0,-1 2 0,-2 1 0,-2 2 0,-53-46 0,38 44-28,-3 2 0,0 2 0,-2 3 0,-1 2-1,-2 2 1,-74-24 0,33 21-38,-1 3 0,0 5 0,-104-8 0,67 18 57,-1 5 1,0 6 0,1 6-1,0 6 1,0 5 0,2 7 0,0 5-1,-219 81 1,253-70 66,2 4-1,2 3 1,2 5 0,-151 116-1,175-114-28,4 3 1,2 3-1,2 3 0,4 2 1,2 3-1,-57 96 0,76-103-20,2 0 0,4 2-1,2 2 1,-35 130-1,50-140-18,2 0-1,2 0 0,3 1 1,2-1-1,3 1 0,12 91 0,-1-83-14,3-1-1,3 0 0,3 0 1,2-2-1,3-1 0,3-1 1,2-1-1,3-2 0,3-1 1,2-2-1,2-1 0,77 78 1,-62-78-31,2-3 0,2-1 0,2-4 0,2-2 0,2-3 0,2-3 0,1-3 0,1-3 0,2-3 0,130 33 0,-111-42 59,1-5 0,0-4 1,1-3-1,0-5 1,0-3-1,-1-5 0,156-29 1,-152 14 47,0-4 0,-1-4 0,-2-5 0,-1-3 0,-2-4 1,-2-4-1,85-59 0,-114 63 9,-3-2 0,-1-3 0,-2-2 0,-3-2 0,-2-3 0,-2-1-1,-2-3 1,-3-1 0,-3-2 0,-2-1 0,47-119 0,-56 111 3,-4-1-1,-2-1 1,-4-1-1,-2 0 1,-4-1-1,-4 0 1,-2-1-1,-3 0 1,-4 1-1,-3-1 1,-18-83-1,11 99-52,-2 1 0,-2 1 0,-3 0 0,-3 1 0,-2 1 0,-2 2-1,-2 1 1,-3 1 0,-1 1 0,-3 2 0,-2 1 0,-66-61-1,47 58-35,-3 3 0,-1 2-1,-2 4 1,-2 1-1,-2 4 1,-1 3 0,-140-46-1,130 55 19,-1 4-1,-1 3 0,-1 3 1,0 4-1,-1 4 1,0 3-1,-96 11 0,111 0 3,0 3 0,1 3-1,0 3 1,2 3 0,0 3-1,2 2 1,1 3 0,1 3 0,1 2-1,2 3 1,2 2 0,1 3-1,3 2 1,1 2 0,2 3-1,3 1 1,2 2 0,-59 93-1,61-76-3,3 1-1,4 1 0,2 3 0,4 0 0,3 2 0,4 0 0,2 2 1,4 0-1,4 1 0,3 0 0,4 0 0,7 114 0,4-113-4,3 0 0,4-1-1,3 0 1,3-1 0,4-2 0,4 0-1,2-1 1,4-2 0,3-2-1,3-1 1,3-2 0,65 79-1,-54-86 12,2-2 0,3-3 0,2-3 0,2-2-1,2-3 1,3-3 0,1-3 0,3-3 0,1-3-1,1-4 1,2-2 0,0-4 0,2-4 0,131 21 0,-115-30 12,2-4 1,-1-5-1,1-3 1,-1-5-1,0-4 1,0-4-1,165-44 1,-185 34 19,-2-3 0,-1-3 1,-1-4-1,-2-2 0,-2-4 1,-1-2-1,-1-4 1,-3-2-1,-2-3 0,58-60 1,-62 47 16,-2-2 0,-3-3 0,-4-1 0,-2-3 0,-3-1 0,-4-3 0,-3 0 0,-3-3 0,31-113 0,-42 108-11,-3-1 0,-4 0-1,-4-2 1,-3 1 0,-5-1 0,-2 0 0,-5 1 0,-3-1 0,-22-92 0,16 120-35,-2 0 0,-2 0 0,-3 2 0,-2 1 0,-3 1 0,-2 0 0,-3 3 0,-1 0 1,-3 2-1,-2 2 0,-2 1 0,-2 2 0,-88-74 0,63 71-48,-1 3 0,-2 3 0,-2 3 1,-1 3-1,-2 3 0,-1 3 0,-94-22 0,45 21-54,-2 6 0,0 6 0,-230-5 0,231 24 95,0 6 0,1 5 0,1 5 0,0 6 0,2 5 1,1 5-1,1 5 0,-113 55 0,149-54 42,2 3 0,3 4 1,1 3-1,2 4 0,3 3 0,3 3 1,2 2-1,3 4 0,2 3 0,4 2 1,-79 123-1,94-120-26,4 2 0,2 2 0,-50 157 1,70-172-24,2 2 1,3-1 0,3 2-1,2-1 1,4 113 0,8-111 14,4 0 0,2-1 0,3 0 1,3-1-1,3-1 0,3 0 1,2-2-1,3-1 0,2-1 0,3-1 1,2-2-1,3-2 0,3-1 0,87 89 1,-73-90 3,2-2 0,2-2 1,2-3-1,2-3 1,1-3-1,3-2 1,1-4-1,1-2 0,1-3 1,2-4-1,1-3 1,131 21-1,-120-32 17,1-5 0,0-3 0,0-4 0,0-3 0,-1-5 0,0-2 0,0-5 0,-2-3-1,0-4 1,-2-3 0,-1-4 0,-1-3 0,-1-4 0,-3-3 0,-1-3 0,-3-3 0,-1-3 0,-3-4 0,-2-2 0,-2-2 0,-4-4 0,-2-2 0,62-91 0,-60 64 19,-5-2-1,-4-2 1,37-104 0,-35 59-12,52-238-1,-81 270-22,-4 0 0,-5-1 0,-5 0 0,-5-1-1,-4 1 1,-20-139 0,9 180-3,-2 0 0,-4 1 1,-2 1-1,-43-93 0,39 108-4,-3 2 0,-2 1 0,-3 1 0,-1 1 0,-2 2 0,-44-43 0,26 39-11,-2 1-1,-2 3 1,-3 3 0,0 2-1,-3 3 1,-1 3-1,-1 2 1,-2 3 0,-137-37-1,99 41 17,-1 4 0,0 4 1,-1 6-1,-1 3 0,0 6 0,-111 13 0,131-2 30,0 3 1,-167 50-1,194-42-7,1 2-1,0 3 1,3 2-1,-98 65 1,102-54-4,1 3 0,3 1 0,1 3 0,3 2 0,1 2-1,3 1 1,2 3 0,2 1 0,3 1 0,3 2 0,1 2 0,4 0 0,-37 126 0,47-123-24,3 1 0,2 0 0,4 1 1,2 0-1,3 0 0,2 0 0,4 0 0,2 0 1,4-1-1,2 0 0,3 0 0,2-1 1,3-1-1,33 67 0,-18-59-11,3-2 0,3-2 1,2-2-1,4-2 0,76 80 0,-56-75 7,4-3-1,2-3 1,2-4 0,93 54 0,-69-55 11,2-5 0,3-4 0,2-4 1,1-5-1,2-5 0,1-4 0,2-6 0,137 12 1,-161-28 0,1-5 1,0-3 0,0-4-1,0-4 1,-1-4-1,0-4 1,-2-4 0,0-3-1,95-41 1,-121 39 11,-1-3 0,-2-2 0,0-3 0,-3-2 0,0-2 1,-3-3-1,-1-2 0,-3-2 0,-1-3 0,-3-1 0,-1-2 0,-3-1 1,34-62-1,-40 53 0,-3-2 0,-3-2 0,-2 0-1,-3-2 1,-4 0 0,16-103 0,-24 90 4,-4 0-1,-3-1 1,-3 0-1,-4 0 1,-19-104-1,11 124-8,-1 0 0,-4 1 0,-2 0 0,-2 2 0,-3 0-1,-3 2 1,-2 0 0,-3 2 0,-1 2 0,-3 1 0,-3 2-1,-84-86 1,70 90-32,-1 3 0,-2 2 0,-2 2 0,-2 3 0,-1 3 0,-1 2 0,-1 3 0,-2 3 0,0 3 0,-110-21 0,72 25 5,-1 4 1,-1 5 0,1 5-1,-1 4 1,0 4 0,-138 26-1,148-13 19,0 4 0,2 5-1,0 3 1,2 5-1,2 3 1,1 4 0,3 4-1,1 4 1,3 3-1,2 4 1,2 3-1,4 4 1,2 3 0,3 2-1,-89 120 1,103-112-16,3 3-1,4 2 1,3 1 0,4 3 0,4 1 0,4 2-1,4 1 1,-31 171 0,49-192-18,3 0-1,2 0 1,4 1-1,2 0 1,4-1 0,3 0-1,3 0 1,2-1-1,4 0 1,3-2 0,2 0-1,52 104 1,-41-111 20,3-1 1,2-2-1,3-1 0,2-3 1,2-1-1,2-2 0,89 69 1,-71-69 1,2-4 1,2-3 0,1-2 0,2-4 0,2-3 0,87 26 0,-79-34 21,1-4 0,0-3-1,1-4 1,1-4 0,1-3 0,-1-5-1,0-3 1,1-3 0,-1-5 0,-1-3-1,0-3 1,0-5 0,114-42 0,-114 27 26,-2-4 1,-1-4 0,-2-3 0,-3-4 0,-2-2 0,-2-4 0,-2-3 0,-3-3-1,-3-3 1,95-126 0,-95 102-2,-5-3-1,-3-2 1,-5-3 0,-4-2-1,-5-1 1,-3-3 0,-6-1-1,33-173 1,-48 178 8,-5-2 0,-4 0 0,-5 0 0,-4 0 0,-5 0 0,-23-135 0,18 180-39,-3 0 1,-3 1-1,-1 1 1,-4 0 0,-1 2-1,-3 0 1,-2 2-1,-2 0 1,-2 3-1,-2 0 1,-3 2 0,-72-72-1,62 77-40,-1 2 0,-2 3 0,-1 1 0,-2 3 0,-68-31 1,47 31-23,-1 3 1,-1 4-1,-122-24 1,77 29 6,0 6 0,-1 6-1,0 4 1,0 6 0,-158 24 0,180-13 47,1 5-1,0 3 1,2 5-1,1 5 1,2 3-1,1 4 1,-170 101-1,182-85 24,2 4 0,3 3 1,3 3-1,3 4 0,3 2 0,3 3 0,3 3 0,-59 101 0,79-111-15,3 1 0,3 3 0,3 0 0,3 2 0,3 2 0,4 0 0,3 1 0,-13 123 0,27-135-26,2 0 1,2 1-1,4-1 0,2 0 1,4 0-1,2-1 0,2 0 1,4-2-1,2 1 0,52 106 1,-30-91-3,4-2 0,3-2 0,3-2 0,4-3 0,2-2 0,3-3 0,128 103 0,-81-85-38,4-5 1,3-5-1,2-5 1,183 74-1,-193-97 14,2-5-1,2-4 1,0-6-1,2-4 1,196 15 0,-241-36 57,1-3 1,-1-3-1,0-3 1,0-3-1,0-2 1,-1-4 0,-1-3-1,-1-2 1,0-3-1,115-60 1,-127 52 13,-1-2 1,-2-2-1,-2-2 0,-1-2 1,-2-3-1,46-54 0,-58 56 17,-2-1-1,-1-2 0,-3-1 0,-2-1 0,-1-1 1,-3-1-1,27-86 0,-29 58 13,-4 0 0,-3-1 0,-3-1 0,-3 0 0,-4 0 1,-9-90-1,-6 46-37,-5 1 1,-5 1 0,-45-136 0,33 152-62,-3 2 0,-5 1 0,-60-100 0,60 128-13,-3 3-1,-3 1 1,-3 3-1,-96-93 1,83 100 54,-2 3 0,-3 4 0,-2 2 1,-2 4-1,-2 2 0,-2 5 0,-1 2 1,-2 4-1,-1 4 0,-1 3 0,-1 4 1,-2 4-1,1 3 0,-2 4 0,-111 2 0,112 9 5,-1 4 0,1 3 0,1 4 0,0 4-1,0 4 1,2 3 0,1 4 0,1 4-1,1 2 1,2 5 0,2 3 0,1 3-1,3 3 1,1 3 0,-87 82 0,102-77 18,3 1 0,2 3 0,3 2 0,2 3 0,3 1 0,-60 124 0,82-143-10,2 1-1,3 1 0,1 0 0,3 1 0,2 1 0,1 0 0,4 0 0,1 1 0,2-1 0,3 1 0,11 78 0,0-67-14,3 0-1,3-2 0,2 0 0,2-1 0,35 62 1,-12-39 3,4-1 1,106 133-1,-81-129-31,5-3 0,2-3 0,4-5 0,4-3-1,2-4 1,3-4 0,3-4 0,179 80 0,-141-83-141,3-6 0,2-6 0,2-6 1,1-6-1,1-7 0,189 9 0,-248-30 141,0-3 0,-1-5-1,1-3 1,-1-4-1,0-3 1,107-34 0,-148 35 99,-1-3 0,0-1 1,-2-2-1,0-2 0,-1-2 0,-1-1 1,-2-2-1,0-2 0,-2-1 1,-1-1-1,-1-2 0,-2-1 1,41-58-1,-47 52 47,-2-1 0,-1-1 0,-2-1 1,-2 0-1,13-48 0,-14 26-5,-3-1-1,-2-1 1,2-66 0,-11 20-37,-4 1 1,-5-1-1,-42-207 0,27 219-93,-5 1 0,-4 2 0,-4 0-1,-4 3 1,-5 1 0,-68-108-1,65 128 2,-4 3 0,-3 1 0,-3 3 0,-2 3 0,-4 2 0,-2 3 0,-121-83-1,117 97 13,-1 3-1,-3 3 1,-1 4-1,-1 3 1,-2 3-1,-1 3 1,-1 4-1,-1 3 1,0 4-1,-1 3 0,0 4 1,-1 4-1,1 3 1,-1 3-1,1 4 1,0 4-1,0 3 1,1 4-1,2 3 1,-102 42-1,100-28 29,2 4 1,2 3-1,1 4 0,3 3 1,2 3-1,2 3 0,2 3 1,4 3-1,1 2 0,4 3 1,3 2-1,-46 77 0,60-80-22,3 1 0,4 2-1,2 1 1,3 1-1,4 2 1,2 1-1,4 0 1,3 2 0,3-1-1,4 2 1,2-1-1,4 1 1,4 0-1,11 82 1,3-71-42,3-1-1,3-1 1,5-1-1,3-1 1,3-2 0,4-1-1,4-2 1,3-2-1,102 134 1,-98-150 8,3-2 1,3-3-1,1-2 0,3-2 1,3-3-1,1-2 0,2-4 1,2-2-1,2-3 0,1-3 1,84 29-1,-76-39 47,0-3 1,1-3 0,0-4-1,2-4 1,-1-2-1,1-4 1,0-4 0,0-3-1,0-4 1,-1-3-1,0-4 1,146-44-1,-148 31 38,-1-3 0,-1-3 0,-2-4 0,-2-3 0,-1-2-1,-3-4 1,-1-3 0,-3-2 0,-2-4 0,-2-1 0,-3-4 0,77-104-1,-80 83 12,-3-1 0,-3-3 0,-5-1 0,-3-3 0,-4-1 0,43-179 0,-56 164-22,-5-1 0,-4-1-1,-5 0 1,-4 0 0,-22-214-1,6 238-37,-4 0 0,-3 2 0,-3 0 0,-36-83 0,31 103-36,-1 2 0,-3 0 0,-3 3 1,-2 1-1,-74-86 0,58 86 16,-3 3-1,-1 2 1,-3 2-1,-2 3 0,-1 3 1,-3 3-1,-1 2 1,-1 3-1,-2 4 1,-2 2-1,0 3 1,-106-21-1,101 31 22,-1 3 0,0 4 0,0 3 0,-1 3-1,1 4 1,-1 3 0,1 3 0,1 4 0,0 3 0,0 4-1,2 2 1,-77 34 0,59-12-9,1 4-1,2 3 0,2 4 1,3 4-1,3 4 1,2 3-1,3 4 1,4 3-1,-95 119 1,126-137 23,3 2 1,2 1-1,3 2 1,3 1 0,2 2-1,-23 72 1,35-79-29,2 1 0,3 1 0,2 0 0,2 1 0,3-1 0,3 1 1,8 86-1,0-88-19,3 0 1,3-1 0,1-1-1,3 0 1,3-1 0,1-1-1,3-1 1,2-1 0,56 81-1,-43-80-35,2 0-1,3-3 0,1-2 1,2-2-1,2-1 0,2-3 1,2-3-1,72 40 0,-61-43 112,1-4-1,1-2 0,2-4 0,1-2 0,0-3 0,1-4 1,1-2-1,1-3 0,128-1 0,-116-12-32,0-3 1,-1-4-1,-1-4 0,0-4 0,0-3 1,-2-3-1,-1-4 0,85-43 0,-87 32-13,-2-2-1,-1-4 0,-3-4 1,-2-2-1,100-95 0,-127 104 42,-3-2 0,-2-1-1,-1-2 1,-3-2 0,-2 0-1,-1-2 1,-4-2 0,-1 0-1,19-64 1,-24 49 34,-4-1 1,-2-1-1,-3 0 1,-4 0-1,-2-1 1,-4 1-1,-12-121 1,3 134-46,-2 0 0,-2 1 0,-3 0 0,-3 1 0,-2 1 0,-2 1 0,-2 0 0,-3 2 0,-63-91 0,53 95-34,-2 2-1,-2 2 0,-1 2 1,-3 1-1,-1 2 0,-59-36 1,39 34-19,-2 3 0,-1 3 0,-2 3 0,-98-29-1,63 31 0,-1 5 0,-1 5 0,-1 4-1,0 6 1,-1 4 0,-207 17 0,222-1 48,1 5 1,1 3-1,0 5 1,2 3-1,1 5 1,1 3-1,3 5 1,0 3-1,-151 103 1,178-103-8,2 2 1,2 3 0,3 2-1,1 2 1,3 3 0,3 1-1,1 3 1,4 1 0,2 2-1,3 1 1,2 2 0,4 2-1,-33 107 1,47-117-29,4 0 0,1 0 0,3 1 0,3 0 0,2 0 0,3 0 0,2 0 0,20 106-1,-7-97-27,2-1-1,3-1 0,3-1 0,3-2 0,2 0 1,3-2-1,44 62 0,-32-60-25,2-2-1,3-2 1,3-2 0,2-3-1,2-2 1,3-2 0,1-3-1,3-3 1,1-2 0,2-4-1,1-2 1,3-3 0,0-3-1,110 28 1,-104-40 70,2-4-1,0-3 1,0-4 0,1-3-1,0-3 1,-1-4-1,0-4 1,0-2 0,0-5-1,-2-2 1,0-4-1,-1-3 1,-1-3 0,-2-4-1,-1-3 1,-2-2-1,-1-4 1,-2-3 0,-2-2-1,-1-4 1,91-92 0,-91 74-6,-3-4 1,-3-1 0,-4-3-1,-3-3 1,-3-1 0,-4-3-1,61-160 1,-75 160 19,-4-2 0,-4-1 0,-3 0 0,-4-1 0,-4-1 0,-4 0 0,-4-1 0,-11-118 0,3 157 10,-2 0 1,-2 1-1,-3 0 1,-1 0 0,-3 1-1,-1 1 1,-3 1-1,-1 1 1,-3 1 0,-1 1-1,-2 1 1,-2 1-1,-2 2 1,-1 1 0,-1 2-1,-3 1 1,0 2-1,-3 1 1,-50-30 0,39 32-34,0 3 1,-2 2-1,-1 2 1,-1 2-1,-1 3 1,-85-15-1,68 22-34,-1 3 0,0 2 0,0 4 0,-119 14 0,77 5 34,2 6 1,0 4-1,2 5 0,1 5 1,2 4-1,-149 83 1,174-79 97,3 4 0,2 3 0,2 3 0,3 4 0,3 3 0,2 3 0,4 3 0,-92 124 0,121-140-49,4 0-1,1 2 0,3 2 1,2 0-1,-33 116 0,46-123-58,3 1 0,2-1 0,2 2-1,3-1 1,2 1 0,2-1 0,14 96-1,-3-89-17,2-1-1,3 0 0,3-2 0,2 0 0,2-1 0,2-1 0,3-2 0,2-1 1,54 68-1,-35-59-12,2-2 0,2-2-1,3-2 1,2-3 0,2-3 0,118 70 0,-114-83 37,1-3-1,1-2 1,1-4-1,1-3 1,2-3-1,0-2 0,0-4 1,1-3-1,1-4 1,0-2-1,-1-4 1,1-2-1,134-24 1,-137 13 38,-1-4 1,-1-3-1,-1-2 1,-1-3 0,-1-4-1,-1-2 1,-2-3 0,-1-2-1,-2-3 1,-2-3 0,-2-2-1,-1-2 1,-3-3 0,62-75-1,-66 61 11,-3-2 0,-3-1 0,-2-3 0,-4-1-1,-2-1 1,-4-2 0,28-107 0,-34 84-18,-3-1 0,-5-1 0,-4 0 0,-5-1 0,-8-142-1,-3 169-13,-4 1-1,-2 1 0,-4-1 0,-3 2 0,-52-133 0,48 154-14,-2 1 0,-1 2 0,-3 0 0,-1 2-1,-3 1 1,-1 2 0,-2 1 0,-78-68 0,63 70-20,-1 2 1,-2 2 0,-1 2 0,-2 3-1,0 2 1,-2 3 0,-1 2-1,0 3 1,-66-11 0,20 11-15,1 5 1,-2 5-1,1 4 1,-159 14-1,182-2 47,0 3 1,0 4-1,-86 29 1,116-27 14,2 2 0,0 2 0,1 3 0,1 2 1,-77 55-1,65-32 24,3 2 0,1 3 0,4 2 0,1 2 0,3 3 0,3 1 0,3 3 0,2 1 1,4 2-1,2 2 0,4 0 0,2 3 0,-26 109 0,42-127-45,3 0-1,2 0 1,2 1 0,3-1-1,2 1 1,3 0 0,2 0-1,3-1 1,2 0 0,2-1-1,33 88 1,-19-78-60,2-1 0,4-2-1,2-1 1,2-1 0,4-3 0,1-1-1,3-2 1,2-1 0,3-3 0,1-3-1,3-1 1,1-3 0,2-2 0,119 63-1,-105-69-12,2-2 0,1-4 0,1-3 0,1-3 0,1-4-1,1-3 1,0-3 0,1-4 0,0-3 0,0-3-1,1-4 1,152-24 0,-149 9 69,-1-3 0,-1-3 0,-1-4 0,-1-4 0,-1-3 0,-3-3 0,0-3 0,96-72 0,-119 74 48,-2-3 0,-1-2 0,-2-2 0,-3-2 1,-1-2-1,-3-1 0,-1-2 0,-4-2 0,-1-1 0,-3-2 1,37-98-1,-39 67-27,-5-1-1,-3-1 1,-4-1 0,-4 0 0,-5-1 0,-3 1-1,-4-1 1,-4 0 0,-5 0 0,-3 1 0,-4 0 0,-4 2-1,-43-118 1,40 148-23,-3 0 0,-2 3 0,-2 0 0,-3 2 0,-3 1 0,-49-57 0,48 69 17,-1 2-1,-2 2 1,-1 1 0,-2 3 0,-1 1-1,-2 2 1,-76-37 0,63 41-6,-2 2 0,0 3 0,-2 3-1,0 2 1,-1 3 0,0 3 0,-89-3 0,74 13-15,0 2 1,1 5-1,0 2 0,0 4 1,-127 39-1,112-20 25,2 4 0,1 3 0,2 5 1,2 3-1,2 4 0,3 4 0,2 3 1,3 4-1,2 3 0,-94 107 0,121-117 40,2 3 0,3 2 0,3 1 0,2 2 0,3 2 0,-31 84-1,47-99-27,2 1 0,3 0 0,2 0 0,2 1 0,2 1-1,2 0 1,3-1 0,2 1 0,10 71 0,2-55-35,3-2 0,3 1 0,3-2 1,3-1-1,3-1 0,2-1 0,62 98 1,-36-79-89,4-2-1,2-4 1,4-1 0,137 118 0,-136-138 1,3-4 1,2-2-1,2-4 0,2-2 0,2-5 1,2-2-1,1-4 0,1-4 0,140 30 1,-157-45 126,0-4 1,0-2 0,1-4 0,0-2 0,-1-2-1,1-4 1,-1-3 0,0-2 0,0-3 0,-2-3 0,0-2-1,-1-3 1,87-44 0,-89 33 58,-2-2 1,-2-3-1,-1-2 0,-2-2 1,84-87-1,-100 88-36,-1-2-1,-3-1 1,-1-1 0,-3-1 0,-1-2 0,-3-1-1,32-87 1,-35 66-40,-4-1-1,-2-1 0,-4 0 0,-3-1 1,-3 0-1,-3-1 0,-3 1 0,-3 0 1,-4 0-1,-2 0 0,-4 1 0,-3 1 1,-3 1-1,-2 0 0,-41-82 0,37 102-29,-2 2-1,-1 1 1,-3 1-1,-2 2 1,-1 1-1,-3 2 0,-1 1 1,-1 3-1,-77-54 1,60 53 14,-2 3 0,-1 3-1,-1 2 1,-1 3 0,-2 2 0,0 3 0,-98-17 0,87 26 4,-1 3 0,0 4 0,0 3-1,0 3 1,0 3 0,0 4 0,1 3 0,0 4 0,1 2 0,0 4 0,-74 32 0,72-20 0,2 2 0,1 4 0,2 3 0,1 3 0,3 3 0,2 3 0,2 3 0,3 3-1,2 2 1,-52 69 0,73-80 4,3 2 0,1 2 0,3 1 0,2 2 0,3 0 0,2 1 0,2 2 0,3 0 0,-13 81 0,24-98-17,3 0-1,1 0 1,2 0 0,1 0 0,3 0-1,1 0 1,2 0 0,2-1 0,2 0 0,1-1-1,2 0 1,2 0 0,1-1 0,38 62 0,-21-52 3,2-2 1,2-1 0,2-2 0,2-2 0,2-1 0,1-2 0,2-3 0,93 56 0,-54-44-49,2-4 0,1-4 0,3-4 1,147 36-1,-153-51 15,1-4 1,1-4 0,1-4-1,-1-3 1,1-5 0,0-3-1,154-26 1,-170 15 68,-1-4 0,-1-2 0,-1-4 0,-1-3 0,-1-2 0,-2-4 0,-1-2 0,-2-3 0,100-80 0,-127 87 14,-1-1 0,-1-2 0,-2-2 1,-2 0-1,-1-2 0,-2-1 0,-2-2 0,-1 0 0,-3-1 0,-1-1 0,-2-1 1,12-50-1,-16 43-30,-3 0 0,-3-1 1,-1 0-1,-3 0 0,-2 0 0,-2-1 1,-2 1-1,-3 0 0,-2 1 1,-24-83-1,19 95-8,-1-1 0,-2 2 1,-1 0-1,-2 1 0,-2 1 0,-1 1 0,-2 1 1,-1 1-1,-2 1 0,-1 1 0,-1 1 0,-2 2 1,-1 1-1,0 2 0,-2 1 0,-2 2 0,0 1 1,0 1-1,-2 3 0,0 1 0,-2 1 0,1 3 1,-1 1-1,-1 2 0,-47-5 0,42 10 45,-1 2-1,1 2 1,0 2-1,-1 2 1,1 3-1,-68 17 1,58-8-32,0 4 0,2 1 0,0 3 1,-90 54-1,84-38 1,2 1 1,2 4-1,2 2 1,2 2-1,2 2 1,2 2-1,3 3 1,2 1 0,-40 72-1,59-85-21,2 0 0,2 2 0,2 0 0,2 2 0,2 0 0,2 0 0,-7 61 0,15-80-20,2 0 0,1 0 0,2 0 0,0 0 0,2 0-1,1-1 1,1 1 0,2-1 0,1 0 0,1-1 0,1 0 0,1 0 0,26 42 0,-27-53 14,2 0 0,0-1 0,0-1 1,2 0-1,0 0 0,0-1 0,1-1 0,1-1 0,0 0 0,18 9 0,-12-9 16,0-2 1,1 0-1,0-2 0,1 0 0,0-2 1,0 0-1,30 1 0,-7-5 23,1-2-1,-1-2 1,0-2 0,0-2-1,-1-2 1,1-2-1,81-31 1,-57 12-26,-2-3-1,-1-2 1,-2-4 0,-1-2 0,-3-3-1,101-92 1,-104 78-52,-1-3-1,-4-1 1,-2-4-1,-3-1 1,-4-3-1,39-77 1,-66 113 32,-2 0 0,-2-2 0,-1 1 1,-2-2-1,-1 0 0,5-39 1,-13 63 25,-1 1 0,-1-1 0,1 1 0,-2-1 0,0 1 0,0-1 0,-1 1 0,-1 0 0,0 0 0,-1 0 0,0 0 0,0 0 0,-2 1 0,1 0 1,-1 0-1,-1 0 0,0 1 0,0 0 0,-1 0 0,-1 1 0,-16-15 0,5 9 8,-1 2-1,-1 0 1,0 1-1,0 1 1,-1 1 0,0 2-1,-1 0 1,0 1-1,0 1 1,0 2 0,-1 0-1,0 2 1,0 0 0,-44 4-1,23 1 14,0 3 0,0 2 0,0 1 0,1 3 0,0 1 0,1 3-1,-45 22 1,28-6 8,2 3 0,1 3 0,2 1-1,2 4 1,1 1 0,-45 52 0,24-15 16,4 3 1,3 3 0,-56 97-1,87-124-36,3 0-1,-45 114 0,70-155-27,1 1-1,2 0 0,0 0 1,0 0-1,2 1 0,1-1 1,1 1-1,0 0 0,2 0 0,0-1 1,1 1-1,1 0 0,9 30 1,-7-40 9,0 0 1,0-1 0,1 1 0,0-1-1,1 0 1,0 0 0,1-1-1,0 0 1,0 0 0,1-1-1,0 0 1,1-1 0,0 0 0,0 0-1,0-1 1,1 0 0,0-1-1,0 0 1,0-1 0,0 0 0,1-1-1,14 2 1,4 1 32,1-3 0,0 0 0,-1-2 0,1-2-1,0 0 1,-1-2 0,54-12 0,-36 2-13,0-2 0,-1-2-1,-1-2 1,0-2 0,-1-2-1,-2-2 1,-1-2 0,0-1 0,-3-3-1,51-48 1,-45 33-48,-1-2 0,-3-1-1,-2-3 1,-2-1 0,-2-1 0,-3-3 0,39-94-1,-57 116 17,-2 0 0,-1-1 0,-1 0 0,4-44 0,-12 64 23,0 1 0,-2 0 0,0-1-1,-1 1 1,0-1 0,-1 1 0,-1 0 0,0 0-1,-1 0 1,-1 1 0,-1-1 0,-12-23 0,10 24 7,-2 1 0,0 1 1,0 0-1,-1 0 0,-1 1 1,0 1-1,0 0 0,-1 0 1,0 2-1,-1-1 0,0 2 1,0 0-1,-1 0 0,0 1 1,0 1-1,-27-5 0,5 2-6,0 3 0,0 1-1,0 2 1,-1 1 0,1 2-1,-42 6 1,20 2-7,1 3 0,1 2-1,0 3 1,1 2 0,1 3 0,0 2 0,-94 58-1,105-54 12,2 2-1,1 1 1,2 3-1,1 1 1,2 1-1,1 3 1,2 0-1,2 2 1,-34 60-1,51-75-21,1 0-1,1 0 1,2 1-1,0 1 1,2-1-1,1 2 1,2-1 0,0 1-1,2 0 1,1 37-1,2-54 0,1 0-1,0 0 1,1 0-1,0 0 1,1 0-1,0 0 1,1 0-1,0-1 1,1 0-1,1 0 1,-1 0-1,2-1 1,-1 1-1,2-1 1,-1-1-1,1 0 1,0 0-1,1 0 1,0-1-1,1 0 1,0-1-1,0 0 1,0-1-1,1 0 1,0-1-1,17 7 1,-1-4 13,-1-2 0,1-1 0,0 0 0,0-3 0,0 0 0,0-1 1,0-2-1,0-1 0,0-1 0,0-1 0,0-1 0,30-11 0,16-7 12,-1-4 0,-1-2-1,74-44 1,-73 32-22,-1-4 0,-2-2 0,103-93 0,-127 97-30,-1-2 0,-3-1 0,-1-2 1,-3-2-1,45-80 0,-72 111 29,0 0 0,-2 0 1,0 0-1,-1-1 0,-1 0 0,-1 0 0,-1-1 0,2-23 1,-6 38 9,1 0 1,-1 1 0,-1-1 0,1 0 0,-1 0 0,0 0 0,0 0 0,-1 0 0,0 1 0,0-1 0,0 0 0,-1 1 0,1 0 0,-1 0 0,-1 0 0,1 0 0,-1 0 0,0 0 0,0 1 0,0 0 0,0 0 0,-1 0 0,0 0 0,0 1 0,0 0 0,0 0 0,0 0 0,0 0 0,-1 1 0,0 0 0,-10-2 0,-4-1 4,0 2 1,0 1-1,0 0 1,0 1-1,0 1 1,-1 1-1,1 1 1,-28 7-1,1 1 3,1 3 0,-66 28 0,56-17 2,2 3 1,0 2-1,2 3 0,2 1 1,-88 77-1,109-83-9,0 2 0,2 1 1,1 1-1,1 1 0,2 1 0,1 1 0,2 1 0,1 1 0,-25 68 0,39-87-31,1 0 0,0 1 0,1-1 0,1 1-1,0 0 1,2-1 0,0 1 0,3 24 0,-2-36 13,0 0 0,0 0 0,0 0 1,1 0-1,0 0 0,0 0 0,1 0 1,0 0-1,0-1 0,0 1 0,0-1 1,1 0-1,0 0 0,0 0 0,0-1 0,1 1 1,0-1-1,-1 0 0,2 0 0,-1-1 1,0 0-1,1 0 0,-1 0 0,1 0 1,0-1-1,11 3 0,-3-3 16,1 0 0,-1-2 0,0 1 0,0-2 0,1 0 0,-1-1-1,0 0 1,0-1 0,0-1 0,-1 0 0,17-7 0,15-8 33,81-49-1,-73 36-27,-1-3-1,56-49 0,-85 64 6,-2 0-1,0-2 0,-2 0 0,0-1 0,-2-1 0,27-46 0,-41 64 0,0 0 0,-1 0 0,1-1-1,-1 1 1,-1 0 0,1-1 0,-1 0-1,0 1 1,0-1 0,-1 1 0,0-1-1,-1-7 1,1 11-9,-1 0 1,0 0-1,0 0 0,0 0 1,0 0-1,-1 1 0,1-1 1,-1 0-1,0 1 1,0-1-1,0 1 0,0-1 1,0 1-1,0 0 0,-1 0 1,1 0-1,-1 0 0,1 0 1,-1 1-1,0-1 0,1 1 1,-1 0-1,0-1 0,0 1 1,0 1-1,0-1 1,-4 0-1,-7-1-7,0 0 1,-1 1 0,1 1-1,0 1 1,-1 0-1,1 0 1,0 2 0,0-1-1,0 2 1,-25 9-1,-8 7 20,-75 41 0,69-30 7,-76 56 1,109-72-37,2 1 0,0 0 0,1 1 0,0 2 1,2-1-1,-25 40 0,36-51-4,0 0-1,1-1 0,0 1 1,0 1-1,1-1 1,0 0-1,0 0 0,1 1 1,0-1-1,0 1 0,1 0 1,0-1-1,0 1 1,1-1-1,0 1 0,4 14 1,-4-17 1,2 0 1,-1 0-1,1-1 1,-1 1-1,1 0 1,1-1-1,-1 0 1,1 0-1,-1 0 1,1 0-1,0 0 1,0-1-1,1 0 0,-1 0 1,1 0-1,0 0 1,0-1-1,-1 0 1,2 0-1,-1 0 1,0 0-1,0-1 1,0 0-1,11 1 1,4-1 0,1-1 1,0 0-1,-1-2 0,1 0 1,-1-1-1,0-1 1,0-1-1,0-1 0,-1-1 1,29-13-1,-6-1 19,0-2 0,-2-2 0,58-45 0,-65 42 14,0-1 0,-2-1 0,-2-2 0,36-49 0,-50 60 4,-1 0 0,-1-1 0,-2 0 0,0-1 0,-1 0 0,-1 0 0,-1-1 0,8-46 0,-15 62-6,0 0-1,0 0 1,-1 0 0,0-1-1,-1 1 1,0 0-1,0 0 1,-1 0-1,1 0 1,-2 0-1,1 0 1,-1 1 0,-1-1-1,1 1 1,-6-8-1,5 9-1,-1 1 1,0-1-1,0 1 0,0 0 1,0 1-1,-1-1 0,0 1 1,0 0-1,0 1 0,0-1 0,-1 1 1,1 0-1,-1 1 0,0 0 1,0 0-1,0 0 0,-12-1 0,-4 2-1,-1 1 0,1 1-1,0 0 1,-1 2 0,1 1-1,0 1 1,0 1 0,1 1-1,0 1 1,-40 19-1,19-4 15,1 1 0,1 2 0,1 2 0,-47 42 0,62-46-22,0 0 0,1 2 0,2 0 1,1 2-1,1 0 0,1 1 0,2 1 0,-21 47 0,33-62-13,0-1-1,1 1 0,0 0 1,1 0-1,1 1 1,1-1-1,0 0 0,0 1 1,4 20-1,-1-25 1,0 1 0,1 0 0,1-1 0,0 1 0,0-1 0,1 0 0,0 0 0,1-1 0,1 0 0,-1 0 0,2 0 0,-1-1 0,12 11-1,-7-9 7,0-1 0,0 0 0,1 0-1,0-2 1,0 1 0,1-2 0,1 0-1,-1 0 1,1-2 0,0 0 0,16 4-1,-10-5 7,1-1-1,0-1 1,-1-1-1,1-1 1,0 0-1,-1-2 1,35-6-1,-30 2 3,1-1 0,-1-1 0,0-2 0,-1 0 0,0-1 0,-1-2-1,0-1 1,-1 0 0,0-2 0,-1-1 0,-1 0 0,-1-2 0,22-25 0,-32 31-5,-1 1 1,0-1-1,-1-1 1,0 0-1,-1 0 1,-1-1-1,-1 1 1,0-1-1,0 0 1,3-28-1,-7 37 6,0 0 0,-1 0 0,0 0 0,0 0 0,-1-1 0,1 1-1,-1 0 1,-1 0 0,1 0 0,-1 0 0,0 0 0,0 1 0,-1-1 0,0 1 0,0-1 0,0 1 0,0 0 0,-1 0-1,0 0 1,0 0 0,-1 1 0,1 0 0,-1 0 0,0 0 0,0 0 0,0 1 0,0 0 0,-1 0 0,-8-3 0,-1 0-5,-1 2 1,1 0-1,-1 1 1,0 1-1,0 0 1,0 1 0,0 0-1,0 2 1,0 0-1,0 1 1,1 0-1,-29 9 1,14-3-28,0 2 0,1 2 0,1 0 1,0 2-1,-43 29 0,61-37 5,1 1 0,0 0 0,1 0 0,-1 1 1,2 0-1,-1 1 0,1 0 0,0 0 0,-8 16 0,12-19 4,0 0 1,1 0-1,0 0 0,0 0 0,1 0 0,0 0 1,0 1-1,0-1 0,1 1 0,0-1 0,0 0 0,1 1 1,0-1-1,0 0 0,0 1 0,1-1 0,-1 0 1,6 10-1,0-2 3,1-1 1,1 0 0,0 0 0,0-1-1,1 0 1,1-1 0,0 0-1,0-1 1,1 0 0,1-1-1,0 0 1,0-1 0,25 12-1,17 5-11,1-3-1,64 17 1,-66-21-146,1-3 0,0-2 0,0-2 0,90 5 0,-146-16 176,1-1-1,0 1 1,0 0-1,0 0 1,0 0-1,0 0 1,0 0-1,0 0 1,0-1-1,0 1 1,0 0-1,0 0 1,0 0-1,0 0 1,0 0-1,0 0 1,0-1-1,0 1 1,0 0-1,0 0 1,0 0-1,0 0 1,0 0-1,0 0 1,0-1-1,0 1 1,1 0-1,-1 0 1,0 0-1,0 0 1,0 0-1,0 0 1,0 0-1,0 0 1,0-1-1,0 1 1,0 0-1,1 0 1,-1 0-1,0 0 1,0 0-1,0 0 1,0 0-1,0 0 1,0 0-1,1 0 1,-1 0-1,0 0 1,0 0-1,0 0 1,0 0-1,0 0 1,1 0-1,-1 0 1,0 0-1,0 0 1,0 0-1,0 0 1,-17-10 48,-28-10-198,19 11 20,16 6 95,1 0 0,0-1-1,0 0 1,0 0 0,1 0 0,-1-1 0,1-1 0,-14-11-1,22 17 24,0 0 0,0 0 0,0 0 0,0-1 0,0 1 0,0 0-1,-1 0 1,1 0 0,0 0 0,0 0 0,0 0 0,0 0-1,0-1 1,0 1 0,0 0 0,0 0 0,0 0 0,0 0 0,0 0-1,0 0 1,0 0 0,0-1 0,0 1 0,0 0 0,0 0-1,0 0 1,0 0 0,0 0 0,0 0 0,0-1 0,0 1 0,0 0-1,0 0 1,1 0 0,-1 0 0,0 0 0,0 0 0,0 0-1,0 0 1,0-1 0,0 1 0,0 0 0,0 0 0,0 0 0,1 0-1,-1 0 1,0 0 0,0 0 0,0 0 0,0 0 0,0 0-1,0 0 1,0 0 0,1 0 0,-1 0 0,0 0 0,0 0 0,0 0-1,0 0 1,0 0 0,0 0 0,1 0 0,14 0-204,14 5 32,-6 2 21,26 4-1151,-49-11 1295,1-1 42,-1 0 1,1 1-1,-1-1 1,0 0-1,1 0 1,0 0 0,-1 1-1,1-1 1,-1 0-1,1 1 1,0-1-1,-1 0 1,1 1 0,0-1-1,0 1 1,0-1-1,-1 1 1,1 0-1,0-1 1,0 1 0,0 0-1,0-1 1,0 1-1,0 0 1,-1 0-1,1 0 1,0 0 0,0 0-1,0 0 1,0 0-1,0 0 1,2 1-1,12 0-37,1 0-1,-1 2 1,0-1-1,25 9 0,8 2 41,-37-11-550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5.690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2264 0 8450,'-187'62'496,"-7"24"120,-15 46-304,-12 15-48,-6 32-144,-7 17-48,4 12 0,21 8-16,28 11-24,26-9-8,50-2-104,23 2-144,52-7-472,30-1-496,51-1 624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7.75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31 0 5305,'-20'18'176,"11"8"-8,8 3 88,9 5 128,10-1 16,16 1 137,7 0-57,16 1-184,7-1-88,10 2-344,6-4-104,11-8-144,-3-1-65,3-8-135,-4-6-80,-7-8-328,-5-1-464,-10-10 848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8.01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88 0 4425,'-36'11'40,"10"5"-80,6 2-136,15 1 360,8 1 152,19 5 256,10 0 72,19 5-192,13 2-152,23 0-384,12 1-224,8-8-512,0-2-168,-6-12-288,-9-4-81,-12-7 833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08.48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716 1 1384,'-69'14'408,"-8"11"377,-3 3 31,-3 15-120,1 7-8,6 15-48,3 12-64,11 11-216,12 3-104,15 3-168,10-2-80,21-3-624,13-2-280,30-9 424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52.559"/>
    </inkml:context>
    <inkml:brush xml:id="br0">
      <inkml:brushProperty name="width" value="0.2" units="cm"/>
      <inkml:brushProperty name="height" value="0.2" units="cm"/>
      <inkml:brushProperty name="color" value="#85DFFF"/>
    </inkml:brush>
  </inkml:definitions>
  <inkml:trace contextRef="#ctx0" brushRef="#br0">0 233 784,'34'-28'414,"0"0"0,2 3-1,1 1 1,0 2 0,2 1 0,1 2-1,62-21 1,-83 34-637,1 1 0,-1 0 0,1 1 0,0 2-1,35-1 1,-29 3-123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53.088"/>
    </inkml:context>
    <inkml:brush xml:id="br0">
      <inkml:brushProperty name="width" value="0.2" units="cm"/>
      <inkml:brushProperty name="height" value="0.2" units="cm"/>
      <inkml:brushProperty name="color" value="#85DFFF"/>
    </inkml:brush>
  </inkml:definitions>
  <inkml:trace contextRef="#ctx0" brushRef="#br0">0 62 1240,'1'-3'192,"1"1"-1,-1 0 0,0 0 0,1-1 0,0 1 1,-1 0-1,1 0 0,0 1 0,0-1 1,0 0-1,0 1 0,0-1 0,0 1 1,1-1-1,-1 1 0,0 0 0,1 0 1,-1 0-1,1 0 0,-1 1 0,4-1 1,67-12-64,-46 9 252,-13 1-627,-1 1 0,1 0-1,0 1 1,-1 0 0,1 1 0,0 0 0,0 2-1,0-1 1,-1 2 0,1 0 0,-1 0 0,0 1-1,15 7 1,-9-2-224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53.458"/>
    </inkml:context>
    <inkml:brush xml:id="br0">
      <inkml:brushProperty name="width" value="0.2" units="cm"/>
      <inkml:brushProperty name="height" value="0.2" units="cm"/>
      <inkml:brushProperty name="color" value="#85DFFF"/>
    </inkml:brush>
  </inkml:definitions>
  <inkml:trace contextRef="#ctx0" brushRef="#br0">34 32 1224,'-20'9'384,"8"0"296,10 0-103,6-4-9,15-1 136,10-4 32,17 0-72,5-4-96,12-1-368,-1-1-184,0-2-296,-2-1-144,-1 0-264,3 0-104,-3 0-488,-6 0 727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54.098"/>
    </inkml:context>
    <inkml:brush xml:id="br0">
      <inkml:brushProperty name="width" value="0.2" units="cm"/>
      <inkml:brushProperty name="height" value="0.2" units="cm"/>
      <inkml:brushProperty name="color" value="#85DFFF"/>
    </inkml:brush>
  </inkml:definitions>
  <inkml:trace contextRef="#ctx0" brushRef="#br0">290 3 1744,'-20'-1'458,"-1"0"-1,1 0 0,0 2 0,-31 5 1,38-4-148,1 1 0,0 0 0,0 1 1,0 0-1,0 0 0,0 2 0,1-1 1,-14 10-1,22-13-285,1 0 1,-1-1 0,1 1-1,-1 0 1,1 0-1,0 0 1,0 0 0,0 1-1,0-1 1,0 1-1,1-1 1,-1 1 0,1 0-1,-1-1 1,1 1-1,0 0 1,0 0 0,1 0-1,-1 0 1,0 0-1,1 0 1,0 0 0,0 0-1,0 0 1,0 0-1,0 0 1,0 0 0,1 0-1,-1 0 1,1 0-1,0 0 1,3 5 0,-1-2-12,1-1 0,0 1 0,0-1 0,0 0 1,1 0-1,-1 0 0,1-1 0,1 0 0,-1 0 0,1 0 1,-1-1-1,1 1 0,0-1 0,9 3 0,19 5-19,0-1 0,1-2 0,0-2 0,67 5 0,148-13-451,-132-7-637,-1-5 1,149-39-1,-148 24 285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54.498"/>
    </inkml:context>
    <inkml:brush xml:id="br0">
      <inkml:brushProperty name="width" value="0.2" units="cm"/>
      <inkml:brushProperty name="height" value="0.2" units="cm"/>
      <inkml:brushProperty name="color" value="#85DFFF"/>
    </inkml:brush>
  </inkml:definitions>
  <inkml:trace contextRef="#ctx0" brushRef="#br0">1 83 1760,'39'3'352,"9"-3"481,5-2 143,7 1 32,6-3-88,12 2-336,4-1-152,5 1-247,-2 0-89,0-1-88,-1 1-8,-1-5-56,3 0-137,-1-2-471,0-4-280,-5 1-744,-7-4 848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54.797"/>
    </inkml:context>
    <inkml:brush xml:id="br0">
      <inkml:brushProperty name="width" value="0.2" units="cm"/>
      <inkml:brushProperty name="height" value="0.2" units="cm"/>
      <inkml:brushProperty name="color" value="#85DFFF"/>
    </inkml:brush>
  </inkml:definitions>
  <inkml:trace contextRef="#ctx0" brushRef="#br0">0 145 1360,'20'-2'192,"10"-2"288,6-3-87,4-2-57,8-1-8,7-4-128,2-2-64,0-2-104,-2 0-120,-2-5-600,-1 0 456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55.980"/>
    </inkml:context>
    <inkml:brush xml:id="br0">
      <inkml:brushProperty name="width" value="0.2" units="cm"/>
      <inkml:brushProperty name="height" value="0.2" units="cm"/>
      <inkml:brushProperty name="color" value="#85DFFF"/>
    </inkml:brush>
  </inkml:definitions>
  <inkml:trace contextRef="#ctx0" brushRef="#br0">1 19 2873,'6'-3'329,"1"0"0,-1 0 0,1 1 0,0 0 1,0 0-1,0 1 0,0 0 0,0 0 0,13 0 1,70 8 550,-57-4-682,81 3-257,-72-5-604,-1 1 0,0 2 0,0 1 0,63 18 0,-56 0-1074,-31-9 1237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6.06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1567 0 10234,'-206'83'576,"-2"53"120,4 19-183,21 33-305,12 19-104,16 16-88,13 7-16,29 14-8,16-10-16,42 7-176,22 0-184,37-7-513,19 1-239,36-13-480,18-13-153,28-18 1033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56.265"/>
    </inkml:context>
    <inkml:brush xml:id="br0">
      <inkml:brushProperty name="width" value="0.2" units="cm"/>
      <inkml:brushProperty name="height" value="0.2" units="cm"/>
      <inkml:brushProperty name="color" value="#85DFFF"/>
    </inkml:brush>
  </inkml:definitions>
  <inkml:trace contextRef="#ctx0" brushRef="#br0">1 1 856,'23'0'32,"4"0"24,3 0 32,0 2 0,2 1 0,0 3-88,2-1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10.295"/>
    </inkml:context>
    <inkml:brush xml:id="br0">
      <inkml:brushProperty name="width" value="0.2" units="cm"/>
      <inkml:brushProperty name="height" value="0.2" units="cm"/>
      <inkml:brushProperty name="color" value="#85DFFF"/>
    </inkml:brush>
  </inkml:definitions>
  <inkml:trace contextRef="#ctx0" brushRef="#br0">120 352 912,'-11'-3'5439,"13"-9"-4960,1 1 1,0 0 0,0 0 0,1 0-1,1 0 1,0 1 0,0 0-1,1 0 1,9-12 0,0 3-174,1 1 0,0 1-1,2 0 1,0 2 0,1 0 0,0 1 0,37-20 0,-37 24-159,1 1 1,0 1 0,0 1-1,0 1 1,24-4-1,-25 9-101,-1 2 0,0 0 0,0 1 0,0 0 0,28 9 0,27 3 24,-56-11-65,-1 1 0,0 0 1,0 1-1,0 1 0,17 9 1,-8-5 18,-21-7-15,20 9 67,-17-13-39,-12-11-22,2 9-4,-1-1-1,0 1 1,1-1-1,-1 1 0,-1 0 1,1 1-1,0-1 1,-1 1-1,1 0 1,-1 0-1,0 0 1,1 1-1,-1-1 1,0 1-1,0 0 0,-7 0 1,-9-1 50,0 1 0,-30 1 1,30 1-18,-1 0 1,1 2-1,0 0 1,0 1-1,0 1 1,1 1-1,-1 1 1,1 1 0,-35 20-1,9 0-23,33-21-20,0 0 0,0 1 0,1 1 1,0 0-1,1 0 0,0 1 0,1 0 0,0 1 0,0 0 0,-12 20 0,16-21-1,4-9 1,1 1 0,0 0-1,0 0 1,0 0 0,0 0 0,0 0-1,0 0 1,0 0 0,1 0-1,-1 0 1,1 0 0,-1 0 0,1 0-1,0 4 1,0-6 28,2-3-19,0-1-1,0 1 1,0-1-1,0 1 1,-1-1-1,0 0 1,0 0-1,0 0 1,0 0-1,0-7 0,1 0 12,1 0-1,0 0 1,1 0-1,0 0 1,1 0-1,0 1 1,0 0-1,1 0 1,1 0-1,-1 1 1,2 0-1,-1 0 1,1 0-1,0 1 1,1 1-1,0-1 1,0 1-1,17-9 1,-17 11-16,0-1 0,0 2 0,0-1 1,0 1-1,1 1 0,-1 0 0,1 0 0,0 1 0,0 0 0,0 0 1,0 1-1,1 1 0,-1 0 0,0 0 0,0 1 0,0 0 0,0 1 1,0 0-1,0 1 0,0-1 0,13 7 0,-11-2-2,0 0-1,-1 1 1,1 0-1,-2 1 1,1 0-1,-1 0 1,-1 1-1,1 1 1,-2-1-1,0 2 1,0-1-1,-1 1 1,0 0-1,-1 0 1,0 1-1,5 19 1,-11-32-2,0 1 0,0 0 0,0-1 0,0 1-1,0 0 1,0-1 0,0 1 0,1 0 0,-1 0 0,0-1 0,0 1 0,1-1 0,-1 1 0,0 0 0,1-1 0,-1 1 0,0-1 0,1 1-1,-1-1 1,1 1 0,-1-1 0,1 1 0,-1-1 0,1 1 0,-1-1 0,1 0 0,0 1 0,-1-1 0,1 0 0,0 1 0,-1-1-1,1 0 1,0 0 0,-1 0 0,1 0 0,0 0 0,-1 0 0,1 0 0,0 0 0,-1 0 0,1 0 0,0 0 0,0 0 0,0 0-1,9-1-17,-187 8 129,34-6-40,87 1-44,1-2-1,-1-3 1,-107-18 0,159 20-21,3 0-7,0 1-1,1 0 1,-1-1 0,1 1-1,-1 0 1,0 0 0,1 0-1,-1-1 1,0 1 0,1 0-1,-1 0 1,0 0 0,1 0-1,-1 0 1,0 0 0,1 0-1,-1 1 1,0-1 0,1 0-1,-1 0 1,1 0 0,-1 1-1,0-1 1,1 0 0,-1 0-1,1 1 1,-1-1 0,1 1-1,-1-1 1,1 1 0,-1-1-1,1 1 1,-1-1 0,1 1-1,-1-1 1,1 1 0,-1 0-1,41 3 108,0 2-85,23 4 30,0-3 0,0-2 0,0-3 0,70-7-1,-61 5-28,-62 1-10,0 0-1,0-1 1,1 0-1,-1 0 1,0-1 0,0-1-1,0 1 1,15-6-1,17-5-33,-36 13 24,-28 7-6,-1-4 18,0 0 0,-1-1 1,1-2-1,-1 0 0,-24-3 0,-18 1 18,-162 10-8,-54 2 1,261-9-44,39 5-20,37 5-18,-14-8 57,0-1 1,59-4 0,20 0 1,-75 4 6,0-3 0,0-1 0,-1-2 0,1-3 0,-1-1 1,66-19-1,-58 10 32,-49 15-35,-1 0-1,0 0 1,0-1 0,0 1-1,0-1 1,0 1-1,0-1 1,0 0 0,0 0-1,-1 0 1,1 0-1,-1 0 1,0 0 0,1 0-1,-1-1 1,0 1-1,0 0 1,0-1 0,-1 1-1,1-1 1,0-3 0,-1 2-2,0 0 1,0-1 0,-1 1-1,0 0 1,0 0 0,0-1 0,0 1-1,0 0 1,-1 0 0,0 0 0,-3-5-1,-6-8 6,-1 0 0,0 1 0,-2 1-1,-15-16 1,28 30-8,-2-1-2,-47-44 10,46 43-16,0 1 1,0-1-1,0 1 0,0-1 0,0 1 0,0 0 0,-1 1 1,1-1-1,-1 1 0,1 0 0,-1 0 0,-5-1 0,10 2-16,51 15-33,-35-11 54,-1 0 1,0 2-1,0-1 1,-1 2-1,0 0 0,0 1 1,0 0-1,-1 1 0,-1 1 1,1 0-1,-1 0 1,-1 1-1,0 1 0,15 20 1,-24-28 1,-1-1 0,0 0 0,0 1 0,0-1 0,0 1 0,0-1 0,-1 1 1,1-1-1,-1 1 0,0-1 0,0 1 0,0-1 0,-1 1 0,1 0 0,-1-1 0,0 1 0,0-1 1,0 0-1,0 1 0,-1-1 0,1 0 0,-1 0 0,-3 5 0,-5 6 7,-1 0 0,0-1 0,-19 19 0,22-25-2,-9 13-99,17-16-47,16-11 117,-9 3 33,0 0 0,0 0 0,-1-1 0,1 0 0,-1 0 0,0-1 0,-1 0 0,1 0 0,-1 0 0,8-13 0,-12 15-4,1 0 1,0 1-1,-1-1 0,0 0 1,0 0-1,0 0 1,0 0-1,0 0 0,-1 0 1,0-1-1,0 1 1,0 0-1,0 0 1,-1 0-1,0 0 0,1 0 1,-1 0-1,-1 0 1,1 0-1,-1 0 1,1 1-1,-1-1 0,-3-4 1,-4-5 3,-1 0-1,1 1 1,-2 0 0,0 1-1,0 0 1,-1 1 0,0 0 0,-1 1-1,0 0 1,0 1 0,-1 0 0,0 2-1,-1-1 1,1 2 0,-22-6 0,18 7-3,0 0 0,0 1 0,-1 1 0,1 1 0,-1 1 0,1 0 0,-1 2 0,1 0 0,-1 1 1,1 0-1,0 2 0,-29 10 0,-11 9-12,-27 10-1,-126 69-1,202-98 5,0 1 0,0 0 0,1 0-1,0 0 1,0 1 0,1 0 0,0 1-1,0-1 1,-6 12 0,10-2 24,5-12 42,2-11-15,3-9-45,1 0 0,1 1 1,0 0-1,1 1 1,0 0-1,1 0 0,1 1 1,0 1-1,0 0 1,1 0-1,0 1 1,1 1-1,23-12 0,-6 7 17,0 0-1,1 3 0,0 0 1,1 2-1,57-8 1,-64 13-10,-1 1 1,1 1 0,1 1 0,-1 1 0,0 1-1,34 7 1,-45-6-7,-1 1-1,-1 1 1,1 0-1,0 1 1,-1 0-1,0 1 1,-1 1-1,1 0 1,-1 1-1,0 0 0,-1 0 1,0 1-1,14 16 1,8 3 30,-30-26-33,1 0 0,-1 1 0,1-1 0,-1 1 0,0 0 0,0 0 0,0 0-1,-1 1 1,1-1 0,-1 0 0,0 1 0,0 0 0,0 0 0,3 6 0,1 9 15,-5-18-14,0 0 0,-1 1 0,1-1 0,-1 1 0,1 0 0,-1-1 0,0 1 0,1-1 0,-1 1-1,0-1 1,0 1 0,0 0 0,0-1 0,0 1 0,-1-1 0,1 1 0,0 0 0,-1-1 0,1 1 0,-1-1 0,0 1 0,1-1 0,-2 3 0,1-3 4,2-1-5,-1 0 3,1 0 0,0 0-1,-1 0 1,1 0 0,-1 0-1,1-1 1,0 1 0,-1 0-1,1 0 1,-1-1 0,1 1-1,-1 0 1,1-1 0,0 1-1,-1-1 1,0 1 0,1-1-1,-1 1 1,1-1 0,-1 1-1,0-1 1,1 1 0,-1-1-1,0 1 1,1-1 0,-1 0-1,0 1 1,0-1 0,0 0-1,3-28 60,-4 22-48,0-1 0,0 1 1,0-1-1,-1 1 0,-3-9 1,1 10-10,-1-1 0,1 1 0,-1 0 0,0 1 0,-1-1 0,1 1 0,-1 0 0,0 0 0,-12-7 0,-68-34 2,66 36 2,1 2-2,0 1-1,-1 0 0,1 1 0,-1 2 1,0 0-1,-1 1 0,1 0 0,0 2 1,-1 1-1,1 0 0,-1 2 0,-37 7 1,16 0 36,0 2 1,1 2 0,1 2-1,0 2 1,-41 23 0,72-34-47,0 0 0,1 0 0,-1 1 0,1 0 1,1 1-1,-1 0 0,1 0 0,-11 18 0,5-5 23,0 1 0,-15 40 0,80-139 217,-30 51-245,2 1 0,1 1-1,1 2 1,1 0 0,53-31 0,-57 40 1,0 1 0,1 1 0,1 1 0,-1 1 0,2 1 0,-1 2 1,1 0-1,31-2 0,-21 7 9,-1 2 1,1 1-1,-1 2 1,0 1-1,66 19 1,-92-21 5,-1 1 1,1 0 0,-1 0-1,0 0 1,0 1-1,-1 0 1,1 1 0,-1 0-1,0 0 1,-1 1 0,1-1-1,9 14 1,-5-3 14,0 1 0,0 0 0,-2 0 0,12 34 1,-18-42-13,-1 0 0,0 0 1,-1 0-1,1 13 0,3 20 49,-5-42-58,0 0 1,0 0-1,0 0 1,0 0-1,0 0 1,0 0 0,0 0-1,0 0 1,0 0-1,-1 1 1,1-1-1,0 0 1,-1 0 0,1 0-1,-1 0 1,1 0-1,-1-1 1,0 1-1,1 0 1,-1 0 0,0 0-1,1 0 1,-1-1-1,0 1 1,0 0-1,-1 0 1,-36 13 68,-40-8 3,-95-17-30,0 1-6,-99-5-22,182 8-18,62 8-9,22-1-2,-1 1 0,1-1 0,-1 0 0,1-1 0,-11-2 0,65-27-5183,-19 18 2749,4 1 875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21.430"/>
    </inkml:context>
    <inkml:brush xml:id="br0">
      <inkml:brushProperty name="width" value="0.2" units="cm"/>
      <inkml:brushProperty name="height" value="0.2" units="cm"/>
      <inkml:brushProperty name="color" value="#B7ECFF"/>
    </inkml:brush>
  </inkml:definitions>
  <inkml:trace contextRef="#ctx0" brushRef="#br0">1 33 1728,'87'-4'3631,"2"0"-3155,156-8 129,-1 0-1709,-213 12 737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21.931"/>
    </inkml:context>
    <inkml:brush xml:id="br0">
      <inkml:brushProperty name="width" value="0.2" units="cm"/>
      <inkml:brushProperty name="height" value="0.2" units="cm"/>
      <inkml:brushProperty name="color" value="#B7ECFF"/>
    </inkml:brush>
  </inkml:definitions>
  <inkml:trace contextRef="#ctx0" brushRef="#br0">1 64 1200,'21'2'520,"4"0"441,2-2-105,3 0-440,4-4-136,-1-1-176,3-1-48,1-1-56,1-2-16,-3 1-104,-1 0-104,-2 0-264,-2 0-240,0 3 392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22.883"/>
    </inkml:context>
    <inkml:brush xml:id="br0">
      <inkml:brushProperty name="width" value="0.2" units="cm"/>
      <inkml:brushProperty name="height" value="0.2" units="cm"/>
      <inkml:brushProperty name="color" value="#B7ECFF"/>
    </inkml:brush>
  </inkml:definitions>
  <inkml:trace contextRef="#ctx0" brushRef="#br0">1 0 1448,'33'6'4503,"21"14"-3174,-36-13-1011,-5-2-251,0 1 1,-1 1 0,0 0-1,0 0 1,0 1 0,-1 1-1,0 0 1,0 1 0,14 16 0,-21-21-72,0 0 1,0 1 0,0-1 0,-1 1 0,1 0 0,-1 0 0,-1 0 0,1 1 0,-1-1 0,0 0 0,-1 1 0,1-1 0,-1 1 0,-1 0 0,1-1-1,-1 1 1,0 0 0,-1-1 0,1 1 0,-2 0 0,-2 12 0,-40 77-2564,34-76 1784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23.769"/>
    </inkml:context>
    <inkml:brush xml:id="br0">
      <inkml:brushProperty name="width" value="0.2" units="cm"/>
      <inkml:brushProperty name="height" value="0.2" units="cm"/>
      <inkml:brushProperty name="color" value="#B7ECFF"/>
    </inkml:brush>
  </inkml:definitions>
  <inkml:trace contextRef="#ctx0" brushRef="#br0">721 25 864,'-9'-3'625,"0"0"0,0 1 1,0 0-1,-1 1 0,1 0 0,-1 0 0,1 1 0,-12 0 0,-45-4 353,49 1-820,-1 1 1,1 1-1,0 0 0,-1 1 0,1 1 1,-27 5-1,8 1 192,0 1-1,-36 14 1,49-13-243,1 0 1,1 2-1,0 0 1,0 1-1,1 1 1,1 1-1,-29 27 1,40-34-172,0 2 0,1-1 0,0 1-1,1 0 1,0 1 0,0 0 0,1-1 0,-5 13 0,8-15-175,0 0 0,0 0 0,1 0 0,0 0 0,0 1 0,0-1 0,1 0 0,0 0 0,1 0 0,0 1 0,0-1-1,0 0 1,4 11 0,2-1-697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24.612"/>
    </inkml:context>
    <inkml:brush xml:id="br0">
      <inkml:brushProperty name="width" value="0.2" units="cm"/>
      <inkml:brushProperty name="height" value="0.2" units="cm"/>
      <inkml:brushProperty name="color" value="#B7ECFF"/>
    </inkml:brush>
  </inkml:definitions>
  <inkml:trace contextRef="#ctx0" brushRef="#br0">1 1 2529,'1'1'169,"0"1"1,0 0-1,1 0 1,-1-1-1,1 1 1,0-1-1,-1 1 1,1-1-1,0 0 1,0 0-1,0 0 1,0 0-1,0 0 1,0 0-1,0 0 1,0-1-1,0 1 1,1-1-1,-1 1 1,3-1-1,54 6 218,-45-5-269,290 37 41,-6 0 180,-7-16-1891,-256-21 966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25.269"/>
    </inkml:context>
    <inkml:brush xml:id="br0">
      <inkml:brushProperty name="width" value="0.2" units="cm"/>
      <inkml:brushProperty name="height" value="0.2" units="cm"/>
      <inkml:brushProperty name="color" value="#B7ECFF"/>
    </inkml:brush>
  </inkml:definitions>
  <inkml:trace contextRef="#ctx0" brushRef="#br0">12 147 808,'-1'0'61,"1"0"0,-1 0 0,1 0 0,-1 0 0,1 0-1,0 0 1,-1 0 0,1 0 0,-1 0 0,1 0 0,0-1 0,-1 1-1,1 0 1,-1 0 0,1 0 0,0 0 0,-1-1 0,1 1 0,0 0 0,-1 0-1,1-1 1,0 1 0,-1 0 0,1-1 0,0 1 0,0 0 0,0-1-1,-1 1 1,1 0 0,0-1 0,0 1 0,0-1 0,0 1 0,-1 0 0,1-1-1,0 1 1,0-1 0,0 1 0,0 0 0,0-1 0,0 1 0,0-1-1,0 1 1,0 0 0,0-1 0,0 1 0,1-1 0,-1 1 0,0-1 0,23-22 939,38-15-660,-36 25-260,1 2 0,0 0 0,0 2 0,34-8 0,-43 14-338,-1 0 1,1 1-1,0 0 0,0 2 0,0 0 0,0 0 0,0 2 0,21 4 0,-7 4-492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25.692"/>
    </inkml:context>
    <inkml:brush xml:id="br0">
      <inkml:brushProperty name="width" value="0.2" units="cm"/>
      <inkml:brushProperty name="height" value="0.2" units="cm"/>
      <inkml:brushProperty name="color" value="#B7ECFF"/>
    </inkml:brush>
  </inkml:definitions>
  <inkml:trace contextRef="#ctx0" brushRef="#br0">1 54 1544,'16'-4'168,"3"4"168,1-2 137,5 1 215,0-3 96,3 0 128,4-1-72,5-2-216,2 0-176,0 2-296,0-1-79,-3 1-114,-1 3-87,-4 0-240,-1 4-296,-4 2 360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1.02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359 1 1512,'-64'12'224,"2"2"184,1 0-127,10-1-177,3-1-48,16-1-176,5-2-217,13-2 193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6.43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795 0 10058,'-200'185'512,"25"32"96,33 42-352,26 13-96,35 31-336,17 6-160,48-2-192,26-12-80,46-27 0,20-13 24,26-37-176,11-15-417,32-36 705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1.31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1178 1 1240,'-23'0'-136,"-13"1"-104,-8 3 16,-11 0 136,-4-1 104,-12 2 128,-2-1 80,-9 1 80,-3 2 16,-5 2-48,1 0-80,0 4-96,2 1-40,5 2-64,2 3-16,9 3-272,9 1 216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1.64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923 1 720,'-57'0'64,"-11"12"80,-6 4-144,-10 4 32,1 3 88,-4 2 192,0 1 56,1 6 32,3 0-79,10 4-209,9-1-120,22-3-497,8 0 329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1.95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668 1 1360,'-51'4'248,"-11"3"288,-1 3-63,-1 4-121,-3 4-72,0 5-176,-1 2-32,4 4-48,4-3-8,19-1-8,7-2-8,16-3-40,9-1-160,11-1-184,11-4-161,15-5 233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2.23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694 11 664,'-36'-5'232,"0"1"0,0 2 0,0 2 0,0 2 0,0 1 0,-45 9 0,16 2 126,1 3-1,-92 36 1,144-48-347,0 1 0,0 0 0,0 0 0,1 2 0,-18 13 0,27-20-31,1 0-1,-1 0 1,0 1 0,1-1 0,-1 1-1,1-1 1,-1 1 0,1 0 0,0-1 0,0 1-1,0 0 1,0 0 0,0 0 0,0 0-1,0 0 1,1 0 0,-1 0 0,1 0 0,-1 0-1,1 1 1,0-1 0,0 0 0,0 0-1,0 0 1,0 0 0,0 0 0,1 1 0,-1-1-1,1 0 1,0 0 0,-1 0 0,1 0-1,0 0 1,0 0 0,0-1 0,0 1 0,1 0-1,-1 0 1,0-1 0,1 1 0,-1-1-1,1 1 1,0-1 0,-1 0 0,4 2 0,3 3-98,0-2 0,1 1 0,0-1 0,0 0 0,0-1 0,0 0 0,1 0 0,-1-1 0,1-1 0,-1 1 0,13-1 1,38 3-221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2.54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206 1 1184,'-36'6'167,"21"-4"32,0 0 1,0 0 0,1 2 0,-1-1 0,1 2-1,0 0 1,1 1 0,-1 0 0,-14 10 0,27-15-182,0-1 0,0 1 0,1 0 0,-1-1 0,0 1 0,0 0 0,0 0 0,1 0 0,-1 0 0,1 0 0,-1-1 0,0 1 1,1 0-1,-1 1 0,1-1 0,0 0 0,-1 0 0,1 0 0,0 0 0,0 0 0,0 0 0,0 0 0,0 0 0,0 0 0,0 1 0,0-1 0,0 0 1,0 0-1,1 0 0,-1 0 0,0 0 0,1 0 0,-1 0 0,1 0 0,-1 0 0,1 0 0,-1 0 0,1 0 0,0 0 0,0 0 0,-1-1 0,1 1 1,0 0-1,0 0 0,0-1 0,0 1 0,0-1 0,0 1 0,1 0 0,5 3-37,0 0 1,0 0-1,0-1 1,1 0-1,10 3 1,20 3-199,-1-2 0,2-2 0,54 1 0,118-11-137,-169 3 290,240-14-813,-203 9 619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3.21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 48,'37'-3'8,"0"3"0,0 0-8,1 0 24,-1 0 8,0 2-16,-3-1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3.56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61 2417,'0'-2'41,"0"0"1,0 0-1,0 0 1,0 0 0,0 0-1,0 1 1,0-1 0,1 0-1,-1 0 1,0 0 0,1 0-1,0 0 1,-1 0 0,1 1-1,0-1 1,0 0 0,0 1-1,0-1 1,1 1 0,-1-1-1,0 1 1,1-1 0,-1 1-1,0 0 1,1-1 0,0 1-1,-1 0 1,1 0 0,0 0-1,-1 1 1,1-1 0,0 0-1,0 1 1,0-1 0,0 1-1,0-1 1,0 1 0,2 0-1,14-3 286,-1 1 0,0 1 1,26 1-1,-26 1-355,152-3 0,249 9-2519,-381-4 1912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4.21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41 1416,'57'-7'544,"5"-2"369,6 2-249,-1 0-144,11 2-320,2 1-112,4 4-64,-3-2-8,-11 2 0,-8 0 8,-20 2-16,-4 0 0,-17 5-352,-8 0-232,-15 4 304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4.54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27 2056,'9'-7'553,"0"0"471,9 4-536,7-1-208,7 2-232,7 0-40,12 1-8,6 1 16,12 0 16,6 3 0,0 3-8,1 1-16,2 3-48,-2 1-144,-5 3-328,-8 0-256,-19 2 360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5.26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288 19 1192,'32'-2'184,"300"-14"788,-245 16-983,157 20 0,-240-19-56,1-1 0,0 1 0,-1 1 0,1-1 0,0 0 0,-1 1 0,0 0 0,1 0 0,4 4 0,-9-6 43,0 0 1,1 1-1,-1-1 1,0 0 0,1 0-1,-1 1 1,0-1-1,0 0 1,1 1-1,-1-1 1,0 1 0,0-1-1,0 0 1,0 1-1,1-1 1,-1 1-1,0-1 1,0 0-1,0 1 1,0-1 0,0 1-1,0-1 1,0 0-1,0 1 1,0-1-1,0 1 1,0-1 0,-1 1-1,1-1 1,0 0-1,0 1 1,0-1-1,0 0 1,-1 1-1,1 0 1,-2 1-25,0 0 0,-1-1 0,1 1 1,0 0-1,0-1 0,-1 0 0,1 1 0,-1-1 0,-4 1 0,-92 30 83,-188 34-1,207-51-40,-358 63 127,335-61-102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6.74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41 1 10810,'-40'188'352,"65"57"-184,10 16-120,51 37-864,20 12-1256,17-1 1152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5.64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13 89 480,'-1'1'58,"0"0"1,0-1-1,0 1 1,0 0-1,0 0 0,0 0 1,1 0-1,-1 0 1,0 0-1,1 0 0,-1 1 1,0-1-1,1 0 1,0 0-1,-1 0 0,1 1 1,0-1-1,-1 0 1,1 0-1,0 1 0,0 1 1,1-2 4,-1 0 1,1-1-1,-1 1 1,1 0 0,0 0-1,-1 0 1,1 0-1,0-1 1,-1 1-1,1 0 1,0-1-1,0 1 1,0 0 0,0-1-1,0 1 1,0-1-1,0 1 1,0-1-1,2 1 1,7 1 287,0 0 0,1 0 1,20 0-1,-25-2-367,89 3-106,0-4 0,1-5 0,-1-3-1,-1-5 1,0-3 0,109-37 0,-150 35-733,-8-1 268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5.98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1 168 2080,'25'-2'329,"7"-2"255,7 1-336,11 1-128,10-1-152,4-1-16,10-3 0,6-2 8,9-2 40,5-1 24,-1 0-16,-1-3-8,-9-1-120,-3 0-72,-9-1-280,-8 1-193,-12-2 361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6.34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0 149 504,'78'-17'528,"-3"-1"256,-11 0 145,0 2-185,-7 0-344,-4 2-136,-12 2-432,-8 1-272,-15-2-536,-7-1 487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6.82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1 108 1312,'213'-21'902,"212"-50"1,-393 61-1395,-27 5-85,-21 5-92,-207 27-178,0 1 2129,192-26-1127,15-1-111,1 0 0,-1 1 0,1 0 0,-29 9-1,44-11-45,-1 0 0,1 0 0,0 1 0,0-1 0,0 0 0,0 1 0,0-1 0,0 0 0,0 1 0,0-1 0,0 0 0,1 0 0,-1 1 0,0-1 0,0 0 0,0 1 0,0-1 0,0 0-1,0 0 1,1 1 0,-1-1 0,0 0 0,0 0 0,0 1 0,1-1 0,-1 0 0,0 0 0,0 0 0,0 1 0,1-1 0,-1 0 0,0 0 0,1 0 0,-1 0 0,0 0 0,0 1 0,1-1 0,-1 0-1,0 0 1,1 0 0,-1 0 0,0 0 0,1 0 0,-1 0 0,0 0 0,0 0 0,1 0 0,-1 0 0,0 0 0,1-1 0,-1 1 0,62 10 128,0-3 0,63-1 1,26 2 13,145 32-411,-23-3-1622,-235-33 1632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5:56.93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441 1 416,'-55'12'160,"-6"4"264,1 0 64,0 2 128,3 0-55,7-2-193,6-2-152,13-2-976,8-1 535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37.09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442 38 1408,'-22'-15'6223,"19"13"-6023,0 0 0,1 0 0,-1 0 0,0 0 0,0 1 1,0-1-1,0 1 0,0 0 0,0-1 0,0 1 1,0 1-1,-5-2 0,-11 0-75,1 1 0,-1 1 0,0 1 0,0 0 0,1 1 0,-1 1 0,1 1 0,-33 12 0,37-11-133,1 1 0,0 0 0,0 1 0,0 0 0,1 1 0,0 1-1,1 0 1,0 0 0,0 1 0,1 1 0,-18 22 0,27-31-20,-1 1-1,0-1 0,1 1 1,-1 0-1,1-1 1,0 1-1,0 0 1,0 0-1,0 0 0,0 0 1,1 0-1,-1 0 1,1 0-1,0 0 1,0 0-1,0 0 0,0 0 1,0 0-1,1 0 1,0 0-1,-1 0 1,1 0-1,2 5 1,0-3-209,0-1 0,0 1 1,1-1-1,0 1 1,-1-1-1,1 0 1,0-1-1,1 1 0,-1-1 1,1 0-1,0 0 1,6 3-1,27 12-910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37.56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2625,'0'13'608,"5"-3"632,4 1-160,7 0-272,4-1-200,8 1-327,6-2-105,7 0-128,5 1-40,7-1-56,-3 2-32,3-4-152,0 0-81,1-3-231,2-4-304,1-6 496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37.96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0 103 1512,'65'12'530,"0"-4"0,0-2 0,1-3 0,-1-3 0,1-3 0,109-19 0,-60 1-1642,149-49-1,-217 54 629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38.46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1184,'32'9'312,"-2"1"296,0 4-215,-3 4-225,-3-2-40,-8 4-32,-3 1-16,-10-1-64,-1-1-24,-5-1-144,-3 0-160,-4-1 176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38.9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28 1352,'2'-2'169,"0"-1"0,0 1 0,1 0 0,0 0 0,-1 0 0,1 0 0,0 0 0,0 1 0,0-1-1,0 1 1,0-1 0,0 1 0,0 0 0,0 1 0,0-1 0,1 1 0,-1-1 0,0 1 0,1 0 0,-1 0 0,4 1-1,6-1-7,-1 1-1,0 1 1,1 0-1,15 5 1,-11 0-218,0 0 1,0 1-1,-1 0 1,0 1-1,0 1 1,-1 1-1,0 0 1,16 17-1,-23-21-8,-1 0 0,0 1 0,0 0 0,-1 0-1,0 0 1,0 1 0,-1 0 0,0 0 0,0 1-1,-1-1 1,-1 1 0,1 0 0,-2 0 0,1 0 0,-1 1-1,0 9 1,-2-15-43,0-1-1,0 1 0,-1-1 1,0 0-1,0 1 0,0-1 1,0 0-1,-1 0 0,1 1 1,-1-1-1,0 0 1,-3 4-1,-16 21-485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7.01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6 1 5617,'-6'121'-848,"55"4"248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39.39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0 359 1928,'67'-4'2863,"109"-19"0,-148 18-2894,-1-1 0,0-1 1,-1-1-1,0-2 1,0-1-1,-1 0 1,0-2-1,-1-1 0,-1-1 1,0-1-1,-1-1 1,-1-1-1,0 0 0,35-43 1,-51 55-224,-1 0 1,0 0-1,-1 0 0,1-1 1,-1 1-1,0-1 0,0 1 1,-1-1-1,0 0 1,1-9-1,-3-6-446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39.81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2216,'9'13'3848,"14"17"-3173,-6-13-670,3 2 128,0 2 0,22 30 0,-38-46-302,-1 0-1,1 0 1,-1 0-1,0 1 0,-1 0 1,1-1-1,-1 1 1,0 0-1,0 0 1,-1 0-1,0 0 1,0 1-1,0-1 1,-1 0-1,0 0 0,-1 10 1,-4 6-659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6:40.62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280 0 1424,'-9'0'560,"0"2"457,-3 2-345,-4-1-168,-2 3-200,-2 2-32,-3 3-8,-2 3-24,-3 4-80,-2 2-56,-1 1-88,5 2-80,6-2-832,8 1 632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34.13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0 488,'21'9'72,"2"2"128,5-4-96,-1-2-8,7-1-24,3-2-40,4-4-152,2-3-136,1-4 144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34.97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463 0 2953,'-24'0'56,"-13"11"-24,-5 5 128,-5 5 304,-2 4-32,1 4-8,3 1-72,3 5-144,3 4-56,8 4-112,3 7-240,10 1-960,6 6 768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35.36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271 1 256,'-45'35'112,"5"8"280,-3 3 24,2 9-40,2 5-64,5 11-520,6 0 152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36.06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73 0 2865,'-30'22'104,"7"4"16,7 3 208,12-5 96,4 5 8,16 3-96,6 3-136,17 6-184,7 0-184,18-4-856,7-3 672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36.31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58 1 1232,'-31'25'136,"14"0"344,8-1 185,11 1 71,8 2-88,15 7-368,5-1-176,16 3-408,10-2-304,11-6 328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37.07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109 1 1544,'-32'23'216,"3"3"184,10 8 73,3 0 71,7 5-64,5 3-40,6 6-280,9 6-88,10 3-144,7-6-112,17-3-656,5-7 536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37.40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25 1144,'3'14'288,"15"-1"320,10-3-135,17 3-209,8-2-32,13-1-112,-2 1-40,5-4-56,2 0 0,5-3-16,8-4-8,-1-9-72,-1-2-88,-2-8-64,-2-3-72,-7-8-393,-7-4 465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7.25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8 1 12539,'-7'44'576,"28"13"104,23 8-424,38 18-256,17 4-392,34-1-864,14-4-737,15-17 1033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37.88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213 1 2096,'-17'41'489,"-6"10"327,3 4-224,-5 7-392,-3 1-136,1-5-112,-1-1-176,5-5-664,1-6 560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0.38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13 0 1576,'-11'18'448,"10"1"289,4-1-185,17 4-400,8-3-152,20-3-192,9-4-64,10-10-32,6-2 24,11-12 152,-1-6 39,10-9-183,1-3-192,-2-7 240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1.26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63 1504,'23'-20'368,"3"4"297,3 2-257,6 7-352,4 2-40,4 5-16,0 5-8,-4 11 0,-2 7-8,-3 9 0,-4 0-8,-5 3-56,-4 3-160,-8-1 152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1.61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0 184,'18'38'24,"-11"-1"16,-4 2-16,-6 4-64,-6 1 32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2.27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71 944,'23'2'272,"0"0"240,7-2-144,1 0-200,-1-2-39,5-7-57,1-5-72,6-9-393,1-4 273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2.99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1 104 1584,'7'4'231,"0"1"-1,0-2 0,1 1 0,0-1 1,0 0-1,0 0 0,0-1 0,0 0 0,1-1 1,-1 0-1,16 0 0,1 2 32,7 0-125,0-2 0,0-1 0,-1-1 0,60-11 0,126-38-312,-167 37 73,94-30-953,-79 20 630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3.27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581 0 1808,'-46'18'224,"0"2"449,0 4-657,0 1 8,1 2-8,3-2 8,3-4 32,5-5 48,5-5 56,1-4 16,-2-7-32,-4-4-88,-2-5-384,1-5-368,-9-5 375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3.55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2713,'5'0'32,"9"3"64,4 4 256,7 2 304,5 4 112,9 1 32,4 2-144,8 5-256,3 1-160,6-1-408,8 2-112,4-4-192,12-4-224,13-14 440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3.95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13 20 464,'-9'-10'56,"5"1"968,10 13-728,4-3-128,6-1-8,13 0-32,4 0-55,12 0-666,3 0 425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4.21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1103 1 1736,'-62'9'649,"-3"1"471,-1 10-232,-2 1-128,-1 6-288,-5 1-120,-6 4-144,0 0-56,-6 4-88,1 5-24,4 1-88,1 3-128,7-1-336,2 0-280,9 3 400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7.58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98 1 11658,'-47'21'393,"19"33"215,10 29-736,13 58 152,5 24 96,9 32 144,13 16 24,30 5-64,16-1-72,27-5-312,14-12-160,21-18-192,14-13-88,10-34-105,6-21-215,6-43-1800,-1-28 1703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4.52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465 1 376,'-65'42'16,"-3"15"48,3 5-88,1 11 24,1 2 0,5 1 0,10 2-96,14-3 72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4.94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13 1 672,'-11'63'80,"9"12"48,2 1-32,7-1-88,1-6 0,4-5 32,2 0 32,-1 0 32,3 2 0,3-4-120,4-2 24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5.67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 1 792,'-2'28'400,"8"10"272,20 3 81,8 3-33,12 0-136,4 1-88,7 1-264,1-2-112,10-1-104,3 0-72,7-12-680,5-6-328,10-14 496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5.98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 0 1192,'-2'32'552,"10"0"561,6 2-73,14-2-336,6 0-200,10 0-280,8-2-96,8 0-96,8 0-32,12-1-328,3-1-256,6-5-552,-4 0 528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6.27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8,'27'12'0,"6"1"16,5-1 8,3 3 88,3-1 8,2-2-48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6.64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2705,'2'20'64,"6"5"-64,14 12 200,6 2 32,17 7-32,8 2-64,18 2-136,9-2-16,17-6-296,3-3-480,6-10 463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6.97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1752,'0'30'360,"7"6"257,20 8-209,8 1 8,17 2-144,6 0 16,19 1 160,10 0 72,14-4 0,4-3-96,3-15-432,0-6-272,1-17-600,1-4-336,-4-10 656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8.47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473 4 280,'-43'-3'168,"-5"3"56,-9 12-24,-3 6 16,-2 9-104,0 8-8,8 8-56,5 3-48,11 9-8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8.9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535 0 1392,'-18'9'488,"-3"3"297,-6 8-25,-2 3-16,-1 4-200,0 5-72,-2 5-192,-2 2-88,-6 5-136,-5 8-40,-1 10-56,-4 4-136,1 10-584,4 2-528,6 0 656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9.50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77 752,'66'-21'320,"7"1"216,14 6-128,3 0-79,3 8-137,-3 5-32,-4 6-80,-5 4-32,-8 7-24,-7 3-8,-15 10-16,-6 3-8,-15 7-296,-7 2-353,-9 3 369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7.85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148 0 12515,'-78'37'296,"37"39"-264,16 19 16,22 40-16,10 19 16,27 19 16,14 5-24,26-1-72,9-8-80,15-17-312,4-8-88,11-21-177,5-12-151,-2-14-640,-9-10 880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49.86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1 544,'32'0'264,"7"5"312,4 2 168,1 8 129,-1 1-113,-2 10-232,-6 4-160,-4 9-224,-7 2-56,-8 4-56,-3-1 0,-10 0 0,-3 4-8,-7-5-224,-3 0-360,-5-8 336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50.53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0 384,'28'2'-8,"3"-4"8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50.74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1 712,'28'23'-104,"6"-2"72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51.26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53 1 2328,'-19'30'441,"5"5"231,1 1-24,6-2-80,7-1-200,7-1-112,7 0-56,13 2-104,3 2-32,18-3-56,7 1-216,20-4-1216,7-8 968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52.36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32 1648,'9'0'344,"12"-3"281,8 1-201,19 0-200,7 0-40,12-1-40,2-4-16,4 1-64,0 1-24,3 3-16,6 2 0,2 7-8,-3 2-8,-1 7-216,-3 4-320,-14 4 304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7:52.81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4 2569,'7'-2'136,"2"0"128,9 10-264,3 4 16,11 6 104,0 5 112,7 9 112,-3 5 8,-1 9-96,2 6-96,6 14-632,5 5 344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8:56.7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7 2088,'24'-4'1125,"0"2"-1,39 1 0,984 79 1407,-863-59-2342,351 44 843,-7 37-408,-91 23-542,82 21-47,-186-58 169,-263-64-972,-2 3-1,111 57 0,-144-62-17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09:01.4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284 60 1656,'-25'-22'2922,"20"17"-2373,0 1 1,0-1 0,0 1-1,0 0 1,-1 1 0,-7-5-1,10 7-427,-1 0 1,1 0-1,0 1 0,0-1 0,0 1 0,-1 0 1,1-1-1,0 2 0,0-1 0,0 0 0,-1 1 1,1-1-1,0 1 0,0 0 0,0 0 1,0 0-1,-3 2 0,4-3-73,1 1-1,0-1 1,0 0 0,-1 1 0,1-1-1,0 1 1,0 0 0,0-1-1,0 1 1,0 0 0,0 0 0,0-1-1,0 1 1,0 0 0,0 0 0,1 0-1,-1 0 1,0 0 0,1 0-1,-1 0 1,0 1 0,1-1 0,0 0-1,-1 0 1,1 0 0,0 1 0,-1-1-1,1 0 1,0 0 0,0 1 0,0-1-1,0 0 1,0 0 0,0 1-1,0-1 1,1 0 0,-1 0 0,0 1-1,1-1 1,-1 0 0,1 0 0,-1 0-1,1 0 1,0 0 0,-1 0-1,1 0 1,1 2 0,6 6-61,0 0 0,0 0 0,1 0-1,12 8 1,-1 0 134,45 42-89,-29-28 16,37 42 0,-43-41 4,21 23 18,-47-51-58,-1 1 0,0 0 1,0 0-1,0 0 1,0 0-1,-1 0 0,0 1 1,0-1-1,2 10 1,-4-13-7,0 0 1,-1 0 0,1-1-1,0 1 1,-1 0 0,0 0-1,1-1 1,-1 1 0,0 0-1,0-1 1,0 1 0,0-1-1,0 1 1,0-1 0,-1 0-1,1 1 1,0-1 0,-1 0 0,1 0-1,-1 0 1,1 0 0,-1 0-1,0 0 1,1 0 0,-1-1-1,-2 2 1,-53 18 157,48-17-123,-134 36 347,69-21-1351,-108 43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11.6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52 37 2208,'-21'-24'3338,"20"23"-3135,-2-3 609,2 3-609,0 0 0,0 0 0,0 1 1,0-1-1,0 0 0,0 1 0,0-1 0,-1 1 0,1 0 0,0-1 0,0 1 0,0 0 0,-1-1 0,1 1 1,0 0-1,-1 0 0,-1 0 0,2 1-172,1 0 1,0 0-1,-1-1 1,1 1-1,-1 0 0,1 0 1,0-1-1,0 1 1,0 0-1,-1 0 0,1 0 1,0 0-1,0-1 1,0 1-1,0 0 1,0 0-1,1 0 0,-1 0 1,0 0-1,0-1 1,0 1-1,1 0 0,-1 0 1,1 1-1,11 30 305,-7-21-133,347 788 1913,-332-758-2074,116 231-111,41 86-4985,-137-270 3375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17.1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5 259 1952,'-1'-1'335,"0"-1"0,0 0 0,1 0 0,-1 0 0,1 0 0,0 0-1,-1 0 1,1 0 0,0 0 0,0 0 0,0 0 0,1 0-1,-1-2 1,0 4-262,2-2 288,-2 2-289,1 0 0,-1-1 0,0 1 0,1 0 1,-1 0-1,1 0 0,-1-1 0,0 1 1,1 0-1,-1 0 0,1 0 0,-1 0 0,1 0 1,-1 0-1,0 0 0,1 0 0,-1 0 0,1 0 1,-1 0-1,1 0 0,-1 0 0,1 0 1,-1 0-1,0 0 0,1 1 0,-1-1 0,1 0 1,48 31 1621,-41-26-1415,221 172 1623,-160-125-1766,-33-23-48,2-2 0,78 43 0,-97-60-68,-12-6-4,0 0 0,-1-1-1,2 0 1,-1 0 0,0-1 0,9 3 0,-14-5-8,-1 0 0,0 0 0,1 0-1,-1 0 1,1-1 0,-1 1 0,0 0 0,1 0 0,-1-1 0,0 1-1,1-1 1,-1 1 0,0-1 0,0 0 0,1 1 0,-1-1 0,0 0-1,0 0 1,0 0 0,0 0 0,0 0 0,0 0 0,0 0 0,-1 0-1,1 0 1,0-1 0,-1 1 0,1 0 0,0 0 0,-1-1 0,0 1-1,1 0 1,-1-1 0,0 1 0,1 0 0,-1-1 0,0 1 0,0-1-1,-1-2 1,17-143 206,14-110 190,-23 197-340,-6 41-95,1 0 0,0 1 0,2-1 0,0 0 0,9-21 0,-13 39-154,1 0-1,-1-1 0,1 1 0,0 0 0,-1 0 0,1 0 1,0 0-1,-1 0 0,1 0 0,0 1 0,0-1 1,0 0-1,0 0 0,0 0 0,0 1 0,0-1 0,2 0 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8.13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181 1 13715,'-65'18'224,"25"56"-352,9 25 8,9 51 8,5 23 48,11 27 80,8 14 40,20 16 32,9-9-16,27-14-128,13-10-144,26-25-464,9-13-248,4-27-745,-5-18-695,-13-38 1367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57"/>
    </inkml:context>
    <inkml:brush xml:id="br0">
      <inkml:brushProperty name="width" value="0.15875" units="cm"/>
      <inkml:brushProperty name="height" value="0.15875" units="cm"/>
      <inkml:brushProperty name="color" value="#33CCFF"/>
    </inkml:brush>
  </inkml:definitions>
  <inkml:trace contextRef="#ctx0" brushRef="#br0">634 271 2841,'0'1'39,"1"-1"0,-1 0 0,0 0 0,0 0 0,0 1 0,0-1 0,1 0 1,-1 0-1,0 1 0,0-1 0,0 0 0,1 0 0,-1 0 0,0 0 0,0 0 1,1 1-1,-1-1 0,0 0 0,1 0 0,-1 0 0,0 0 0,0 0 0,1 0 1,-1 0-1,0 0 0,1 0 0,-1 0 0,0 0 0,0 0 0,1 0 0,-1 0 1,0 0-1,1 0 0,-1 0 0,0 0 0,0-1 0,1 1 0,-1 0 0,1 0 1,3-14 1624,-4-21 1001,-1 34-2505,6-54 1974,-4 48-1953,1 0 0,-1-1 0,-1 1 0,1 0-1,-1-1 1,-1 1 0,1 0 0,-1-1 0,-4-13-1,4 20-162,1 0 0,-1 0-1,0 0 1,1 0 0,-1 0-1,0 0 1,0 0 0,0 0-1,0 0 1,0 0 0,0 0-1,0 1 1,0-1 0,0 0-1,0 1 1,0-1 0,0 1-1,-1-1 1,1 1 0,0 0-1,0-1 1,-1 1 0,1 0-1,0 0 1,-1 0 0,1 0-1,0 0 1,0 0 0,-1 0-1,1 1 1,0-1 0,0 0-1,-1 1 1,1-1-1,0 1 1,0-1 0,0 1-1,0-1 1,0 1 0,0 0-1,-2 1 1,-3 1 30,0 1-1,0 1 0,0-1 1,1 1-1,0 0 1,-6 6-1,2 1 124,1 0 0,0 1 0,0 0 0,1 1 0,-10 27 0,14-31-101,0-1-1,1 1 1,-1 0 0,2 0 0,0 0 0,0 1 0,1-1 0,0 0-1,2 17 1,-1-24-63,0 0 0,-1 0 0,1 0 0,0 0 0,1 0 0,-1 0 0,0 0 0,1-1 0,0 1 0,-1-1 0,1 1 0,0-1 0,0 1 0,1-1 0,-1 0 0,0 0 0,5 3 0,-3-3-1,1 0 1,-1 0 0,1-1-1,0 1 1,-1-1 0,1 0-1,0 0 1,0 0-1,0-1 1,6 0 0,3-1 9,0 0 0,-1-1 1,1-1-1,-1 0 1,1 0-1,-1-2 0,13-5 1,-14 4 0,0-1 1,0 0 0,-1 0-1,-1-1 1,1 0 0,-1-1 0,0 0-1,-1-1 1,0 0 0,13-21-1,-18 26 3,-1 0-1,0-1 0,0 0 1,0 0-1,-1 0 0,1 0 1,-2 0-1,1 0 0,-1 0 0,0-1 1,0 1-1,0-1 0,-1 1 1,0-1-1,-1 1 0,1 0 1,-1-1-1,0 1 0,-1 0 1,1-1-1,-2 1 0,1 0 1,0 0-1,-5-7 0,4 9 1,-1-1 0,1 0 0,-1 1 0,0 0 0,-1 0 0,1 0 0,-1 1-1,1-1 1,-1 1 0,0 0 0,0 0 0,-1 1 0,1 0 0,0 0 0,-1 0 0,1 0 0,-1 1-1,0 0 1,0 0 0,1 1 0,-1-1 0,0 1 0,0 0 0,-9 2 0,7-1-2,-1 0 1,0 1-1,1 0 1,-1 1-1,1 0 1,0 0-1,0 0 1,0 1-1,0 0 1,1 1-1,-1 0 1,1 0-1,0 1 1,1-1-1,-10 12 1,11-10-6,0 0 1,1 1-1,0 0 1,0 0-1,1 0 0,0 0 1,1 0-1,0 0 1,0 1-1,0-1 1,1 1-1,1-1 1,-1 1-1,1 0 0,1-1 1,0 1-1,0-1 1,4 15-1,-4-17-17,1-1 0,0 1 0,0 0 0,0 0 0,1-1 0,0 1 0,0-1 0,0 0 0,1 0 0,0 0 0,0-1 0,0 1 0,0-1 0,1 0 0,0 0 0,0 0 0,0-1 0,0 1 0,0-1 0,1-1 0,0 1 0,-1-1 0,1 0 0,0 0-1,0-1 1,10 2 0,-4-2 4,0-1 0,0 0 0,0-1-1,1-1 1,-1 0 0,0 0-1,-1-1 1,1-1 0,0 0 0,-1 0-1,0-1 1,14-9 0,-18 10 12,0 0 0,-1 0 0,1-1 1,-1 0-1,0-1 0,-1 0 0,1 0 0,-1 0 0,0 0 1,0-1-1,-1 1 0,0-1 0,0 0 0,-1-1 1,0 1-1,0-1 0,-1 1 0,0-1 0,2-14 0,-3 16 1,-1 1-1,0-1 0,0 0 1,-1 1-1,0-1 0,0 1 0,0-1 1,-1 1-1,0-1 0,0 1 0,0 0 1,0 0-1,-1 0 0,0 0 0,0 0 1,0 1-1,-1-1 0,1 1 1,-1 0-1,0 0 0,0 0 0,-1 0 1,-4-2-1,1 1 8,1 1 1,-1 0 0,1 0-1,-1 1 1,0 0 0,0 1-1,-1-1 1,1 2 0,0-1-1,-1 1 1,1 0 0,-1 1-1,1 0 1,-15 2 0,11 0-5,1 0 1,-1 1 0,1 1-1,0 0 1,1 0 0,-1 1-1,1 0 1,-1 1 0,2 0-1,-1 1 1,1 0 0,0 0-1,0 1 1,1 0 0,0 1-1,0 0 1,1 0 0,-10 17 0,11-15-16,0 1 1,1 0 0,0 0 0,0 0-1,2 1 1,-1 0 0,2 0 0,0 0-1,0 0 1,1 0 0,1 0 0,0 0-1,1 0 1,0 0 0,1 0 0,5 18-1,-6-24-8,1-1 0,0 0 0,1 0 0,0 0 0,-1 0 0,2-1-1,-1 1 1,1-1 0,0 1 0,0-1 0,0 0 0,1-1 0,-1 1 0,1-1-1,0 0 1,1 0 0,-1-1 0,1 1 0,-1-1 0,1 0 0,7 2 0,-3-3 7,0 1 1,0-2 0,0 1 0,0-1 0,0-1-1,0 0 1,0 0 0,0-1 0,0 0 0,0-1 0,-1 0-1,1-1 1,10-3 0,-4 0 10,0-1-1,-1 0 1,1-2-1,-2 1 1,1-1 0,-1-1-1,-1-1 1,0 0-1,17-19 1,-25 25 5,-1 0 1,0 0 0,0 0-1,0-1 1,0 0-1,-1 0 1,0 0-1,0 0 1,-1 0-1,0-1 1,0 1-1,0-1 1,-1 1-1,0-1 1,0 0-1,-1 0 1,0 1-1,0-1 1,0 0-1,-1 0 1,0 1-1,0-1 1,-1 0 0,0 1-1,0-1 1,-4-7-1,1 4 5,0 0 0,-1 1-1,0-1 1,-1 1 0,0 1 0,-1-1 0,1 1-1,-1 0 1,-1 1 0,0 0 0,0 0-1,0 1 1,-20-9 0,22 11-14,-1 2 1,1-1-1,-1 1 0,0 0 1,0 1-1,0 0 0,0 0 1,-1 0-1,1 1 0,0 1 1,0-1-1,0 1 0,0 1 1,0-1-1,0 2 0,0-1 1,0 1-1,1 0 0,-13 7 1,10-4-13,0 1 0,0 0 0,1 1 0,0 0 0,0 1 0,1-1 0,0 1 0,1 1 0,0 0 0,1 0 0,-1 0 0,2 1 0,0 0 0,0 0 0,1 0 0,0 1 0,1-1 1,-3 20-1,4-17-2,0 1 0,1 0 0,1 0 1,0-1-1,1 1 0,0 0 1,2-1-1,-1 1 0,2-1 0,0 0 1,1 0-1,0 0 0,1 0 1,13 22-1,-15-30 9,1 0 0,-1 0 1,1-1-1,0 1 0,1-1 0,-1 0 1,1-1-1,0 1 0,0-1 1,0 0-1,1-1 0,-1 0 0,1 0 1,0 0-1,0-1 0,0 1 1,0-2-1,1 1 0,-1-1 0,0 0 1,1-1-1,-1 0 0,0 0 1,1 0-1,10-3 0,-8 1 12,-1 0 0,0-1-1,-1 0 1,1 0 0,0-1-1,-1 0 1,0-1 0,0 1-1,0-2 1,-1 1 0,1-1 0,-1 0-1,-1-1 1,1 1 0,-1-1-1,0-1 1,-1 1 0,0-1 0,8-16-1,-8 14 9,-2 0 0,1 0 0,-2 0 0,1 0 0,-1-1 0,-1 1 0,0-1 0,0 1 0,-1-1 0,-1 1 0,0-1 0,0 1 0,-1-1 0,0 1 0,0 0 0,-5-11 0,1 7-11,0 1 1,-1 0-1,0 0 1,-1 1-1,0-1 0,-1 2 1,0-1-1,-1 2 1,-1-1-1,1 1 0,-13-9 1,12 12-17,0-1 1,0 1-1,-1 1 1,1 0 0,-1 0-1,-1 2 1,1-1-1,-1 1 1,0 1-1,0 0 1,0 1-1,-16 0 1,19 2-8,1 0 0,-1 1 1,0 0-1,0 1 0,1 0 0,-1 1 1,1 0-1,-1 0 0,1 1 1,0 0-1,0 1 0,1 0 0,0 0 1,0 1-1,0 0 0,0 0 0,-10 12 1,7-5 0,0 2 1,1-1 0,0 1 0,1 1 0,1-1 0,0 2 0,2-1 0,0 1-1,0 0 1,2 0 0,0 0 0,1 1 0,0 0 0,1 22 0,1-22 20,1 0 1,1 0-1,1 0 1,0 0-1,2 0 1,0-1 0,0 1-1,2-1 1,0 0-1,1-1 1,1 1 0,0-1-1,1-1 1,12 15-1,-17-24-3,1-1 1,-1 0-1,1-1 0,0 1 0,0-1 0,1 0 0,-1-1 0,1 1 0,0-1 1,0 0-1,0 0 0,0-1 0,1 0 0,6 2 0,-3-3 4,-1 0 0,0 0 0,0-1-1,0 0 1,0 0 0,0-1 0,0-1-1,0 1 1,12-5 0,0-2 10,0-1 0,0 0 0,-1-2 1,0 0-1,-1-1 0,-1-1 0,26-24 0,-33 27 2,0 0-1,-1-1 1,-1 0-1,0 0 0,0-1 1,-1-1-1,-1 1 1,0-1-1,-1-1 1,0 1-1,-1-1 0,0 0 1,4-27-1,-7 29 4,-1-1-1,-1 0 0,0 1 1,0-1-1,-2 1 0,1-1 0,-2 1 1,1-1-1,-2 1 0,0 0 1,0 0-1,-1 1 0,0-1 1,-1 1-1,-1 0 0,-9-13 1,10 16-30,0 1 0,0 1 1,0-1-1,0 1 0,-1 0 1,0 1-1,0-1 0,-1 2 1,0-1-1,0 1 0,0 0 1,0 0-1,0 1 0,-1 0 1,1 1-1,-1 0 0,0 0 1,0 1-1,0 0 1,0 0-1,0 1 0,-17 2 1,16 0-5,-1 0 0,1 0 0,1 1 0,-1 1 1,0 0-1,1 0 0,-1 0 0,1 2 0,1-1 1,-1 1-1,1 0 0,0 0 0,0 1 0,1 1 0,0-1 1,0 1-1,0 0 0,1 0 0,-8 16 0,7-10 2,1-1-1,1 1 0,0 1 0,1-1 1,1 1-1,0-1 0,1 1 0,0 0 1,1 0-1,1 0 0,0 0 0,1 0 1,1 0-1,0-1 0,9 28 0,-8-33 10,0 0 0,0 0 0,1 0 0,0-1 0,1 1 0,0-1 0,0-1 0,1 1 1,0-1-1,0 1 0,1-2 0,0 1 0,0-1 0,0 0 0,1-1 0,0 1 0,0-1 0,0-1 0,1 0 0,-1 0 0,1-1 0,0 0 0,0 0 0,1-1 0,17 2 0,-12-3 10,0-1 0,1-1 0,-1-1 0,0 0 1,0 0-1,1-2 0,-2 0 0,1-1 0,0 0 0,-1-1 0,0 0 0,-1-2 0,1 1 0,-1-2 0,-1 0 1,18-15-1,-22 17 13,0-1-1,0 0 1,-1 0 0,0-1 0,-1 1 0,0-1 0,0-1 0,-1 1 0,0-1 0,0 0 0,-1 0-1,-1 0 1,0-1 0,0 0 0,-1 1 0,0-1 0,-1 0 0,0 0 0,-1 0 0,0 0 0,0 0-1,-2 1 1,-4-22 0,1 14-8,-2 1 1,0-1-1,-1 1 0,-1 1 0,-1-1 0,0 1 0,-1 1 1,0 0-1,-1 1 0,-1 0 0,-1 1 0,0 0 0,-19-13 0,23 19-33,0 1 0,-1 0 0,1 1-1,-1 0 1,0 0 0,0 2 0,0-1-1,-1 1 1,-19-2 0,21 4-3,1 1 0,-1 0 0,1 1 0,-1 0 0,1 1 0,0 0 0,-1 0 0,1 1 1,0 0-1,0 0 0,1 1 0,-1 0 0,-9 7 0,4-1-5,1 0 0,0 2 0,1-1 1,0 2-1,0 0 0,2 0 0,-1 1 0,2 0 0,0 0 0,1 1 0,0 1 1,1-1-1,1 1 0,0 0 0,1 1 0,-5 30 0,8-32 20,-1 1-1,2-1 1,0 1-1,1-1 1,0 1-1,1-1 0,1 1 1,1-1-1,0 0 1,1 0-1,0 0 1,1 0-1,1-1 1,1 0-1,0 0 1,0-1-1,1 1 0,17 18 1,-19-25 6,1 0 0,0 0 0,1-1 0,0 0 0,0-1-1,0 0 1,1 0 0,-1-1 0,1 0 0,0 0 0,1-1 0,-1 0 0,15 2 0,-10-3 1,0-1 0,-1 0-1,1-1 1,0-1 0,0 0 0,0-1 0,0-1-1,24-7 1,-20 4 11,0-1-1,-1-1 1,0 0-1,0-1 0,-1-1 1,0-1-1,-1 0 1,0-1-1,-1 0 1,-1-1-1,1-1 1,-2 0-1,0-1 0,12-19 1,-19 23 9,-1 0 0,1 0 0,-2 0 0,0 0 0,0-1 0,-1 1 0,0-1 0,-1 0 0,0 0-1,-1 1 1,0-1 0,-1 0 0,-1 0 0,1 1 0,-2-1 0,0 1 0,-7-18 0,3 10-25,-1 1 0,0 0-1,-2 0 1,0 1 0,-1 1 0,0 0-1,-2 0 1,0 1 0,-26-23 0,28 29-21,-1 0 0,0 1 0,-1 1 0,0 0 0,0 1 0,0 0 1,-1 1-1,1 0 0,-1 1 0,0 1 0,-1 0 0,1 1 0,-1 0 0,1 1 1,-1 1-1,1 1 0,-1 0 0,-17 3 0,14 0-12,0 0 0,1 1 0,0 1 0,0 0 0,0 2 0,1 0 0,0 0 0,1 2 0,0 0 0,0 1 0,1 0 0,0 1 0,1 0 0,-15 20 0,16-17 18,1 1 0,1 1 0,1 0 0,0 0 0,2 0 0,0 1-1,0 1 1,2-1 0,0 1 0,1 0 0,1 0 0,1 0 0,1 0 0,0 0 0,2 1 0,0-1-1,1 0 1,1 0 0,0 0 0,2 0 0,0-1 0,1 0 0,1 0 0,1 0 0,0-1 0,1 0-1,16 22 1,-18-30 18,0-1-1,0 0 0,0 0 0,1-1 1,0 0-1,1 0 0,0-1 0,0 0 0,0-1 1,1 1-1,-1-2 0,1 0 0,0 0 1,0 0-1,1-1 0,-1-1 0,1 0 1,0 0-1,-1-1 0,1-1 0,0 0 0,0 0 1,-1-1-1,1 0 0,12-4 0,7-1 9,-1-1-1,0-2 0,-1-1 1,0-1-1,0-2 0,28-17 0,-37 19 8,-1-1-1,0-2 0,0 1 0,-2-2 0,0 0 0,0-1 1,-1-1-1,-1 0 0,12-20 0,-22 30-2,1-1 0,-2 0 0,1 0 0,-1 0 0,0-1 0,-1 1 0,0-1-1,0 1 1,-1-1 0,0 0 0,-1 1 0,0-1 0,-1-16 0,-2 13-11,1 1 0,-1-1 0,-1 0 0,0 1 0,-1 0 0,0 0 0,-1 0 0,0 1 0,-9-12 0,2 5-20,0 1 0,-2 1 0,1 0 0,-2 1-1,0 1 1,-1 1 0,0 0 0,-1 1 0,0 0 0,0 2 0,-26-10 0,26 14-11,-1 0 0,1 2 0,-1 0 0,1 1 0,-1 0 0,0 2 0,0 0-1,0 1 1,0 1 0,0 1 0,1 0 0,0 2 0,-1 0 0,-29 13 0,33-11-3,0 0 0,1 0 0,0 2 0,1 0 0,-1 0 0,2 1 0,-1 1 0,2 0 0,-1 1 0,2 0 0,-1 1 0,2 0 0,0 0 0,0 1 0,1 0 0,1 1 0,-9 24 0,13-26 17,0 0-1,0 0 1,1 1 0,1-1-1,0 1 1,1-1-1,1 1 1,0 0-1,0-1 1,2 0 0,0 1-1,0-1 1,1 0-1,0 0 1,2-1 0,9 19-1,-9-20 16,1 0 0,0 0 0,1-1 0,0 0 0,0-1 0,1 0 0,0 0 0,1-1 0,0 0 0,0 0 0,1-2-1,0 1 1,0-1 0,1 0 0,-1-1 0,1-1 0,21 6 0,-9-7 7,-1 0-1,0-2 0,0-1 1,1 0-1,-1-2 1,0 0-1,0-2 0,0-1 1,22-7-1,-7 0 12,0-2 0,-1-2 0,-1-1-1,48-31 1,-53 29 9,-2-1-1,47-44 1,-69 58-7,-1 0 1,1 0-1,-2-1 1,1 0-1,-1 0 0,0 0 1,-1-1-1,1 1 1,-2-1-1,1 0 0,-1 0 1,0-1-1,-1 1 1,0-1-1,0 0 1,1-16-1,-4 17-2,-1-1-1,1 0 1,-2 1 0,1 0-1,-1-1 1,0 1 0,-1 0-1,0 0 1,0 1 0,-1-1-1,0 1 1,0 0 0,-9-9-1,-1 1-38,0-1 0,-1 2 0,-1 0 0,-23-14 0,24 19 7,-1 0 0,1 1 0,-1 1 0,-1 1 0,1 0 0,-1 2 0,0 0 0,0 0 0,-1 2 0,1 0 0,0 2 0,-1 0 0,1 0 0,-1 2 0,1 0 0,0 2 0,-25 7 0,23-6-9,0 2-1,1 1 0,0 0 0,0 1 0,1 1 1,1 1-1,0 1 0,0 0 0,1 1 0,0 1 1,1 0-1,1 1 0,1 1 0,0 0 0,-15 24 1,23-30 17,0 0 1,0 0 0,1 0 0,1 0-1,0 1 1,0 0 0,1-1 0,0 1 0,1 0-1,0 0 1,1 0 0,0 0 0,1 0 0,0 0-1,1-1 1,0 1 0,0 0 0,1-1 0,1 1-1,0-1 1,0 0 0,1 0 0,0-1-1,1 1 1,0-1 0,1 0 0,-1-1 0,2 1-1,-1-1 1,1-1 0,0 0 0,1 0 0,0 0-1,0-1 1,0 0 0,1-1 0,-1 0-1,1-1 1,1 0 0,-1 0 0,0-1 0,1-1-1,17 3 1,-5-3 10,0-1 0,1-1 0,-1-1 0,0-1 0,0-1 0,0-1 0,0-1 0,0-1 0,-1-2 0,0 0 0,27-13 0,-27 10 6,-1-1 0,0-1-1,-1-1 1,0-1 0,-1-1 0,-1 0-1,0-1 1,-2-1 0,0-1 0,23-34 0,-34 45 5,-1-1 0,0 1 1,0-1-1,-1 1 1,0-1-1,0 0 1,-1 0-1,-1-1 1,1 1-1,-2 0 0,1 0 1,-2-15-1,0 11-8,-1 0 0,-1 0 0,0 0 0,-1 0-1,0 1 1,-1-1 0,0 1 0,-10-16 0,6 14-17,0 1 0,0-1 0,-2 1 0,1 1-1,-2 0 1,0 0 0,0 2 0,-1-1 0,0 1 0,-1 1 0,0 1 0,0 0 0,-1 0 0,-28-9 0,29 13 3,-1 1 1,1 1-1,-1 0 0,0 1 0,0 1 1,0 0-1,0 1 0,0 0 1,1 1-1,-1 1 0,1 1 0,-1 0 1,1 0-1,0 2 0,0-1 1,1 2-1,-23 14 0,21-11-12,2 1 0,0-1 0,0 2 0,1 0 0,0 1-1,1 0 1,0 0 0,1 1 0,1 1 0,0-1 0,1 2 0,1-1 0,0 1-1,1 0 1,-5 22 0,7-17 18,0 0 0,2 1-1,0-1 1,2 1 0,0-1-1,1 1 1,1-1 0,1 1 0,1-1-1,1 0 1,1 0 0,1-1-1,1 0 1,0 0 0,2 0-1,22 34 1,-26-45 2,1-2 1,-1 1-1,1-1 0,1 0 0,0 0 0,0-1 1,0 0-1,0-1 0,1 0 0,0 0 1,0-1-1,0 0 0,16 5 0,-11-6 1,0-1 0,0 0 0,0-1 0,0 0 0,0-1 1,0 0-1,0-2 0,27-5 0,-14 0 7,-1-1 0,0-2-1,0-1 1,-1 0 0,0-2 0,-1-1 0,-1-1 0,0-1 0,30-27 0,-42 32-2,0 0 1,-1 0-1,0-1 1,0 0-1,-2 0 0,1-1 1,-2 0-1,0-1 1,0 0-1,8-27 0,-12 29 8,-1 0-1,0-1 1,0 1-1,-2 0 1,1-1-1,-2 1 1,0 0 0,0-1-1,-1 1 1,-1 0-1,0 0 1,0 0-1,-10-21 1,5 15-16,-1-1 0,-1 1 1,-1 1-1,-1 0 1,0 0-1,-1 1 0,0 1 1,-2 0-1,-23-19 1,27 26-9,-1 0 1,1 0-1,-2 1 1,1 1-1,-1 0 0,0 1 1,-1 0-1,1 1 1,-1 0-1,0 1 1,0 1-1,0 0 1,0 1-1,-23 1 1,17 2-8,0 1 0,1 1 1,-1 1-1,1 0 1,0 1-1,1 1 1,0 1-1,0 1 1,0 1-1,1 0 1,1 1-1,0 1 0,0 0 1,1 1-1,1 1 1,0 0-1,1 1 1,1 0-1,-12 19 1,13-18 2,1 0 0,1 1 0,1 0 0,0 1 1,1-1-1,1 1 0,1 1 0,0-1 1,2 1-1,0 0 0,1 0 0,1 0 0,0 0 1,2 0-1,0 0 0,1 0 0,1 0 0,1 0 1,0-1-1,8 19 0,-7-25 11,0-1 0,1 1 0,0-1 0,0-1 0,2 1 0,-1-1 0,1 0 0,1-1 0,-1 0 0,2 0 1,-1-1-1,1 0 0,0-1 0,1 0 0,19 10 0,-15-11-1,-1-1 1,1 0-1,0-1 0,0-1 1,0 0-1,0-1 1,0 0-1,1-2 1,-1 0-1,0 0 1,1-2-1,23-4 1,-17 0 7,-1 0 1,-1-1 0,1-1 0,-1-2 0,0 1-1,-1-2 1,-1-1 0,1 0 0,-2-2 0,0 0-1,-1 0 1,0-2 0,-1 0 0,0 0 0,-2-2-1,0 0 1,-1 0 0,-1-1 0,10-22 0,-17 30 9,-1-1 1,0 1-1,0 0 1,-1-1-1,-1 0 1,0 1 0,-1-1-1,0 0 1,0 1-1,-2-1 1,1 0 0,-1 1-1,-1 0 1,0-1-1,-1 1 1,0 0-1,0 0 1,-11-17 0,3 9-28,-1-1 0,0 2 0,-1 0 0,-1 0 0,-1 2 0,0 0 0,-1 0 0,-32-21 0,35 29-4,0-1 0,-1 2 0,0 0 0,0 0 0,0 2 0,-1 0 0,0 0 0,0 2 0,0 0 0,-1 1 0,1 0 0,-1 1 0,1 1 0,-1 1 0,1 0 1,0 2-1,-22 4 0,24-3-9,1 0 1,-1 1-1,1 0 1,1 1-1,-1 1 1,1 0-1,0 0 1,0 1-1,1 1 1,0 0-1,1 0 1,0 1 0,0 1-1,1-1 1,1 1-1,-1 1 1,2 0-1,0 0 1,0 0-1,-7 21 1,9-15 6,0 1-1,1 0 1,0 0 0,2 0 0,0 0 0,2 0 0,0 1 0,1-1-1,6 38 1,-2-35 24,0 0-1,2 0 1,0-1-1,1 0 0,1 0 1,1 0-1,1-1 1,15 19-1,-20-31-1,0 0 0,1 0 0,0-1 0,0 1 0,1-2 0,0 1-1,0-1 1,0-1 0,1 1 0,0-1 0,0-1 0,0 0 0,1 0 0,-1-1 0,1 0 0,0 0 0,0-1 0,10 1-1,-5-3 3,0 0-1,-1 0 0,1-2 1,-1 0-1,1 0 0,-1-1 1,0-1-1,0-1 0,0 0 0,-1 0 1,25-15-1,-22 11 3,0-1-1,-1-1 1,-1-1-1,0 0 1,0 0 0,-1-1-1,-1-1 1,0-1-1,-1 1 1,0-2-1,-2 1 1,1-1 0,6-19-1,-11 22 11,0 0-1,-1 0 1,-1-1-1,0 1 1,-1-1-1,0 0 1,-1 1-1,-1-1 1,0 0-1,-1 0 1,0 0-1,-1 0 1,-1 1-1,0-1 1,-1 1 0,0 0-1,-12-25 1,8 22-12,-2-1 1,1 2-1,-2-1 1,0 1 0,-1 1-1,-1 0 1,0 1-1,0 0 1,-2 1 0,1 0-1,-29-16 1,31 22-19,0 0 1,0 1 0,0 0-1,-1 1 1,1 1-1,-1 0 1,0 0-1,0 1 1,0 1-1,0 0 1,0 1 0,0 1-1,0 0 1,-1 0-1,2 1 1,-1 1-1,-19 7 1,15-4-9,1 2 1,1 0-1,-1 1 0,1 0 1,1 1-1,0 1 0,0 0 0,1 1 1,1 0-1,0 1 0,1 1 1,0 0-1,1 0 0,0 1 1,1 0-1,1 1 0,1 0 1,0 0-1,-6 21 0,8-22 29,1 0-1,1 0 0,0 1 0,1-1 0,0 1 0,1-1 0,1 1 0,1 0 1,0-1-1,1 1 0,0 0 0,1-1 0,1 0 0,1 0 0,0 0 0,1-1 1,0 1-1,2-1 0,-1-1 0,2 1 0,16 20 0,-17-26 0,0 0 0,0-1 0,0 0-1,1 0 1,0-1 0,1 0 0,0 0-1,-1-1 1,2-1 0,-1 0 0,21 6-1,-15-7 3,0 0 0,0-2-1,-1 1 1,1-2-1,0 0 1,0-1 0,29-6-1,-23 2 5,0-1 0,0 0 0,-1-2 0,0-1 0,-1 0-1,0-2 1,0 0 0,-1-1 0,-1-1 0,0-1 0,0 0-1,15-19 1,-24 24 1,-1 0-1,-1-1 0,0-1 1,0 1-1,-1-1 1,0 0-1,-1 0 0,0-1 1,-1 0-1,5-22 0,-8 25-5,0 0-1,0-1 1,-1 1-1,0 0 1,-1 0-1,0 0 1,0 0-1,-1 0 1,0 0-1,-1 1 1,1-1-1,-2 0 1,1 1-1,-1 0 1,-9-14-1,1 7-12,0-1 0,-1 2 0,0 0 0,-1 0 0,-1 1 0,0 1 0,0 0 0,-1 2 0,-1-1 0,0 2 1,0 0-1,-1 1 0,0 1 0,-32-8 0,33 11-10,1 0 0,-1 2 0,1 0 0,-1 1 0,0 0 1,1 1-1,-1 1 0,0 1 0,1 0 0,-1 1 0,1 1 1,0 1-1,0 0 0,0 1 0,1 0 0,0 2 0,-20 12 1,21-10 2,1 1 1,0 1-1,0 0 1,1 0-1,1 1 1,0 1-1,1 0 1,0 1 0,1 0-1,1 0 1,1 1-1,0 0 1,0 0-1,2 0 1,0 1-1,1 0 1,1 0 0,0 0-1,0 22 1,3-19 12,0 0 1,1 0 0,1-1 0,0 1-1,2 0 1,0-1 0,2 1 0,0-1 0,1-1-1,1 1 1,0-1 0,1-1 0,2 1-1,-1-2 1,2 1 0,21 22 0,-21-28 3,0-1 0,1 0 0,0-1 1,0 0-1,1-1 0,1-1 0,-1 0 0,1-1 1,0-1-1,1 0 0,-1-1 0,1 0 1,0-2-1,0 0 0,17 0 0,-1-1-1,0-1 0,0-2 1,0-2-1,0-1 0,-1-1 0,50-16 0,-64 16-7,1-1-1,-1-1 1,-1-1 0,1 0-1,-2-1 1,1 0 0,-1-1-1,-1-1 1,0-1 0,18-20-1,-26 26 4,-1 0 0,1-1-1,-1 0 1,0 0-1,-1 0 1,0 0 0,0-1-1,-1 1 1,0-1-1,-1 0 1,0 0-1,0 0 1,-1 0 0,0 0-1,0-1 1,-1 1-1,-1 0 1,1 0 0,-1 0-1,-1-1 1,0 1-1,-5-16 1,-2 5-6,0 1 0,-2 0-1,0 1 1,0 0 0,-2 0 0,0 1 0,-2 1 0,1 1-1,-2 0 1,0 0 0,-1 2 0,0 0 0,-1 1-1,0 1 1,-39-18 0,39 21-12,-1 0 1,1 2-1,-1 0 1,0 1-1,0 1 1,0 1-1,-1 1 0,0 0 1,1 2-1,-1 0 1,1 1-1,-1 1 0,1 1 1,-1 0-1,1 2 1,0 0-1,-29 13 1,34-11-2,0 0 0,0 0 0,1 2 1,1 0-1,-1 0 0,1 1 0,1 1 1,0 0-1,-13 17 0,17-19 14,2 0-1,-1 1 0,1-1 1,0 1-1,1 1 1,1-1-1,-1 1 1,1-1-1,1 1 0,0 0 1,1 0-1,0 0 1,1 0-1,0 12 1,2-2 2,0 0 0,1 0 0,1 0 0,2 0 0,0 0 1,1-1-1,0 0 0,22 37 0,-23-47 3,0 1 1,1-1-1,1 0 1,0-1-1,0 0 0,1 0 1,0-1-1,0 0 1,1-1-1,0 0 0,0 0 1,1-1-1,0-1 1,0 0-1,0 0 0,1-1 1,13 4-1,-5-5 5,0-1-1,1-1 1,-1 0-1,0-2 0,1 0 1,-1-1-1,0-1 1,0-1-1,0-1 1,-1-1-1,1 0 0,-1-2 1,-1 0-1,32-19 1,-23 11 5,0-2 1,-1-1-1,-1-2 0,-1 0 1,-1-1-1,-1-1 1,-1-2-1,31-45 0,-45 59 5,-1 0-1,0-1 0,-1 0 0,0 0 1,0 0-1,-2 0 0,1-1 0,-2 1 1,0-1-1,0 0 0,-1 0 1,-1-20-1,-1 17 1,-1 1 0,-1 0 0,-1 0 0,0 0 0,0 0 0,-2 1 0,0-1 0,0 1 1,-15-21-1,9 17-8,0 2 0,-1 0-1,-1 0 1,0 1 0,-1 1 0,-1 0 0,0 1 0,-1 1 0,0 1 0,-1 0 0,0 1 0,-1 1 0,0 1 0,0 0-1,-41-9 1,41 14-22,1 0 0,-1 2 0,-1 0-1,1 1 1,0 1 0,0 1-1,0 1 1,1 0 0,-1 1-1,1 1 1,-1 1 0,2 1 0,-1 0-1,-27 16 1,32-15-8,0 1 0,1 0 0,0 1 1,0 0-1,1 1 0,1 0 0,-1 0 0,2 1 0,0 1 1,0 0-1,2 0 0,-1 0 0,2 1 0,-1 0 0,2 0 0,0 1 1,1 0-1,-4 26 0,6-22 19,1 1 0,0 0 0,2-1 0,0 1 0,2 0 0,0-1 0,1 1 0,1-1 0,0 0 0,2-1 0,0 1 0,1-1 0,1-1 0,1 1 0,20 26 0,-19-29 8,1 0-1,1-1 0,0 0 1,1-2-1,1 1 1,0-2-1,0 0 1,1 0-1,0-2 0,1 0 1,0-1-1,0 0 1,1-2-1,0 0 0,0-1 1,27 4-1,-22-7 6,-1 0 0,1-2 0,0 0 0,0-2-1,-1 0 1,1-2 0,-1 0 0,0-2 0,0 0 0,0-1-1,-1-2 1,0 0 0,-1-1 0,0-1 0,0-1 0,-1 0-1,-1-2 1,0 0 0,-1-1 0,0-1 0,-2 0 0,18-24-1,-27 32 2,-1 0 0,0-1-1,-1 1 1,0-1 0,0 0-1,-1 0 1,0-1 0,0 1-1,-1 0 1,-1-1 0,0 1-1,0-1 1,0-11 0,-3 8 7,1-1 0,-1 0 0,-1 1 0,-1-1 0,0 1 0,0 0 0,-2 0 0,-8-17-1,-2 4-10,0 1-1,-2 0 0,-1 2 0,-1 0 0,0 1 1,-2 0-1,-42-30 0,44 37-28,0 2 0,-1 0 0,0 1 0,-1 1-1,0 1 1,-1 1 0,-37-9 0,43 15 5,0 0-1,0 1 1,0 1 0,-1 0-1,1 1 1,0 1-1,0 1 1,0 1 0,0 0-1,0 1 1,-24 9 0,22-6-7,0 2 1,0 0 0,1 1-1,0 1 1,0 0 0,1 2-1,1 0 1,0 1 0,1 0-1,1 1 1,0 1 0,-22 32-1,26-32 6,1 1 0,1 0-1,0 1 1,1 0 0,1 0-1,1 0 1,0 1-1,1 0 1,2 0 0,0 0-1,0 0 1,2 0 0,0 0-1,4 23 1,-1-25 21,0 1 0,1-1 0,1 0 1,1-1-1,0 1 0,1-1 0,1 0 0,0-1 1,1 1-1,21 26 0,-21-33-1,-1 0 0,1 0 0,1-1 0,-1 0 0,1 0 0,1-1 0,-1-1-1,1 0 1,0 0 0,1-1 0,-1 0 0,1-1 0,0-1 0,0 0 0,1 0 0,14 1 0,-1-4 2,-1 0 1,0-1-1,1-2 1,-1 0-1,-1-2 0,1 0 1,0-2-1,-1-1 1,29-13-1,-24 7 12,0-1-1,-1-1 1,0-2-1,-2 0 1,0-2-1,41-41 1,-61 56-6,-1-1 0,0 0 0,-1-1 0,1 1 0,-1-1-1,-1 0 1,1 1 0,-1-2 0,0 1 0,-1 0 0,1-1 0,-1 1 0,-1-1 0,0 0 0,1-14 0,-3 11 7,0 0 1,0 0-1,-1 0 0,0 1 0,-1-1 0,-1 0 1,1 1-1,-2 0 0,1 0 0,-10-15 0,4 10-16,1 1 0,-2 1-1,0 0 1,-1 0 0,0 1-1,-1 0 1,0 1 0,0 1-1,-1 0 1,-28-14 0,21 14-8,1 2 1,-1 0 0,0 1 0,-1 1 0,1 1 0,-1 2-1,-45-4 1,45 7-14,0 0 0,0 1-1,0 1 1,0 1-1,0 1 1,1 1 0,-1 1-1,1 1 1,0 1-1,1 1 1,0 0 0,0 2-1,1 0 1,1 1 0,0 1-1,0 0 1,1 2-1,-16 17 1,23-18 7,0 0-1,1 1 1,1 0 0,0 0-1,1 1 1,0 0 0,2 0-1,0 0 1,1 1 0,0-1-1,1 1 1,1 0 0,1 0-1,0 1 1,1-1 0,1 0-1,4 22 1,-2-24 17,0-1 0,1 0 0,0 0 0,1-1 0,1 1 0,0-1 0,0 0 0,2-1 0,10 16 0,-11-20-1,0 0 0,0 0 0,1 0 0,1-1 0,-1 0 0,1 0 0,0-1 0,0 0 0,1-1 0,0 0-1,0-1 1,0 0 0,12 3 0,-5-3 4,0-1-1,1-1 1,0-1 0,-1 0-1,1-1 1,0-1-1,0-1 1,-1-1-1,26-6 1,-15 1 6,0-1 0,-1-1-1,0-1 1,-1-2 0,25-15 0,-33 17 0,-1-2 1,0 0-1,-1 0 1,-1-2-1,0 0 0,-1 0 1,-1-2-1,0 1 0,17-31 1,-24 35 5,0 0 1,0-1 0,-1 1-1,-1-1 1,0 0 0,0 0-1,-2-1 1,0 1 0,0-1-1,-1 1 1,-1-1 0,0 1-1,-1-1 1,0 0-1,-7-24 1,2 20-25,-1-1 0,-1 2 1,0-1-1,-2 1 0,0 1 0,-1-1 0,0 2 0,-2 0 1,1 0-1,-2 1 0,0 0 0,-1 2 0,0 0 0,-1 0 0,0 1 1,0 1-1,-2 1 0,1 0 0,-35-11 0,36 15-17,0 0-1,-1 2 0,1 0 0,-1 0 1,0 2-1,0 0 0,0 1 0,0 0 1,0 2-1,-20 4 0,23-3-1,1 1-1,-1 0 1,1 1 0,0 1 0,0 0-1,1 1 1,0 0 0,0 1-1,1 0 1,0 1 0,0 1-1,1-1 1,-12 15 0,9-7 17,1 1 1,0 0-1,1 1 0,1 0 1,1 0-1,1 1 1,1 0-1,0 1 1,2 0-1,0 0 1,1 0-1,1 1 1,1 26-1,1-21 15,2 0 1,1 0-1,1 0 1,2 0-1,0-1 0,2 0 1,1 0-1,0 0 1,3-1-1,13 26 0,-18-40-3,1 0 0,0 0 0,1-1 0,0 0 0,1 0 0,0-1 0,0 0 0,1-1 0,0 0 1,0 0-1,1-1 0,0-1 0,0 0 0,1 0 0,16 5 0,-9-5 2,2-1 1,-1-1 0,0-1 0,1-1-1,-1-1 1,1 0 0,-1-2 0,39-5-1,-28 0-2,0-1-1,0-1 1,-1-1-1,0-2 0,-1-1 1,0-2-1,-1 0 1,-1-2-1,0-1 0,-1-1 1,27-25-1,-39 30 1,-1 0 1,0-1-1,-1-1 0,-1 0 0,0 0 1,-1-1-1,-1 0 0,13-33 1,-17 36 6,-1-1 0,-1 0 0,0-1 0,-1 1 1,0 0-1,-1-1 0,-1 1 0,0-1 0,-1 1 1,0-1-1,-2 1 0,-5-21 0,2 15-3,-1 1 1,-1-1-1,0 1 0,-2 1 1,0 0-1,-1 1 0,-1 0 1,-1 0-1,-28-29 0,23 29-22,-1 1 0,-1 0 0,0 2 0,-1 0 0,0 2 0,-1 0 0,-1 1 0,-25-8 0,28 12-14,-1 1 0,0 1-1,0 1 1,0 1 0,0 0-1,0 2 1,0 1 0,-1 0 0,-32 6-1,37-3-1,1 1 1,-1 1-1,1 0 0,0 1 0,0 1 0,0 0 0,1 2 0,0-1 0,1 2 1,0 0-1,1 0 0,-21 21 0,22-17 16,0 1 0,0 1 0,1-1 0,1 2 0,1-1 0,0 2 0,1-1 0,1 1 0,1 0 0,0 0-1,1 1 1,1 0 0,1 0 0,-1 28 0,3-24 21,2 1-1,0-1 0,1 0 1,1 0-1,2 0 0,0 0 1,1-1-1,2 0 1,0 0-1,1-1 0,18 32 1,-21-45-7,-1 1 0,1-1 0,1 0 0,0-1 0,0 1 0,0-1-1,1-1 1,0 1 0,0-1 0,1-1 0,0 1 0,0-2 0,10 5 0,-5-4 3,0-1-1,0 0 0,1-1 1,-1-1-1,1 0 0,-1-1 1,1-1-1,19-1 0,-2-3 7,0-1-1,-1-2 0,0-1 1,0-1-1,-1-2 0,-1-1 0,48-27 1,-53 26 2,-2-1 1,0-2 0,0 0-1,-2-1 1,0-1 0,-1-1-1,0-1 1,-2-1 0,-1 0-1,15-24 1,-27 37 5,0-1 0,0 0 0,-1 1 0,0-1 0,-1 0 0,0-1 1,0 1-1,-1 0 0,0 0 0,-1-1 0,0-10 0,-2 7 7,0-1 1,0 0-1,-2 0 1,0 1-1,0 0 1,-11-23-1,-1 8-6,0 0-1,-2 1 1,-1 1-1,-1 1 1,-41-39-1,45 49-31,-1 1-1,0 0 1,0 1 0,-2 1-1,1 1 1,-2 0 0,1 2-1,-1 0 1,-1 1-1,1 1 1,-1 1 0,-25-3-1,31 7-7,0 0-1,0 1 0,0 1 0,0 0 0,0 2 0,0-1 0,0 2 0,0 0 0,1 0 1,-1 2-1,1 0 0,0 0 0,1 2 0,-1-1 0,1 2 0,0 0 0,1 0 1,-17 15-1,16-10 6,0 0 0,2 1 0,-1 1 0,2 0 0,0 0 0,1 1 0,0 0 0,1 1 0,1 0 0,1 0 0,0 0 0,2 1 0,0 0 0,0 0 0,2 0 0,0 0 0,2 37 0,1-29 23,2 1-1,0-1 1,1 0 0,2 0 0,1-1 0,1 1 0,1-1 0,1-1 0,1 0 0,1 0-1,29 41 1,-32-54-6,1 0 1,-1-1-1,2 0 0,0 0 0,0-1 0,0-1 0,1 0 0,0 0 0,1-1 0,0-1 1,0 0-1,0-1 0,1 0 0,-1-1 0,1 0 0,0-1 0,1-1 0,-1-1 0,0 0 1,24-1-1,-13-1 4,0-2 1,0 0-1,0-2 1,-1-1 0,0-1-1,0-1 1,0-1-1,-1-1 1,36-21 0,-40 19 2,0 0 1,-2-1 0,0-1 0,0-1 0,-1 0-1,-1-1 1,0 0 0,-2-2 0,0 1 0,-1-2-1,14-26 1,-20 30 6,-1 0 1,0-1-1,-1 0 0,0 0 1,-2 0-1,0 0 0,0 0 1,-2 0-1,0-1 0,-1 1 1,0 0-1,-1 0 0,-1 0 0,-1 0 1,-8-24-1,0 9-8,-1 0-1,-1 1 0,-2 0 1,-1 2-1,-1-1 1,-36-41-1,40 54-21,-1 1 0,0 1 0,-1 0 0,-1 1 0,0 0 0,-1 2 0,0 0 0,-1 1 0,0 1 0,0 1-1,-26-8 1,21 9-9,-1 2-1,0 0 0,0 2 0,0 1 0,0 0 0,-1 2 0,1 1 0,-49 9 0,50-5 11,0 1-1,1 1 0,0 1 0,0 1 1,1 1-1,0 0 0,0 2 1,2 1-1,-26 20 0,30-20 20,1 1 0,1 0-1,0 1 1,1 1 0,1 0-1,0 1 1,1 0 0,1 1 0,0 0-1,2 0 1,-12 36 0,15-36 5,2 0 0,0 1 0,1-1 0,0 1 0,2-1 1,0 1-1,1-1 0,1 1 0,1-1 0,1 0 0,0 0 0,1 0 1,12 28-1,-4-17-14,2-1 0,0 0 0,2-1 1,0-1-1,2 0 0,1-2 1,28 27-1,-35-38 2,1 0 0,0-1-1,1-1 1,0 0 0,1-1 0,0-1 0,1 0 0,0-1 0,0-1 0,1-1 0,0 0 0,0-1 0,24 3-1,-8-5 4,1-1 0,0-1 0,-1-2 0,1-1 0,0-2 0,-1-2 0,0-1 0,0-1 0,-1-2 0,47-21-1,-66 24 8,0-1 0,-1 0 0,0 0-1,-1-2 1,0 1 0,0-2 0,-1 1-1,0-2 1,-1 1 0,0-2 0,12-19-1,-18 24 11,1-1-1,-1 0 0,0 0 1,-1 0-1,0-1 0,-1 1 0,0-1 1,-1 0-1,1 1 0,-2-1 1,1 0-1,-2 0 0,1 0 1,-1 1-1,-1-1 0,0 0 0,0 1 1,-1-1-1,-3-9 0,-6-8-2,-1 1-1,-1 0 1,-1 1 0,-2 1-1,0 0 1,-1 1 0,-2 1-1,0 1 1,-1 1 0,-37-27-1,37 31-46,-1 1 0,0 2 0,-1 0 0,-1 2 0,0 0 0,0 1 0,-1 2 0,0 1 0,0 0-1,-1 2 1,0 1 0,-26 0 0,38 4 12,-1 0-1,1 2 0,0-1 1,0 2-1,0 0 1,1 1-1,-1 0 0,1 1 1,0 0-1,0 1 1,0 1-1,1 0 1,0 1-1,0 0 0,1 0 1,0 2-1,1-1 1,0 1-1,0 1 0,1 0 1,1 0-1,-1 0 1,2 1-1,0 1 0,0-1 1,1 1-1,1 0 1,0 1-1,1-1 0,0 1 1,1 0-1,-2 27 1,3-17 28,2 0 1,1 0-1,1 0 1,1 0-1,1-1 1,0 1-1,2-1 0,13 32 1,-12-35-5,2-1 0,0 0-1,1 0 1,1-1 0,1 0 0,1 0-1,0-2 1,1 0 0,26 24 0,-28-32-3,-1 0 1,1 0 0,1-2 0,0 0-1,0 0 1,0-1 0,0 0 0,1-1-1,0-1 1,0 0 0,0-1 0,21 0-1,0-1 0,0-2 0,1-2 0,63-13 0,-76 10-10,0 0 0,-1-1-1,0-1 1,0-2 0,-1 0 0,-1-1 0,1-1 0,-2 0 0,0-2 0,0-1 0,25-25-1,-34 30 20,0-1-1,-1 0 0,-1 0 0,0-1 0,0 0 0,-1 0 0,-1-1 0,0 0 0,-1 0 1,0 0-1,-1-1 0,0 0 0,-2 1 0,1-1 0,-2 0 0,1-1 0,-2 1 0,0 0 1,-1 0-1,-3-19 0,-2 11 13,0 0-1,-1 0 1,-2 1 0,0 1 0,-1-1 0,-1 1 0,-1 1-1,0 0 1,-26-29 0,21 30-33,0 0-1,-1 1 0,0 0 1,-2 2-1,0 0 1,0 2-1,-1 0 0,-41-18 1,43 24-7,-1 1 0,-1 0 0,1 2 0,-1 0 0,0 1 0,0 1 0,0 1 0,0 1 0,0 1 0,0 1 0,0 0 0,0 2 0,1 1 0,-1 0 0,-21 9 0,26-7 13,0 0-1,0 1 0,1 0 0,0 2 0,1 0 0,0 0 1,0 1-1,1 1 0,0 0 0,1 1 0,1 0 0,0 1 1,1 0-1,0 1 0,1 0 0,1 0 0,1 1 1,-10 26-1,10-16 27,2 0-1,0 0 1,1 0 0,2 1 0,1 0-1,1-1 1,1 1 0,1 0 0,1-1-1,2 1 1,1-1 0,0 0 0,2-1-1,1 0 1,24 46 0,-28-62-21,1 0 1,0 0-1,0-1 0,0 0 1,1 0-1,1-1 1,-1 0-1,1 0 0,0-1 1,1 0-1,-1 0 1,17 7-1,-12-8-1,0 0 1,0-1-1,0-1 1,1 0-1,-1-1 0,1 0 1,0-1-1,0-1 1,15-1-1,-3-1 4,0-1 0,0-1 0,0-1 1,0-2-1,-1 0 0,0-2 0,-1-1 0,35-18 0,-47 21-2,0-1-1,-1 0 1,0-1 0,0 0 0,-1-1 0,0 0-1,14-19 1,-18 21 3,-1-1 0,0 0 0,-1 0 0,1 0 0,-2 0 0,1-1 0,-1 0 0,-1 1 0,0-1 0,0 0 0,0-17 0,-2 15 9,-1-1 0,-1 1-1,0-1 1,-1 1-1,0 0 1,-1 0 0,0 0-1,-1 1 1,0-1 0,-1 1-1,0 0 1,-1 1 0,0-1-1,-10-10 1,1 3-29,-1 0 0,0 1 0,-1 0 0,-1 2 0,-1 0 0,-27-15 0,27 19-14,-1 1 1,0 1-1,-1 1 1,1 1 0,-2 1-1,1 1 1,-1 1 0,1 1-1,-1 1 1,0 1 0,0 0-1,0 2 1,0 1-1,-32 7 1,37-6 19,1 2-1,-1 0 0,1 1 1,0 1-1,1 0 1,-1 2-1,1 0 0,1 0 1,0 1-1,0 1 1,1 1-1,1 0 1,-1 1-1,2 0 0,0 1 1,1 0-1,0 1 1,-14 27-1,19-30 21,1 0 1,0 0-1,1 1 0,0 0 0,1-1 1,1 1-1,0 0 0,0 0 0,2 1 1,-1-1-1,2 0 0,0 0 1,0 0-1,1 0 0,1 0 0,0 0 1,1-1-1,0 1 0,1-1 0,1 0 1,6 12-1,-4-11-3,1 0 1,0-1-1,0 0 0,1-1 1,1 0-1,0 0 1,0-1-1,1-1 0,0 0 1,1 0-1,0-1 1,0-1-1,1 0 0,0-1 1,0-1-1,0 0 0,30 6 1,-20-7 10,1-2 0,0-1 0,-1 0 0,1-2 0,0-1 0,-1-1 0,1-1 0,-1-1 0,27-10 0,-34 10-5,-1-1 0,0-1 1,0 0-1,-1-2 0,0 1 1,0-2-1,-1 0 1,-1-1-1,1 0 0,-2-1 1,0 0-1,0-1 0,17-25 1,-24 30-14,-1-1 0,1 0 0,-1 0 0,-1 0 0,0 0 0,0-1 0,-1 1 0,0-1 0,-1 1 0,0-1 0,0 0 0,-1 0 0,0 0 0,-1 1 0,0-1 0,0 0 0,-1 0 0,-1 1 0,0 0 0,0-1 0,0 1 1,-1 0-1,-1 0 0,0 1 0,-7-11 0,0 2-26,-1 0 0,0 1 0,-2 1 0,0 0 0,-1 0 1,0 2-1,-1 0 0,0 1 0,-1 1 0,-34-16 0,44 23 2,-1 0 0,0 1 0,0 1 0,0-1 0,0 1 0,0 1 0,-1 0 0,1 0 0,0 1 0,-1 0 0,1 1 0,0-1 0,-13 4 0,15-2 10,0 1-1,0-1 1,0 1 0,1 0-1,-1 1 1,1-1-1,0 1 1,0 1 0,0-1-1,0 1 1,1 0 0,0 0-1,0 1 1,0-1 0,1 1-1,0 0 1,-5 10-1,3-4 31,0 1-1,2 0 0,-1 1 1,1-1-1,1 1 1,1 0-1,0-1 0,0 1 1,2 0-1,0 0 0,0 0 1,1 0-1,1 0 0,0 0 1,1 0-1,5 13 0,-2-8-5,1 0 0,1 0-1,1-1 1,0 0-1,1-1 1,1 0 0,1-1-1,0 0 1,1 0 0,24 20-1,-30-30-5,0 0 0,1 0 0,0-1 0,0 0 0,0 0 0,1-1 0,-1 0 1,1 0-1,0-1 0,0 0 0,1-1 0,-1 0 0,0-1 0,1 0 0,-1 0 0,1-1 0,0 0 0,-1-1 0,14-2 0,-13 1-15,0-1 1,0 0-1,0-1 1,0 0 0,-1-1-1,1 0 1,-1 0-1,0-1 1,-1 0-1,0-1 1,1 0-1,-2 0 1,1 0-1,-1-1 1,-1 0-1,1-1 1,5-11-1,-5 9-42,-1-1 0,-1-1-1,0 1 1,0-1 0,-2 0 0,1 0-1,-2 0 1,0 0 0,0-1-1,-1 1 1,-1-1 0,-2-25 0,0 27-70,0 1 0,0 0 0,-1 0 0,0 0 1,-1 0-1,0 1 0,-1-1 0,0 1 0,-1 0 1,0 1-1,0-1 0,-1 1 0,0 1 1,-1-1-1,-12-11 0,-80-51-414,60 44 765,-39-34-1,53 37-66,16 13-105,-1 1 1,0 0-1,-1 1 0,0 0 1,0 1-1,-1 0 0,0 1 1,-21-9-1,32 15-49,-1 1-1,0 0 1,0 0 0,1 0-1,-1 0 1,0 0-1,0 0 1,1 1-1,-1 0 1,0-1 0,1 1-1,-1 0 1,0 0-1,1 0 1,0 1 0,-1-1-1,1 0 1,0 1-1,-1 0 1,1 0 0,0-1-1,0 1 1,0 0-1,1 1 1,-1-1 0,-2 3-1,-5 9 43,0 0 1,1 0-1,-8 20 0,7-14 27,3-9-35,-4 7 56,0 1-1,1 0 0,1 1 1,1 0-1,1 0 1,1 1-1,0-1 1,-1 23-1,5-33-88,1 0-1,0 0 0,0 0 0,1 0 1,1 0-1,-1 0 0,2 0 0,-1-1 1,1 1-1,1 0 0,0-1 0,0 0 1,1 0-1,0 0 0,0-1 0,1 0 1,0 0-1,1 0 0,0-1 0,0 1 0,0-2 1,1 1-1,0-1 0,1 0 0,-1-1 1,1 0-1,16 7 0,-14-9-4,0 0 1,0-1-1,0 0 0,1 0 0,-1-1 1,0-1-1,1 0 0,-1-1 0,1 0 0,-1 0 1,0-2-1,0 1 0,20-8 0,-8 2 14,-1-2 0,1-1 0,-2 0 0,1-2 0,26-20 0,-41 27-7,1 0-1,-1 0 1,0-1-1,0 0 1,-1-1 0,0 1-1,0-1 1,-1-1 0,0 1-1,4-10 1,-7 12-3,0 0-1,0-1 1,0 1 0,-1-1 0,0 1-1,0-1 1,-1 0 0,0 1 0,0-1-1,0 0 1,-1 1 0,0-1 0,0 1-1,-1-1 1,-3-8 0,-5-8-19,-1 0-1,-1 1 1,-1 0-1,-1 1 1,0 1 0,-2 0-1,0 1 1,-2 1 0,0 0-1,-1 1 1,0 1 0,-40-24-1,52 36 0,-1 0-1,0 0 0,-1 1 1,1 0-1,0 0 1,-1 1-1,1 0 1,-1 1-1,0 0 0,0 0 1,0 1-1,1 0 1,-1 0-1,-17 4 0,16-1 8,-1 0-1,1 0 1,0 1-1,0 1 1,0 0-1,1 0 1,0 1-1,0 0 1,0 0-1,1 1 1,-14 14-1,2-1 23,1 2 0,1 0 0,1 1 1,1 1-1,1 1 0,1 0 0,-16 41 0,25-53-8,1 1-1,0 0 1,1 0 0,1 0-1,0 0 1,1 1 0,0-1-1,1 0 1,1 1 0,1-1-1,0 0 1,0 0 0,1 0-1,1 0 1,1 0 0,11 25 0,-9-27-5,0 0 0,0 0 0,1-1 0,1 0 0,0 0 0,0-1 0,1 0 0,0-1 0,1 0 0,0-1 1,0 0-1,1-1 0,0 0 0,0 0 0,1-2 0,0 1 0,16 3 0,-19-6-1,1-1 0,-1 0 0,1 0 0,0-1 0,-1-1 0,1 0 0,0 0 0,0-1 0,-1-1 0,1 1 0,-1-2 0,1 1 0,-1-2 0,0 1 0,0-1 0,0-1 0,-1 0-1,0 0 1,1-1 0,-2 0 0,1-1 0,12-12 0,-13 11-3,0-1-1,-1 0 0,0 0 1,0 0-1,-1-1 1,0 0-1,-1 0 0,0-1 1,-1 0-1,0 0 0,-1 0 1,0 0-1,0 0 0,0-19 1,-2 11-11,-1 0 1,-1 1-1,-1-1 0,-1 1 1,-1 0-1,0-1 0,-1 2 1,-10-25-1,4 14-30,-2-1-1,0 2 1,-2 0 0,-35-47 0,43 66 26,0 0 1,-1 0 0,0 0 0,0 1 0,-1 1-1,0-1 1,-15-7 0,18 11-1,0 0-1,0 1 1,0 0-1,0 0 1,-1 1 0,1-1-1,-1 2 1,1-1 0,-1 1-1,1-1 1,-1 2 0,1-1-1,-12 3 1,9 0-7,0 0 1,1 0-1,0 1 1,-1 0-1,2 1 1,-1 0-1,0 0 1,1 0-1,0 1 1,-7 7-1,-11 12 24,-24 34 0,46-56 2,-8 13 19,0 0 0,2 0 0,-1 1 0,2 0 0,0 1 0,1 0 0,1 0 0,1 0 0,0 1 0,2 0 0,0 0 0,1 0 0,1 0 0,0 0 0,4 28 0,-2-32-16,1 0 0,1-1 0,0 1 0,1-1 0,0 0 0,2 0 0,-1 0 0,2-1 0,-1 0 0,2 0 0,0 0 0,0-1-1,2 0 1,-1-1 0,1 0 0,1-1 0,0 0 0,0 0 0,1-1 0,18 11 0,-20-15-1,0-1 0,1 0 0,0 0 0,0-1 0,-1-1 0,2 0 0,-1 0 0,0-1 0,13 0 0,-1-2 13,0 0 0,0-2 0,32-7 1,-48 8-15,0 0 1,0 0 0,-1-1 0,1 0 0,-1 0 0,1 0 0,-1-1 0,0 0 0,-1 0-1,1-1 1,-1 0 0,10-10 0,-9 7-5,0-1 0,0 0 0,0 0 0,-1-1 0,-1 0 1,1 0-1,4-20 0,-4 11-3,-1-1 1,-1-1 0,-1 1-1,-1 0 1,-1 0-1,-1-1 1,0 1 0,-8-34-1,1 20-30,-1 1 0,-2 0-1,-1 1 1,-31-58 0,36 78 16,0 0-1,-1 0 1,-1 0 0,0 1 0,0 0 0,-1 1 0,-1 0 0,1 0 0,-2 1 0,1 1 0,-1 0 0,-1 0 0,1 2 0,-21-9 0,25 12-3,0 1 1,-1 0-1,1 1 1,0-1-1,-1 2 1,0-1-1,1 1 1,-1 1-1,1-1 1,-1 1-1,1 1 1,-15 4-1,12-2 7,-1 1-1,0 0 1,1 1-1,0 0 1,1 1-1,-1 0 0,1 1 1,-10 9-1,7-4 24,0 1 0,1 0-1,0 1 1,1 0 0,1 1 0,1 0-1,0 0 1,1 1 0,0 0-1,2 1 1,-8 31 0,11-36-1,1 1-1,0 0 1,1 0 0,1-1 0,0 1-1,1 0 1,1 0 0,0-1 0,1 1 0,0-1-1,1 1 1,0-1 0,1 0 0,1-1-1,0 1 1,1-1 0,0 0 0,1-1 0,0 0-1,1 0 1,0 0 0,0-1 0,1-1-1,15 12 1,-6-7-3,0-1-1,0-1 0,1-1 0,0 0 1,1-2-1,0 0 0,1-1 1,0-1-1,36 6 0,-44-11 3,-1 0 1,1-1-1,-1 0 0,1-1 0,0-1 1,-1 0-1,1-1 0,-1 0 0,0-1 1,0-1-1,0 0 0,0 0 0,0-2 1,-1 1-1,0-2 0,0 1 0,17-14 1,-24 15-3,1 0 0,-1 0 0,0 0 0,0 0 0,-1-1 0,0 0 0,0 0 0,0 0 0,-1-1 0,0 1 0,0-1 0,0 0 0,1-8 0,-2 5 1,0 0 0,-2-1 0,1 1 0,-1 0 0,0 0 1,-1 0-1,0 0 0,-4-15 0,-5-7-5,-2 0 0,0 1 0,-3 0 0,-27-44 0,32 58-17,0 0 0,-2 0 0,0 1 0,-23-23 0,26 31 1,0 1 1,0 0-1,-1 0 0,0 1 0,0 0 0,0 0 0,-1 1 0,0 1 0,-14-5 0,14 6-10,0 0 0,-1 1-1,0 0 1,1 0 0,-1 2 0,0-1-1,1 1 1,-21 3 0,25-1 2,-1 0-1,0 0 1,1 1 0,-1 0 0,1 0 0,0 1 0,0 0-1,0 0 1,1 1 0,0 0 0,-1 0 0,1 0 0,-9 11 0,6-4 28,0 1 0,1 0 1,0 0-1,1 1 0,0-1 1,1 2-1,1-1 0,0 1 1,1-1-1,0 1 1,2 1-1,-1-1 0,2 0 1,0 0-1,1 1 0,1-1 1,0 1-1,1-1 1,6 24-1,-4-20 2,1-1 0,1 0 1,0-1-1,2 0 0,0 0 0,1 0 0,0-1 1,1 0-1,1-1 0,1 0 0,0-1 0,1-1 1,0 1-1,1-2 0,27 19 0,-14-16 5,0-2 1,1 0-1,1-2 0,0-1 0,0-1 1,42 6-1,-59-13-8,0-1 0,0-1-1,1 1 1,-1-2 0,0 0 0,0 0 0,0-1 0,0-1 0,0 0-1,0 0 1,-1-1 0,0-1 0,1 0 0,-2 0 0,1-1 0,-1-1-1,0 0 1,0 0 0,0-1 0,-1 0 0,-1-1 0,1 1 0,-1-2-1,-1 1 1,0-1 0,0 0 0,-1-1 0,0 0 0,-1 0 0,0 0-1,-1 0 1,0-1 0,-1 0 0,0 0 0,1-13 0,-2 1-9,-1 0-1,-1 0 1,-2 0 0,0 0 0,-1 0 0,-2 0 0,0 1 0,-2 0 0,-10-25 0,12 34-8,-1 1 0,0 0 0,-1-1 0,0 2 0,-1-1 1,-1 1-1,0 1 0,-1-1 0,0 2 0,0-1 0,-1 1 0,0 1 1,-1 0-1,0 1 0,-26-14 0,30 19-8,-1 0 0,0 0-1,0 1 1,0 0 0,0 0 0,0 1 0,0 0-1,0 1 1,0 0 0,0 0 0,-1 1 0,1 1-1,0-1 1,0 1 0,1 1 0,-1 0 0,0 0-1,1 0 1,-1 1 0,1 0 0,0 1-1,-12 9 1,9-5 14,1 1 0,0-1-1,0 1 1,1 1-1,0 0 1,1 0 0,1 1-1,0 0 1,0 0 0,1 0-1,0 1 1,1 0 0,1 0-1,-4 19 1,4-7 21,1-1 1,1 1-1,1-1 0,1 1 1,1 0-1,1-1 0,1 0 1,2 1-1,0-1 0,2-1 1,18 47-1,-21-63-12,0 0 0,0 1 0,1-1 0,0-1 0,0 1 0,1-1 0,0 0 0,0 0 0,0 0 0,1-1 0,0 0 0,0 0 0,9 4-1,-5-4 2,1 0 0,-1-1 0,1-1-1,0 1 1,1-2 0,-1 0-1,0 0 1,16-1 0,-3-1 5,-1-2 0,0-1 1,1 0-1,-1-2 0,-1-1 1,1-1-1,-1-1 0,37-17 1,-47 18-1,-1-1 0,0 0 0,0 0 0,-1-1 0,0-1 0,-1 0 0,0 0 0,0-1 0,-1 0 0,-1-1 0,1 0 0,-2 0 1,0-1-1,10-24 0,-13 25-3,0 1 0,-1-1 1,0 1-1,-1-1 1,-1 0-1,1 0 0,-2 0 1,0 0-1,0 0 1,-1 0-1,-1 0 0,0 1 1,0-1-1,-1 0 0,-1 1 1,0 0-1,0 0 1,-7-12-1,1 7-22,1 1 1,-2 0-1,0 1 0,-1 0 1,0 1-1,-1 0 1,-25-18-1,31 26-19,-1-1 1,0 1-1,0 1 1,-1-1-1,1 1 1,-1 1-1,0 0 0,0 0 1,0 0-1,0 1 1,0 1-1,-1 0 1,1 0-1,-1 1 0,1 0 1,-13 1-1,20-1-82,0 1-1,1-1 1,-1 0-1,0 1 1,1-1-1,-1 0 1,0 1 0,1 0-1,-1-1 1,1 1-1,-1 0 1,1 0-1,0 0 1,-1 0-1,1 0 1,0 0-1,-1 0 1,1 1 0,0-1-1,0 0 1,0 1-1,0-1 1,0 1-1,1-1 1,-1 1-1,0-1 1,1 1-1,-1 0 1,1-1-1,-1 1 1,1 0 0,0-1-1,0 1 1,0 0-1,0-1 1,0 1-1,0 0 1,0-1-1,1 4 1,5 18-1179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74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77 0 2921,'-22'48'64,"1"3"-160,1-3-168,6-7 168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75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0 139 712,'3'-2'328,"6"-4"344,3-4-88,8-6-167,3-5-73,7-4-208,3-2-240,7-5 64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76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0 201 936,'35'-20'232,"1"-1"176,1-5-224,2-3-112,1-3-160,5-3-136,-1-3 128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77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0 147 1504,'21'-10'352,"4"-1"353,4-2-377,-1-2-112,0 0-144,0 1-40,-3-1-16,2-1-16,-8 4-200,-1-4-144,-9 8-305,-8 7 281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78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0 133 320,'10'-3'96,"7"-5"120,3-2-40,8-4-40,4-1-8,5-5-56,0 2-32,-3 0-40,-6 3-72,-10 4 40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79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 0 896,'0'14'64,"5"-1"24,5-2 40,7-3-16,0 1-32,5-5-72,2 1-120,-1 1 48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80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 0 2937,'0'0'136,"5"6"152,3 1-32,6 0 232,3 3-16,5-1-112,1 3-80,5 2-200,0-2-128,2 1-344,1-2-280,2-6 336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81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 0 6209,'0'10'336,"9"4"169,4 1 135,8-1-8,5 2-128,9-2-280,6-1-88,6 0-104,6 0-64,10-5-192,5-1-144,4-7-416,0-2-217,-4-7-471,-3-2-392,-7-3 1080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82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0 0 400,'17'6'232,"4"1"192,1-2 0,5 2-224,0-2-184,6 0-32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8.39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154 1 14211,'-60'19'368,"12"19"32,21 48-560,11 24 32,13 46 48,8 19 32,14 22 32,6 12 8,17 3-48,8-3-120,20-12-208,7-12-120,7-26-296,4-15-161,-4-33-743,-10-18-784,-8-41 1399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83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0 0 288,'46'6'32,"2"-1"24,-1 0-56,-4-4-16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84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52 0 608,'-19'52'16,"6"11"56,1 4-168,5 4 88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85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47 1 1048,'-22'44'-224,"-3"9"168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86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145 1 1568,'-17'28'232,"-2"5"224,-3 5-247,-4 6-346,-3 4-127,-3 2 136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87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0 351 1320,'17'-14'272,"2"0"280,6-4-287,5 0-41,3-5 64,5-5 72,6-6 40,2 1-16,0-3-160,0 1-120,-8 0-536,-2 3-376,-5 1 400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88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1 160 3337,'28'-3'128,"6"0"40,11-4-136,1-3 0,-1-1 24,-4-4 8,-2-6-16,-1 0-32,-3-1-264,0-2-232,-7 2 248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89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0 0 496,'31'9'112,"7"-4"64,1 0-112,-2-5-64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90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0 1 672,'19'9'112,"7"-2"-56,5 0 8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91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 0 656,'11'28'152,"8"6"168,4 2-168,4 0-144,6-2 0,6-9-8,5-3-144,8-11 104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92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 8 128,'5'0'16,"-1"0"8,-1-2-48,-1-4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7:00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57 422 1008,'-19'20'446,"15"-18"-99,1 1 1,-1 0 0,1 0-1,0 0 1,0 1 0,0-1-1,1 1 1,-1-1 0,1 1-1,0 0 1,0 0 0,-2 5-1,5-8-295,-1-1-1,0 0 1,0 1-1,0-1 1,1 0-1,-1 1 1,0-1-1,0 0 1,1 1-1,-1-1 0,0 0 1,1 0-1,-1 1 1,0-1-1,1 0 1,-1 0-1,0 0 1,1 0-1,-1 1 1,1-1-1,-1 0 1,0 0-1,1 0 1,-1 0-1,1 0 1,-1 0-1,0 0 1,1 0-1,-1 0 0,1 0 1,-1 0-1,0 0 1,1 0-1,-1-1 1,0 1-1,1 0 1,-1 0-1,1 0 1,-1 0-1,0-1 1,1 1-1,-1 0 1,0 0-1,1-1 1,-1 1-1,0 0 1,0-1-1,1 1 0,21-14 751,-21 13-714,31-24 961,49-48 0,-21 17-359,68-57 369,111-93-61,-236 201-1494,-18 12-307,-22 13-1548,20-9 1533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30.78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5005 121 4113,'-1'-3'285,"1"0"-1,0-1 1,-1 1 0,1 0-1,1-1 1,-1 1 0,0 0-1,1-1 1,0 1 0,0 0-1,0 0 1,0-1 0,0 1-1,0 0 1,1 0 0,0 1-1,-1-1 1,1 0 0,0 0 0,0 1-1,1-1 1,-1 1 0,1 0-1,-1 0 1,1-1 0,3 0-1,2-3 8,0 1 1,0 0-1,1 1 0,-1 0 0,1 0 0,0 1 0,19-4 0,-13 5-179,0 1 0,-1 1 0,1 1 0,0 0 0,-1 0 0,1 2 0,-1 0 0,1 0 0,-1 1 0,0 1 0,19 10 0,18 10-111,74 49 0,-116-68 24,5 2-28,-1 1 0,1 1 0,-2 0-1,1 1 1,-1 1 0,-1-1 0,19 26 0,-26-30 1,0 0 1,-1 0 0,1 0-1,-1 1 1,-1 0 0,0-1-1,0 1 1,0 0 0,-1 0-1,0 0 1,-1 0-1,0 0 1,0 0 0,0 0-1,-1 0 1,0 0 0,-1-1-1,-3 10 1,0-1 20,-1 0 1,-1 0-1,0-1 0,-1 0 1,0-1-1,-2 0 0,0 0 1,0-1-1,-1 0 0,-1 0 1,0-2-1,0 1 0,-25 15 1,26-19-3,0-1 0,0-1 0,0 0 1,-1 0-1,0-2 0,0 1 0,-1-1 0,1-1 1,-1 0-1,1-1 0,-1 0 0,0-1 0,0-1 1,0 0-1,0-1 0,0 0 0,0-1 1,-20-5-1,29 6-1,-1 0 1,1-1-1,0 0 1,-1 0-1,1 0 1,0-1-1,0 0 0,0 1 1,0-1-1,1 0 1,-1-1-1,1 1 1,0-1-1,0 1 1,0-1-1,0 0 1,1 0-1,-3-5 0,3 2 27,-1 0 0,2 1 0,-1-1-1,1 0 1,0 0 0,0 0-1,1 0 1,-1 0 0,2 0-1,-1 0 1,3-10 0,-1 6-20,1-1 1,0 1-1,0 0 1,2 0 0,-1 0-1,1 0 1,1 1-1,0 0 1,0 0-1,1 1 1,0-1-1,1 1 1,0 1 0,15-12-1,-12 12-17,1 1-1,0 1 1,1 0 0,-1 1 0,1 0-1,0 1 1,0 1 0,1 0-1,-1 0 1,1 2 0,0-1 0,-1 2-1,1 0 1,0 0 0,-1 2-1,1-1 1,0 2 0,-1 0-1,0 0 1,0 1 0,0 1 0,0 0-1,-1 1 1,0 1 0,0-1-1,0 2 1,-1 0 0,0 0-1,-1 1 1,1 0 0,-2 1 0,1 0-1,-2 1 1,1-1 0,-1 2-1,7 14 1,-4-2-21,-1 2-1,-2-1 1,0 1 0,-2 0-1,0 1 1,-2-1 0,-1 1-1,-2 0 1,0 0-1,-2 0 1,-7 51 0,3-47-4,-2-1 0,-1 1 1,-2-1-1,-1-1 0,-1 0 1,-1-1-1,-1 0 0,-2-1 1,-1 0-1,-20 23 0,17-26 0,-2-2 0,0 0 0,-1-2 0,-1 0 0,-1-1 0,0-2 0,-2-1 0,0-1 0,-29 12-1,43-22 24,-1 0 0,1-1 0,-1-1 0,0 0 0,0 0 0,-1-2 0,1 0-1,0 0 1,-23-3 0,27 0 9,1 0-1,-1 0 0,0-1 1,1 0-1,0-1 0,-1 0 1,2-1-1,-1 1 0,0-2 1,1 1-1,0-1 0,0-1 1,1 1-1,-13-15 0,13 14 14,2-1 0,-1 1-1,1-1 1,0 0-1,0-1 1,1 1 0,1-1-1,-1 1 1,1-1-1,1 0 1,-1 0 0,1-1-1,0-16 1,2 14-4,0-1 1,1 0-1,1 0 1,0 1-1,1-1 1,0 1-1,1 0 1,0 0-1,8-14 1,2 0-11,1 1 1,2 0-1,0 1 1,2 0-1,1 2 0,0 0 1,46-36-1,-40 38 50,0 2-1,1 1 1,1 1 0,1 1-1,45-16 1,-53 23-17,1 2 1,1 0-1,-1 2 1,1 0-1,0 1 0,0 2 1,0 0-1,33 4 1,-49-2-42,0 0 1,0 0-1,0 0 0,0 1 1,0 1-1,-1-1 1,1 1-1,-1 0 1,0 0-1,0 1 0,0 0 1,0 0-1,0 0 1,-1 1-1,7 7 0,-6-4-5,-1-1 0,0 1 0,0 0 0,0 0 0,-1 1 0,-1 0 0,0-1 0,0 1 0,0 0 0,1 14 0,-1 6-42,-1 0 0,-2 0 1,-1 0-1,-1 0 1,-1 0-1,-12 44 0,9-44 5,-1 0 0,-2 0 0,-1 0 0,-1-2-1,-2 1 1,-1-1 0,0-1 0,-2-1 0,-1 0-1,-1-1 1,-2-1 0,0-1 0,-1 0 0,-1-2 0,-1 0-1,-31 20 1,15-15 62,-1-2 0,-1-2 0,-1-1 0,-75 23 0,87-35-20,0 0-1,-1-2 1,0-2 0,0 0 0,0-2-1,0-2 1,-59-5 0,78 3 5,0 0 1,0-1 0,0 0-1,1-1 1,0 0 0,0-1-1,0 0 1,0-1-1,1 0 1,-1-1 0,2 0-1,-1 0 1,1-1-1,0 0 1,-10-13 0,11 10-5,1 0 1,0 0-1,0-1 0,1 1 1,1-1-1,0-1 1,1 1-1,0-1 1,1 0-1,0 0 1,1 0-1,1 0 0,0-25 1,2 13 9,2 0 0,1 0 0,1 1 0,1-1 0,1 1 0,1 0 0,1 1 0,1 0 0,1 1 0,1 0 0,1 0 0,1 1 0,31-35 0,-14 21 21,2 1 1,1 2 0,2 2-1,1 1 1,2 2-1,62-34 1,-65 42-17,1 2-1,1 1 1,0 2 0,1 2 0,59-10 0,-75 18-10,1 1 0,0 1 0,0 1 0,-1 1 1,1 1-1,0 2 0,0 0 0,-1 1 0,0 1 1,38 14-1,-51-14-8,0 0 0,1 1 0,-2 0 0,1 0 0,-1 1 0,0 0 0,0 1 0,-1 0 0,0 0 0,0 1 1,12 18-1,-11-12-18,-1 0 1,0 0-1,-1 1 1,-1 0-1,-1 0 1,0 1-1,4 26 1,-6-20-26,0 1 0,-2-1 0,-1 1-1,0 0 1,-2-1 0,-1 1 0,-1-1 0,-1 0 0,-1 0 0,-1 0 0,-19 42 0,12-40 40,-2 0 0,-2-1 0,0 0 0,-1-2 0,-1 0 0,-1-1 1,-43 32-1,-2-5 52,-113 60 0,145-89-56,0-2-1,-2-1 1,0-2 0,0-1 0,-1-2-1,0-2 1,-1-1 0,-40 2-1,62-9 13,0-1-1,-1-1 1,1 0-1,0-1 1,0-1-1,0 0 1,0-1-1,0-1 1,-18-9-1,22 8 8,0-1 0,1 0 0,0 0 0,0-1 0,1-1 1,0 0-1,1 0 0,-1-1 0,2 0 0,0-1 0,0 0 0,-11-20 0,12 16 8,0 0 0,0-1 1,1 0-1,1 0 0,1-1 0,0 0 0,2 1 0,0-1 1,0-33-1,3 24-2,1 1 1,2 0-1,1 0 1,0 0-1,2 0 1,11-25-1,2 5 8,1 1-1,3 1 1,2 1 0,1 1-1,2 2 1,49-52 0,-47 59 1,1 0 1,2 2-1,1 2 0,1 1 1,1 2-1,2 2 0,0 1 1,2 2-1,45-16 0,-65 28-28,-1 2-1,1 0 0,1 2 0,-1 0 0,1 2 0,-1 0 1,1 1-1,0 1 0,-1 1 0,1 1 0,0 1 0,-1 1 1,0 1-1,0 1 0,0 0 0,-1 2 0,0 0 0,0 2 1,-1 0-1,31 22 0,-36-22-8,-2 0 0,1 1 0,-1 1 0,-1 0 0,0 0-1,-1 1 1,0 1 0,-1 0 0,0 0 0,-2 0 0,1 1 0,8 26 0,-11-22-6,-1 0 1,0 0-1,-1 1 0,-1-1 1,-1 1-1,-1 0 0,-1-1 0,0 1 1,-8 32-1,2-22-13,-2-1 0,0 0-1,-2-1 1,-2 0 0,0-1-1,-2 0 1,-1-2 0,0 1 0,-2-2-1,-1 0 1,-1-1 0,-1-2-1,-42 35 1,20-26 32,-1-1-1,-2-2 1,-1-3-1,-1-1 1,0-2 0,-96 25-1,85-31 29,1-4-1,-2-1 1,1-4-1,-1-2 1,-109-6-1,146 0-37,1-1-1,0-1 0,1 0 1,-1-2-1,1-1 1,0 0-1,0-1 0,1-2 1,-23-13-1,32 16 8,1-1 0,0 0 0,0-1 0,0 0 1,1 0-1,1-1 0,0 0 0,0 0 0,1-1 0,0 0 0,1-1 0,0 1 0,1-1 0,0 0 0,1-1 0,0 1 0,-2-14 0,3 3 24,1 0-1,2 0 0,0 0 0,1 0 0,1 1 0,1-1 0,1 0 0,1 1 1,1 0-1,12-29 0,0 8 13,2 0 1,2 1-1,1 1 0,30-38 1,-22 40 3,1 0 1,3 3-1,0 0 0,3 3 1,1 1-1,61-39 1,-27 27 17,2 2 0,158-60 1,-197 88-46,1 2 0,0 2-1,1 1 1,77-7 0,-102 15-16,0 0 0,-1 1 0,1 1 0,-1 0-1,1 0 1,-1 1 0,1 1 0,-1 0 0,0 1-1,0 0 1,-1 1 0,1 0 0,-1 1 0,0 0 0,0 1-1,-1 0 1,0 1 0,0 0 0,11 13 0,-8-4-18,0 0 1,-1 1-1,-1 1 0,-1 0 1,-1 1-1,0 0 1,-2 0-1,0 1 1,-1-1-1,-1 2 1,-1-1-1,-1 0 0,-1 1 1,-1-1-1,-1 1 1,0 0-1,-2-1 1,-1 1-1,-8 32 0,4-23 11,-2-1 0,-2 0-1,-1 0 1,-1-1 0,-1 0-1,-1-1 1,-2-1 0,-1-1-1,-1 0 1,-1-1 0,-1-1-1,-41 35 1,22-28 13,-1-2 1,-2-1 0,0-2-1,-2-3 1,-1-1-1,0-2 1,-2-3-1,0-1 1,-1-3-1,0-2 1,-1-2-1,0-2 1,0-2-1,-1-2 1,1-3-1,-1-2 1,-88-14-1,116 11 7,0-1 0,0-1 0,1-1 0,0-1 0,0-1-1,1-1 1,1-1 0,0 0 0,0-2 0,-27-24 0,36 28 7,0-2 0,0 1 1,2-1-1,-1-1 0,2 1 1,0-2-1,0 1 0,1-1 1,1 0-1,0-1 0,1 1 1,1-1-1,0 0 0,1 0 0,0-1 1,0-28-1,4 18-2,2 1 1,0 0-1,2 0 0,0 1 1,2-1-1,1 1 0,1 1 0,0-1 1,2 2-1,1-1 0,18-24 1,6-6 9,3 3 0,2 1 0,61-56 0,-48 54 10,3 3-1,2 2 1,103-61-1,-116 81 31,1 2 0,2 2 1,0 3-1,1 1 0,99-21 0,-120 34-62,0 2 0,0 0 0,0 2 0,0 1 0,1 2 0,-1 0 0,0 2 0,45 12 0,-58-11-13,0 1 0,0 0 0,0 1-1,-1 1 1,0 0 0,-1 1 0,0 1-1,0 0 1,-1 1 0,0 0 0,-1 1 0,0 1-1,-1 0 1,-1 0 0,18 30 0,-14-15 0,-1 0 1,-2 1 0,-1 1-1,-1 0 1,-2 0 0,-1 0-1,-1 1 1,-2 0 0,-1 0-1,-1 0 1,-2 1 0,-1-1-1,-2 0 1,0-1 0,-13 44-1,7-39-14,-1-1 0,-1 0 0,-2 0 0,-2-2 0,0 0 0,-3 0 0,0-2 0,-2 0 0,-1-1 0,-2-2 0,0 0 0,-2-2 0,-28 23 0,13-20 32,-1-1 1,-1-3-1,-1-1 1,-1-2-1,0-2 1,-2-2 0,-76 17-1,50-20 7,0-2 0,-2-3 0,1-4 0,-101-6 0,141-1 1,0-1-1,0-2 1,1-2-1,-1 0 1,2-3-1,-1 0 1,-35-18-1,56 22-11,1-1 0,-1 0 0,2 0 0,-1-1-1,1-1 1,0 1 0,1-2 0,0 1 0,-11-16 0,15 17-6,0 0 1,0-1-1,1 1 1,1-1 0,0 0-1,0 0 1,0 0-1,1 0 1,0-1-1,1 1 1,0-1 0,1 1-1,0-1 1,2-12-1,1 1-21,1 0-1,2 0 1,0 1 0,1 0-1,1 0 1,0 0-1,2 1 1,15-22 0,5-4-28,3 1 1,39-42 0,-16 30 84,3 1 0,2 3 0,2 3 1,2 3-1,3 3 0,1 2 0,1 4 0,122-45 1,-156 68-26,1 2 1,1 2 0,0 2-1,1 1 1,-1 2 0,1 1 0,0 2-1,61 6 1,-80-2-17,-1 0 1,1 2-1,-1 1 0,0 0 1,0 1-1,0 1 1,-1 1-1,0 1 0,0 0 1,-1 2-1,-1 0 0,0 0 1,0 2-1,-1 0 0,0 0 1,-2 1-1,1 1 1,15 24-1,-18-22 3,0 1-1,-1 0 1,-2 1-1,1 0 1,-2 0-1,-1 1 1,0 0 0,-2 0-1,0 0 1,-1 1-1,0 30 1,-3-25-21,-2 0 1,-1 0-1,-1 0 0,-1 0 1,-1-1-1,-2 0 0,0 0 1,-18 34-1,10-27 1,-1-2-1,-2 1 0,-2-2 1,0-1-1,-2-1 1,-1 0-1,-1-2 1,-1-1-1,-1-1 1,-1-1-1,-1-2 1,-1 0-1,-55 25 1,37-26 36,-1-3 0,-1-2 0,0-2 0,-1-2 0,0-2 0,-1-2 0,1-3 0,-1-2 0,0-3 0,0-1 0,1-3 0,0-2 0,0-2 0,1-3 0,0-2 0,-61-27 1,91 33-7,0-1 0,1-1 0,1-1 0,0 0 0,0-2 0,2 0 0,-1 0 1,2-2-1,0 0 0,1-1 0,-21-32 0,27 35 0,1 0 0,0 0 1,1-1-1,1 0 0,0 0 0,1 0 0,0-1 0,2 1 1,-1-1-1,2 0 0,0 1 0,1-1 0,1 0 0,0 0 1,1 1-1,8-29 0,-2 21-11,0 1-1,2-1 1,1 2 0,0-1-1,2 1 1,0 1 0,2 1-1,0 0 1,1 0 0,1 2 0,0 0-1,1 1 1,1 0 0,34-19-1,-6 6 9,2 2 1,1 3-1,1 1 0,1 3 0,71-17 1,-80 26 3,1 2 1,1 2 0,-1 2-1,1 2 1,0 1-1,-1 3 1,1 2 0,0 1-1,44 12 1,-56-9-16,-1 2-1,-1 2 1,1 1-1,-2 1 1,0 2-1,0 1 1,-1 1 0,-1 1-1,-1 2 1,-1 1-1,-1 1 1,40 44 0,-53-52-5,0 1 0,-2 1 1,1 0-1,-2 0 0,0 1 1,-1 0-1,-1 1 0,-1 0 0,0 0 1,-1 0-1,-1 1 0,-1-1 1,0 1-1,-2 0 0,0 0 1,-3 31-1,-1-26-8,-1-1-1,-1-1 1,-1 1-1,-1-1 1,-1 0-1,-1 0 1,-1-1-1,0 0 1,-2-1 0,-1 0-1,0-1 1,-1 0-1,-20 19 1,4-10 18,0-1 1,-2-1 0,-1-2-1,0-2 1,-2 0-1,-1-3 1,0-1-1,-2-1 1,-68 20 0,50-22 23,-1-2 1,0-2 0,-1-3 0,0-3 0,0-2 0,-73-6 0,95 0-11,0-1 1,0-2-1,0-1 0,1-3 0,1 0 1,-1-2-1,2-2 0,-57-31 1,75 36-4,0-1 1,0 0-1,1-1 1,0-1-1,1 0 1,1-1-1,0-1 1,0 0-1,2 0 1,0-1-1,0 0 1,1-1-1,1 0 1,1 0-1,0-1 1,1 0-1,1 0 1,1 0-1,-4-28 1,6 24-9,1-1 0,1 0 0,1 1 0,0-1 0,2 1 0,1 0 0,0 0 0,2 0 0,15-39 0,-9 33-1,2 1-1,1 1 1,1 0-1,1 0 0,1 2 1,32-32-1,-1 10 13,2 2-1,2 3 1,1 2 0,2 2 0,105-48-1,-108 58-6,0 3-1,2 2 1,0 3 0,1 2-1,1 3 1,75-9-1,-107 20-11,0 1 0,0 0 0,0 2 0,0 1 0,0 1 0,0 2 0,-1 0 0,1 1 0,-1 1 0,0 2 0,-1 0 0,0 2 0,-1 0 0,0 1 0,-1 2 0,0 0 0,20 19 0,-20-14-2,-1 0 0,-1 2 0,0 1 0,-2 0-1,-1 1 1,-1 1 0,0 0 0,14 37 0,-23-46-1,0 0 0,-1 1-1,-1-1 1,-1 1 0,0 0 0,-1 1 0,-1-1 0,0 0 0,-1 0 0,-1 1 0,-1-1 0,0 0 0,-1 0 0,0 0 0,-12 30 0,2-19 8,-1-1-1,-1-1 1,-1 0-1,-1-1 1,-1-1-1,-1-1 1,-1-1 0,-1 0-1,0-1 1,-2-2-1,-46 30 1,3-9 15,-1-3 0,-1-3 1,-100 33-1,90-39 9,0-4 0,-143 21 0,167-37-10,0-2 0,-1-3 1,0-3-1,1-2 0,-60-10 0,94 9-15,0 0 0,0-1 0,0-2 0,1 0 0,0-1 0,1 0 0,0-2 0,-27-18 0,34 20-1,1-1 1,0 0 0,0 0 0,1-1 0,0-1 0,1 0 0,0 0 0,1 0 0,0-1 0,1 0 0,0 0 0,1-1 0,0 0 0,-3-13 0,2-3 2,2 0 0,1 0 0,1 0 0,1 0 0,2 0 0,1 0 1,1 0-1,2 0 0,1 1 0,1-1 0,17-45 0,-8 34 53,2 2 0,1 0 0,2 1 0,1 1 0,2 0 0,1 2 0,44-45 0,-39 50-56,1 2-1,2 1 0,0 1 1,1 2-1,2 1 0,0 2 0,1 1 1,1 3-1,1 0 0,0 3 0,1 1 1,0 2-1,1 2 0,0 1 1,0 2-1,1 3 0,-1 0 0,1 3 1,-1 2-1,1 1 0,-1 2 1,0 2-1,68 23 0,-87-22-2,0 0 1,0 2-1,-1 0 0,-1 1 1,0 2-1,-1 0 0,0 1 0,-1 0 1,-1 2-1,0 0 0,-1 1 1,25 39-1,-30-39-16,-1 0 0,0 0 0,-2 1 1,0 0-1,-1 1 0,-2 0 0,0 0 0,0 0 0,-2 1 0,-1 0 1,0-1-1,-2 1 0,0 0 0,-1 0 0,-5 23 0,-2-10 5,-1 0 0,-2-1 0,-2 0 0,0-1 0,-2 0 0,-2-1 0,-1-1 0,-1 0 0,-1-2 0,-2 0 0,0-2 0,-2 0 0,-40 32 0,9-12 53,-3-3-1,-2-3 1,-1-2-1,-2-3 1,-105 43-1,122-60-33,0-2 0,0-2 0,-2-3 0,0-1 0,0-2 0,0-3 0,-1-1 0,-89-6 0,113-1 1,1 0-1,-1-2 1,1-1 0,-1-1 0,2-1-1,-1-1 1,1-1 0,-26-16 0,33 15 4,0 0-1,1 0 1,0-2 0,1 0 0,1-1 0,0 0 0,0-1-1,2 0 1,0-1 0,0 0 0,-13-31 0,15 27-2,2 0-1,0-1 1,1 0 0,1 0 0,1 0 0,1-1 0,1 1 0,0-26 0,3 16-6,2 0 1,1 1 0,1-1 0,2 1-1,11-34 1,4 9 33,1 0 1,3 1-1,3 2 0,1 1 0,55-69 0,-46 70-14,2 3 0,3 1 0,1 2-1,2 3 1,2 1 0,2 3-1,1 1 1,1 4 0,2 1 0,2 3-1,0 2 1,2 3 0,0 3 0,2 2-1,0 3 1,0 2 0,2 3-1,65-1 1,-105 10-16,0 1 0,0 2-1,0 0 1,0 2 0,-1 0-1,1 2 1,31 11 0,-39-10-8,0 0 1,0 1-1,-1 0 0,0 1 1,0 1-1,-1 0 1,-1 1-1,1 0 1,-2 1-1,0 0 0,12 17 1,-7-3-12,-1 0 0,-1 1 0,-2 0 0,-1 1 0,0 0 0,-2 1 0,-2 0 0,-1 1 0,0-1 0,-3 1 0,0 0 0,-2 0 0,-1 0 0,-7 49 0,1-36-6,-1 1 1,-3-1-1,-1-1 0,-2 0 1,-2 0-1,-2-2 1,-2 0-1,-1-1 1,-36 52-1,27-54 42,-1-1 0,-2-2 0,-2-1 0,-1-2 0,-1-1 0,-1-2 0,-2-1 0,0-2 0,-2-2 0,-1-1 0,-58 20 0,45-22-15,-1-3-1,0-2 1,-1-2 0,-1-3-1,0-2 1,0-3 0,-1-3-1,-98-8 1,114 1 11,0-2 1,0-2-1,1-2 0,0-2 1,1-1-1,1-3 0,-65-34 1,86 39-6,-1 0 1,2-1-1,-1-1 1,2 0-1,0-2 1,1 0 0,0 0-1,2-2 1,0 0-1,0-1 1,2 0-1,0 0 1,2-2-1,0 1 1,1-1-1,-8-31 1,13 37-16,1-1 0,1 0 0,1 1 0,0-1 0,1 0 0,0 0 0,1 0 0,1 1 0,1-1 0,0 1 0,9-25 0,-3 19-4,0 0 0,1 1 0,1 1 0,1 0 0,1 0 0,0 2 0,24-26 0,-2 10 10,1 2 0,1 2 0,1 1 0,2 2 0,0 1 0,2 2 0,54-21 0,-31 20 5,0 2-1,1 2 1,1 4 0,0 3 0,1 2 0,1 4-1,-1 2 1,125 9 0,-144 0-20,-1 3 0,0 1 0,-1 3 0,0 1 1,0 3-1,-1 1 0,-1 3 0,-1 1 0,-1 3 0,-1 1 0,-1 2 1,-1 2-1,45 41 0,-72-58 2,-1 1 1,0 1 0,-1 0-1,0 0 1,-1 1 0,0 1-1,-2 0 1,1 0-1,-2 0 1,0 1 0,-1 0-1,0 1 1,-2-1-1,0 1 1,0 0 0,-2 0-1,0 0 1,-1 1-1,-1-1 1,0 0 0,-2 0-1,0 0 1,0 0 0,-10 29-1,1-18-7,0 0-1,-3-1 1,0-1-1,-1 0 1,-2-1 0,-1-1-1,0 0 1,-2-1-1,-32 28 1,5-9 16,-3-2 0,0-2 0,-85 46-1,84-57 23,-1-2 0,-1-2-1,0-3 1,-2-2-1,-1-3 1,0-2 0,0-2-1,-1-3 1,-1-3-1,-102-3 1,119-4-13,1-3 0,0-1 0,0-3 0,0 0 0,1-3 0,-71-31 0,81 28-14,1-1 1,0-1 0,1-1-1,1-1 1,1-2-1,1 0 1,1-2-1,1-1 1,-27-35-1,35 39 12,0 0-1,2 0 0,0-1 1,2-1-1,0 0 0,1 0 1,1-1-1,2 0 0,0 0 1,1-1-1,1 0 0,2 0 1,0 0-1,1 0 0,2 0 1,0 0-1,2 0 0,1 0 1,0 1-1,2-1 0,1 1 1,0 1-1,2-1 0,1 1 1,16-28-1,-5 18-7,1 1 0,2 0 0,0 2-1,2 1 1,2 1 0,0 2 0,2 0 0,0 2-1,2 2 1,0 0 0,69-30 0,-28 20-58,1 3 0,1 3 0,1 4 1,141-21-1,-159 34 51,1 3 1,-1 2 0,1 3-1,0 2 1,-1 3 0,77 16-1,-109-15 10,-1 1-1,0 2 0,-1 0 0,0 2 0,-1 1 0,0 0 1,25 19-1,-34-20-3,0 1 0,0 0 0,-1 1 0,-1 1 0,0 0 0,-1 0 0,0 1 0,-1 1 0,-1 0 1,-1 0-1,8 21 0,-11-24-1,-1 0 0,-1 1 1,0-1-1,-1 1 0,0-1 1,-1 1-1,0 0 0,-1-1 1,-1 1-1,-4 26 0,0-20 4,-1 0 0,0-1 0,-1 1 0,-1-1-1,-1 0 1,-20 29 0,9-19 15,-1-1-1,-2-1 1,-1-1-1,0-1 1,-2-1-1,-1-1 1,-1-1 0,-40 22-1,32-25-14,-1-1 0,-1-3 0,0-1 0,-1-1 0,-1-2 0,0-2 0,0-2-1,-1-2 1,1-1 0,-1-2 0,-56-5 0,32-2-27,0-4 0,0-2-1,1-3 1,1-3 0,0-2-1,-81-38 1,123 48 37,0-2-1,0 0 1,2-2 0,-1 0 0,1-1-1,1-1 1,1 0 0,-27-31-1,38 38-10,0 0 0,1 0 0,0 0 0,0 0 0,1-1 0,0 0 0,0 0 0,1 0 0,0 0 0,1 0 0,0-1 0,0 1 0,1-1 0,0 0 0,1 1 0,0-1 0,0 0 0,1 1 0,1-1 0,-1 1 0,2-1 0,-1 1 0,8-17 0,-1 9-24,0 0 0,2 1 1,0 0-1,0 1 0,1 0 0,1 1 1,1 0-1,0 1 0,1 1 0,0 0 1,1 1-1,0 0 0,22-9 0,17-7 7,2 2 1,107-31-1,-102 38 10,1 2 1,0 4-1,74-6 0,-112 16 6,0 1 0,0 2 0,0 0 0,0 1 0,-1 2 0,1 0-1,-1 2 1,0 1 0,0 0 0,-1 2 0,26 13 0,-41-18-3,-1 1 1,0 0 0,0 0 0,0 0 0,0 1 0,-1 0-1,0 0 1,0 1 0,-1 0 0,0 0 0,0 0 0,0 0-1,-1 1 1,0 0 0,-1 0 0,0 0 0,0 0 0,-1 1-1,3 11 1,-4-9-15,-1 0-1,0 0 0,0 0 1,-1-1-1,0 1 1,-1 0-1,0-1 0,-1 1 1,0-1-1,-1 0 0,0 0 1,0 0-1,-1 0 0,0-1 1,-10 14-1,3-9 7,0-1 0,-1 0 0,0-1 0,-1 0-1,0-1 1,-1-1 0,0 0 0,0-1 0,-1 0-1,0-1 1,-1-1 0,0-1 0,-30 7 0,2-2 16,-1-3 0,0-2 0,0-1 0,-55-3 0,21-5 16,-1-4 0,1-4 0,1-3 0,-141-43 0,-293-142 137,169 59 30,230 98-139,-77-31-2,-227-54-1,372 117-48,1 2 0,-1 2-1,0 2 1,-1 2 0,1 2-1,-88 11 1,106-6-15,1 1 1,0 1-1,1 1 1,0 2 0,0 0-1,1 2 1,0 1-1,1 1 1,0 1-1,1 1 1,1 1-1,-34 34 1,43-38 5,0 1 0,1 1 1,1 0-1,0 1 0,1 0 1,0 1-1,2 0 0,0 0 1,1 1-1,0 0 0,2 0 1,-4 22-1,7-25 1,0 1 0,2-1 0,0 0 0,0 1 0,2-1 0,0 0 0,1 1 0,0-1 0,1-1 0,1 1-1,0-1 1,1 1 0,1-1 0,0-1 0,12 18 0,-10-18 9,-1-2 0,2 1 0,0-1 0,0-1 0,1 0 0,0 0 0,0-1 0,1 0 0,1-1 0,-1-1 0,1 0 0,1 0 0,-1-2 0,21 7 0,-22-9 16,0-1 1,0 0-1,0 0 1,-1-1-1,1-1 1,0 0-1,0-1 1,0 0-1,0-1 1,0 0-1,0-1 0,-1-1 1,0 1-1,1-2 1,-1 1-1,-1-2 1,1 1-1,11-10 1,-12 8 18,0 0 0,-1-1 0,0-1 0,0 1 0,-1-2 0,0 1 0,0-1 0,-1 0 0,-1 0 0,0-1 0,0 0 0,-1 0 0,4-13 0,-4 7 6,-1 1 0,-1-1 1,-1 1-1,0-1 0,-1 0 0,-1 0 1,0 0-1,-5-30 0,0 20 5,-2 1 0,0 0 0,-1 1 0,-2 0 0,0 0 0,-2 1 0,0 1 0,-2 0 0,-1 0 0,0 2 0,-36-39 0,28 40-5,-1 0 0,0 1-1,-2 1 1,0 2 0,-1 1-1,0 0 1,-1 3 0,-55-19 0,58 24-52,0 1 1,0 1 0,-1 0 0,0 2 0,0 2 0,1 0 0,-1 1-1,0 2 1,0 0 0,-50 13 0,65-12-3,1 1 0,-1 0 0,1 0 0,-1 1 0,1 1 0,1-1-1,-1 2 1,1-1 0,0 1 0,1 1 0,-1 0 0,1 0 0,-9 13 0,11-13 6,1 0 0,1 1 1,0 0-1,0 0 0,0 0 0,1 0 0,0 0 0,1 1 0,0-1 1,1 1-1,0-1 0,0 1 0,1 0 0,0-1 0,1 1 1,1 10-1,4 2-12,0-1 1,1 0-1,1 0 1,1 0-1,0-1 1,2-1-1,0 0 1,2 0-1,0-1 1,1-1-1,22 22 1,16 12-63,2-1 1,67 45 0,-53-48 39,3-4 0,1-2 0,2-3 1,1-4-1,2-3 0,1-3 0,2-4 0,0-4 1,109 15-1,-57-20 42,1-6 0,0-5 1,0-6-1,0-6 0,141-27 1,-173 18 49,183-57 1,-245 61-10,-1-2-1,0-2 0,-1-2 1,-1-1-1,-1-2 0,-1-1 0,48-42 1,-44 29-8,-2-1 1,-2-2 0,-1-2 0,35-57 0,-55 77-22,-1-1 0,-1 0-1,0 0 1,-2-1 0,-1-1 0,-1 1 0,0-1 0,-2-1-1,-1 1 1,-1-1 0,-1-28 0,-3 37-16,-1 0-1,-1 1 1,-1 0 0,0-1-1,-1 1 1,-1 1-1,-13-26 1,2 3 46,16 34-41,0-1 0,-1 1 0,2 0 0,-1-1 0,0 1-1,1-1 1,-1 1 0,1-1 0,0 0 0,0 1 0,0-1-1,1 1 1,-1-1 0,1 1 0,0-1 0,0 1 0,2-5-1,0 2 2,1 0-1,-1 0 1,1 0-1,1 0 1,-1 0-1,1 1 0,0 0 1,7-6-1,7-3-12,0 0 0,2 1 0,0 1 0,22-10-1,-5 3 29,1 2 0,0 2 0,61-15 0,-84 28-13,0 0 0,0 1 0,0 1 0,0 1 0,0 0 0,27 6 0,96 31-23,-69-16 30,-45-16-11,0 2 0,-1 1 0,0 1 1,-1 1-1,0 2 0,0 0 0,-1 1 0,25 21 1,-23-15-4,40 43 0,-56-53 3,0 1 1,-1 0-1,0 0 0,-1 1 0,0-1 0,0 1 1,3 16-1,-2-7 2,3 7 2,-2 1 0,6 35 0,-13-53-2,0-1 1,0 1-1,-1-1 1,-1 1-1,0-1 1,0 1-1,-1-1 1,0 1-1,-8 18 0,-22 66 54,24-68-44,-1 0 1,-1 0 0,-1-1-1,-1-1 1,-24 37 0,20-41-20,0 0 0,-1-1 1,-1-2-1,-1 1 0,0-2 1,-2-1-1,-28 19 0,31-25 5,-1 0 0,0-1 0,-1-1 0,0-1 0,0-1 0,-1 0 0,1-2 0,-1 0 0,-29 1 0,33-4 19,0-1-1,0 0 0,0-1 0,-1-1 0,1 0 0,-16-5 0,27 5-10,0 0-1,0 0 0,0-1 0,0 0 0,1 0 0,0 0 1,-1-1-1,1 0 0,1 0 0,-1 0 0,0 0 1,1-1-1,0 0 0,0 0 0,0 0 0,1 0 1,0-1-1,0 1 0,-4-10 0,1-3-4,1-1 0,1 1 1,0-1-1,2 0 0,0 0 0,1 0 0,1 0 0,0 0 0,2 0 1,6-34-1,8-15 75,39-105 0,-35 116-52,-7 20 2,1 0 0,33-60 0,-39 82-18,2 1 1,0 0-1,1 1 1,0 0-1,1 1 0,0 0 1,1 1-1,27-19 1,-23 19-7,6-4 20,0 1 1,1 0-1,29-10 0,-44 21-18,-1 0 0,1 1 0,-1 0 0,1 0 1,0 1-1,0 0 0,-1 1 0,1 0 0,0 0 0,0 1 0,0 0 0,-1 1 0,17 4 0,-8 0 6,0 0 0,0 1 0,31 19 0,-41-21-6,0 0-1,0 0 1,0 1-1,-1 0 1,0 1-1,0-1 1,-1 1-1,0 0 1,0 1-1,5 10 0,3 11 10,-1 1 0,-2 0 0,-1 1 0,-1 0 0,-1 0 0,-2 1 0,-2-1 0,0 57 0,-5-28 7,-3-1-1,-3 0 1,-27 104 0,29-144-21,0-1 0,-2 0 0,0-1 0,-1 0 1,-1 0-1,0-1 0,-1 0 0,-1-1 0,-1 0 0,0-1 0,0 0 1,-2-1-1,0-1 0,0 0 0,-1-1 0,0-1 0,-1 0 0,0-1 1,-1-1-1,0-1 0,0 0 0,0-2 0,-1 0 0,0-1 0,0 0 1,0-2-1,-33 0 0,39-2 3,0 0 1,-1-2-1,1 0 1,0 0-1,0-1 1,0-1-1,0 0 1,1 0-1,-1-2 1,1 0-1,-20-12 1,24 12 0,1-1 0,-1 1 0,1-1 0,1-1 0,0 1 0,0-1 0,0 0 0,1-1 0,0 1 0,0-1 1,1 0-1,0 0 0,1-1 0,0 1 0,1-1 0,-3-16 0,2 0 16,1-1 0,2 1 0,0 0 0,2-1 0,1 1 0,7-31 0,50-153 138,-56 200-140,77-232 813,-74 224-789,1 1 0,0 0 0,1 1 0,1 0 0,0 0-1,1 1 1,16-17 0,-18 22-27,1 0-1,1 0 1,0 1-1,0 0 1,1 1-1,0 0 1,0 1-1,1 0 1,-1 1-1,17-5 1,-20 10-8,0-1 0,0 1 0,0 1 0,0 0 0,0 0 0,0 1-1,0 0 1,0 0 0,0 1 0,13 4 0,-1 1-5,0 1-1,0 1 1,21 12-1,-23-10 1,0 0 1,-1 2-1,-1 0 0,0 1 1,0 0-1,-2 2 0,0-1 0,0 2 1,-2 0-1,0 1 0,-1 0 0,-1 1 1,-1 0-1,0 1 0,-1 0 0,-2 1 1,0-1-1,-1 2 0,4 26 1,-5-27-4,-1 1 1,-1-1 0,-2 1 0,0-1 0,0 1-1,-2 0 1,-1-1 0,-1 1 0,-11 41 0,1-22 6,-2-1 0,-1 0 0,-3-1 0,-1-1 1,-1 0-1,-3-2 0,-1-1 0,-1-1 1,-2-1-1,-1-1 0,-61 51 0,51-51-39,-2-2 1,-1-1-1,-1-2 0,-1-3 0,-74 31 0,15-22 5,-1-5 0,-139 19 0,-220-8-153,362-35 50,0-5 1,-1-4-1,1-5 1,-141-32-1,233 40 125,0-1 1,0 0-1,0-1 1,0 0-1,0 0 1,1-1-1,0 0 1,0-1-1,0 0 1,1 0-1,-8-7 1,13 10 6,0 0 1,0 0-1,0 0 0,0 1 1,0-2-1,1 1 1,-1 0-1,1 0 0,0 0 1,0-1-1,0 1 1,0-1-1,1 1 1,-1-1-1,1 1 0,0-1 1,0 1-1,0-1 1,0 1-1,1-1 0,0 1 1,-1 0-1,1-1 1,1 1-1,-1 0 1,0-1-1,1 1 0,-1 0 1,1 0-1,0 0 1,0 0-1,0 1 1,4-4-1,1-2-3,1 0 0,1 1 0,-1 0 1,1 0-1,0 1 0,1 0 0,-1 1 0,1 0 0,0 1 0,1 0 1,-1 0-1,14-2 0,4 0 6,1 0 0,0 2 0,43 0 0,-47 4 0,-1 2 0,0 0 0,0 2 0,43 11 0,88 41-4,-120-41 10,2-1-1,-1-1 0,2-2 1,-1-2-1,2-2 1,40 4-1,-29-12 6,1-1-1,-1-3 1,0-1-1,0-3 1,59-19 0,-33 3 36,-1-3-1,112-60 1,-135 61-17,-17 10-16,-2-1 1,0-1-1,51-41 0,-45 26 14,-9 10-3,-2 0 0,0-3 0,-2 0 0,39-52 0,-60 69-21,-1 0 0,0 1 0,0-1 0,-1-1 0,0 1 0,-1 0 0,0-1-1,-1 1 1,0-1 0,-1 0 0,-1-11 0,1 13-2,0 1-1,-1 0 0,0-1 1,-1 1-1,0 0 0,0 0 1,-1 0-1,1 0 1,-2 0-1,1 1 0,-1-1 1,-1 1-1,1 0 0,-9-9 1,8 11-17,-1 1 0,0 0 1,0 1-1,0-1 1,0 1-1,-1 1 0,1-1 1,-1 1-1,1 0 0,-1 0 1,0 1-1,0 0 1,0 0-1,0 1 0,-8 0 1,-15 1-44,-1 2 0,-33 6 1,55-7 53,-863 202-426,587-129 341,-281 89 19,298-82-129,181-56 124,-2-3 0,-124 14 0,178-34 74,1-2 1,0-1 0,-63-8 0,76 4 3,0 0-1,1-2 1,0 0 0,0-1-1,0-1 1,1-1 0,-22-14-1,25 12 12,0-1-1,1 0 0,1-1 0,0-1 0,1 0 0,0-1 0,1 0 1,-10-19-1,-12-23 33,-26-65 0,-7-12 58,21 63-26,-3 2 0,-2 2 0,-98-97 0,124 141-75,0 0 0,-1 1 0,-1 2 0,-1 1 0,-1 1 0,-1 1-1,-47-19 1,52 26 1,0 2 0,-1 0 0,0 2 0,-1 0 0,1 2 0,-1 1 1,0 2-1,0 0 0,-52 6 0,68-3-15,0 0 0,1 0 1,0 1-1,-1 0 0,1 1 1,1 0-1,-1 0 1,0 1-1,1 1 0,0 0 1,0 0-1,1 0 0,0 1 1,0 1-1,0-1 1,1 1-1,-11 17 0,9-10-13,0 1-1,2 0 1,0 0 0,0 1-1,2 0 1,0 0-1,1 0 1,1 1 0,0-1-1,1 20 1,1-15 8,1 0 1,2-1-1,0 1 0,1 0 1,1-1-1,1 1 1,1-1-1,1-1 0,1 1 1,0-1-1,2-1 1,0 1-1,24 32 0,-26-41 19,1 0 1,1-1-1,-1 1 0,1-2 0,1 0 0,0 0 0,0 0 0,1-2 1,0 1-1,0-2 0,1 0 0,0 0 0,0-1 0,0 0 0,1-1 1,-1-1-1,1 0 0,0-1 0,0-1 0,0 0 0,0-1 0,22-2 0,-30 2 14,1-1-1,-1 0 1,1 0-1,-1-1 0,0 0 1,0 0-1,1-1 1,-1 1-1,-1-1 1,1 0-1,0-1 0,-1 0 1,0 0-1,1 0 1,-2 0-1,7-7 0,-7 6 4,-1-1 0,0 1 0,-1 0-1,1-1 1,-1 1 0,0-1 0,0 0 0,-1 0-1,0 0 1,0 0 0,0 0 0,-1 0 0,0 0-1,0 0 1,0 0 0,-1 0 0,0 0-1,-2-6 1,-2-5 17,0-1 0,-2 2 0,0-1 0,-1 1 0,0 0-1,-2 0 1,0 1 0,0 1 0,-1-1 0,-1 2 0,-1 0 0,0 0 0,-26-19-1,12 11-6,-2 1 0,0 2 0,-1 1-1,-1 1 1,0 2 0,-46-14 0,50 20-34,0 2 1,-1 1 0,1 2 0,-1 0-1,0 2 1,0 1 0,1 1 0,-1 2-1,0 0 1,-42 12 0,55-11-2,0 0 0,1 1 0,0 1 0,0 0 1,0 1-1,1 0 0,-1 1 0,2 0 0,-1 1 0,2 1 1,-1 0-1,1 1 0,1 0 0,-1 0 0,2 1 1,0 0-1,0 1 0,2 0 0,-1 1 0,-9 24 0,14-29-3,1 0 0,0 0 0,0 0 0,0 1 0,1-1 0,1 0 0,0 1 0,0-1 0,1 1 0,0-1 0,0 1 0,1-1 0,5 14 0,-2-10 5,0-2 1,1 1-1,1-1 0,-1 0 1,2 0-1,0-1 1,0 0-1,1 0 0,10 9 1,-1-4 7,0-1 0,1 0 0,0-2-1,1 0 1,0-1 0,1-1 0,1-1 0,-1-1 0,1-1 0,40 7 0,-47-11 11,0-1 1,1-1-1,-1-1 0,1 0 0,0-1 1,-1-1-1,0 0 0,1-1 0,-1-1 1,0 0-1,27-12 0,-34 12 3,0-1-1,-1 1 1,1-1-1,-1-1 1,0 1 0,-1-1-1,1-1 1,-1 1-1,0-1 1,-1 0 0,1 0-1,-1 0 1,-1-1-1,0 0 1,0 0-1,0 0 1,-1-1 0,0 1-1,-1-1 1,0 1-1,0-1 1,0-9 0,-1-5 3,-1 1 0,-1 0 0,-1 0 0,-1 0 0,-1 0 0,-1 1 0,0-1 0,-2 1 0,-18-38 0,13 33-11,-2 0 0,0 1 0,-2 1 1,-1 1-1,0 0 0,-2 1 0,-24-22 1,29 33-24,0 0 0,-1 1 0,0 1 1,0 0-1,-1 2 0,0-1 1,-1 2-1,1 0 0,-1 1 0,0 1 1,-1 1-1,1 0 0,-1 1 1,-29 0-1,36 2-1,0 1 0,1 0 0,-1 0 0,1 1 0,0 0 1,-1 1-1,1 0 0,0 0 0,0 1 0,1 1 0,-1-1 0,1 2 1,0-1-1,0 1 0,1 1 0,0-1 0,0 2 0,0-1 0,1 1 0,0 0 1,1 0-1,0 1 0,0 0 0,1 0 0,-7 15 0,6-4 0,0 0 1,1 0-1,1 1 0,2-1 0,0 1 0,0 0 0,2 0 1,1-1-1,1 1 0,0 0 0,2 0 0,0-1 0,1 0 1,1 0-1,1 0 0,1-1 0,1 0 0,0-1 0,16 24 0,-16-28 6,1-1 0,1 0 0,0 0 0,0-1 0,1 0 0,1-1 0,0 0 0,1-1 0,0-1 0,27 14 0,-29-17 15,1-1-1,0-1 1,0 0-1,1-1 1,-1-1-1,1 0 1,-1 0 0,1-2-1,-1 1 1,1-2-1,0 0 1,-1-1-1,1 0 1,19-6-1,-23 5 10,1 0-1,-1-1 1,0-1-1,-1 0 0,1 0 1,-1 0-1,0-1 0,0-1 1,-1 0-1,0 0 1,0 0-1,0-1 0,-1 0 1,-1-1-1,1 1 0,-1-1 1,-1-1-1,1 1 1,-2-1-1,1 0 0,-1 0 1,-1 0-1,0 0 0,0-1 1,-1 1-1,-1-1 1,1 0-1,-2 0 0,0 1 1,0-1-1,-1 0 0,0 0 1,0 0-1,-2 1 1,-3-13-1,-2-2 4,-1 1 1,-1 1-1,-1-1 0,-2 2 1,0 0-1,-1 0 0,-1 1 1,-1 1-1,-1 1 0,0 0 1,-2 1-1,-34-26 1,41 35-32,0 1 1,0 0 0,-1 1-1,0 0 1,0 1 0,-1 1-1,1 0 1,-1 1 0,-1 0 0,1 1-1,0 1 1,-1 0 0,1 1-1,-1 0 1,1 1 0,-1 1 0,1 1-1,-1 0 1,1 0 0,0 1-1,0 1 1,0 1 0,-24 11 0,24-9 1,1 1 0,-1 0 0,1 1 0,1 1 0,0 0 1,0 0-1,1 1 0,1 1 0,0 0 0,0 0 0,1 1 1,-11 21-1,11-16 6,1 0 1,2 1-1,0-1 1,0 1-1,2 0 0,0 1 1,1-1-1,2 1 1,-1 26-1,3-22-4,1-1-1,1 1 0,1 0 1,0-1-1,2 0 0,1 0 1,1-1-1,1 1 0,1-2 1,0 1-1,2-2 0,1 1 1,0-2-1,1 1 0,1-2 1,1 0-1,21 17 0,-25-25 12,1-2-1,0 0 1,1 0 0,0-1-1,0-1 1,0-1-1,1 0 1,0 0-1,0-1 1,0-1 0,0-1-1,1 0 1,-1-1-1,1-1 1,-1 0 0,1-1-1,-1-1 1,0 0-1,1-1 1,17-6-1,-22 6 15,0-1 0,-1 0 0,1 0 0,-1-1 0,0 0 0,0-1 0,-1 0 0,1-1 0,-1 0-1,-1 0 1,1-1 0,-1 0 0,-1-1 0,0 1 0,0-1 0,0-1 0,-1 1 0,-1-1 0,0 0-1,0-1 1,-1 1 0,0-1 0,0 0 0,-2 0 0,1 0 0,-1 0 0,0-23 0,-2 19-1,0-1 1,-1 0-1,-1 1 1,-1-1 0,-1 1-1,0 0 1,0 0-1,-2 0 1,0 0 0,0 1-1,-1 0 1,-1 0-1,-15-19 1,10 17-6,-1 1 0,-1 0 0,-1 0 0,0 2 0,0 0-1,-1 1 1,-1 1 0,0 0 0,-28-11 0,18 10-25,-1 2 0,0 1-1,0 1 1,0 2 0,-1 0-1,0 3 1,0 0 0,0 2 0,-1 1-1,1 1 1,0 2 0,0 1 0,0 1-1,-36 12 1,40-8 2,1 1 0,0 1-1,1 1 1,0 1 0,1 1-1,-41 34 1,54-39 5,0 1 0,0 0 0,1 0 0,0 1 0,0 0 0,2 1-1,-1 0 1,2 0 0,-1 1 0,2 0 0,0 0 0,0 0 0,1 0 0,1 1 0,-2 16 0,3-12-2,1-1 1,1 1-1,1-1 1,1 1-1,0-1 0,1 0 1,1 1-1,0-2 1,2 1-1,0 0 1,0-1-1,2 0 1,0-1-1,1 0 1,0 0-1,1-1 0,1 0 1,0 0-1,1-1 1,1-1-1,-1 0 1,18 11-1,-15-12 15,2 0-1,-1-1 0,1-1 1,1 0-1,-1-2 1,1 0-1,1 0 0,-1-2 1,1-1-1,0 0 0,0-1 1,1-1-1,-1-1 1,0-1-1,1 0 0,-1-2 1,0 0-1,0-1 1,37-11-1,-43 10 7,-1 0 0,0-2-1,0 1 1,0-1 0,-1-1 0,1 0-1,-2-1 1,1 0 0,-1-1 0,0 0 0,-1 0-1,0-1 1,8-11 0,-12 12 9,0 0 0,0 0 1,-1 0-1,0 0 0,0-1 0,-1 0 0,-1 1 1,0-1-1,0 0 0,-1 0 0,0-1 1,-1 1-1,0 0 0,0 0 0,-1 0 0,0 0 1,-5-17-1,1 10-8,0 1 0,-1 1-1,0-1 1,-1 1 0,-1 0 0,0 1 0,-2-1 0,1 2 0,-1 0 0,-1 0 0,-13-12-1,8 10-12,-1 2-1,-1-1 0,0 2 0,-1 0 0,0 2 1,-1 0-1,-38-14 0,29 15-16,0 1 0,0 2 0,-1 1 0,0 1 0,0 1 0,0 2 0,0 1 0,0 1 0,0 2 0,0 0 0,0 3 0,-45 13 0,64-15 12,-1 0 0,0 1 0,1 1 1,0 0-1,0 1 0,1 0 0,0 0 0,0 1 0,0 0 0,1 1 0,1 0 0,-1 0 0,2 1 0,-1 0 0,1 1 1,1 0-1,-9 17 0,10-15-2,1 0 1,0 1 0,1-1-1,0 1 1,1 0 0,0 0 0,2 0-1,-1 0 1,2 0 0,0 0-1,0 0 1,1-1 0,1 1-1,0 0 1,9 21 0,-5-18 1,0-1 0,1 1 0,1-2-1,1 1 1,0-1 0,1-1 0,0 0 0,1 0 0,1-1 0,0-1 0,1 0 0,0-1 0,0 0 0,1-2-1,18 10 1,-9-8 15,1-1-1,-1-1 0,2-1 1,0-1-1,-1-1 0,2-1 1,-1-2-1,1-1 0,44-1 1,-41-2 16,1-2-1,0-1 1,-1-2 0,0-1-1,0-1 1,-1-1 0,0-2-1,0-1 1,42-24 0,-57 27-8,0 0 0,0-1 0,-1 0 1,0-1-1,-1-1 0,0 0 0,-1 0 1,0-1-1,-1-1 0,0 0 0,-2 0 1,1-1-1,-2 0 0,0 0 0,0-1 1,-2 0-1,0 0 0,5-32 0,-8 24 3,-1 0 0,-1 1 0,-1-1 0,-1 1 0,-1-1 0,-1 1 0,-1 0 0,-1 0 0,-1 0 0,-2 1 0,0 0 0,-18-32 0,19 39-26,-1 1 0,-1 0 0,0 1-1,0-1 1,-1 2 0,-1 0 0,0 0 0,-1 1 0,0 1-1,-1 0 1,0 1 0,0 0 0,-1 1 0,0 1 0,-1 0-1,1 1 1,-1 0 0,-25-4 0,26 9-18,1 0 0,-1 1 0,1 0 0,-1 1-1,1 1 1,0 0 0,0 1 0,0 0 0,0 1 0,0 1 0,0 0 0,1 1-1,-16 10 1,5-1-6,1 0 0,1 1 0,0 1 0,1 2 0,2 0 0,-21 23 0,31-30 16,0-1 1,1 1-1,0 1 1,1-1-1,0 1 1,1 0 0,0 1-1,1 0 1,1 0-1,0 0 1,1 0-1,1 0 1,-2 21 0,4-18 1,1 0 0,0 1 0,2-1 0,-1 0 0,2 0 0,1 0 0,0-1 0,0 1 0,2-1 0,11 20 1,-7-17 5,0-1 1,1 0 0,1 0 0,1-2-1,1 1 1,0-2 0,1 0 0,0-1-1,1-1 1,1 0 0,0-1 0,1-1-1,0-1 1,0-1 0,1 0 0,1-1-1,-1-2 1,31 7 0,-23-9 10,0-2-1,1-1 1,-1-1 0,1-1 0,-1-1-1,0-2 1,0-1 0,0-1-1,-1-1 1,0-2 0,0-1 0,-1 0-1,0-2 1,47-31 0,-54 31 7,-1-1 0,-1-1 1,-1-1-1,0 0 0,0-1 1,-2-1-1,0 0 0,-1-1 0,-1-1 1,-1 0-1,0 0 0,-1-1 0,-1 0 1,-2-1-1,0 0 0,0 0 0,-2-1 1,-1 1-1,2-36 0,-5 38-8,-1 0 0,-1 1 0,-1-1 0,-1 1 0,0 0 0,-1 0 0,-1 0-1,-1 0 1,0 1 0,-2 0 0,0 0 0,0 0 0,-2 1 0,0 1 0,-17-21 0,12 20-19,0 1 1,-1 0 0,0 1-1,-1 0 1,-1 2 0,0 0-1,0 1 1,-1 1 0,-1 0-1,0 2 1,0 0 0,-1 2 0,-21-5-1,8 5-8,0 2 0,0 1 1,0 2-1,-1 1 0,1 2 0,0 1 0,0 2 0,0 2 0,1 0 0,0 2 0,0 2 0,1 1 1,0 2-1,-53 31 0,58-29 9,1 2 1,0 1-1,2 0 1,0 2-1,1 1 1,2 1-1,-23 30 1,30-33 0,0 1 1,2 1-1,0 0 0,1 0 1,2 1-1,0 1 0,1-1 1,2 1-1,-7 40 1,11-45 7,0 0 0,1 0 0,1 1 0,1-1 0,1 0 0,1 0 1,0 0-1,1 0 0,1 0 0,1-1 0,1 0 0,0 0 0,1-1 1,1 0-1,1 0 0,0-1 0,1 0 0,1-1 0,1 0 1,0-1-1,0 0 0,2-1 0,-1-1 0,2 0 0,29 17 0,-17-14 11,2-1 0,0-2 0,0 0 0,1-2-1,0-2 1,1 0 0,0-2 0,0-2 0,0-1-1,52-1 1,-56-4 3,0-1 0,0-1-1,0-1 1,-1-2 0,0 0 0,0-2-1,-1-1 1,0-1 0,-1-2 0,0 0-1,-1-1 1,33-26 0,-42 26 6,-1 0-1,0-1 1,-1 0 0,0-1-1,-1-1 1,-1 0 0,-1 0 0,0-1-1,-1 0 1,-1-1 0,-1 0-1,-1 0 1,0 0 0,-2-1 0,0 0-1,-1 0 1,-1 0 0,-1 0-1,-1-1 1,-2-23 0,0 22-13,0-1 0,-2 1 1,0-1-1,-2 1 0,0 0 1,-2 1-1,0 0 1,-1 0-1,-1 0 0,-1 1 1,-1 1-1,-1 0 0,0 1 1,-2 0-1,0 1 0,-1 1 1,-30-25-1,22 25-19,0 2 0,-2 0 0,0 2 0,0 1 0,-1 1-1,0 1 1,-1 1 0,1 2 0,-2 1 0,1 1 0,-1 1 0,1 1 0,-1 2 0,1 1 0,-44 7 0,41-3 9,1 1 0,0 1 0,0 2 0,1 1 1,0 1-1,1 1 0,0 2 0,1 1 0,0 1 1,1 1-1,1 1 0,1 2 0,1 0 0,-26 30 1,36-35-2,2 2 1,0-1 0,0 1-1,2 1 1,0 0 0,1 0 0,1 1-1,0 0 1,2 0 0,0 1-1,1-1 1,1 1 0,1 0 0,1 0-1,1 0 1,0 0 0,2 0-1,4 27 1,-2-26 4,1 0 0,1-1 0,1 0 0,0 0 0,2-1 0,0 0 1,1 0-1,1-1 0,1 0 0,0-1 0,1 0 0,1-1 0,1-1 0,0 0 0,1-1 0,1-1 0,21 14 0,-14-13 10,0-1-1,1-1 1,1-1-1,0-2 1,0 0-1,1-2 0,0-1 1,0-1-1,0-1 1,1-2-1,-1 0 1,1-2-1,0-1 1,-1-1-1,1-2 1,-1 0-1,0-2 1,0-1-1,45-19 1,-42 13 18,0-1 1,-1-2-1,-1-1 1,50-39-1,-67 46-9,0 0-1,-1 0 1,-1-1 0,0 0-1,0 0 1,-1-1-1,0-1 1,-1 1 0,-1-1-1,0 0 1,-1-1-1,0 1 1,5-25 0,-7 20-10,-1 0 0,-1 0 0,0 0 0,-1 0 0,-1 0 0,-1 0 1,0 0-1,-2 1 0,0-1 0,-1 1 0,0 0 0,-2 0 0,0 0 0,-1 1 1,0 0-1,-1 0 0,-1 1 0,-1 1 0,0-1 0,-19-17 0,13 15-27,0 2 1,-1 1-1,-1 0 0,-1 1 1,1 1-1,-2 1 0,0 1 0,0 0 1,-1 2-1,0 1 0,0 0 0,-1 2 1,0 0-1,1 2 0,-38-2 0,31 6-9,1 0 0,-1 2 0,1 1 0,0 2-1,0 0 1,1 2 0,0 1 0,0 1 0,1 2 0,-28 15-1,39-19 18,0 2 0,0 0 0,1 0 0,0 1 0,1 1 0,1 0 0,-1 1 0,2 0 0,0 1 0,1 0-1,0 1 1,1 0 0,0 1 0,2-1 0,0 2 0,0-1 0,-5 26 0,8-21 9,1-1 0,2 0 0,0 0 0,1 1 0,1-1 0,0 1 0,2-1 0,0 0 0,2 0 0,0 0 0,1-1 0,1 0 0,1 0 0,1 0 0,0-1-1,1-1 1,1 1 0,1-2 0,0 1 0,1-2 0,1 0 0,1 0 0,0-1 0,0-1 0,1-1 0,1 0 0,0-1 0,35 16 0,-23-14 10,2-2 0,-1 0 0,2-2-1,-1-2 1,1 0 0,0-2 0,1-2-1,-1-1 1,0-1 0,1-2 0,-1-1 0,1-2-1,-1-1 1,0-2 0,-1 0 0,0-3-1,0 0 1,-1-2 0,0-1 0,-1-2 0,-1 0-1,0-2 1,43-35 0,-59 41 4,0 0 1,-1-1-1,0-1 0,-1 0 1,0 0-1,-1-1 1,-1 0-1,0-1 0,-1 0 1,0 0-1,-1 0 0,-1-1 1,-1 0-1,0 0 1,-1 0-1,0 0 0,-2-1 1,0 1-1,0-1 1,-4-23-1,1 22-11,-2 0 0,0 0 0,0 1 0,-2 0-1,0 0 1,-1 0 0,-1 1 0,0 0 0,-1 0 0,-1 1 0,0 0 0,-1 1 0,-1 0 0,0 1 0,-1 0 0,0 1-1,-1 1 1,-23-15 0,7 9-24,0 1 0,-1 2 0,-1 1 0,0 2 0,-1 0 0,0 3 0,-1 1 0,1 1 0,-1 2-1,-56 0 1,48 4-2,-1 3-1,1 1 0,0 2 0,0 1 1,0 3-1,1 1 0,1 3 1,-46 20-1,68-26 21,0 1 0,1 1 0,0 0 0,1 1 1,0 1-1,1 1 0,0 0 0,1 1 0,0 0 0,1 1 1,1 0-1,0 1 0,1 1 0,1 0 0,1 0 0,0 1 0,1 0 1,1 1-1,1-1 0,0 2 0,-4 30 0,8-25-4,0 0 1,2 0-1,0 0 0,2 0 0,1-1 1,0 1-1,2-1 0,1 1 1,1-2-1,1 1 0,2-1 0,0 0 1,1-1-1,1 0 0,1-1 0,1 0 1,0-1-1,2-1 0,0 0 0,2-1 1,0-1-1,0 0 0,2-2 0,0 0 1,1-1-1,0-2 0,1 0 0,42 17 1,-32-19 13,0-1 1,0-1 0,1-2-1,0-1 1,1-1 0,-1-2-1,0-2 1,1-1 0,-1-1-1,0-2 1,0-1-1,0-2 1,0-1 0,-1-2-1,-1-1 1,0-1 0,0-2-1,-1-1 1,-1-1 0,0-1-1,37-32 1,-50 35 12,-1-1 0,0 0 0,-2-2 1,1 1-1,-2-2 0,0 0 0,-2 0 0,0-1 1,0 0-1,-2-1 0,-1 0 0,0 0 0,-1 0 1,-1-1-1,-2 0 0,0 0 0,0 0 1,-2-1-1,-1 1 0,-1 0 0,-5-32 0,4 32-15,-2 1 0,0 0 0,-1 0 0,-2 1-1,1 0 1,-2 0 0,-1 0 0,0 1 0,-1 0 0,-1 1-1,-1 0 1,0 1 0,-1 0 0,-1 1 0,-1 1-1,0 0 1,0 1 0,-2 0 0,1 1 0,-1 1 0,-1 1-1,-24-11 1,8 10-31,1 1-1,-2 2 0,1 1 1,-1 2-1,0 1 1,0 2-1,0 1 0,-52 6 1,45-1-11,1 2 1,0 3-1,1 0 1,-1 3-1,2 2 1,-69 33-1,90-38 30,1 2-1,0 0 0,1 1 1,0 1-1,1 0 0,0 1 1,2 1-1,-1 0 0,2 1 1,0 0-1,1 1 0,0 0 1,2 1-1,0 0 0,-11 32 0,15-33 8,0 1-1,2-1 0,0 1 0,0 0 0,2 0 1,0 0-1,1 0 0,1 0 0,1 0 0,0-1 1,1 1-1,1 0 0,1-1 0,1 0 0,0 0 1,1 0-1,15 26 0,-11-26-4,1 0 0,1-1 0,0 0 1,1-1-1,0 0 0,1-1 0,1-1 0,1-1 0,-1 0 0,2-1 0,0 0 1,0-2-1,0 0 0,1-1 0,1-1 0,-1-1 0,1-1 0,0 0 0,1-2 1,20 2-1,0-3 23,-1-1 1,1-3-1,-1-1 1,0-1 0,0-3-1,0-1 1,-1-2-1,0-2 1,48-21-1,-42 14 5,0-2-1,0-3 0,-3-1 1,43-32-1,-67 42 0,0 0 0,-1-1 0,-1-1 0,0-1 0,-1 0 0,-1-1 0,-1-1 0,0 0 0,-2 0 0,16-40 0,-19 39 1,-1 0 0,-1-1-1,-1 1 1,-1-1 0,-1 0 0,-1-1 0,-1 1 0,-1 0 0,-1-1 0,-4-27-1,2 34-18,-1 0-1,-1 1 1,0 0-1,-1 0 1,0 0-1,-2 0 1,1 1-1,-2 1 1,0-1-1,0 1 1,-1 1-1,-1 0 1,0 0-1,-1 1 1,-14-10-1,1 3-16,-1 2 0,0 1 1,-2 1-1,1 1 0,-2 1 0,0 2 0,0 1 0,-1 1 0,-59-8 0,39 11-15,0 2-1,0 2 1,0 2-1,0 3 1,-67 13-1,75-9 25,0 2 0,2 2 0,-1 2 0,1 1 0,1 3 0,1 1 0,1 1 0,-43 31 0,64-38 9,0-1 0,0 2 0,1 0 0,1 1 0,1 1 0,0 0 1,1 0-1,0 1 0,2 1 0,0 0 0,1 0 0,1 1 0,0 0 0,2 1 0,0-1 0,1 1 0,1 1 0,-2 39 0,5-40 0,2 1-1,0-1 1,1 0 0,1 1-1,1-1 1,1 0-1,1-1 1,0 1 0,2-1-1,0 0 1,1-1-1,1 0 1,1-1 0,18 25-1,-13-23 3,1-2-1,0 0 1,1-1-1,1 0 1,0-2-1,1 0 1,0-1-1,2-2 1,-1 0-1,1-1 1,1-1-1,25 7 0,-18-8 7,1-1-1,1-2 1,-1-1-1,1-2 1,-1-1-1,1-1 1,0-2-1,-1-1 1,1-1-1,38-11 1,-43 7 15,1 0 0,-2-2 0,1-2 1,-1 0-1,-1-1 0,0-2 0,-1 0 0,0-2 0,-2-1 1,0 0-1,30-34 0,-40 36 0,-1 1 1,-1-1-1,0-1 0,-1 0 0,-1 0 1,-1-1-1,0 0 0,-1 0 1,-1-1-1,-1 0 0,-1 0 1,0 0-1,-2 0 0,0 0 0,-2-24 1,-2 3-15,-1 1 0,-2 0 0,-2 0 0,-1 0 0,-3 1 0,-21-50 0,21 60-13,-2 1-1,0 0 0,-2 1 0,-1 0 1,-2 2-1,0 0 0,-44-42 0,47 52-13,-1 1-1,0 0 1,-1 1 0,0 1-1,-1 1 1,0 1-1,0 0 1,-1 2-1,0 0 1,0 1 0,-1 1-1,-30-3 1,20 6-10,1 2 0,-1 0 0,0 3 0,1 0 0,-1 2 1,1 1-1,0 2 0,1 1 0,0 1 0,0 1 0,1 2 0,0 1 1,1 1-1,1 1 0,1 2 0,0 0 0,-28 28 0,33-28 14,2 0 0,1 1 1,0 1-1,1 1 0,1 0 0,1 1 0,1 1 0,1 0 0,1 1 0,2 0 0,0 0 1,1 1-1,1 0 0,2 0 0,0 1 0,2 0 0,1 0 0,1 0 0,1 0 0,6 46 1,-2-48 7,2-1 1,0 0 0,1 0 0,2-1-1,0 0 1,1-1 0,1 1 0,1-2 0,1 0-1,23 27 1,-17-26 5,1-1-1,1 0 1,1-2 0,0-1-1,2 0 1,0-2 0,0 0-1,30 11 1,-18-11 6,0-2 0,1-1 0,0-2 0,1-2 0,0-1 0,1-2 0,-1-1 0,1-3 0,0-1 0,-1-1 0,1-3 0,-1-1 0,48-12 0,-46 6 4,-1-2 1,1-1 0,-2-2-1,0-2 1,-2-1-1,0-2 1,36-28-1,-52 34 10,-1-1 0,-1-2-1,0 0 1,-1 0 0,-1-2 0,-1 0-1,-1 0 1,0-2 0,-2 0 0,-1 0-1,0-1 1,-2 0 0,7-25 0,-10 24-6,-1-1-1,-1 0 1,-1 0 0,-1 0 0,-1 0 0,-1-1 0,-2 1 0,0 0 0,-2 0 0,-1 0-1,-1 1 1,-1-1 0,0 1 0,-2 1 0,-20-38 0,17 41-37,0 1 1,-1 0-1,-1 1 0,-1 0 1,0 1-1,-1 1 1,-1 0-1,0 1 0,-2 1 1,1 1-1,-2 1 1,1 0-1,-2 2 0,0 0 1,0 1-1,0 1 1,-33-7-1,28 10 0,0 1 0,1 1 1,-2 1-1,1 2 0,0 1 0,0 0 0,0 2 1,1 1-1,-1 2 0,1 0 0,0 1 0,0 2 1,1 0-1,-24 14 0,21-9 13,1 2-1,1 0 1,1 2-1,0 1 1,1 0 0,1 2-1,1 1 1,1 0 0,1 2-1,1 0 1,-29 52 0,35-52 0,2-1 1,0 2 0,2-1 0,0 1 0,2 0 0,1 1 0,1-1 0,1 1 0,1 0 0,1 0 0,1 0 0,5 28 0,-2-33 5,1-1 0,1 1 1,0-2-1,2 1 0,0 0 1,2-1-1,0-1 0,1 1 1,0-2-1,2 1 0,0-2 1,1 1-1,1-2 0,0 0 1,25 21-1,-9-14 7,2-1 0,0-2 0,1-1 0,1-2 0,1-1 0,0-2 0,1-1 0,0-2 0,0-1 0,1-2 0,1-1 0,-1-3 1,1 0-1,57-5 0,-61-1 13,0-1 1,0-2 0,0-1 0,-1-2-1,0-1 1,0-1 0,32-17 0,-42 16-3,1-2 0,-2 0 1,0-1-1,-1-1 0,0-1 0,-1-1 1,-1-1-1,-1-1 0,25-34 1,-32 38 2,-1-1 0,-1 0 0,-1 0 1,0-1-1,-1 0 0,-1 0 1,-1 0-1,0-1 0,-1 0 0,-2 0 1,2-36-1,-5 29-10,0-1 0,-3 1 0,0 0 0,-1 0 0,-1 1 0,-2 0 0,0 0 0,-15-27 0,8 20-23,-2 2 0,-1 0 0,-1 1 0,-2 1 0,-1 1 0,-1 0 0,-1 2 0,-1 1 0,-1 1 0,-1 1 0,-2 1 0,0 2 1,-45-23-1,42 28-16,-1 3 1,0 0-1,-1 3 1,1 0-1,-1 2 1,-1 2-1,1 1 1,-1 2-1,1 1 1,-1 1-1,1 2 1,-1 2-1,-39 10 1,22-1 14,0 2 1,2 3-1,0 1 1,1 3-1,2 2 1,0 1-1,-75 59 1,100-67 12,0 0 0,1 2-1,1 1 1,1 0 0,1 2 0,1 0 0,1 1-1,1 0 1,1 1 0,1 1 0,2 0 0,-12 35 0,19-43 0,-1-1 0,2 1 0,0-1 0,1 1 0,1 0 0,1 0 1,0 0-1,2 0 0,0 0 0,1-1 0,0 1 0,1-1 0,2 1 1,-1-2-1,2 1 0,0 0 0,1-1 0,1-1 0,0 1 0,19 21 1,-11-18 1,0-2 1,1 0-1,1-1 1,1-1-1,0-1 1,1 0-1,1-2 1,0-1-1,0 0 1,1-2-1,1 0 1,-1-2 0,45 9-1,-15-7 12,0-3-1,0-2 0,0-2 1,0-2-1,75-11 1,-74 4 11,0-2 0,-1-3 0,0-2 0,-1-2 0,-1-3 0,0-1 0,-2-3 0,49-31 0,-86 46-9,1-1 0,-1-1 1,0 0-1,-1-1 0,-1 0 1,1-1-1,-2 0 1,0-1-1,0 1 0,-1-2 1,-1 1-1,9-23 1,-10 19 1,-1-1 1,0 0-1,-2 0 1,0-1-1,-1 1 1,0 0-1,-2-1 1,0 0-1,-5-28 1,0 21-18,0 1 0,-2-1 0,-1 1 0,-1 1 0,-1 0 0,-1 0 0,-1 1 0,-1 0 0,-1 1 0,0 1 0,-2 0 0,-1 1 1,-1 0-1,0 2 0,-22-17 0,16 18-14,-1 1 0,0 1 0,-2 1-1,1 2 1,-2 0 0,1 2 0,-2 1 0,1 1 0,-1 2 0,0 0 0,-1 2 0,1 2 0,-1 0 0,1 2 0,-57 7 0,44-1 11,-1 2 0,1 2 1,1 2-1,0 1 0,1 3 1,0 1-1,1 1 0,1 3 0,1 1 1,-47 37-1,66-45 2,0 1-1,1 1 1,0 1 0,1 0-1,1 1 1,1 1 0,1 0 0,0 1-1,2 1 1,0 0 0,1 0-1,1 1 1,2 0 0,0 0 0,1 1-1,1 0 1,1 0 0,1 0-1,1 1 1,1-1 0,1 1 0,1-1-1,2 1 1,0-1 0,1 0-1,1 0 1,1 0 0,2-1 0,9 23-1,-7-27-3,-1 1 0,2-2-1,1 0 1,0 0 0,1-1-1,0 0 1,2-1 0,24 20-1,-16-17 6,1-2 0,1 0 0,0-1 0,1-2 0,42 16-1,-22-14 15,2-2-1,0-1 1,0-3-1,1-2 1,0-2-1,96-3 1,-100-5 5,0-1 0,0-3 1,-1-1-1,0-2 0,66-26 1,-88 28-3,-2-1 0,1-1 0,-2-1 0,1-1 0,-1 0 0,-1-1 1,0-2-1,-1 0 0,-1 0 0,0-2 0,-1 0 0,24-37 0,-32 42 0,-1-1-1,0 0 1,-1-1-1,-1 1 1,0-1-1,-1 0 1,0 0-1,-1 0 1,-1 0-1,0 0 1,-1 0-1,-1 0 0,0-1 1,0 1-1,-2 0 1,-6-21-1,0 5-22,-2 0 0,-1 0 0,-1 1 0,-2 0 0,0 2 0,-26-35 0,25 42-9,0 0 0,-1 2 0,0-1 0,-2 2 0,0 1 0,-1 0 0,0 1 0,-1 2 0,-32-16 0,24 15-5,-2 2-1,1 2 0,-2 0 0,1 2 0,-1 2 0,-52-5 0,24 9-9,0 3-1,0 2 0,0 3 0,0 3 1,1 2-1,0 2 0,-83 32 0,100-29 19,1 1 0,1 3 0,0 1-1,1 2 1,2 1 0,0 2 0,2 2-1,-36 36 1,53-45 6,1 0-1,1 1 0,1 1 1,1 0-1,0 1 1,-17 41-1,24-46 4,1 1 1,1 0-1,1 0 0,0 1 0,1-1 0,1 1 1,1 0-1,0 0 0,2-1 0,2 20 1,-1-22 0,2-1 0,-1 1 0,2-1 0,0 1 1,1-2-1,0 1 0,1 0 0,1-1 1,17 23-1,-10-19-3,0 0 0,1-2 0,1 0 1,0 0-1,1-2 0,25 16 0,-8-10-2,0-2 0,0-1-1,2-2 1,0-1 0,1-2 0,0-1-1,66 8 1,-57-14 17,-1-3-1,0-1 0,1-3 1,-1-1-1,0-3 0,0-1 1,-1-3-1,0-1 0,0-3 1,-2-1-1,0-3 0,0-1 1,-2-2-1,-1-2 0,0-1 1,36-31-1,-61 43 2,0-1 0,-1-1 0,0 0 0,-1 0 0,-1-2 0,0 0 0,-1 0 0,-1-1 0,-1 0 0,0 0 0,12-38 0,-15 30 10,0 1 0,-2-1 1,-1 0-1,-1 0 0,-1 0 1,-1-1-1,-1 1 1,-8-47-1,4 48-10,0 0 0,-1 1 0,-2-1 0,0 1-1,-1 1 1,-2-1 0,0 2 0,-2-1 0,0 2 0,-20-25 0,18 28-18,0 2 0,-1 0 0,0 1 0,-1 1 0,-1 0 0,0 1 0,-1 1 0,0 1 0,-1 1 0,0 0 0,-40-11 0,22 12-29,1 1 1,-1 2-1,-1 2 0,1 1 1,0 2-1,-1 2 1,-40 6-1,26 1 8,-1 2 0,2 2 0,0 3 1,-70 31-1,97-35 26,0 1 0,1 1 0,1 1 0,0 1 0,1 1 0,1 1 0,1 1 0,1 1 0,0 1 0,1 0 0,2 2 0,0 0 0,1 0 0,-19 43 0,26-48-1,1 1 0,0 0 0,2 0 0,0 1 0,1-1 0,1 1-1,1 0 1,1 0 0,0 0 0,2 0 0,0 0 0,1 0 0,2 0 0,0-1 0,0 1 0,2-1 0,0 0-1,2 0 1,0-1 0,19 31 0,-13-28 0,0-1 1,2 0-1,0-1 0,2-1 1,-1-1-1,2-1 0,1 0 0,0-1 1,0-1-1,2-1 0,-1-1 1,2-1-1,0-1 0,0-1 0,32 8 1,-17-8 9,1-2 0,1-2 0,-1-1 0,1-2 0,0-2 0,0-1 0,-1-2 0,75-16 0,-54 5 0,-1-2-1,0-4 0,99-46 0,-128 51-3,-1-2 0,0 0 0,-1-2 0,-1-2 0,-1 0 0,-1-2 0,0 0 0,29-39 0,-41 43 19,0 0-1,-2-1 1,0 0-1,-2-1 1,0 0-1,-1-1 1,-1 0 0,-2 0-1,0 0 1,-1-1-1,-1 1 1,-1-1-1,-1 0 1,-1 0-1,-1 0 1,-1 0-1,-8-37 1,4 34-30,-1 1 0,-2 1 0,0-1 0,-1 1 0,-1 1 0,-2 0-1,0 1 1,-1 0 0,-1 1 0,-1 1 0,-1 0 0,-1 1 0,-1 1 0,0 1 0,-30-21 0,14 16-25,-1 2 0,0 2 0,-2 1 0,0 2 0,0 1 0,-2 3 0,1 0 0,-1 3 0,-1 1 0,1 3 0,-81 0 0,94 5 26,0 2 1,-1 0 0,1 2-1,1 1 1,-1 2 0,1 0-1,1 1 1,-32 17 0,39-16 9,1 1 1,0 1-1,0 0 1,1 1-1,1 1 1,0 0-1,1 1 1,1 1 0,0 0-1,1 0 1,-19 35-1,21-29 0,1 1 1,1-1-1,1 1 0,1 0 0,0 1 1,2 0-1,1-1 0,1 1 0,1 0 1,1 0-1,1 0 0,2 0 0,0 0 0,1 0 1,1-1-1,2 1 0,0-1 0,11 23 1,-3-13-5,1 1 0,2-2 1,1 0-1,1-1 0,2-1 1,1-2-1,1 0 0,2-1 1,0-1-1,2-2 0,34 24 1,-33-29 5,0-1 1,2-1 0,0-2 0,1-1 0,0-1 0,1-2 0,0-1 0,1-2 0,48 6 0,-55-12-2,0-1 0,0-1 0,0-1 0,0-1 0,-1-2 0,1 0 0,-1-2 0,0-1 0,0-1 0,-1-1 0,0-2 1,39-21-1,-53 25 7,0 1 1,0-1 0,-1-1-1,0 0 1,0 0-1,-1-1 1,0 0 0,-1-1-1,0 0 1,-1 0 0,1-1-1,-2 1 1,0-2 0,0 1-1,-1-1 1,0 0 0,-1 0-1,-1 0 1,0 0 0,0-1-1,-1 1 1,-1-1 0,0 0-1,-1 0 1,0 1 0,-3-17-1,-2-1-2,-2 1 1,-1-1-1,-1 1 0,-1 1 0,-2 0 0,-1 0 0,-1 2 0,-1-1 0,-2 2 0,0 0 1,-2 1-1,-25-26 0,17 23-24,0 2 0,-2 1 1,0 1-1,-2 1 1,0 2-1,-2 1 0,0 1 1,0 2-1,-58-18 0,48 22-23,-2 1 0,1 3 0,-1 2 0,0 1 0,-1 2 0,-73 6 0,91-1 26,0 2 0,1 0-1,-1 2 1,1 1 0,0 1 0,0 1-1,1 2 1,0 0 0,1 2-1,1 1 1,-43 31 0,52-32 14,0 0 1,2 1-1,-1 1 1,2 0-1,0 1 1,1 0-1,0 1 1,2 0-1,0 1 0,1 0 1,0 0-1,2 1 1,0-1-1,1 2 1,1-1-1,1 0 1,0 1-1,1 21 1,2-17-1,2 0 0,1-1-1,0 1 1,2-1 0,0 1 0,2-2 0,1 1 0,0-1 0,2 0 0,0 0 0,2-1 0,0-1 0,1 0 0,26 29 0,-17-25-4,0-2 1,1 0-1,1-2 1,1 0-1,1-2 0,1-1 1,0-1-1,48 20 1,-38-22 3,0-1 0,1-3 0,0 0 0,0-3 0,1-1 0,57 1 0,-41-8 4,0-2 1,0-2 0,0-2 0,-1-3 0,-1-3 0,1-2-1,-2-2 1,0-2 0,-2-2 0,59-35 0,-85 42-1,0-1 1,-1 0 0,-1-2-1,-1-1 1,-1-1 0,24-27-1,-33 33 5,-2 0 0,0-1 0,0 1-1,-1-2 1,-1 1 0,0-1 0,-1 0-1,-1-1 1,0 1 0,-2-1 0,1 0 0,1-21-1,-4 10 9,-1-1 1,-2 0-1,0 0 0,-2 0 0,0 1 0,-3-1 0,0 2 0,-1-1 1,-2 1-1,-13-27 0,13 33-23,0 1-1,-1 1 1,-2 0 0,1 0 0,-2 2-1,0-1 1,-1 2 0,-1 0-1,0 1 1,-1 0 0,-1 1 0,0 1-1,-30-15 1,14 14-30,-1 1-1,1 1 1,-2 3-1,1 0 1,-1 3 0,0 0-1,0 3 1,-47 2-1,15 4-13,0 2-1,0 4 0,-99 28 1,133-29 39,1 2-1,0 2 1,1 1 0,0 1 0,1 2-1,1 1 1,1 1 0,0 2-1,-39 36 1,50-39 10,1 1 0,1 0-1,1 1 1,0 1 0,2 0-1,0 1 1,2 1 0,0-1 0,1 2-1,2 0 1,0 0 0,2 0-1,-7 51 1,11-49-6,1 0 0,2 0-1,0 0 1,2 0 0,1 0-1,1 0 1,1-1 0,2 1 0,0-2-1,2 1 1,0-1 0,2-1-1,0 0 1,2 0 0,0-2-1,2 1 1,0-2 0,27 26 0,-17-20-3,0-2 1,2-2 0,1 0 0,0-2-1,2-1 1,0-1 0,1-2 0,1-1-1,0-1 1,1-2 0,0-2 0,67 12-1,-61-17 16,-1-3 0,1 0 0,0-3 0,0-2 0,-1-1-1,1-2 1,-1-1 0,-1-2 0,1-2 0,-2-2 0,1-1-1,-2-2 1,0-1 0,52-35 0,-76 43-3,-1 0 0,0 0 0,-1-1 1,0-1-1,0 0 0,-1 0 0,-1 0 0,0-1 0,0-1 1,-1 1-1,-1-1 0,0 0 0,-1-1 0,0 0 0,-1 1 1,-1-1-1,0-1 0,-1 1 0,0 0 0,-1 0 0,-2-20 1,0 16 2,-1-1 1,-1 1 0,-1 0-1,0 0 1,-1 0 0,-1 0-1,-1 1 1,-1 0 0,0 0-1,-1 1 1,0 0 0,-2 1-1,0 0 1,-1 0 0,0 1 0,-17-14-1,13 15-15,0 1 0,-1 0-1,-1 1 1,0 1 0,-1 1-1,1 1 1,-2 0 0,1 1-1,-1 1 1,0 1 0,0 1-1,-1 1 1,1 1 0,-1 0-1,0 1 1,1 2 0,-1 0-1,-32 6 1,26-1-11,-1 0 0,1 1 0,1 2 0,0 1 1,0 0-1,1 2 0,0 2 0,1 0 0,1 1 0,0 1 0,1 1 1,1 1-1,-27 29 0,43-40 17,-1-1 1,1 1 0,0 0-1,1 0 1,0 0-1,0 1 1,1 0-1,-1 0 1,2 0 0,-1 0-1,1 0 1,0 0-1,1 0 1,-1 13-1,3-10 3,-1 0-1,2 0 1,-1 0-1,2 0 0,-1 0 1,2 0-1,-1 0 0,1-1 1,10 18-1,0-4-2,2-1 0,0-1 0,2 0 0,0-2 0,1 0 0,1-1 0,1 0 0,24 14 0,-19-15-1,0-2 0,2-1 0,0-1 0,1-2 0,0 0 0,0-2-1,1-1 1,1-2 0,-1-1 0,1-1 0,0-2 0,33 0-1,-44-3 5,-1-1 1,1 0-1,-1-2 0,0 0 0,0-1 0,0-1 0,0-1 0,-1 0 0,0-1 0,0-2 0,0 1 1,-1-2-1,-1 0 0,0-1 0,0-1 0,-1-1 0,-1 0 0,0 0 0,-1-2 0,17-21 0,-24 27 3,0-1-1,0 0 0,-1 0 0,-1 0 0,1-1 0,-2 1 0,1-1 0,-2 0 1,1 0-1,-1 0 0,-1 0 0,0-1 0,-1 1 0,0 0 0,-2-13 0,-1 8-8,0 0 0,-1 0 0,-1 0 0,-1 1 0,0 0 0,-1 0 0,0 0 0,-1 1 0,-17-22 0,8 14-4,-1 1 0,-1 1 1,-1 1-1,-1 0 0,0 2 1,-1 0-1,-1 2 0,-1 0 0,0 2 1,0 0-1,-1 2 0,-33-10 1,43 17-3,-1 1 1,0 0 0,0 2-1,0 0 1,-1 0 0,1 2-1,0 0 1,0 0-1,0 2 1,0 0 0,1 1-1,-1 0 1,1 2 0,0-1-1,0 2 1,1 0-1,-16 10 1,20-10 14,0 0-1,0 1 1,0 0 0,1 0 0,1 1-1,0 0 1,0 1 0,0 0-1,1 0 1,1 0 0,0 1-1,0 0 1,1 0 0,1 1 0,-1-1-1,2 1 1,0 0 0,0 0-1,1 0 1,1 0 0,0 1-1,0-1 1,2 14 0,1-8-3,0 0 1,1 0-1,1-1 1,1 1-1,0-1 1,2 0-1,-1-1 0,2 1 1,0-1-1,1-1 1,15 20-1,-10-17 0,1-2 0,1 1 0,0-2 0,1 0-1,1-1 1,0-1 0,1-1 0,29 15 0,-20-14 1,1-1 1,0-2 0,1 0-1,0-2 1,1-1 0,0-2-1,0-1 1,0-1 0,0-2-1,0-1 1,1-1 0,-1-2-1,40-9 1,-38 4 4,-1-1 0,0-1 0,-1-2 0,0-2 0,-1 0 0,-1-2 1,0-2-1,-2 0 0,48-41 0,-63 48 6,-2-1 1,1 1 0,-2-2-1,0 1 1,0-1-1,-1-1 1,0 0 0,-2 0-1,11-29 1,-14 30-2,0 0 0,-1 0 0,0 0 0,-2-1 1,1 1-1,-1 0 0,-1 0 0,-1-1 0,0 1 0,0 0 0,-1 0 1,-1 1-1,-6-15 0,0 3-19,-2 0 0,-1 1 1,0 1-1,-2 0 0,0 1 1,-2 1-1,0 0 0,-1 1 0,-1 1 1,-1 1-1,-1 1 0,0 0 1,-1 2-1,0 0 0,-47-19 0,39 20-17,-1 1-1,0 2 0,-1 1 0,0 2 1,0 1-1,-1 1 0,0 2 1,0 1-1,1 2 0,-1 1 0,0 1 1,-42 9-1,57-6 16,0 0 1,0 1-1,0 1 1,1 1-1,0 0 0,1 1 1,0 1-1,0 0 1,1 2-1,1-1 1,-1 2-1,2 0 0,0 1 1,-22 29-1,27-30 11,0-1 0,0 2 0,1-1 0,1 1 0,0 0 0,1 0 0,1 1 0,0-1 0,1 1 0,1 0 0,0 0 0,1 0 0,0 0 0,1 0 0,1 0 0,1 0 0,0 0 0,0 0 0,6 16 0,-1-11-7,1-1 0,0 0-1,2-1 1,0 0-1,1 0 1,0-1-1,2-1 1,0 0 0,0 0-1,2-2 1,0 0-1,0 0 1,2-1-1,-1-1 1,2-1 0,-1 0-1,2-2 1,-1 0-1,37 12 1,-24-11 5,-1-2 0,2-1 0,-1-2 0,1 0 0,-1-3 0,1 0 0,0-2 0,0-2 0,0-1 0,-1-1-1,1-2 1,38-11 0,-18 0 7,-1-1 0,85-45 0,-119 54-8,0-1 0,0-1 1,-1 0-1,-1-2 0,0 0 0,0 0 0,-2-1 0,0-1 0,0 0 1,20-34-1,-26 34 6,-1 0 0,-1 0 0,0-1 0,-1 0 0,-1 0 0,0 0-1,-2 0 1,1 0 0,-2 0 0,0 0 0,-1-1 0,-1 1 0,0 0 0,-1 0 0,-1 1 0,0-1 0,-1 1 0,-9-17 0,5 9-11,-2 1 0,0 1 0,-2 0 0,0 1 0,-1 0 0,-1 1 0,-1 0 0,0 2 0,-2 0 0,0 1 0,-31-22 0,17 20-33,0 1 1,-2 1-1,0 2 0,-1 1 1,0 2-1,-1 2 0,0 1 1,-69-6-1,60 10 10,1 3 0,-1 2 0,0 1-1,0 3 1,1 1 0,-86 25 0,103-21 34,0 1 0,0 1 0,1 1 1,1 1-1,1 1 0,0 1 0,0 2 0,2 0 0,0 2 1,2 0-1,-24 30 0,33-38 2,2 1 0,-1 1-1,2 0 1,0 0 0,1 0 0,0 1 0,1 0 0,0 1 0,2-1-1,0 1 1,0 0 0,2 0 0,0 0 0,1 0 0,0 1 0,1-1-1,1 0 1,1 0 0,0 0 0,1 0 0,8 23 0,-1-13-9,2 0 0,1-1 0,1 0 0,1-2 0,0 1 0,2-2 0,1 0 0,1-1 0,1-1 0,0-1 0,2 0 0,43 28 0,-38-30-10,1-1 0,0-1-1,2-1 1,-1-1 0,2-2 0,-1-2 0,2 0-1,-1-2 1,1-1 0,63 2 0,-65-9 13,-1-1 1,1-2 0,0-1-1,-1-2 1,0 0 0,-1-2-1,0-1 1,0-2 0,-1 0-1,-1-2 1,0-1 0,0-1-1,-2-1 1,0-1 0,-1-1-1,39-43 1,-53 51 8,1-1-1,-2-1 1,0 0-1,0 0 1,-1 0-1,-1-1 1,0 0 0,-1 0-1,-1-1 1,5-22-1,-6 16 3,-1 0 0,-1 0 1,-1 0-1,-1 0 0,-1 0 0,-8-41 0,1 27-13,-2 0 1,-2 0 0,-1 1-1,-1 1 1,-2 1 0,-1 0-1,-2 1 1,-34-42-1,31 48-13,-1 2 1,-1 0-1,0 1 0,-2 2 0,-1 0 0,0 2 0,-1 1 0,-1 2 0,-1 0 0,0 2 0,0 2 0,-2 1 0,1 1 0,-1 2 0,-43-5 0,48 10 0,0 1-1,0 1 1,0 1-1,0 1 1,1 2 0,-1 0-1,1 2 1,-35 13-1,42-11 16,0 0-1,0 2 0,0 1 1,1 0-1,1 1 1,0 1-1,1 1 1,0 1-1,1 0 1,0 1-1,-14 20 1,19-21 12,0 0-1,2 1 1,0 0 0,1 0 0,0 1 0,2 0-1,0 0 1,0 0 0,2 1 0,0 0 0,1 0 0,1 0-1,1 0 1,1 20 0,1-18-13,1 1 1,2 0-1,0 0 0,1-1 0,1 0 1,1 0-1,1 0 0,0-1 1,2 0-1,0-1 0,24 33 0,-6-18-5,1 0 0,2-2 0,1-1 0,2-2 0,0-1 0,2-1 0,1-2 0,0-2 0,2-2 0,0-1 0,2-2 0,0-2 0,59 15 0,-61-22 8,0-1 0,0-1 0,0-3 0,1-1 0,-1-2 1,61-7-1,-70 3 5,0-2 1,-1-1-1,0-2 0,0-1 1,0-1-1,-1-1 1,-1-1-1,49-33 1,-65 39 1,0-1 0,-1 0 1,0-1-1,-1 0 0,0 0 1,0-1-1,-1 0 0,0 0 1,-1-1-1,0 0 0,-1-1 1,0 1-1,-1-1 0,0-1 1,-1 1-1,-1 0 0,1-1 1,-2 0-1,0 0 0,0 0 1,-2 0-1,1 0 0,-1 0 1,-1 0-1,-1 0 0,0 1 1,0-1-1,-1 0 0,-1 1 1,0-1-1,-11-21 0,4 11-9,-1 1-1,-1 0 1,-1 0-1,-1 1 0,0 1 1,-2 1-1,-1 0 0,0 1 1,-1 1-1,-1 1 0,0 0 1,-31-17-1,23 18-10,-1 1 0,-1 2 0,0 0-1,-1 2 1,0 2 0,0 1 0,-1 1 0,0 1 0,-38 0 0,30 5 2,0 1 1,1 2-1,0 2 1,0 1 0,0 2-1,1 2 1,-51 20 0,58-17 21,1 1 0,0 1 1,0 2-1,2 1 0,0 1 1,2 1-1,0 2 0,-41 43 1,50-45 0,1 0 0,0 1 1,2 1-1,1 0 0,0 1 1,2 0-1,1 1 0,1 0 1,-9 36-1,13-39-14,2 0 0,0 0 0,2 0 0,0 0 0,2 1 0,0-1 0,1 0 1,1 0-1,1 0 0,1 0 0,14 36 0,-9-33-7,1 0 1,1 0-1,1-1 1,1-1-1,1 0 0,1-1 1,1-1-1,1-1 1,1 0-1,0-1 1,1-1-1,1-1 1,1-1-1,0 0 0,1-2 1,1-1-1,-1-1 1,2-1-1,0 0 1,0-2-1,0-2 0,1 0 1,0-1-1,0-2 1,44 1-1,-36-4 6,0-3-1,-1 0 1,1-2-1,-1-1 1,-1-2-1,1-1 1,-1-2-1,-1-1 1,0-2-1,-1 0 1,0-2-1,-1-2 1,-1 0-1,-1-2 1,42-39-1,-60 50 17,0 0-1,-1-1 1,-1 0-1,1 0 1,-2-1 0,1 1-1,-1-1 1,-1-1-1,0 1 1,-1-1-1,0 0 1,-1 0 0,0 0-1,2-19 1,-5 15 1,0 1-1,-1-1 1,0 1 0,-1-1 0,-1 1 0,-1 0 0,0 0 0,-1 0-1,0 0 1,-12-21 0,4 13-10,-1 0 1,0 1-1,-2 1 0,-1 0 0,-1 1 0,0 1 1,-1 1-1,-1 0 0,-1 2 0,0 0 1,-2 1-1,1 2 0,-36-16 0,37 20-14,0 2 0,0 0 0,-1 2 0,0 0 0,-1 2 0,1 0 0,0 1 0,-24 2 0,31 1-1,1 0-1,-1 1 0,0 1 1,1 0-1,0 1 1,-1 1-1,1 0 1,1 1-1,-1 0 1,1 1-1,0 1 0,1 0 1,-12 10-1,19-14 3,0 0 1,0 0-1,1 1 0,-1 0 0,1 0 0,0 0 0,0 0 0,1 1 0,0 0 1,0-1-1,0 1 0,1 0 0,-1 0 0,1 1 0,1-1 0,-1 0 1,1 1-1,0-1 0,1 0 0,0 1 0,0-1 0,0 1 0,1-1 0,-1 1 1,2-1-1,-1 1 0,1-1 0,0 0 0,0 0 0,1 0 0,-1 0 1,1 0-1,7 9 0,0 0 3,1 1 0,1-2 0,0 0 0,1 0 0,1-1 0,0-1-1,1 0 1,0-1 0,0 0 0,29 13 0,-18-13 4,2 0 0,-1-2 0,2-1 0,-1-1 0,1-2-1,0 0 1,0-2 0,0-2 0,0 0 0,36-5 0,-32 1-6,0-2 0,0-2 0,0-1-1,0-1 1,-2-2 0,1-1 0,-1-2 0,45-27 0,-65 34 11,0 0-1,-1-1 0,0 0 1,0 0-1,-1-1 0,0-1 0,-1 0 1,0 0-1,0 0 0,-1-1 1,8-17-1,-11 20-3,-1-1-1,0 0 1,0 0-1,-1 0 1,0-1-1,-1 1 1,0 0-1,-1-1 1,1 1-1,-2-1 1,1 1-1,-2 0 1,1-1-1,-1 1 1,0 0-1,-5-11 1,-1-1-27,-1 1 0,-1 0 0,-1 0 0,0 1 0,-1 1 0,-2 0 0,0 0 0,0 2 0,-22-20 0,13 17 5,-1 0 1,-1 1-1,-1 2 0,0 0 0,-1 2 0,-33-12 0,7 7 4,-1 3-1,-1 2 0,0 3 1,-1 2-1,1 2 0,-110 2 0,129 6 10,0 2 0,0 1-1,0 2 1,1 1 0,-1 2-1,2 1 1,0 2 0,-35 18-1,53-23 22,1 1 1,0 1-1,1 0 0,0 1 0,0 1 1,1 0-1,1 1 0,0 0 0,0 1 0,1 0 1,1 1-1,0 0 0,1 1 0,1 0 1,0 0-1,1 1 0,0 0 0,-7 31 1,12-36-14,1 1 1,0-1 0,1 1 0,1-1 0,-1 1 0,2-1 0,0 1-1,0-1 1,1 0 0,0 0 0,1 0 0,0 0 0,1-1-1,0 0 1,1 0 0,12 17 0,5 4-9,1-2 0,2-1 1,50 44-1,-49-49 1,2 0-1,1-2 1,1-1 0,0-2-1,1-1 1,1-2 0,1 0 0,0-3-1,1-1 1,0-1 0,55 7 0,-65-14-1,1-1 1,-1-1-1,1-1 1,-1-1 0,1-2-1,-1 0 1,0-2 0,0 0-1,0-2 1,-1-1-1,0-1 1,-1-1 0,0-1-1,0-1 1,-1-1 0,-1-1-1,24-19 1,-36 26 11,0-1 0,0 0 0,-1-1 0,0 1 0,0-2 0,-1 1 0,0-1 0,-1 0 0,0 0 0,-1-1 0,0 0 0,0 0 0,-1 0 0,-1 0 0,0-1 0,0 1 0,-1-1 0,-1 0 0,0 0 0,0 0 0,-1 1 0,-1-1 0,0 0 0,-1 0 0,0 0 0,0 1 0,-9-23 0,-1 5-12,-1 0 1,-1 1-1,-2 1 1,0 0 0,-2 1-1,-1 1 1,-1 1-1,-1 0 1,-1 2-1,-1 1 1,-36-27-1,32 28 4,-2 2 0,0 1 0,-1 1 0,-1 1-1,0 2 1,-1 1 0,-1 2 0,1 1 0,-1 1 0,-48-4 0,47 10 3,0 1 1,0 2 0,1 1 0,-1 1 0,0 3-1,1 0 1,0 2 0,1 2 0,-57 24 0,68-25 12,1 1 1,0 2 0,1 0-1,1 0 1,0 2 0,0 0-1,1 1 1,1 1 0,1 1 0,0 0-1,1 1 1,1 0 0,1 1-1,0 1 1,-13 32 0,20-40-11,2 1 0,0-1 0,0 1-1,1 0 1,1 0 0,0 0 0,0 0 0,2 0 0,-1 0 0,2 0-1,0 0 1,0 0 0,1 0 0,1-1 0,0 1 0,1-1 0,0 0 0,1 0-1,0-1 1,12 17 0,0-3-11,1-2 0,1 0 0,0 0 0,2-2-1,1-1 1,0-1 0,48 29 0,-41-31-6,2-1 1,-1-2-1,2-1 1,-1-1-1,2-2 1,-1-2-1,1-1 1,1-1-1,-1-2 1,1-1-1,0-2 0,-1-2 1,67-9-1,-53 2 8,-1-2 0,0-2-1,-1-2 1,-1-3-1,0-1 1,-1-2 0,-2-2-1,0-2 1,60-44 0,-88 57 6,1-1 1,-1-1 0,-1 0 0,-1-1 0,0 0 0,0 0 0,-1-2 0,-1 1 0,11-24 0,-15 25 0,-1 0 0,0-1 1,-1 0-1,-1 0 1,0 0-1,-1 0 1,-1-1-1,0 1 0,-1 0 1,0-1-1,-6-27 1,0 13 0,-2 1 1,0 0 0,-3 1 0,0 0 0,-1 0 0,-2 2 0,-1-1-1,-1 2 1,-1 0 0,-1 1 0,-2 1 0,0 0 0,-33-28 0,22 25-14,-2 0 0,0 3 1,-2 0-1,0 3 0,-1 1 1,-1 1-1,-1 2 0,0 2 1,-58-14-1,43 17-13,0 3 1,0 2-1,0 2 1,-1 2-1,1 3 1,-60 9 0,68-4 29,0 3 0,1 2 0,0 1 0,1 3 0,0 1 0,1 2 0,-59 35 0,87-44 0,0-1 1,1 2 0,0 0 0,1 0 0,0 1 0,1 1 0,0 0 0,0 0 0,2 1-1,-1 0 1,2 1 0,0 0 0,0 1 0,1-1 0,1 1 0,1 1 0,0-1 0,1 1 0,0 0-1,2 0 1,0 0 0,0 0 0,2 0 0,0 0 0,3 22 0,1-15-10,0 0 0,2-1 0,1 1 1,1-2-1,1 1 0,0-1 0,2 0 0,0-1 1,2 0-1,0-1 0,1-1 0,0 0 0,2-1 0,21 19 1,-17-18-11,1-1 1,1-1-1,0-1 0,0-1 1,2-1-1,0-1 1,0-1-1,1-1 1,0-1-1,1-2 1,0 0-1,29 3 1,-34-9 7,1-2 0,-1 0 1,0-1-1,0-1 1,0-1-1,0 0 0,0-2 1,-1-1-1,0 0 1,0-2-1,-1 0 1,0-1-1,-1-1 0,0 0 1,-1-2-1,0 0 1,-1-1-1,0 0 1,-1-1-1,-1-1 0,18-25 1,-28 33 15,1 1 1,-2-1-1,1 0 1,-1 0-1,0 0 1,-1-1-1,0 1 1,0 0-1,-1-1 1,0 1 0,-1-1-1,0-13 1,-2 8 0,0 1 1,0-1-1,-2 1 1,1 0-1,-2 0 1,0 0-1,-8-16 1,-1 4-10,-2 1 0,0 0 0,-1 1 0,-2 1 0,0 1 0,-44-38 0,34 36-17,-1 2 1,-2 1 0,0 2 0,-1 1 0,0 1 0,-1 2-1,-1 1 1,-1 2 0,1 1 0,-2 2 0,1 2 0,-1 1-1,0 2 1,0 1 0,-48 4 0,73-1 7,0 0 0,0 1 0,0 1 0,0 0 1,0 0-1,0 1 0,1 1 0,0 0 0,0 0 0,0 1 0,1 1 0,0-1 1,0 2-1,0-1 0,1 2 0,0-1 0,1 1 0,0 0 0,0 1 1,1 0-1,0 0 0,1 0 0,0 1 0,1 0 0,0 0 0,1 1 1,0-1-1,0 1 0,1 0 0,1 0 0,0 0 0,1 0 0,0 14 0,2-6 3,0 0 0,1 0 0,1 0 0,1 0 0,1-1 0,1 0 0,0 0 0,1 0 0,2-1 0,-1 0 0,2 0 0,1-1 0,0-1 0,1 0 0,0 0 0,1-1 0,1 0 0,27 20 0,-25-21 0,1-2 0,0 0 0,0-1 0,1 0 0,1-2 0,0 0 0,0-1 0,1-1-1,0-1 1,0 0 0,1-2 0,-1 0 0,1-2 0,0 0 0,-1-1 0,1-1 0,0-1 0,21-4 0,-28 1 6,0 1 0,0-2 1,-1 0-1,0-1 0,0 0 0,-1-1 0,1 0 0,-1-1 1,-1 0-1,0-1 0,0 0 0,0-1 0,-1 0 0,-1-1 0,0 0 1,0-1-1,-1 1 0,-1-2 0,0 1 0,-1-1 0,0 0 1,0 0-1,-2-1 0,0 1 0,0-1 0,-1 0 0,-1 0 1,0 0-1,-1-1 0,-1 1 0,0 0 0,-1-1 0,-3-17 0,0 10 6,-1 1-1,0-1 0,-2 1 0,0 1 0,-2-1 0,0 1 0,-1 0 0,-1 1 0,-1 1 0,-1-1 0,0 2 0,-1 0 0,-1 0 0,-1 2 0,0 0 0,-1 1 0,-1 0 0,0 1 0,0 1 0,-1 1 0,-1 1 0,0 1 0,0 0 0,-1 1 0,0 2 0,-1 0 0,1 1 0,-41-3 0,33 6-22,1 1 0,0 1 0,-1 2 0,1 1 0,0 1 1,0 1-1,0 2 0,-47 17 0,59-18 15,0 1 0,1 0-1,0 2 1,0-1 0,1 2 0,0 0 0,1 0 0,0 1-1,0 1 1,1 0 0,1 1 0,0 0 0,1 1 0,0 0-1,-14 29 1,19-30 0,0-1 0,1 0 0,1 1 0,0-1 0,1 1 0,0 0 0,1 0 0,0 0 0,1 0 0,1 0-1,0 0 1,4 20 0,-1-17-5,1 0-1,1-1 0,0 1 0,1-1 1,0 0-1,2-1 0,-1 0 0,2 0 1,11 13-1,-5-9-1,1-1 0,0-1 1,1 0-1,1-1 0,0-2 0,1 1 1,1-2-1,0-1 0,0-1 0,1 0 1,1-2-1,-1 0 0,43 7 1,-40-11 8,1-2 0,-1-1 0,0-1 1,1-1-1,46-9 0,-61 8-5,0 0 0,0-1 0,0 0 0,-1-1 0,0 0 0,1-1 0,-2 0 0,1 0 0,0-1 0,-1-1 0,0 1 0,-1-1 0,1-1 0,-2 0 0,13-15 0,-15 15 1,-1 0 0,0-1-1,-1 1 1,0-1 0,-1 1 0,1-1 0,-2 0 0,1 0 0,-1 0 0,0 0 0,-1 0-1,-1-14 1,-3-13 52,-13-61-1,13 80-43,0-2-4,-1 0-1,0 1 0,-2-1 1,0 1-1,-2 1 1,0-1-1,0 1 0,-2 1 1,0 0-1,-1 0 0,0 1 1,-1 1-1,-1 0 1,0 1-1,-1 0 0,0 1 1,-1 1-1,-1 0 1,0 2-1,0-1 0,0 2 1,-1 1-1,-1 0 0,1 1 1,-38-7-1,29 8-5,-1 1 1,1 1-1,-1 2 0,0 1 0,1 1 1,-1 1-1,0 1 0,-44 12 0,62-13 6,0 1-1,0 1 1,1 0 0,-1 0-1,1 1 1,0 0-1,0 0 1,1 1-1,0 0 1,0 1-1,0-1 1,1 2 0,0-1-1,0 1 1,0 0-1,1 0 1,1 1-1,0 0 1,0 0-1,0 0 1,1 1-1,1-1 1,-1 1 0,2 0-1,-1 0 1,-1 17-1,3-10-5,1 1-1,1 0 1,0 0-1,2-1 0,0 1 1,0-1-1,2 0 1,0 0-1,1 0 1,1-1-1,0 1 1,1-2-1,1 1 1,0-1-1,2-1 0,-1 1 1,2-2-1,19 20 1,-12-15-4,1 0 0,1-1 1,1-1-1,0-1 0,1-1 0,0-1 1,1-2-1,0 0 0,1-1 0,0-1 1,49 9-1,-38-13-2,-1-1 0,1-3 0,0 0 0,0-3 1,-1-1-1,1-1 0,-1-2 0,0-1 0,0-3 0,-1 0 1,0-2-1,-1-2 0,0-1 0,-1-1 0,-1-2 0,29-21 1,-52 32 14,1 0 1,-1 0 0,0-1 0,0-1 0,-1 1 0,0-1 0,-1 0 0,0 0 0,0-1 0,-1 0 0,0 0 0,-1 0 0,0-1 0,0 1 0,-1-1 0,2-19 0,-4 16 0,0 1 0,-2 0 0,1 0 0,-2 0 0,0 0 0,0 0 0,-1 0 0,-1 0 0,0 1 0,0-1 0,-2 1 0,1 0 1,-14-20-1,10 20-13,0 0-1,-1 0 1,0 1 0,-1 0 0,0 0 0,-1 2 0,0-1 0,-1 1 0,0 1 0,0 0 0,0 1 0,-1 1 0,0 0 0,-1 1 0,1 0 0,-1 1 0,0 1 0,0 0 0,0 1 0,0 1 0,-1 0 0,1 1-1,0 0 1,-1 2 0,1 0 0,0 0 0,0 2 0,0 0 0,1 0 0,-1 1 0,1 1 0,0 1 0,1 0 0,0 0 0,0 1 0,-18 15 0,16-11-72,1 1 0,0 0 1,1 1-1,1 0 0,0 1 0,1 0 0,1 1 1,0 0-1,1 1 0,1 0 0,0 0 1,1 1-1,1 0 0,1 0 0,1 0 0,0 1 1,1 0-1,1-1 0,1 1 0,1 0 1,0 0-1,2 0 0,0 0 0,1-1 1,0 1-1,2-1 0,0 1 0,2-2 0,-1 1 1,2-1-1,1 0 0,0 0 0,1-1 1,0 0-1,1-1 0,24 24 0,-16-22-534,1 0 0,0-2 0,25 15 0,85 40-915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8.66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39 1 14195,'-29'34'320,"20"21"-208,21 46-192,10 22 48,21 37 8,9 13 8,12 14-32,7-2-120,3-14-256,1-13-128,10-30-104,5-20 56,10-34 47,1-16-87,-10-28-1128,-6-17 1096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93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10 0 1872,'-6'47'104,"3"9"112,6 17-200,1 6-8,7 2 0,3-6-8,11-15 16,4-12 8,9-12-24,-1-4-152,2-7 104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94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7 0 1088,'-1'3'67,"0"0"0,0 0 0,0 0 0,0 0 0,1-1-1,-1 1 1,1 0 0,0 0 0,0 0 0,0 0 0,0 0 0,0 0-1,1 0 1,-1 0 0,1 0 0,0 0 0,0-1 0,2 6 0,0-4-47,0 0 1,-1 0 0,1 0 0,1-1 0,-1 0-1,0 1 1,1-1 0,0 0 0,0-1 0,8 5-1,0-1-46,0-1 0,0 0 0,0-1-1,1 0 1,-1-1 0,1-1 0,0 0-1,14 0 1,-7-2-143,1-1-1,0-1 1,0-1 0,-1 0-1,37-13 1,-56 16 113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95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0 136 1384,'11'9'320,"7"-2"208,5-1-127,10-6-257,5-4-104,9-7-112,5-6-56,1-4-80,-2-1-1,-7-6 9,-5 1-16,-9-1 136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96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125 1 936,'-9'14'142,"0"0"0,-1 0 0,-16 18 0,18-25-61,1 1-1,0 0 1,0 1 0,1-1 0,1 1-1,-1 0 1,1 1 0,1-1-1,0 1 1,0 0 0,-2 10 0,5-18-81,1-1 1,0 0-1,0 0 1,0 0-1,0 1 1,0-1-1,0 0 1,0 0-1,0 1 1,0-1-1,0 0 1,1 0-1,-1 0 1,0 1-1,1-1 1,-1 0-1,1 0 1,0 0-1,-1 0 1,1 0-1,0 0 1,-1 0-1,1 0 1,0 0 0,0 0-1,0-1 1,0 1-1,0 0 1,0 0-1,2 0 1,-1 0-37,1-1 1,0 1-1,0-1 1,-1 1 0,1-1-1,0 0 1,0 0-1,0 0 1,-1 0 0,1-1-1,0 1 1,4-2-1,15-6-112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97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221 214 144,'-24'23'73,"2"0"160,-1-2-1,-1 0 1,-1-2 0,0 0 0,-36 19 0,45-27-554,25-9-146,30-8 325,-15-1 326,30-7 256,-1-3 0,0-2-1,56-29 1,-40 14-38,-37 19-446,0-1 0,47-33 0,-68 39-98,-1 0 1,0 0 0,-1-1 0,0 0 0,-1-1 0,0 0 0,-1 0 0,0-1 0,-1 0-1,5-15 1,-2 4-163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98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119 1 1232,'-26'32'168,"-2"4"344,1-1-79,9 1-25,2-1-32,13-4-224,3-4-80,11-6-32,3-5-8,7-8 8,2-5-32,3-6-240,3-5-264,3-10 264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099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84 0 1056,'-21'3'104,"3"1"88,0 2-152,4-2-384,2-1 240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100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203 1 1088,'-25'8'280,"-3"6"216,-1 4-160,-2 7-336,2 3-136,2 1-216,3 1-224,15-3 336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101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332 0 1872,'-41'15'56,"0"5"40,4 5-24,-2 0 144,2 4 177,4 1 71,1-4-80,5-1-128,8-3-312,3-1-152,9-1-304,5 2-249,6-2 441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102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306 4 864,'-18'-4'320,"-6"4"456,-1 2-71,-2 5-129,1 2-112,-2 5-176,-1 4-24,-2 2-16,0 1-32,6 0-112,4-2-56,9-1-104,4-2-128,8-5-320,2-3-128,8-2-272,5-2-129,9-1 633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8.92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32 1 12235,'-18'40'568,"4"18"392,25 41-872,13 18 48,29 27-72,14 7-24,14 3-88,7-1-152,4-20-336,-1-13-136,9-25-136,2-15 23,-9-20 105,-8-10-144,-21-22 496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103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36 6 912,'-15'8'-96,"4"1"-208,4-2 296,4 0 112,3-3 152,7-1 16,10-2-56,4-1-96,9-4-208,4-2-72,9-2-72,6-2-8,7-6 152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104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 0 504,'28'14'-16,"11"-3"112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105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174 0 1168,'-23'12'24,"-2"4"-56,-3 4 24,-4 3-8,-1 3 0,1 0 16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106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24 1 1800,'-4'34'601,"0"5"399,-1 5-264,-2-3-288,5 5-272,0 2-56,5 2-168,4 3-192,8-4-664,1-3 552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107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9 0 760,'-8'35'144,"9"8"48,7 3-8,6 2-216,6-2-40,6-7 40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0:37.108"/>
    </inkml:context>
    <inkml:brush xml:id="br0">
      <inkml:brushProperty name="width" value="0.15875" units="cm"/>
      <inkml:brushProperty name="height" value="0.15875" units="cm"/>
      <inkml:brushProperty name="color" value="#00A0D7"/>
    </inkml:brush>
  </inkml:definitions>
  <inkml:trace contextRef="#ctx0" brushRef="#br0">24 0 1080,'-13'38'160,"4"1"248,7 7-320,2 0 16,6 3-40,2-2-32,7 2-16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1.70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1065 858 3161,'-3'-22'5609,"1"17"-5099,0 3-324,0 0 0,1 0 0,-1 1 0,0-1 0,0 1 0,0 0-1,0-1 1,0 1 0,-1 0 0,-3-1 0,-5-3 63,-1 0 1,1 0-1,0-1 1,0-1-1,1 0 0,0 0 1,0-1-1,1 0 1,0-1-1,-10-11 0,2-1 61,13 14-230,0 1 0,-1-1 0,0 1 1,0 0-1,-1 1 0,0-1 0,0 1 0,0 0 0,0 1 0,-1-1 0,0 1 0,-14-6 0,21 10-76,0 0-1,0 0 1,0 0-1,-1 0 0,1 0 1,0-1-1,0 1 1,0 0-1,-1 0 1,1 0-1,0 0 1,0 0-1,-1 0 0,1 0 1,0 0-1,0 0 1,-1 0-1,1 0 1,0 0-1,0 0 1,-1 0-1,1 0 0,0 0 1,0 0-1,-1 0 1,1 0-1,0 1 1,0-1-1,0 0 0,-1 0 1,1 0-1,0 0 1,0 0-1,0 1 1,-1-1-1,1 0 1,0 0-1,0 0 0,0 1 1,0-1-1,0 0 1,-1 0-1,1 0 1,0 1-1,0-1 1,0 0-1,0 0 0,0 1 1,0-1-1,0 1 1,9 14 44,18 13-48,-12-18-7,1 0 0,0-2 0,0 0-1,1 0 1,0-2 0,0 0 0,22 4-1,-7-3-28,0-2 0,0-1 0,38 0 0,-70-4 38,1 0 1,-1 0-1,1-1 1,-1 1 0,0 0-1,1 0 1,-1 0-1,0 0 1,1 0-1,-1 0 1,0 0 0,1-1-1,-1 1 1,0 0-1,0 0 1,1-1-1,-1 1 1,0 0 0,0 0-1,1-1 1,-1 1-1,0 0 1,0 0 0,1-1-1,-1 1 1,0 0-1,0-1 1,0 1-1,0 0 1,0-1 0,0 1-1,0-1 1,0 1-1,0 0 1,0-1 0,0 1-1,0 0 1,0-1-1,0 1 1,0 0-1,0-1 1,0 1 0,0 0-1,0-1 1,0 1-1,0 0 1,-1-1-1,1 1 1,0 0 0,0-1-1,0 1 1,-1 0-1,1 0 1,0-1 0,-1 1-1,-11-19 68,12 18-67,-67-76 98,52 62-110,0-1-1,1 0 1,0-2-1,1 1 1,2-1-1,-1-1 1,2 0 0,-10-26-1,19 41 0,-1 0 1,1 0-1,1 1 1,-1-1-1,1 0 0,-1 0 1,1 0-1,0 0 1,1 0-1,-1 1 0,0-1 1,1 0-1,1-5 0,0 7 3,-1 0 0,0-1 0,1 1 0,-1 0 1,1 0-1,-1-1 0,1 1 0,0 0 0,0 1 0,0-1 0,0 0 0,0 1 0,1-1 0,-1 1 0,3-2 0,9-2-11,0 1 1,0 1 0,0 0-1,0 0 1,0 2 0,17-1-1,-18 2 28,1-1 0,-1-1 0,1 0 0,24-8-1,-35 9-3,0 0 0,0 0 1,0-1-1,0 1 0,0-1 0,0 0 0,-1 0 0,1 0 0,0 0 0,-1 0 0,0-1 0,1 1 0,-1-1 0,0 0 1,0 1-1,2-6 0,-3 4 2,0 0 1,-1-1-1,0 1 1,1 0 0,-1 0-1,-1 0 1,1 0-1,-1-1 1,1 1-1,-1 0 1,0 0-1,-3-6 1,-3-28-17,2 1-1,2-1 1,3-72 0,1 91-156,3 74 141,-2 1 1,-6 61 0,4 78 102,0-194-79,-1 1 0,2 0 0,-1 0 1,0 0-1,0 0 0,1 0 0,-1 0 0,1 0 1,-1 0-1,1 0 0,0-1 0,0 1 0,0 0 0,0-1 1,0 1-1,0 0 0,0-1 0,1 1 0,1 1 0,-2-3-1,0 1 0,1-1 0,-1 0 0,0 1 0,1-1 0,-1 0 0,0 0 0,1 0 0,-1 0 0,0 0 0,1 0 0,-1 0 0,0-1-1,1 1 1,-1 0 0,0-1 0,0 1 0,1-1 0,-1 1 0,0-1 0,1-1 0,11-6-5,-2-1-1,1 0 1,-2-1 0,13-13 0,-6 7 4,18-18 22,0-2-1,44-58 1,-115 152-37,2 2 0,4 1 0,-40 109 0,68-162 20,-4 6 13,1 1 1,1-1-1,-5 27 1,9-41-17,0 1 0,0-1 0,0 0 0,0 1 0,0-1 1,0 0-1,0 1 0,0-1 0,0 1 0,0-1 0,0 0 1,0 0-1,1 1 0,-1-1 0,0 0 0,0 1 0,0-1 0,0 0 1,0 1-1,1-1 0,-1 0 0,0 0 0,0 1 0,1-1 1,-1 0-1,0 0 0,0 1 0,1-1 0,-1 0 0,0 0 0,1 0 1,-1 0-1,0 1 0,1-1 0,-1 0 0,0 0 0,1 0 1,-1 0-1,0 0 0,1 0 0,19-5 22,19-16-9,-38 20-13,24-13-17,0 0 0,0 2 0,38-13 0,-51 21-1,1 0-1,0 1 1,-1 1-1,1 0 1,0 0-1,0 1 1,1 1-1,-1 1 1,20 2-1,-28 2 111,-13 4-49,-13 6 2,-27 14 24,-68 39 370,-128 55 1,235-119-429,6-2-7,0 0-1,0 0 1,-1-1 0,1 1-1,0-1 1,-1 0-1,0 0 1,1 0-1,-1 0 1,1-1 0,-1 0-1,-4 0 1,10-3-56,14 0 12,18-1-3,-13 5 14,-1 1 1,0 0 0,0 2-1,0 0 1,0 1 0,0 1-1,29 14 1,5 6-306,63 43 1,-97-58 323,-1 0 1,1-2-1,1 0 1,0-1 0,0-1-1,27 5 1,-285-60 1064,150 29-999,67 13-56,-1 1-1,0 1 1,0 1 0,-1 0-1,1 2 1,-34 1 0,52 0-5,0 1 0,1-1 1,-1 0-1,0 1 1,1 0-1,-1 0 1,1 0-1,-1 0 1,1 0-1,-1 0 0,1 1 1,0-1-1,0 1 1,0-1-1,0 1 1,0 0-1,0 0 1,0 0-1,0 0 1,1 0-1,-1 1 0,-1 3 1,1-1 0,1-1 0,0 0 0,0 1 1,1 0-1,-1-1 0,1 1 0,0-1 0,0 1 0,0 0 0,1-1 1,0 1-1,1 5 0,4 8 13,0-1 0,1 0 1,1 0-1,0-1 0,17 25 0,15 12 21,60 60-1,2 3 153,-170-171 308,-178-186 6,246 240-500,0 0-1,-1 0 1,1 1 0,-1-1-1,1 0 1,-1 1-1,0-1 1,1 0-1,-1 1 1,0-1-1,1 1 1,-1-1-1,0 1 1,1-1-1,-1 1 1,0 0-1,0-1 1,0 1-1,1 0 1,-1 0-1,0-1 1,0 1-1,0 0 1,0 0-1,0 0 1,1 0-1,-1 0 1,0 0-1,0 0 1,-1 1-1,1 0-3,0 0 0,0 1 1,0-1-1,0 0 0,1 1 0,-1-1 0,0 0 0,1 1 0,-1-1 0,1 1 0,0-1 0,0 1 0,-1-1 0,1 1 0,0 1 0,4 62-115,14 50 82,45 155 0,-112-304 312,19 0-98,-40-64 0,15 21-26,53 74-136,-1 0 0,0-1 0,1 0 0,0 1 0,0-1 0,0 0 0,0 0 0,1 0 0,-1 0-1,1-1 1,0 1 0,0 0 0,1-1 0,-1 1 0,1 0 0,0-1 0,0 1 0,2-9 0,-1 8 28,1 0 0,0 1 1,1-1-1,-1 0 1,1 1-1,0 0 0,0-1 1,0 1-1,0 0 0,1 1 1,0-1-1,-1 1 0,2-1 1,-1 1-1,7-4 0,-10 7-32,0-1-1,0 1 1,0 0-1,0-1 1,0 1 0,0-1-1,-1 1 1,1-1-1,0 1 1,0-1-1,-1 0 1,1 1-1,0-1 1,-1 0-1,1 0 1,0 1-1,-1-1 1,1 0-1,-1 0 1,0 0-1,1 0 1,-1 0-1,0 0 1,1 0 0,-1 0-1,0 0 1,0-1-1,-1 1-2,0 1-1,0 0 1,-1-1-1,1 1 1,0 0 0,0 0-1,0 0 1,-1 0-1,1 0 1,0 0-1,0 0 1,-1 0 0,1 0-1,0 1 1,0-1-1,0 0 1,-1 1 0,1-1-1,0 1 1,0 0-1,0-1 1,-2 2-1,-186 95-24,98-47 76,-3-4-1,-163 56 0,256-102-61,0 1 0,-1-1 1,1 1-1,0-1 0,-1 1 1,1-1-1,-1 0 0,1 0 1,-1 0-1,1 0 0,0 0 1,-1 0-1,1 0 0,-1 0 1,-1-1-1,3 0 4,-1 1 0,1-1 0,0 1 0,0-1 0,0 1 0,1-1 0,-1 0 0,0 1 0,0-1 0,0 1 0,0-1-1,0 1 1,1-1 0,-1 1 0,0-1 0,0 1 0,1-1 0,-1 1 0,0-1 0,1 1 0,-1-1 0,1 1 0,-1 0 0,1-1 0,-1 1 0,1-1 0,51-43-23,-35 30 41,110-99 133,-6-5-1,116-146 1,-235 262-146,0-1 1,0 0 0,1 0-1,-2 0 1,1 0 0,0 0-1,0 0 1,-1-1 0,0 1-1,0 0 1,1-6 0,-2 8-4,0 1 0,0-1 0,0 1 1,0-1-1,0 1 0,0-1 0,-1 0 1,1 1-1,0-1 0,0 1 0,-1 0 1,1-1-1,0 1 0,-1-1 0,1 1 1,0-1-1,-1 1 0,1 0 0,-1-1 1,1 1-1,0 0 0,-1-1 0,1 1 1,-1 0-1,0-1 0,-26-2-21,-22 9 11,0 3 0,0 1 0,1 2 1,-50 21-1,1-2 27,-31 8-7,-254 67-28,377-105 18,-22 4-61,20-8-12,13-6-33,13-4 73,0 1 1,1 1-1,0 1 1,0 0 0,30-9-1,-16 6 26,30-13 28,97-38 78,191-105 0,-351 169-92,1-1 0,-1 1-1,1-1 1,-1 0 0,0 1 0,1-1-1,-1 0 1,0 0 0,1 0 0,-1 0 0,0 0-1,0 0 1,0 0 0,0 0 0,0-1-1,0 1 1,0 0 0,0 0 0,0-1-1,-1 1 1,1-1 0,-1 1 0,1-1-1,-1 1 1,1-1 0,-1 1 0,0-3-1,-1 1 16,-1 0-1,0 0 1,0 1-1,0-1 1,0 1-1,0 0 1,-1 0-1,1-1 1,-1 1-1,1 1 0,-4-3 1,-5-4-39,-7-6 8,0 0 1,2-1-1,0 0 1,0-2-1,2 0 1,0-1-1,1 0 0,0-1 1,2 0-1,0-1 1,2 0-1,-13-35 1,19 41-66,6 10-114,16 17-72,-15-10 282,77 63-132,96 73-69,-144-116 115,2-1 0,1-1 0,56 22 1,-85-41 67,-1 1-1,1 0 1,-1 0 0,0 0 0,0 1 0,0 0 0,7 6 0,-12-9-39,-1-1-1,1 1 1,-1 0 0,1-1-1,-1 1 1,1 0 0,-1-1-1,0 1 1,1 0 0,-1 0-1,0-1 1,0 1 0,1 0-1,-1 0 1,0 0 0,0-1-1,0 1 1,0 0 0,0 0-1,0 0 1,0-1 0,0 1-1,0 0 1,-1 0-1,1 0 1,-1 1-191,-1 0 0,1 0 0,-1 0-1,1 0 1,-1-1 0,1 1 0,-1-1 0,0 1-1,0-1 1,0 0 0,0 1 0,0-1 0,-3 1-1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2.13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18 100 6481,'-7'-34'496,"0"4"577,5 7-161,0 11 872,2 24-1320,4 8-112,7 11-159,1 9-41,9 6-256,8 5-457,6 1 345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5.23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130 496 3001,'-26'-25'1535,"23"21"-1298,0 0 1,-1 0-1,0 0 0,0 1 0,0-1 0,0 1 0,-1 0 0,1 0 1,-1 1-1,1-1 0,-1 1 0,0 0 0,0 0 0,0 1 0,-1-1 1,1 1-1,0 0 0,-8 0 0,13 1-228,-1 0 0,0-1 1,1 1-1,-1 0 0,1 0 1,-1-1-1,1 1 0,-1 0 0,1-1 1,-1 1-1,1 0 0,0-1 1,-1 1-1,1-1 0,0 1 0,-1-1 1,1 1-1,0-1 0,-1 1 0,1-1 1,0 1-1,0-1 0,-1 1 1,1-1-1,0 1 0,0-1 0,0 0 1,0 1-1,0-1 0,0 1 0,0-1 1,0 0-1,0 1 0,0-1 1,0 1-1,0-1 0,1 1 0,-1-1 1,0 1-1,0-1 0,1 1 0,-1-1 1,0 1-1,1-1 0,-1 1 1,1-1-1,13-30-21,-13 28 25,28-46-717,44-59-1,-43 67-1446,-2-1 1,26-52-1,-41 63 1413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5.41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104 0 944,'-5'36'472,"-3"5"336,0 10 57,-1-3-65,0 5-128,-2-1-104,0-2-248,-1-1-96,0-8-128,3-7-56,3-16-168,3-6-168,15-23-2144,1-5 1295,6-12 777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9.17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43 1 13467,'-28'54'328,"13"21"-200,30 42-160,13 18 40,23 23-56,11 2-104,18-3-272,12-7-224,13-24-481,-1-10-63,-9-33-40,-12-18 96,-16-26-257,-2-13 809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5.61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171 1 344,'-28'30'-48,"-1"6"-96,-1-1 152,4 1 80,2 3 24,5-2-48,5-1-40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5.99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267 198 2168,'-83'31'1962,"58"-23"-1245,1 1 1,-1 1-1,1 1 1,1 1 0,-39 27-1,62-39-715,0 0-1,0 0 1,0 0 0,0 0-1,0 0 1,1 0 0,-1 0-1,0 0 1,0-1 0,0 1-1,0 0 1,0 0 0,1 0-1,-1 0 1,0 1 0,0-1-1,0 0 1,0 0 0,0 0-1,1 0 1,-1 0 0,0 0-1,0 0 1,0 0 0,0 0-1,0 0 1,0 0 0,1 0-1,-1 0 1,0 0 0,0 1-1,0-1 1,0 0 0,0 0-1,0 0 1,0 0 0,0 0-1,0 0 1,0 1 0,1-1-1,-1 0 1,0 0 0,0 0-1,0 0 1,0 0 0,0 1-1,0-1 1,0 0 0,0 0-1,0 0 1,0 0 0,0 0-1,0 1 1,0-1 0,0 0-1,-1 0 1,1 0 0,0 0-1,0 0 1,0 0 0,0 1-1,0-1 1,0 0 0,0 0-1,0 0 1,0 0 0,0 0-1,-1 0 1,1 1 0,14-2-6,55-18-17,107-44 0,-57 18-329,-14 7-1384,186-92 0,-244 103 1199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6.16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132 0 568,'-38'41'0,"3"0"0,5-6 0,12-3 64,7-5 72,11-9 88,9-4-40,11-7-232,6-3-184,10-4 32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6.51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344 1 1264,'-45'7'760,"0"2"1,1 1-1,0 3 0,0 2 0,-57 28 0,100-43-730,-1 1-1,1-1 0,0 1 1,0-1-1,0 1 1,0 0-1,0-1 0,0 1 1,0 0-1,0 0 0,0-1 1,0 1-1,1 0 1,-1 0-1,0 0 0,1 0 1,-1 0-1,0 0 1,1 1-1,-1-1 0,1 0 1,0 0-1,-1 0 0,1 0 1,0 1-1,-1 1 1,2-1 7,0-1-1,0 1 1,-1-1 0,1 0 0,0 1 0,0-1 0,1 0 0,-1 1 0,0-1 0,0 0 0,1 0 0,-1 0 0,0 0 0,1 0-1,-1 0 1,4 1 0,10 4 170,0 0 0,32 8 0,-41-13-199,322 94-697,-312-85-236,-16-10 853,0 1 0,0-1 0,0 1 0,0 0 0,0-1 0,-1 1 0,1-1 0,0 1 0,0-1 0,-1 1 0,1 0 0,0-1 0,-1 1 0,1-1 0,0 0 1,-1 1-1,1-1 0,-1 1 0,1-1 0,-1 0 0,1 1 0,-1-1 0,1 0 0,-1 1 0,1-1 0,-1 0 0,1 0 0,-2 1 0,-11 7-517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6.72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8 1 1776,'-7'14'304,"7"0"657,2-1-409,8-1 256,3-1 136,4 1-88,3 1-152,3-1-335,2 2-145,-4 2-128,1 2-64,-1 2-256,-3-3-193,-2 3-503,-4-4-304,-5-5 656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7.25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179 27 3753,'-47'-27'3651,"66"47"-3001,20 15-317,47 33-1,-47-39-534,57 56 0,-93-82 73,0 1-1,0-1 1,0 1-1,-1 0 1,0 0 0,1 0-1,-1 0 1,0 0-1,-1 1 1,1-1-1,-1 1 1,0-1-1,0 1 1,0-1 0,-1 1-1,0 0 1,1-1-1,-2 1 1,1-1-1,0 1 1,-1 0 0,-1 5-1,0-8-2,1 1-1,0 0 1,0-1-1,-1 1 1,1-1-1,-1 1 1,0-1-1,0 1 1,0-1-1,0 0 1,0 0-1,-1 0 0,1 0 1,0-1-1,-1 1 1,0-1-1,1 1 1,-1-1-1,0 0 1,0 0-1,1 0 1,-1 0-1,0-1 1,0 1-1,0-1 1,0 0-1,0 1 1,0-1-1,0-1 1,0 1-1,0 0 1,0-1-1,0 1 1,-5-3-1,-2-1 559,0 0 0,1-1 1,-1 0-1,1 0 0,0-1 0,1 0 0,-1-1 0,1 0 0,-7-8 1,3 4-240,0 1 0,-26-17 1,-46-15-251,77 39 162,0 0-1,0 0 0,-1 1 0,1 0 1,-1 0-1,0 1 0,0 0 0,1 1 1,-15 0-1,21 0-79,0 1 1,0-1-1,0 1 1,0 0-1,0-1 1,0 1-1,0 0 1,1-1-1,-1 1 1,0 0-1,1 0 0,-1 0 1,0 0-1,1 0 1,-1 0-1,1 0 1,-1 0-1,1 0 1,0 0-1,-1 0 1,1 0-1,0 0 0,0 0 1,0 0-1,-1 0 1,1 0-1,0 0 1,1 0-1,-1 1 1,0-1-1,0 0 0,0 0 1,1 0-1,-1 0 1,0 0-1,1 0 1,0 1-1,17 45 45,-17-45-47,28 55-89,43 62 1,15 27-2478,-65-105 1170,-4-7 522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7.85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130 7 624,'-6'-5'256,"-1"3"264,0 2-48,0 4-112,0 5-47,2 5 63,-3 9 40,3 9 80,0 9 48,-4 19-32,0 6-24,0 9-160,0 1-104,-1-5-328,1-2-240,0-8-784,0-10 656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8.12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136 0 1256,'-14'54'656,"1"6"385,-1 13-217,1 5-248,-3 5-392,1 3-112,0 4-384,3 3-176,3-6-344,2-9-249,0-11 633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19.17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961 1328 2609,'-14'-136'1870,"1"-5"-777,-6 1-1,-40-143 0,56 272-1094,2 4-11,-1 0 1,0 0-1,0 0 0,-1 0 1,0 1-1,0-1 0,0 1 1,-1 0-1,0 0 1,-7-8-1,11 13-5,-1 1 0,1-1 0,-1 1 0,1-1 0,-1 1 0,0 0 0,1-1 0,-1 1 0,0 0 0,1-1 0,-1 1 0,0 0 0,1 0 0,-1-1 0,0 1 0,1 0 0,-1 0 0,0 0 0,0 0 0,1 0 0,-1 0 0,0 0 0,1 0 0,-1 0 0,0 1 0,0-1 0,1 0 0,-1 0 0,-1 1 0,-15 19-401,-6 37-61,22-53 453,-33 124-760,5 1 1,-19 219-1,45-322 473,1-20 189,1 1 1,0-1-1,0 1 1,1 0 0,0-1-1,0 1 1,0 0 0,3 9-1,7-40 501,73-285 1866,67-226 935,-138 501-3017,-5 17-165,-1 0-1,0-1 1,-2 0-1,0-1 1,-1 1-1,0-1 0,-1-35 1,-2 53-9,0-1 0,0 1 1,0 0-1,-1 0 1,1 0-1,0 0 0,0 0 1,-1-1-1,1 1 0,0 0 1,-1 0-1,1 0 0,-1 0 1,0 0-1,1 0 0,-1 0 1,0 0-1,0 1 0,1-1 1,-1 0-1,0 0 0,0 0 1,0 1-1,0-1 1,0 1-1,0-1 0,0 1 1,0-1-1,0 1 0,0-1 1,-2 1-1,-1 0-27,1 0 1,0 1-1,0-1 1,0 1-1,0 0 1,0 0-1,0 0 1,0 0-1,0 0 1,1 1-1,-6 2 1,-6 6-109,0 0 0,1 1 0,-16 17 0,-71 84-11,51-55 280,-3-2-1,-90 75 0,139-128-92,0 0 0,0 0 0,0 0-1,0 0 1,-1-1 0,1 1-1,0-1 1,-1 0 0,1 0-1,-1 0 1,0 0 0,1-1 0,-6 1-1,8-1-21,0 0 0,0-1 0,0 1 0,1 0 0,-1 0 0,0 0 0,0-1 0,1 1 0,-1 0 0,0-1 0,0 1 0,1-1 0,-1 1 0,0-1 0,1 1 0,-1-1 0,1 1 0,-1-1-1,1 0 1,-1 1 0,1-1 0,-1 0 0,0-1 0,1 0-10,-1 0 0,1 0 0,0 0 0,-1 0-1,1 0 1,0 0 0,0 0 0,0-1 0,1 1-1,-1 0 1,1 0 0,-1 0 0,2-3 0,6-16 56,0 1 0,2 0 0,0 0 0,1 1 0,2 0 1,-1 1-1,2 1 0,16-17 0,-10 13-27,0 2 1,2 0-1,0 2 1,1 0-1,48-26 0,-201 136-2252,81-68 2243,-2-2-1,-94 27 1,-51 23 569,184-67-589,-38 13 234,50-19-224,0 0 0,0 0-1,1 0 1,-1 0 0,0-1 0,0 1 0,0 0-1,0 0 1,1 0 0,-1 0 0,0 0-1,0-1 1,0 1 0,0 0 0,0 0-1,1 0 1,-1-1 0,0 1 0,0 0 0,0 0-1,0 0 1,0-1 0,0 1 0,0 0-1,0 0 1,0-1 0,0 1 0,0 0 0,0 0-1,0-1 1,0 1 0,0 0 0,0 0-1,0 0 1,0-1 0,0 1 0,0 0 0,0 0-1,-1 0 1,1-1 0,0 1 0,0 0-1,0 0 1,0 0 0,0-1 0,-1 1 0,1 0-1,0 0 1,0 0 0,0 0 0,0 0-1,-1 0 1,1-1 0,0 1 0,0 0 0,-1 0-1,1 0 1,0 0 0,0 0 0,0 0-1,-1 0 1,1 0 0,0 0 0,0 0 0,-1 0-1,1 0 1,0 0 0,0 0 0,-1 0-1,13-14 63,-12 14-67,50-50 165,2 3-1,103-72 0,-83 68 20,65-63 1,-84 63-820,50-63 0,-113 115-1261,-15 16 1172,-10 10 749,-1-1 0,-2-2 1,0-1-1,-1-3 0,-52 20 1,-3-6-118,-119 26 0,157-47-180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1:20.374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56 1303 1152,'4'-8'200,"1"1"-1,1 0 1,-1 0-1,1 0 1,0 1-1,1 0 1,0 0-1,0 1 1,0 0-1,0 0 1,1 0-1,0 1 1,0 0-1,0 1 1,0 0-1,1 0 1,-1 1-1,1 0 1,0 0-1,-1 1 1,14-1-1,-10 1-248,0-1-1,0 0 1,-1 0-1,1-2 1,-1 1-1,15-8 1,-21 9 28,0-1 0,0 1 0,-1-1 0,1 0 0,-1-1 0,1 1 0,-1-1 0,0 0 0,0 0 0,-1 0-1,1 0 1,-1-1 0,0 1 0,0-1 0,4-9 0,-7 12 25,0 0-1,0 0 1,1 0-1,-1 0 0,0 0 1,-1 0-1,1 0 0,0 0 1,0 0-1,-1 0 1,0 0-1,1 0 0,-1 0 1,0 0-1,0 1 1,0-1-1,0 0 0,0 1 1,0-1-1,0 0 1,0 1-1,-1-1 0,1 1 1,-1 0-1,1-1 1,-1 1-1,-2-1 0,-57-35 351,37 25-144,-211-137 1891,196 112-1662,38 36-422,0 0 0,0-1 0,0 1 0,0-1 1,1 1-1,-1-1 0,0 0 0,1 1 0,-1-1 0,1 0 0,-1 1 0,0-4 0,2 4-10,-1 0 0,0 1 0,0-1 0,0 0 0,1 1 0,-1-1 0,0 0 1,1 1-1,-1-1 0,1 0 0,-1 1 0,0-1 0,1 0 0,0 1 0,-1-1 0,1 1 1,-1-1-1,1 1 0,0 0 0,-1-1 0,1 1 0,0-1 0,-1 1 0,1 0 0,0 0 1,-1-1-1,1 1 0,0 0 0,0 0 0,0 0 0,8 0 18,0 0 0,0 0 0,-1 1 0,1 1 0,0-1 0,-1 1 0,1 1 0,-1-1 0,0 2 0,0-1 0,11 7 0,5 1-14,44 19-135,-32-13-85,2-1-1,49 14 0,-77-27 195,0-1 0,0 0 0,0-1 0,0 0 0,0 0 0,0-1 0,1 0 0,-1-1 0,0 0 0,0-1 0,0 0 0,0 0 0,-1-1 0,12-5 0,-20 8 15,1-1 0,-1 1 0,0-1 0,1 0 0,-1 1 0,0-1 0,1 0 0,-1 0 0,0 0 0,0 0 0,0 0 0,0 0 0,0 0 0,0-1 0,0 1 0,0 0 0,0 0-1,-1-1 1,1 1 0,0-1 0,-1 1 0,1 0 0,-1-1 0,0 1 0,1-1 0,-1 1 0,0-1 0,0 1 0,0-1 0,0 0 0,0 1 0,0-1 0,-1 1 0,1-1 0,0 1 0,-1 0 0,1-1 0,-1 1-1,0-1 1,1 1 0,-1 0 0,0-1 0,0 1 0,0 0 0,-1-2 0,-6-7 1,0 1 0,-1 0 0,0 1 0,-14-12 0,17 16 4,-54-47-71,1-3-1,3-3 0,3-2 1,2-2-1,-81-129 0,128 176 105,12 13 12,10 9 61,-18-8-108,71 38 284,104 50-142,-154-79-168,1-1 1,0-1-1,1-1 0,0-1 0,0-1 1,29 2-1,-50-6 20,1 0-1,-1 1 1,0-1-1,1 0 1,-1-1-1,0 1 1,1 0 0,-1-1-1,0 1 1,0-1-1,1 0 1,-1 1-1,0-1 1,0 0 0,0 0-1,0-1 1,0 1-1,0 0 1,0-1-1,0 1 1,-1-1-1,1 0 1,0 1 0,-1-1-1,0 0 1,1 0-1,-1 0 1,0 0-1,0 0 1,0 0 0,0-1-1,0 1 1,-1 0-1,1 0 1,-1-1-1,1 1 1,-1 0 0,0-1-1,0 1 1,0 0-1,0-1 1,-1-3-1,-1-10-85,0 0 0,-2 0 0,0 0 0,-11-27-1,15 42 84,-17-42 153,-1 0 0,-2 2 1,-2 0-1,-44-60 0,64 98-128,1 0-2,-1 1 0,0-1 0,0 0 0,0 0 0,0 1 0,0-1 0,-1 1 0,1 0 0,-1 0 0,0 0 0,1 0 0,-1 0 0,0 0 1,0 1-1,0 0 0,0-1 0,-1 1 0,-2-1 0,5 3-4,0 0 1,0 0 0,0 0 0,0 0-1,0 0 1,0 0 0,1 0-1,-1 0 1,0 0 0,1 0-1,-1 0 1,1 0 0,-1 0-1,1 0 1,-1 1 0,1-1-1,0 0 1,0 0 0,0 1 0,-1-1-1,1 0 1,0 0 0,1 1-1,-1-1 1,0 0 0,0 0-1,0 1 1,1-1 0,-1 0-1,1 0 1,-1 0 0,2 2-1,13 43 359,-7-30-250,1 0-1,1-1 1,0 0 0,1-1 0,0 0 0,1-1 0,1 0 0,0-1 0,26 19 0,-9-10 24,1-2 0,1-1 0,64 26 0,-79-37-80,0-2 0,0 0 0,1-1 0,28 3 0,-38-6-53,-1 0 0,1-1 0,-1 0 0,1-1 0,-1 0 0,1 0 0,-1 0 0,1-1 0,-1 0 0,0-1 0,0 1 0,0-1 0,11-7 0,-17 9-25,1-1-1,-1 1 1,1-1 0,-1 0 0,0 1-1,0-1 1,1 0 0,-1 0-1,-1 0 1,1 0 0,0 0 0,0 0-1,-1 0 1,1 0 0,-1 0 0,1-1-1,-1 1 1,0 0 0,0 0 0,0 0-1,-1-4 1,1 4-6,0 1-1,0 0 1,0 0 0,-1 0-1,1 0 1,0 0 0,-1-1-1,1 1 1,-1 0 0,1 0-1,-1 0 1,1 0 0,-1 0-1,0 0 1,1 1 0,-1-1-1,0 0 1,0 0 0,0 0-1,0 1 1,0-1 0,0 0-1,0 1 1,0-1 0,0 1-1,0-1 1,0 1 0,0 0-1,0-1 1,0 1 0,0 0-1,-1 0 1,1-1 0,0 1-1,0 0 1,0 0 0,0 1-1,0-1 1,-1 0 0,-1 1-1,2 0-4,0 0 1,-1 0-1,1 0 0,0 1 1,0-1-1,0 0 0,0 1 0,0-1 1,0 1-1,0-1 0,0 1 0,0 0 1,1-1-1,-1 1 0,1 0 0,-1-1 1,1 1-1,0 0 0,0 0 0,-1-1 1,1 1-1,0 0 0,1 0 0,-1-1 1,0 1-1,1 2 0,6 49 41,-4-43-56,0 1 1,0-1-1,1 0 0,1 0 0,6 11 1,22 20-3118,-19-28 2023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9.42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24 0 9754,'-24'122'296,"63"24"-176,20 10-8,31 10-344,19 0-256,20-4-800,3-7-745,0-14 1121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49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1065 858 3161,'-3'-22'5609,"1"17"-5099,0 3-324,0 0 0,1 0 0,-1 1 0,0-1 0,0 1 0,0 0-1,0-1 1,0 1 0,-1 0 0,-3-1 0,-5-3 63,-1 0 1,1 0-1,0-1 1,0-1-1,1 0 0,0 0 1,0-1-1,1 0 1,0-1-1,-10-11 0,2-1 61,13 14-230,0 1 0,-1-1 0,0 1 1,0 0-1,-1 1 0,0-1 0,0 1 0,0 0 0,0 1 0,-1-1 0,0 1 0,-14-6 0,21 10-76,0 0-1,0 0 1,0 0-1,-1 0 0,1 0 1,0-1-1,0 1 1,0 0-1,-1 0 1,1 0-1,0 0 1,0 0-1,-1 0 0,1 0 1,0 0-1,0 0 1,-1 0-1,1 0 1,0 0-1,0 0 1,-1 0-1,1 0 0,0 0 1,0 0-1,-1 0 1,1 0-1,0 1 1,0-1-1,0 0 0,-1 0 1,1 0-1,0 0 1,0 0-1,0 1 1,-1-1-1,1 0 1,0 0-1,0 0 0,0 1 1,0-1-1,0 0 1,-1 0-1,1 0 1,0 1-1,0-1 1,0 0-1,0 0 0,0 1 1,0-1-1,0 1 1,9 14 44,18 13-48,-12-18-7,1 0 0,0-2 0,0 0-1,1 0 1,0-2 0,0 0 0,22 4-1,-7-3-28,0-2 0,0-1 0,38 0 0,-70-4 38,1 0 1,-1 0-1,1-1 1,-1 1 0,0 0-1,1 0 1,-1 0-1,0 0 1,1 0-1,-1 0 1,0 0 0,1-1-1,-1 1 1,0 0-1,0 0 1,1-1-1,-1 1 1,0 0 0,0 0-1,1-1 1,-1 1-1,0 0 1,0 0 0,1-1-1,-1 1 1,0 0-1,0-1 1,0 1-1,0 0 1,0-1 0,0 1-1,0-1 1,0 1-1,0 0 1,0-1 0,0 1-1,0 0 1,0-1-1,0 1 1,0 0-1,0-1 1,0 1 0,0 0-1,0-1 1,0 1-1,0 0 1,-1-1-1,1 1 1,0 0 0,0-1-1,0 1 1,-1 0-1,1 0 1,0-1 0,-1 1-1,-11-19 68,12 18-67,-67-76 98,52 62-110,0-1-1,1 0 1,0-2-1,1 1 1,2-1-1,-1-1 1,2 0 0,-10-26-1,19 41 0,-1 0 1,1 0-1,1 1 1,-1-1-1,1 0 0,-1 0 1,1 0-1,0 0 1,1 0-1,-1 1 0,0-1 1,1 0-1,1-5 0,0 7 3,-1 0 0,0-1 0,1 1 0,-1 0 1,1 0-1,-1-1 0,1 1 0,0 0 0,0 1 0,0-1 0,0 0 0,0 1 0,1-1 0,-1 1 0,3-2 0,9-2-11,0 1 1,0 1 0,0 0-1,0 0 1,0 2 0,17-1-1,-18 2 28,1-1 0,-1-1 0,1 0 0,24-8-1,-35 9-3,0 0 0,0 0 1,0-1-1,0 1 0,0-1 0,0 0 0,-1 0 0,1 0 0,0 0 0,-1 0 0,0-1 0,1 1 0,-1-1 0,0 0 1,0 1-1,2-6 0,-3 4 2,0 0 1,-1-1-1,0 1 1,1 0 0,-1 0-1,-1 0 1,1 0-1,-1-1 1,1 1-1,-1 0 1,0 0-1,-3-6 1,-3-28-17,2 1-1,2-1 1,3-72 0,1 91-156,3 74 141,-2 1 1,-6 61 0,4 78 102,0-194-79,-1 1 0,2 0 0,-1 0 1,0 0-1,0 0 0,1 0 0,-1 0 0,1 0 1,-1 0-1,1 0 0,0-1 0,0 1 0,0 0 0,0-1 1,0 1-1,0 0 0,0-1 0,1 1 0,1 1 0,-2-3-1,0 1 0,1-1 0,-1 0 0,0 1 0,1-1 0,-1 0 0,0 0 0,1 0 0,-1 0 0,0 0 0,1 0 0,-1 0 0,0-1-1,1 1 1,-1 0 0,0-1 0,0 1 0,1-1 0,-1 1 0,0-1 0,1-1 0,11-6-5,-2-1-1,1 0 1,-2-1 0,13-13 0,-6 7 4,18-18 22,0-2-1,44-58 1,-115 152-37,2 2 0,4 1 0,-40 109 0,68-162 20,-4 6 13,1 1 1,1-1-1,-5 27 1,9-41-17,0 1 0,0-1 0,0 0 0,0 1 0,0-1 1,0 0-1,0 1 0,0-1 0,0 1 0,0-1 0,0 0 1,0 0-1,1 1 0,-1-1 0,0 0 0,0 1 0,0-1 0,0 0 1,0 1-1,1-1 0,-1 0 0,0 0 0,0 1 0,1-1 1,-1 0-1,0 0 0,0 1 0,1-1 0,-1 0 0,0 0 0,1 0 1,-1 0-1,0 1 0,1-1 0,-1 0 0,0 0 0,1 0 1,-1 0-1,0 0 0,1 0 0,19-5 22,19-16-9,-38 20-13,24-13-17,0 0 0,0 2 0,38-13 0,-51 21-1,1 0-1,0 1 1,-1 1-1,1 0 1,0 0-1,0 1 1,1 1-1,-1 1 1,20 2-1,-28 2 111,-13 4-49,-13 6 2,-27 14 24,-68 39 370,-128 55 1,235-119-429,6-2-7,0 0-1,0 0 1,-1-1 0,1 1-1,0-1 1,-1 0-1,0 0 1,1 0-1,-1 0 1,1-1 0,-1 0-1,-4 0 1,10-3-56,14 0 12,18-1-3,-13 5 14,-1 1 1,0 0 0,0 2-1,0 0 1,0 1 0,0 1-1,29 14 1,5 6-306,63 43 1,-97-58 323,-1 0 1,1-2-1,1 0 1,0-1 0,0-1-1,27 5 1,-285-60 1064,150 29-999,67 13-56,-1 1-1,0 1 1,0 1 0,-1 0-1,1 2 1,-34 1 0,52 0-5,0 1 0,1-1 1,-1 0-1,0 1 1,1 0-1,-1 0 1,1 0-1,-1 0 1,1 0-1,-1 0 0,1 1 1,0-1-1,0 1 1,0-1-1,0 1 1,0 0-1,0 0 1,0 0-1,0 0 1,1 0-1,-1 1 0,-1 3 1,1-1 0,1-1 0,0 0 0,0 1 1,1 0-1,-1-1 0,1 1 0,0-1 0,0 1 0,0 0 0,1-1 1,0 1-1,1 5 0,4 8 13,0-1 0,1 0 1,1 0-1,0-1 0,17 25 0,15 12 21,60 60-1,2 3 153,-170-171 308,-178-186 6,246 240-500,0 0-1,-1 0 1,1 1 0,-1-1-1,1 0 1,-1 1-1,0-1 1,1 0-1,-1 1 1,0-1-1,1 1 1,-1-1-1,0 1 1,1-1-1,-1 1 1,0 0-1,0-1 1,0 1-1,1 0 1,-1 0-1,0-1 1,0 1-1,0 0 1,0 0-1,0 0 1,1 0-1,-1 0 1,0 0-1,0 0 1,-1 1-1,1 0-3,0 0 0,0 1 1,0-1-1,0 0 0,1 1 0,-1-1 0,0 0 0,1 1 0,-1-1 0,1 1 0,0-1 0,0 1 0,-1-1 0,1 1 0,0 1 0,4 62-115,14 50 82,45 155 0,-112-304 312,19 0-98,-40-64 0,15 21-26,53 74-136,-1 0 0,0-1 0,1 0 0,0 1 0,0-1 0,0 0 0,0 0 0,1 0 0,-1 0-1,1-1 1,0 1 0,0 0 0,1-1 0,-1 1 0,1 0 0,0-1 0,0 1 0,2-9 0,-1 8 28,1 0 0,0 1 1,1-1-1,-1 0 1,1 1-1,0 0 0,0-1 1,0 1-1,0 0 0,1 1 1,0-1-1,-1 1 0,2-1 1,-1 1-1,7-4 0,-10 7-32,0-1-1,0 1 1,0 0-1,0-1 1,0 1 0,0-1-1,-1 1 1,1-1-1,0 1 1,0-1-1,-1 0 1,1 1-1,0-1 1,-1 0-1,1 0 1,0 1-1,-1-1 1,1 0-1,-1 0 1,0 0-1,1 0 1,-1 0-1,0 0 1,1 0 0,-1 0-1,0 0 1,0-1-1,-1 1-2,0 1-1,0 0 1,-1-1-1,1 1 1,0 0 0,0 0-1,0 0 1,-1 0-1,1 0 1,0 0-1,0 0 1,-1 0 0,1 0-1,0 1 1,0-1-1,0 0 1,-1 1 0,1-1-1,0 1 1,0 0-1,0-1 1,-2 2-1,-186 95-24,98-47 76,-3-4-1,-163 56 0,256-102-61,0 1 0,-1-1 1,1 1-1,0-1 0,-1 1 1,1-1-1,-1 0 0,1 0 1,-1 0-1,1 0 0,0 0 1,-1 0-1,1 0 0,-1 0 1,-1-1-1,3 0 4,-1 1 0,1-1 0,0 1 0,0-1 0,0 1 0,1-1 0,-1 0 0,0 1 0,0-1 0,0 1 0,0-1-1,0 1 1,1-1 0,-1 1 0,0-1 0,0 1 0,1-1 0,-1 1 0,0-1 0,1 1 0,-1-1 0,1 1 0,-1 0 0,1-1 0,-1 1 0,1-1 0,51-43-23,-35 30 41,110-99 133,-6-5-1,116-146 1,-235 262-146,0-1 1,0 0 0,1 0-1,-2 0 1,1 0 0,0 0-1,0 0 1,-1-1 0,0 1-1,0 0 1,1-6 0,-2 8-4,0 1 0,0-1 0,0 1 1,0-1-1,0 1 0,0-1 0,-1 0 1,1 1-1,0-1 0,0 1 0,-1 0 1,1-1-1,0 1 0,-1-1 0,1 1 1,0-1-1,-1 1 0,1 0 0,-1-1 1,1 1-1,0 0 0,-1-1 0,1 1 1,-1 0-1,0-1 0,-26-2-21,-22 9 11,0 3 0,0 1 0,1 2 1,-50 21-1,1-2 27,-31 8-7,-254 67-28,377-105 18,-22 4-61,20-8-12,13-6-33,13-4 73,0 1 1,1 1-1,0 1 1,0 0 0,30-9-1,-16 6 26,30-13 28,97-38 78,191-105 0,-351 169-92,1-1 0,-1 1-1,1-1 1,-1 0 0,0 1 0,1-1-1,-1 0 1,0 0 0,1 0 0,-1 0 0,0 0-1,0 0 1,0 0 0,0 0 0,0-1-1,0 1 1,0 0 0,0 0 0,0-1-1,-1 1 1,1-1 0,-1 1 0,1-1-1,-1 1 1,1-1 0,-1 1 0,0-3-1,-1 1 16,-1 0-1,0 0 1,0 1-1,0-1 1,0 1-1,0 0 1,-1 0-1,1-1 1,-1 1-1,1 1 0,-4-3 1,-5-4-39,-7-6 8,0 0 1,2-1-1,0 0 1,0-2-1,2 0 1,0-1-1,1 0 0,0-1 1,2 0-1,0-1 1,2 0-1,-13-35 1,19 41-66,6 10-114,16 17-72,-15-10 282,77 63-132,96 73-69,-144-116 115,2-1 0,1-1 0,56 22 1,-85-41 67,-1 1-1,1 0 1,-1 0 0,0 0 0,0 1 0,0 0 0,7 6 0,-12-9-39,-1-1-1,1 1 1,-1 0 0,1-1-1,-1 1 1,1 0 0,-1-1-1,0 1 1,1 0 0,-1 0-1,0-1 1,0 1 0,1 0-1,-1 0 1,0 0 0,0-1-1,0 1 1,0 0 0,0 0-1,0 0 1,0-1 0,0 1-1,0 0 1,-1 0-1,1 0 1,-1 1-191,-1 0 0,1 0 0,-1 0-1,1 0 1,-1-1 0,1 1 0,-1-1 0,0 1-1,0-1 1,0 0 0,0 1 0,0-1 0,-3 1-1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49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18 100 6481,'-7'-34'496,"0"4"577,5 7-161,0 11 872,2 24-1320,4 8-112,7 11-159,1 9-41,9 6-256,8 5-457,6 1 345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49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130 496 3001,'-26'-25'1535,"23"21"-1298,0 0 1,-1 0-1,0 0 0,0 1 0,0-1 0,0 1 0,-1 0 0,1 0 1,-1 1-1,1-1 0,-1 1 0,0 0 0,0 0 0,0 1 0,-1-1 1,1 1-1,0 0 0,-8 0 0,13 1-228,-1 0 0,0-1 1,1 1-1,-1 0 0,1 0 1,-1-1-1,1 1 0,-1 0 0,1-1 1,-1 1-1,1 0 0,0-1 1,-1 1-1,1-1 0,0 1 0,-1-1 1,1 1-1,0-1 0,-1 1 0,1-1 1,0 1-1,0-1 0,-1 1 1,1-1-1,0 1 0,0-1 0,0 0 1,0 1-1,0-1 0,0 1 0,0-1 1,0 0-1,0 1 0,0-1 1,0 1-1,0-1 0,1 1 0,-1-1 1,0 1-1,0-1 0,1 1 0,-1-1 1,0 1-1,1-1 0,-1 1 1,1-1-1,13-30-21,-13 28 25,28-46-717,44-59-1,-43 67-1446,-2-1 1,26-52-1,-41 63 1413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49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104 0 944,'-5'36'472,"-3"5"336,0 10 57,-1-3-65,0 5-128,-2-1-104,0-2-248,-1-1-96,0-8-128,3-7-56,3-16-168,3-6-168,15-23-2144,1-5 1295,6-12 777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50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171 1 344,'-28'30'-48,"-1"6"-96,-1-1 152,4 1 80,2 3 24,5-2-48,5-1-40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50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267 198 2168,'-83'31'1962,"58"-23"-1245,1 1 1,-1 1-1,1 1 1,1 1 0,-39 27-1,62-39-715,0 0-1,0 0 1,0 0 0,0 0-1,0 0 1,1 0 0,-1 0-1,0 0 1,0-1 0,0 1-1,0 0 1,0 0 0,1 0-1,-1 0 1,0 1 0,0-1-1,0 0 1,0 0 0,0 0-1,1 0 1,-1 0 0,0 0-1,0 0 1,0 0 0,0 0-1,0 0 1,0 0 0,1 0-1,-1 0 1,0 0 0,0 1-1,0-1 1,0 0 0,0 0-1,0 0 1,0 0 0,0 0-1,0 0 1,0 1 0,1-1-1,-1 0 1,0 0 0,0 0-1,0 0 1,0 0 0,0 1-1,0-1 1,0 0 0,0 0-1,0 0 1,0 0 0,0 0-1,0 1 1,0-1 0,0 0-1,-1 0 1,1 0 0,0 0-1,0 0 1,0 0 0,0 1-1,0-1 1,0 0 0,0 0-1,0 0 1,0 0 0,0 0-1,-1 0 1,1 1 0,14-2-6,55-18-17,107-44 0,-57 18-329,-14 7-1384,186-92 0,-244 103 1199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50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132 0 568,'-38'41'0,"3"0"0,5-6 0,12-3 64,7-5 72,11-9 88,9-4-40,11-7-232,6-3-184,10-4 32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50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344 1 1264,'-45'7'760,"0"2"1,1 1-1,0 3 0,0 2 0,-57 28 0,100-43-730,-1 1-1,1-1 0,0 1 1,0-1-1,0 1 1,0 0-1,0-1 0,0 1 1,0 0-1,0 0 0,0-1 1,0 1-1,1 0 1,-1 0-1,0 0 0,1 0 1,-1 0-1,0 0 1,1 1-1,-1-1 0,1 0 1,0 0-1,-1 0 0,1 0 1,0 1-1,-1 1 1,2-1 7,0-1-1,0 1 1,-1-1 0,1 0 0,0 1 0,0-1 0,1 0 0,-1 1 0,0-1 0,0 0 0,1 0 0,-1 0 0,0 0 0,1 0-1,-1 0 1,4 1 0,10 4 170,0 0 0,32 8 0,-41-13-199,322 94-697,-312-85-236,-16-10 853,0 1 0,0-1 0,0 1 0,0 0 0,0-1 0,-1 1 0,1-1 0,0 1 0,0-1 0,-1 1 0,1 0 0,0-1 0,-1 1 0,1-1 0,0 0 1,-1 1-1,1-1 0,-1 1 0,1-1 0,-1 0 0,1 1 0,-1-1 0,1 0 0,-1 1 0,1-1 0,-1 0 0,1 0 0,-2 1 0,-11 7-517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504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8 1 1776,'-7'14'304,"7"0"657,2-1-409,8-1 256,3-1 136,4 1-88,3 1-152,3-1-335,2 2-145,-4 2-128,1 2-64,-1 2-256,-3-3-193,-2 3-503,-4-4-304,-5-5 656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50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179 27 3753,'-47'-27'3651,"66"47"-3001,20 15-317,47 33-1,-47-39-534,57 56 0,-93-82 73,0 1-1,0-1 1,0 1-1,-1 0 1,0 0 0,1 0-1,-1 0 1,0 0-1,-1 1 1,1-1-1,-1 1 1,0-1-1,0 1 1,0-1 0,-1 1-1,0 0 1,1-1-1,-2 1 1,1-1-1,0 1 1,-1 0 0,-1 5-1,0-8-2,1 1-1,0 0 1,0-1-1,-1 1 1,1-1-1,-1 1 1,0-1-1,0 1 1,0-1-1,0 0 1,0 0-1,-1 0 0,1 0 1,0-1-1,-1 1 1,0-1-1,1 1 1,-1-1-1,0 0 1,0 0-1,1 0 1,-1 0-1,0-1 1,0 1-1,0-1 1,0 0-1,0 1 1,0-1-1,0-1 1,0 1-1,0 0 1,0-1-1,0 1 1,-5-3-1,-2-1 559,0 0 0,1-1 1,-1 0-1,1 0 0,0-1 0,1 0 0,-1-1 0,1 0 0,-7-8 1,3 4-240,0 1 0,-26-17 1,-46-15-251,77 39 162,0 0-1,0 0 0,-1 1 0,1 0 1,-1 0-1,0 1 0,0 0 0,1 1 1,-15 0-1,21 0-79,0 1 1,0-1-1,0 1 1,0 0-1,0-1 1,0 1-1,0 0 1,1-1-1,-1 1 1,0 0-1,1 0 0,-1 0 1,0 0-1,1 0 1,-1 0-1,1 0 1,-1 0-1,1 0 1,0 0-1,-1 0 1,1 0-1,0 0 0,0 0 1,0 0-1,-1 0 1,1 0-1,0 0 1,1 0-1,-1 1 1,0-1-1,0 0 0,0 0 1,1 0-1,-1 0 1,0 0-1,1 0 1,0 1-1,17 45 45,-17-45-47,28 55-89,43 62 1,15 27-2478,-65-105 1170,-4-7 522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29.70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 1 9274,'-1'93'472,"6"12"360,41 48-592,36-5 8,22 5-104,26-6-304,14 4-256,22-3-992,6-3-809,10-22 1177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50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130 7 624,'-6'-5'256,"-1"3"264,0 2-48,0 4-112,0 5-47,2 5 63,-3 9 40,3 9 80,0 9 48,-4 19-32,0 6-24,0 9-160,0 1-104,-1-5-328,1-2-240,0-8-784,0-10 656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50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136 0 1256,'-14'54'656,"1"6"385,-1 13-217,1 5-248,-3 5-392,1 3-112,0 4-384,3 3-176,3-6-344,2-9-249,0-11 633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50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961 1328 2609,'-14'-136'1870,"1"-5"-777,-6 1-1,-40-143 0,56 272-1094,2 4-11,-1 0 1,0 0-1,0 0 0,-1 0 1,0 1-1,0-1 0,0 1 1,-1 0-1,0 0 1,-7-8-1,11 13-5,-1 1 0,1-1 0,-1 1 0,1-1 0,-1 1 0,0 0 0,1-1 0,-1 1 0,0 0 0,1-1 0,-1 1 0,0 0 0,1 0 0,-1-1 0,0 1 0,1 0 0,-1 0 0,0 0 0,0 0 0,1 0 0,-1 0 0,0 0 0,1 0 0,-1 0 0,0 1 0,0-1 0,1 0 0,-1 0 0,-1 1 0,-15 19-401,-6 37-61,22-53 453,-33 124-760,5 1 1,-19 219-1,45-322 473,1-20 189,1 1 1,0-1-1,0 1 1,1 0 0,0-1-1,0 1 1,0 0 0,3 9-1,7-40 501,73-285 1866,67-226 935,-138 501-3017,-5 17-165,-1 0-1,0-1 1,-2 0-1,0-1 1,-1 1-1,0-1 0,-1-35 1,-2 53-9,0-1 0,0 1 1,0 0-1,-1 0 1,1 0-1,0 0 0,0 0 1,-1-1-1,1 1 0,0 0 1,-1 0-1,1 0 0,-1 0 1,0 0-1,1 0 0,-1 0 1,0 0-1,0 1 0,1-1 1,-1 0-1,0 0 0,0 0 1,0 1-1,0-1 1,0 1-1,0-1 0,0 1 1,0-1-1,0 1 0,0-1 1,-2 1-1,-1 0-27,1 0 1,0 1-1,0-1 1,0 1-1,0 0 1,0 0-1,0 0 1,0 0-1,0 0 1,1 1-1,-6 2 1,-6 6-109,0 0 0,1 1 0,-16 17 0,-71 84-11,51-55 280,-3-2-1,-90 75 0,139-128-92,0 0 0,0 0 0,0 0-1,0 0 1,-1-1 0,1 1-1,0-1 1,-1 0 0,1 0-1,-1 0 1,0 0 0,1-1 0,-6 1-1,8-1-21,0 0 0,0-1 0,0 1 0,1 0 0,-1 0 0,0 0 0,0-1 0,1 1 0,-1 0 0,0-1 0,0 1 0,1-1 0,-1 1 0,0-1 0,1 1 0,-1-1 0,1 1 0,-1-1-1,1 0 1,-1 1 0,1-1 0,-1 0 0,0-1 0,1 0-10,-1 0 0,1 0 0,0 0 0,-1 0-1,1 0 1,0 0 0,0 0 0,0-1 0,1 1-1,-1 0 1,1 0 0,-1 0 0,2-3 0,6-16 56,0 1 0,2 0 0,0 0 0,1 1 0,2 0 1,-1 1-1,2 1 0,16-17 0,-10 13-27,0 2 1,2 0-1,0 2 1,1 0-1,48-26 0,-201 136-2252,81-68 2243,-2-2-1,-94 27 1,-51 23 569,184-67-589,-38 13 234,50-19-224,0 0 0,0 0-1,1 0 1,-1 0 0,0-1 0,0 1 0,0 0-1,0 0 1,1 0 0,-1 0 0,0 0-1,0-1 1,0 1 0,0 0 0,0 0-1,1 0 1,-1-1 0,0 1 0,0 0 0,0 0-1,0 0 1,0-1 0,0 1 0,0 0-1,0 0 1,0-1 0,0 1 0,0 0 0,0 0-1,0-1 1,0 1 0,0 0 0,0 0-1,0 0 1,0-1 0,0 1 0,0 0 0,0 0-1,-1 0 1,1-1 0,0 1 0,0 0-1,0 0 1,0 0 0,0-1 0,-1 1 0,1 0-1,0 0 1,0 0 0,0 0 0,0 0-1,-1 0 1,1-1 0,0 1 0,0 0 0,-1 0-1,1 0 1,0 0 0,0 0 0,0 0-1,-1 0 1,1 0 0,0 0 0,0 0 0,-1 0-1,1 0 1,0 0 0,0 0 0,-1 0-1,13-14 63,-12 14-67,50-50 165,2 3-1,103-72 0,-83 68 20,65-63 1,-84 63-820,50-63 0,-113 115-1261,-15 16 1172,-10 10 749,-1-1 0,-2-2 1,0-1-1,-1-3 0,-52 20 1,-3-6-118,-119 26 0,157-47-180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2:20.50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56 1303 1152,'4'-8'200,"1"1"-1,1 0 1,-1 0-1,1 0 1,0 1-1,1 0 1,0 0-1,0 1 1,0 0-1,0 0 1,1 0-1,0 1 1,0 0-1,0 1 1,0 0-1,1 0 1,-1 1-1,1 0 1,0 0-1,-1 1 1,14-1-1,-10 1-248,0-1-1,0 0 1,-1 0-1,1-2 1,-1 1-1,15-8 1,-21 9 28,0-1 0,0 1 0,-1-1 0,1 0 0,-1-1 0,1 1 0,-1-1 0,0 0 0,0 0 0,-1 0-1,1 0 1,-1-1 0,0 1 0,0-1 0,4-9 0,-7 12 25,0 0-1,0 0 1,1 0-1,-1 0 0,0 0 1,-1 0-1,1 0 0,0 0 1,0 0-1,-1 0 1,0 0-1,1 0 0,-1 0 1,0 0-1,0 1 1,0-1-1,0 0 0,0 1 1,0-1-1,0 0 1,0 1-1,-1-1 0,1 1 1,-1 0-1,1-1 1,-1 1-1,-2-1 0,-57-35 351,37 25-144,-211-137 1891,196 112-1662,38 36-422,0 0 0,0-1 0,0 1 0,0-1 1,1 1-1,-1-1 0,0 0 0,1 1 0,-1-1 0,1 0 0,-1 1 0,0-4 0,2 4-10,-1 0 0,0 1 0,0-1 0,0 0 0,1 1 0,-1-1 0,0 0 1,1 1-1,-1-1 0,1 0 0,-1 1 0,0-1 0,1 0 0,0 1 0,-1-1 0,1 1 1,-1-1-1,1 1 0,0 0 0,-1-1 0,1 1 0,0-1 0,-1 1 0,1 0 0,0 0 1,-1-1-1,1 1 0,0 0 0,0 0 0,0 0 0,8 0 18,0 0 0,0 0 0,-1 1 0,1 1 0,0-1 0,-1 1 0,1 1 0,-1-1 0,0 2 0,0-1 0,11 7 0,5 1-14,44 19-135,-32-13-85,2-1-1,49 14 0,-77-27 195,0-1 0,0 0 0,0-1 0,0 0 0,0 0 0,0-1 0,1 0 0,-1-1 0,0 0 0,0-1 0,0 0 0,0 0 0,-1-1 0,12-5 0,-20 8 15,1-1 0,-1 1 0,0-1 0,1 0 0,-1 1 0,0-1 0,1 0 0,-1 0 0,0 0 0,0 0 0,0 0 0,0 0 0,0 0 0,0-1 0,0 1 0,0 0 0,0 0-1,-1-1 1,1 1 0,0-1 0,-1 1 0,1 0 0,-1-1 0,0 1 0,1-1 0,-1 1 0,0-1 0,0 1 0,0-1 0,0 0 0,0 1 0,0-1 0,-1 1 0,1-1 0,0 1 0,-1 0 0,1-1 0,-1 1-1,0-1 1,1 1 0,-1 0 0,0-1 0,0 1 0,0 0 0,-1-2 0,-6-7 1,0 1 0,-1 0 0,0 1 0,-14-12 0,17 16 4,-54-47-71,1-3-1,3-3 0,3-2 1,2-2-1,-81-129 0,128 176 105,12 13 12,10 9 61,-18-8-108,71 38 284,104 50-142,-154-79-168,1-1 1,0-1-1,1-1 0,0-1 0,0-1 1,29 2-1,-50-6 20,1 0-1,-1 1 1,0-1-1,1 0 1,-1-1-1,0 1 1,1 0 0,-1-1-1,0 1 1,0-1-1,1 0 1,-1 1-1,0-1 1,0 0 0,0 0-1,0-1 1,0 1-1,0 0 1,0-1-1,0 1 1,-1-1-1,1 0 1,0 1 0,-1-1-1,0 0 1,1 0-1,-1 0 1,0 0-1,0 0 1,0 0 0,0-1-1,0 1 1,-1 0-1,1 0 1,-1-1-1,1 1 1,-1 0 0,0-1-1,0 1 1,0 0-1,0-1 1,-1-3-1,-1-10-85,0 0 0,-2 0 0,0 0 0,-11-27-1,15 42 84,-17-42 153,-1 0 0,-2 2 1,-2 0-1,-44-60 0,64 98-128,1 0-2,-1 1 0,0-1 0,0 0 0,0 0 0,0 1 0,0-1 0,-1 1 0,1 0 0,-1 0 0,0 0 0,1 0 0,-1 0 0,0 0 1,0 1-1,0 0 0,0-1 0,-1 1 0,-2-1 0,5 3-4,0 0 1,0 0 0,0 0 0,0 0-1,0 0 1,0 0 0,1 0-1,-1 0 1,0 0 0,1 0-1,-1 0 1,1 0 0,-1 0-1,1 0 1,-1 1 0,1-1-1,0 0 1,0 0 0,0 1 0,-1-1-1,1 0 1,0 0 0,1 1-1,-1-1 1,0 0 0,0 0-1,0 1 1,1-1 0,-1 0-1,1 0 1,-1 0 0,2 2-1,13 43 359,-7-30-250,1 0-1,1-1 1,0 0 0,1-1 0,0 0 0,1-1 0,1 0 0,0-1 0,26 19 0,-9-10 24,1-2 0,1-1 0,64 26 0,-79-37-80,0-2 0,0 0 0,1-1 0,28 3 0,-38-6-53,-1 0 0,1-1 0,-1 0 0,1-1 0,-1 0 0,1 0 0,-1 0 0,1-1 0,-1 0 0,0-1 0,0 1 0,0-1 0,11-7 0,-17 9-25,1-1-1,-1 1 1,1-1 0,-1 0 0,0 1-1,0-1 1,1 0 0,-1 0-1,-1 0 1,1 0 0,0 0 0,0 0-1,-1 0 1,1 0 0,-1 0 0,1-1-1,-1 1 1,0 0 0,0 0 0,0 0-1,-1-4 1,1 4-6,0 1-1,0 0 1,0 0 0,-1 0-1,1 0 1,0 0 0,-1-1-1,1 1 1,-1 0 0,1 0-1,-1 0 1,1 0 0,-1 0-1,0 0 1,1 1 0,-1-1-1,0 0 1,0 0 0,0 0-1,0 1 1,0-1 0,0 0-1,0 1 1,0-1 0,0 1-1,0-1 1,0 1 0,0 0-1,0-1 1,0 1 0,0 0-1,-1 0 1,1-1 0,0 1-1,0 0 1,0 0 0,0 1-1,0-1 1,-1 0 0,-1 1-1,2 0-4,0 0 1,-1 0-1,1 0 0,0 1 1,0-1-1,0 0 0,0 1 0,0-1 1,0 1-1,0-1 0,0 1 0,0 0 1,1-1-1,-1 1 0,1 0 0,-1-1 1,1 1-1,0 0 0,0 0 0,-1-1 1,1 1-1,0 0 0,1 0 0,-1-1 1,0 1-1,1 2 0,6 49 41,-4-43-56,0 1 1,0-1-1,1 0 0,1 0 0,6 11 1,22 20-3118,-19-28 2023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3:04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39 976,'-22'-19'4633,"21"19"-4553,1 0 1,-1 0-1,1 0 1,0-1-1,-1 1 1,1 0 0,0-1-1,-1 1 1,1 0-1,0 0 1,-1-1-1,1 1 1,0 0-1,-1-1 1,1 1-1,0-1 1,0 1-1,0 0 1,-1-1-1,1 1 1,0-1-1,0 1 1,0-1 0,0 1-1,0-1 1,0 1-1,0 0 1,0-1-1,0 1 1,0-1-1,0 1 1,0-1-1,0 1 1,0-1-1,0 1 1,1 0-1,-1-1 1,0 1-1,0-1 1,0 1 0,1 0-1,-1-1 1,0 1-1,0 0 1,1-1-1,-1 1 1,0 0-1,1-1 1,-1 1-1,0 0 1,1 0-1,-1-1 1,1 1-1,-1 0 1,1 0-1,-1 0 1,1-1 0,0 1-33,0 1 1,0-1 0,1 0-1,-1 0 1,0 1 0,0-1-1,0 0 1,0 1 0,0-1-1,0 1 1,0 0 0,0-1-1,0 1 1,0 0 0,0-1-1,-1 1 1,1 0 0,0 0-1,0 0 1,0 1 0,19 26 350,-15-21-241,244 386 823,-8-14-210,-20-61-4184,-197-285 2425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3:05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94 337 1392,'-29'-26'1011,"-10"-9"2007,14 11 2557,45 31-4204,44 52-716,-33-30-315,40 29 0,-58-49-292,1 0-1,0-1 0,0-1 0,0-1 0,1 0 0,26 8 0,-24-10 2,2 1-34,1-1 0,27 3 0,-43-6 16,-1-1-1,1 1 1,-1-1 0,1 0 0,0-1 0,-1 1-1,1 0 1,-1-1 0,0 0 0,1 0 0,-1 0-1,0 0 1,1-1 0,-1 1 0,0-1 0,0 0-1,0 0 1,0 0 0,0 0 0,3-4-1,-5 4 32,0 0-1,0 0 0,0-1 0,0 1 0,-1 0 0,1 0 0,-1-1 0,1 1 0,-1 0 0,0-1 0,0 1 0,0 0 0,0-1 0,0 1 0,-1 0 0,1 0 0,-1-1 0,0 1 0,1 0 0,-1 0 0,-2-4 0,-30-53 473,15 30-366,4-5-84,2 0 0,-15-63 0,16 55-240,-19-50 1,23 78-411,7 14 482,0-1 0,0 1 0,0 0 1,0 0-1,0-1 0,0 1 0,0 0 0,0 0 1,0-1-1,0 1 0,0 0 0,-1 0 0,1-1 0,0 1 1,0 0-1,0 0 0,0 0 0,-1-1 0,1 1 1,0 0-1,0 0 0,0 0 0,-1 0 0,1 0 1,0-1-1,0 1 0,-1 0 0,1 0 0,0 0 0,0 0 1,-1 0-1,1 0 0,0 0 0,0 0 0,-1 0 1,1 0-1,0 0 0,-1 0 0,1 0 0,0 0 0,0 0 1,-1 0-1,1 0 0,-1 9-930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4:31.7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3337,'3'3'97,"0"-1"0,0 0 0,0 0 0,0 0 0,1-1 0,-1 1 0,0-1 0,1 0 0,-1 0 0,1 0 0,-1 0 0,5 0 0,52 3 2469,-7 0-871,-2 7-696,0 3-1,80 32 1,95 58 243,24 10-777,-54-40-379,510 222-34,-611-244-17,118 86 0,76 80 18,-118-86-41,43 24 1,250 205 13,-297-198-28,46 43-18,-55-64 8,193 226 0,-235-240 36,157 134 0,-160-154-12,156 190 0,-4-7 29,-155-177-15,120 160 1,59 159 15,103 151-423,-372-552-229,1-1 0,46 53 0,-17-45-101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4:49.5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1256 47 2889,'-1'-2'138,"1"0"1,0 1-1,0-1 0,0 1 1,19-37 8031,-21 77-7132,-80 484 38,72-443-1019,0 140-61,10-209 0,14-34-84,-7 18-23,-10 26 30,-18 45 22,19-62 69,0 0 0,0 0 0,0 0 0,0 0 0,-1 0 0,0 0 0,0-1 0,0 1 0,0-1 0,0 0 0,0 0 0,-1 0 0,-4 3 0,3-6 17,-1 0 1,0 0-1,0 0 1,1 0-1,-1-1 1,1 0-1,-1 0 1,0-1 0,1 1-1,0-1 1,-1-1-1,-7-3 1,11 5-9,-117-31 1124,-190-120-278,35 15-422,221 115-1075,0 1 0,-2 4-1,-74-15 1,99 27-922,10 6 608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6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1157 532 3585,'-14'28'9202,"12"-43"-7902,1 5-890,0 0-1,-1 0 1,0 0 0,0 0 0,-1 0-1,0 1 1,-1-1 0,-9-16-1,11 23-356,0 0-1,0 0 1,0 0-1,0 0 1,-1 1-1,1-1 1,-1 1-1,1-1 1,-1 1-1,0 0 1,0 0-1,0 0 1,0 1-1,0-1 1,-1 1-1,1-1 1,0 1-1,-1 0 1,1 1-1,-1-1 1,1 0-1,-1 1 1,1 0-1,-1 0 1,1 0-1,-1 0 1,0 0-1,1 1 1,-4 1-1,-4 2 10,0 0-1,0 1 1,1 0-1,0 1 1,0 0-1,0 1 0,1 0 1,0 0-1,0 1 1,0 0-1,1 1 1,1 0-1,0 0 1,0 1-1,0-1 0,1 1 1,-8 19-1,3-4-3,0 1 0,2 1 0,1-1 0,1 1 0,1 0 0,-3 39-1,7-47-39,2 0-1,0-1 0,1 1 0,1-1 0,1 1 1,0-1-1,2 0 0,0 0 0,0 0 0,2-1 0,9 19 1,-10-26-27,0 0 1,1 0 0,-1-1-1,2 1 1,-1-2 0,2 1-1,-1-1 1,1 0 0,0-1-1,0 0 1,1 0 0,0-1-1,0-1 1,1 1 0,0-2-1,0 1 1,0-1 0,17 3-1,-14-5-1,0 0 0,-1-1-1,1 0 1,0-1-1,0-1 1,0 0 0,-1-1-1,1 0 1,0-1-1,-1-1 1,0 0 0,0 0-1,23-13 1,-21 8 40,0 0 1,0-1-1,-1-1 0,0 0 1,-1-1-1,0 0 0,-1-1 1,-1-1-1,0 0 0,12-19 1,-14 19 30,-2-1 1,0 1-1,0-1 1,-1-1-1,-1 1 1,-1-1-1,0 0 1,-1 0-1,0 0 1,-2-1-1,1-18 1,-3 22 9,0 0 0,-1 0 0,0 0 0,-1 0 0,-1 1 0,0-1 0,0 1 0,-1 0 0,-1 0 0,0 0 1,0 1-1,-2 0 0,1 0 0,-18-19 0,10 16-34,-1 0-1,0 1 1,-1 1 0,-1 0 0,0 1-1,0 1 1,-1 1 0,0 0 0,-1 2-1,0 0 1,0 1 0,0 1 0,-1 1-1,-21-2 1,20 4-40,1 1 0,-1 1 1,1 0-1,-1 2 0,1 0 0,-1 2 1,1 0-1,0 1 0,0 1 0,1 1 0,0 1 1,0 1-1,-28 17 0,27-11-10,0 0 0,2 1 0,-1 1 1,2 1-1,1 0 0,0 2 0,1 0 0,1 0 0,-12 25 0,20-34 9,1 1 0,0 0 0,1 1 0,1-1 0,0 1 0,1 0 0,0 0 0,1 0-1,0 0 1,1 1 0,1-1 0,0 0 0,1 1 0,0-1 0,1 0 0,1 0-1,0 0 1,9 25 0,0-13-4,1 0 0,2 0 0,0-2 0,2 0 0,0 0-1,1-2 1,2 0 0,29 24 0,-21-21-35,1-2 1,0-2-1,2 0 1,1-2 0,0-1-1,38 13 1,-47-22 17,1 0 0,0-2 0,0-1 0,1-1 0,-1-1 0,1-1 0,0-1 1,0-1-1,0-1 0,-1-2 0,1 0 0,-1-1 0,39-13 0,-45 10 48,0 0 0,-1-1 0,1-1 0,-2 0-1,0-2 1,0 0 0,0 0 0,-2-1 0,1-1-1,-2-1 1,0 0 0,0-1 0,-2 0 0,0-1 0,0 0-1,-1 0 1,-2-1 0,8-18 0,-9 18 35,-2 1 0,1 0 0,-2-1 1,0 0-1,-2 0 0,1 0 0,-2-1 0,0 1 1,-1 0-1,-3-20 0,0 23-6,0 1 0,0-1-1,-1 1 1,-1 0 0,0 0-1,-1 1 1,-1 0 0,0 0 0,0 0-1,-1 1 1,0 0 0,-1 0-1,-15-13 1,-6-2-38,-1 0 0,-2 2 0,0 2 0,-2 1 0,0 1 1,-1 2-1,-1 2 0,0 1 0,-2 2 0,1 2 0,-1 1 0,-74-8 0,97 16-26,1 2 0,0 0-1,0 1 1,0 0 0,0 1 0,0 1 0,0 0-1,1 1 1,-1 1 0,-17 8 0,22-8 0,0 1-1,0 0 1,1 1-1,0-1 1,0 2 0,1-1-1,0 2 1,0-1-1,1 1 1,0 0-1,1 0 1,0 1 0,0 0-1,-6 13 1,5-4-9,1 0 1,1 1-1,0-1 1,2 1-1,0 0 1,1 1-1,1-1 1,1 0-1,1 0 1,0 0-1,2 0 1,0 0-1,6 20 1,2-1-8,2-1 0,1 0 0,2-1 0,2 0 0,34 53 0,-29-57-14,1-1 0,1-1-1,2-1 1,1-2 0,1 0 0,2-2 0,0-2 0,1 0-1,2-3 1,70 35 0,-82-47 34,1 0 0,0-2 0,0 0 0,0-2 0,1-1 0,0 0 0,0-2 0,35-1 1,-39-2 34,-1-2 0,0 0 1,0-1-1,0-1 1,-1 0-1,0-2 0,0 0 1,0-1-1,-1 0 1,0-2-1,24-17 0,-21 11 28,0 0-1,-1-1 0,-1-1 1,-1-1-1,-1 0 0,0-2 0,-1 1 1,-2-2-1,0 0 0,-1-1 1,-1 0-1,-2 0 0,0-1 1,-1 0-1,-2-1 0,0 0 0,-2 0 1,0 0-1,-2-1 0,-1 1 1,-1 0-1,-1-1 0,-1 1 1,-2 0-1,0-1 0,-2 2 0,-12-39 1,-10 0-19,-2 1 0,-3 1 0,-3 2 0,-2 1 0,-2 3 0,-51-53 0,68 81-74,-1 2 0,-2 0 0,0 2 0,-2 1 0,0 1 0,-2 2 0,0 1 0,-38-17 0,49 27 19,0 1-1,0 0 1,0 2 0,-1 0-1,0 2 1,0 0 0,0 1-1,0 1 1,0 0 0,-1 2-1,1 0 1,0 2 0,0 0 0,0 1-1,-30 11 1,38-10 13,0 0 1,1 0-1,-1 1 1,2 1-1,-1 0 1,1 1-1,0-1 1,0 2-1,1 0 1,0 0-1,-11 15 0,10-10-13,0 1 0,1 1 0,1 0 0,1 0 0,0 0 0,1 1 0,-6 27 0,6-13-12,2 1 0,1-1 0,1 1 0,2-1 0,1 1 1,2-1-1,1 1 0,1-1 0,9 31 0,-2-26 12,1 1 0,2-2 1,1 0-1,2-1 0,2 0 0,0-2 1,3 0-1,0-2 0,2 0 0,40 36 1,-45-47 18,1-1 0,1-1-1,1 0 1,0-2 0,1-1 0,1-1 0,0-1 0,1-1 0,0-1 0,1-2 0,0 0 0,0-2 0,0-1 0,1-1 0,29 0 0,-35-5 19,-1-2-1,0 0 1,0-1-1,0-2 0,-1 0 1,1-1-1,-2 0 1,1-2-1,-1-1 1,0 0-1,-1-1 1,0-1-1,-1-1 1,0 0-1,-1-1 1,-1-1-1,23-28 1,-25 29 17,-2-2 0,1 1 1,-2-1-1,0 0 0,-1-1 1,-1-1-1,0 1 1,-1-1-1,-1 0 0,-1-1 1,-1 1-1,0-1 0,-1 0 1,-1 0-1,-1 0 1,-1 0-1,0 0 0,-2 0 1,0 0-1,-5-20 0,-3 10 9,-1 0 0,-2 0 0,0 1 0,-2 1 0,-1 0 0,-1 1 0,-1 1 0,-38-40 0,28 37-50,0 1 0,-2 1 0,-1 1 0,-1 2 0,-1 1 0,-54-26 0,54 34-32,-1 2 0,0 0-1,-1 3 1,-1 1 0,1 1 0,-1 2 0,0 2 0,0 1 0,-1 1 0,1 3 0,0 1-1,0 1 1,0 2 0,-47 14 0,31-3 12,0 1 0,1 3-1,2 2 1,0 2 0,1 2-1,2 2 1,1 2 0,-76 68 0,97-75 11,0 0 1,1 2 0,2 0-1,0 1 1,2 1 0,-21 42-1,31-51 1,0 1 0,1 1 0,1 0 0,2 0 0,0 0 0,1 1 0,0 0 0,2-1 1,1 1-1,3 43 0,3-30-9,2-1 1,2 0 0,0 0-1,3-1 1,0 0 0,3-1-1,0-1 1,2 0-1,1-1 1,42 52 0,-27-42-46,2-2-1,2-1 1,1-2 0,1-2 0,2-1-1,76 44 1,-94-63 49,0-1 0,1-1 0,0-1 0,1-1 0,0-1 0,0-1 0,1-2 0,0 0 0,0-2 0,0-1 0,1-1 0,-1-1 0,0-1 0,0-1 0,0-2 0,0-1 0,0 0 0,-1-2 0,0-1 0,0-1 0,24-13 0,-12 1 62,-2-1-1,0-1 1,-2-2 0,0-1 0,-2-2-1,-1-1 1,-1-1 0,-2-2 0,-1 0-1,-1-2 1,-2-1 0,-2-1 0,-1 0-1,-2-2 1,16-44 0,-22 47 9,-2 0 1,-1-1-1,-2 0 1,-1 0-1,-2 0 0,-1-1 1,-5-61-1,0 69-25,-2 0-1,-2 0 0,0 1 0,-2-1 0,-1 1 1,-1 1-1,-2 0 0,0 0 0,-2 1 1,-19-27-1,17 30-34,-1 0 0,-1 2 1,-1 0-1,-1 1 0,0 1 0,-2 1 0,0 1 1,-1 1-1,0 1 0,-2 1 0,1 1 0,-2 1 1,0 1-1,0 1 0,-1 2 0,0 0 0,0 2 1,0 1-1,-1 2 0,0 0 0,0 2 0,0 1 1,0 1-1,0 1 0,0 2 0,1 0 0,-1 2 1,1 2-1,-31 11 0,23-4-19,0 2 1,1 1-1,1 2 0,0 1 1,2 2-1,0 1 1,2 1-1,1 1 0,1 2 1,1 1-1,2 1 1,-25 38-1,32-42 11,2 0-1,1 1 1,1 0-1,1 1 1,2 1 0,0 0-1,2 0 1,2 1 0,0 0-1,2 0 1,1 0 0,2 0-1,1 1 1,1-1-1,10 59 1,0-48 2,2 0 0,2 0-1,2-2 1,1 0 0,2 0 0,2-2-1,1-1 1,2-1 0,1-1-1,2-1 1,1-1 0,1-2 0,2-1-1,1-1 1,2-2 0,0-1 0,1-2-1,63 29 1,-76-43 13,1-1-1,0 0 0,1-2 1,0-1-1,-1-1 1,2-1-1,-1-2 1,0 0-1,0-1 1,0-2-1,27-4 1,-20-1 6,0-1 1,-1-1 0,0-1-1,-1-2 1,0-2-1,0 0 1,-2-2 0,28-20-1,-24 14 27,-1-2-1,-2-2 0,0-1 0,-2-1 0,0-1 0,-3-1 0,0-1 0,-2-2 0,-1 0 0,-2-1 0,-1-1 1,-2-1-1,-1 0 0,17-69 0,-27 80 6,-2 0 0,0 1-1,-2-1 1,-1 0 0,-1 0 0,-1 0 0,-1 0 0,-1 0 0,-1 1 0,-1 0-1,-1 0 1,-2 0 0,0 1 0,-2 1 0,0-1 0,-1 2 0,-1-1 0,-2 2-1,-24-29 1,6 11-18,-2 1 0,-1 2-1,-2 2 1,-1 1 0,-2 2 0,0 2-1,-2 2 1,-90-41 0,101 54-28,-1 1 1,0 2-1,0 1 0,-1 2 1,0 1-1,0 2 0,-1 1 1,1 1-1,-1 3 1,1 0-1,-1 2 0,1 2 1,-67 18-1,63-10-6,1 2-1,0 2 1,1 1 0,1 2 0,0 1-1,2 2 1,1 1 0,1 2-1,1 1 1,1 1 0,-50 63-1,60-65 10,1 0-1,1 0 1,1 2-1,2 0 0,1 1 1,1 0-1,1 1 1,2 0-1,0 1 0,3 0 1,0 0-1,2 1 0,2-1 1,1 1-1,4 56 1,5-49 3,0 0 0,3 0 1,1-1-1,2 0 1,2-2-1,1 1 0,2-2 1,1-1-1,2 0 1,1-1-1,1-2 0,34 34 1,-27-33-5,0-2 1,2-2-1,1 0 0,1-3 1,1-1-1,2-1 1,0-2-1,1-2 0,1-2 1,0-1-1,46 11 1,-59-21 7,-1-2 0,1 0 0,0-2 0,1-1 0,-1-1 0,0-2 0,0 0 0,0-2 0,-1-1 0,1-1 0,47-18 0,-44 12 18,-1-2 0,0-1 1,-1-2-1,-1-1 0,0 0 0,-2-2 0,0-1 0,-1-2 0,33-38 0,-37 36 15,-1 0 0,-1-2-1,-1 0 1,-1-1 0,-2 0 0,-1-2-1,-1 1 1,-1-2 0,-2 1 0,7-42 0,-12 44-2,-1 0 1,-1-1-1,-2 1 1,-1 0-1,-1 0 1,-2 0 0,0 0-1,-2 1 1,-1-1-1,-2 1 1,-22-50-1,8 32 0,-2 0 0,-3 2 0,-1 2 0,-2 0 0,-1 2 0,-50-46 0,37 44-20,-1 3 0,-2 1 0,-1 2 0,-2 3 0,-57-27 0,77 45-11,0 0 0,-1 2 0,0 2 0,-1 1 1,0 1-1,-53-4 0,62 10-16,0 2 0,0 0 0,1 2 0,-1 0 0,0 2 0,1 1 0,0 0 0,0 2 0,1 1 0,-27 12 0,20-4-18,0 1 0,1 1 0,2 1 0,-1 1 0,2 2 0,1 0 0,1 2 0,1 1 0,1 0 0,1 2 0,1 0 0,2 1 0,0 1 0,-20 51 0,24-45 13,0 0 0,3 1 1,1 0-1,1 1 0,3 0 1,0 0-1,3 0 0,1 1 1,1-1-1,3 1 0,1-1 1,16 70-1,-6-62 13,2 0 0,3-1 0,0-1 0,3 0 0,2-2 0,1-1 0,2-1 0,2-1 1,2-1-1,1-2 0,37 32 0,-42-43 11,0-1-1,2-2 1,1 0 0,0-2 0,1-2-1,1-1 1,1-1 0,0-1 0,1-3 0,0 0-1,1-2 1,0-2 0,1-1 0,-1-2 0,49 0-1,-58-5 14,-1-2-1,1 0 0,-1-2 0,0-1 1,0-1-1,-1-1 0,0-1 0,0-1 1,-1-1-1,0-2 0,-1 0 0,-1-1 1,0-1-1,-1-1 0,0 0 0,-1-2 1,-1 0-1,24-33 0,-24 26 9,-1-1 0,-1-1 0,-1 0 0,-1-2 0,-2 1 0,-1-1 0,-1-1 0,-1 0 0,-2-1 0,-1 1 0,-1-1 0,-2 0 0,-1 0 0,-2-1 0,-3-33 1,-3 21 0,-2 1 1,-2 0 0,-1 0-1,-3 1 1,-1 1 0,-2 0-1,-2 1 1,-2 1 0,-1 1 0,-48-62-1,38 61-20,-1 1 1,-2 1-1,-2 2 0,-1 1 0,-2 3 0,-1 1 0,-1 1 0,-2 3 0,-49-23 1,67 38-25,0 1 0,-1 1 1,0 1-1,0 1 0,-1 2 1,1 1-1,-1 1 1,0 1-1,0 1 0,0 2 1,0 1-1,0 1 0,-33 8 1,32-3-16,-1 1 0,1 1 1,1 2-1,0 1 0,1 2 0,0 0 1,2 2-1,-1 0 0,2 2 1,1 1-1,-37 39 0,40-36 10,1 1 1,1 0-1,1 1 0,1 1 0,1 1 1,2 0-1,0 1 0,2 0 0,1 1 0,2 0 1,1 0-1,-7 52 0,11-42 8,2 0-1,2 0 1,1 0-1,2-1 1,2 1-1,1-1 1,2 0-1,1-1 1,26 59-1,-15-49 17,3-1 0,1-1 0,2-2 0,3 0 0,1-2 0,2-1 0,1-1 0,2-2 0,2-2-1,65 47 1,-72-61 3,0-2 0,2 0 0,0-3-1,1-1 1,1-1 0,59 15-1,-65-23 6,0-1-1,0-1 0,0-2 1,0 0-1,0-3 1,1 0-1,-1-2 0,0-1 1,32-9-1,-27 4 14,-1-2 0,-1-2 0,0 0 1,0-3-1,-2 0 0,0-2 0,-1-1 0,-1-2 0,32-29 0,-29 20 17,-1-2 1,-1-1-1,-2-2 0,-1 0 0,-2-2 0,38-78 1,-43 73-8,-1-1 0,-3 0 1,-2-2-1,-1 0 0,-3 0 0,-1-1 1,-2 0-1,-3 0 0,-1 0 1,-3 0-1,-1-1 0,-3 1 1,-1 0-1,-26-89 0,18 96-14,-1 0-1,-2 1 0,-2 1 1,-2 0-1,-1 2 0,-1 0 1,-2 2-1,-2 0 1,-1 2-1,-42-37 0,43 46-17,0 1 1,-2 1-1,0 1 0,-1 2 0,0 1 0,-2 2 1,0 1-1,0 1 0,-1 2 0,-1 1 0,0 1 0,-63-5 1,51 11-16,1 2 0,0 2 0,-1 2 1,1 1-1,1 3 0,-1 2 1,-78 27-1,97-26-5,-1 0 0,1 2 0,1 0-1,0 2 1,1 1 0,1 1 0,0 1 0,2 0 0,0 2 0,1 1 0,1 0 0,1 2-1,-22 33 1,24-26-4,0 2-1,2 0 1,1 0-1,2 1 1,1 1-1,2 0 1,1 0-1,2 1 1,1-1-1,2 1 1,1 0-1,2 0 1,1 0-1,2-1 1,12 52-1,-5-43 12,2 0 0,1-2 0,3 1 1,1-2-1,2 0 0,2-2 0,2 0 0,1-1 0,1-2 0,3 0 0,56 53 0,-52-59 9,1-2-1,1-1 0,1-1 1,1-2-1,1-2 0,1-2 0,1-1 1,0-2-1,57 14 0,-62-22 4,1-1 0,-1-2 0,1-1-1,0-2 1,0-2 0,0-1 0,0-2-1,0-1 1,0-2 0,-1-2 0,56-18-1,-38 5 10,-1-2-1,-1-3 0,-1-2 0,-2-2 0,0-2 0,-2-2 0,42-41 0,-49 39 31,-2-3 0,-1-1 0,-3-1 0,-1-2 0,-2-1 1,-2-1-1,36-80 0,-52 99-11,-2 0 0,-1-1 1,-1 0-1,-1 0 0,-1 0 1,-2-1-1,-1 0 0,-1 0 0,-1 0 1,-1 0-1,-2 0 0,-1 0 0,-1 0 1,-8-28-1,0 23-7,-2 0 1,0 1-1,-3 1 0,0 0 0,-2 2 1,-1 0-1,-42-47 0,22 34-10,-2 2-1,-1 1 1,-94-63-1,92 74-19,-1 2 0,-1 2 0,-1 2 0,-1 2 0,-1 2 0,0 3 0,-1 2 0,-1 2 0,0 2 0,-106-4 0,121 14-14,0 1-1,1 2 1,-1 1 0,1 2 0,0 2 0,0 1-1,-36 15 1,43-12-7,1 1 0,1 1-1,0 1 1,2 2 0,-1 0-1,2 2 1,1 1 0,0 0-1,-20 27 1,22-20 10,1 0 0,1 1 0,1 1 0,2 1 0,1 1 0,2 0 0,1 0 0,1 1 0,2 1 0,2 0 0,0 0 1,3 0-1,1 1 0,1 0 0,4 40 0,2-25 10,2 0 0,2 0 0,2-1 0,3 0 1,2-1-1,2 0 0,1-2 0,3 0 0,52 84 0,-36-76 5,1-1-1,4-3 1,1-1-1,2-1 1,3-3-1,1-2 0,58 38 1,-71-58 3,0-1 0,1-2-1,2-2 1,79 26 0,-88-35 7,0-2-1,0-2 1,1 0-1,0-2 1,0-2 0,0 0-1,45-6 1,-47-1 8,0 0 0,0-2-1,0-1 1,-1-1 0,0-1 0,-1-2 0,-1-1 0,0-1 0,0-1 0,40-34 0,-28 17 22,-1-2 1,-2-2-1,-1 0 1,-2-3-1,41-66 1,-54 73-3,0 0 1,-3-2-1,-1 0 1,-1 0-1,-2-1 1,-2-1-1,-1 0 1,5-48-1,-12 53-6,0 0-1,-2 0 1,-2 0-1,-1 0 1,-1 0-1,-2 0 1,-1 1-1,-1 0 1,-2 0 0,-16-34-1,1 14-14,-3 0 0,-2 2 0,-2 2 0,-2 0 0,-2 3 0,-2 1 0,-2 1 0,-1 3 0,-2 1 0,-2 2 0,-63-38 0,68 53-22,-1 1-1,-1 2 0,-1 2 1,0 1-1,-1 3 1,0 2-1,-1 1 1,0 3-1,-1 1 1,1 2-1,-50 4 1,48 2-17,-1 2 1,0 1-1,1 3 1,1 2-1,-1 2 1,2 1-1,0 3 1,1 2 0,1 2-1,-59 37 1,72-36 2,2 1 1,0 1 0,2 1-1,0 2 1,2 1 0,1 0-1,1 2 1,2 1 0,1 0 0,1 1-1,2 1 1,1 1 0,2 0-1,1 1 1,2 1 0,-10 66-1,13-58 25,3-1 0,2 1 0,1-1-1,3 1 1,1 0 0,2-1 0,3 0 0,1 0-1,2-1 1,1 0 0,3-1 0,1 0-1,42 73 1,-29-71-2,2 0-1,2-2 1,2-2 0,1-1-1,2-2 1,2-1-1,1-3 1,2-1-1,0-2 1,2-2 0,1-1-1,2-3 1,86 29-1,-92-39-6,0-1-1,0-3 1,1-2 0,0-1-1,1-2 1,-1-2-1,64-6 1,-74 0 6,0-1-1,0-2 1,0-1-1,-1-1 1,0-2-1,-1-2 1,0 0-1,-1-2 1,0-2-1,33-24 1,-19 7 34,-3-1 0,-1-2 1,-1-2-1,-3-1 0,-1-2 1,-2-2-1,42-73 0,-50 74 14,-3-2 1,-1 0-1,-3-2 0,-2 0 0,-1 0 1,-3-1-1,-2-1 0,6-71 0,-16 80-18,0 0 0,-3 1 0,-2-1 0,-1 1 0,-1 0 0,-3 1 0,-1 0 0,-2 0-1,-1 1 1,-38-68 0,25 59-16,-2 2 0,-2 1-1,-1 1 1,-2 2-1,-3 1 1,0 2 0,-73-55-1,75 68-23,-2 2 0,0 2 0,-1 1 0,-1 2 0,-1 2 0,0 1 0,-1 2 0,0 2 0,-1 2 0,0 1 0,0 3 0,-1 1 0,1 2 0,-1 2 0,-64 10 0,68-5-23,1 2 1,0 1-1,1 2 0,0 2 1,1 2-1,1 1 0,-52 31 0,61-30-1,1 1-1,0 1 1,2 1-1,0 2 0,1 0 1,1 1-1,1 1 0,2 1 1,-30 53-1,29-41 23,2 1 0,1 1 0,3 1 0,1 0 0,2 0 0,1 1-1,3 0 1,1 1 0,2 0 0,2-1 0,1 1 0,3 0 0,1 0 0,2-1 0,2 0-1,2 0 1,1-1 0,2 0 0,2-1 0,2-1 0,1 0 0,2-2 0,38 55-1,-25-51 5,2-1 0,1-2-1,2-1 1,1-2 0,2-2-1,1-2 1,1-1 0,85 40-1,-85-49-14,1-2-1,1-1 0,1-3 0,0-2 0,1-2 0,0-1 0,0-3 0,1-2 0,82-4 0,-104-2 12,0-2 0,0-1-1,-1-1 1,0-1-1,0-1 1,-1-1 0,0-1-1,0-1 1,-1-1-1,31-22 1,-28 14 18,-1 0-1,-1-2 1,-1-1 0,-1 0-1,0-2 1,-2-1 0,32-53 0,-34 47 13,-2-2 0,-1 1 0,-1-2 1,-2 0-1,-1-1 0,-2 0 1,-2 0-1,-1 0 0,-2-1 1,-1 0-1,-2 0 0,-1 0 1,-3-1-1,-1 2 0,-13-59 0,4 54-7,-1 0-1,-3 1 0,-1 1 0,-1 0 0,-3 2 1,-1 0-1,-1 2 0,-2 0 0,-2 2 0,-1 1 1,-1 1-1,-2 2 0,-1 1 0,-1 1 0,-1 2 1,-2 2-1,0 1 0,-1 2 0,-1 2 0,-1 1 1,-1 2-1,0 2 0,0 1 0,-1 3 0,-1 1 1,0 2-1,0 2 0,-48 2 0,51 4-25,1 1 0,1 3 0,-1 1 0,1 2-1,0 1 1,1 2 0,0 2 0,1 1 0,1 2 0,0 1 0,1 2-1,1 1 1,1 2 0,1 1 0,1 1 0,2 2 0,0 1 0,2 1-1,1 1 1,1 1 0,2 2 0,1 0 0,2 1 0,1 1 0,2 0-1,1 2 1,-14 51 0,20-46 11,1-1 1,2 2-1,2-1 1,2 0-1,1 1 0,3-1 1,1 1-1,2-1 0,2 0 1,2-1-1,2 0 0,1 0 1,2-1-1,2-1 0,2 0 1,1-1-1,2-1 1,2-1-1,1-1 0,1-1 1,2-1-1,46 43 0,-42-48 4,2-2 0,0 0 0,1-2 0,2-2 0,59 28 0,-73-40 3,1-1-1,1-1 1,-1-2 0,2 0-1,-1-1 1,0-1 0,1-1-1,0-2 1,-1 0 0,47-6-1,-36-2 11,-1-1 0,0-3 0,-1 0-1,0-2 1,0-1 0,-2-2 0,0-1-1,0-2 1,-2-1 0,-1-1 0,37-34 0,-18 9 8,-2-1 0,-1-2 0,-3-2 1,-2-2-1,41-76 0,-54 83 16,-3 0 1,-2-2-1,-2 0 0,-2-1 0,-2-1 1,13-79-1,-24 97-2,-1-1 0,-2 1-1,0-1 1,-3 1 0,-1-1 0,-1 1 0,-2 0 0,-1 0 0,-1 1 0,-2 0-1,-22-49 1,18 51-28,-2 1-1,0 0 0,-3 0 1,0 2-1,-1 1 1,-1 0-1,-2 1 1,0 2-1,-2 0 0,0 2 1,-2 0-1,0 2 1,0 1-1,-2 1 0,0 2 1,-1 1-1,-45-14 1,29 16-11,0 2 0,-1 2 0,-1 2 0,1 2 1,-1 3-1,1 1 0,0 2 0,-68 14 1,65-7-3,0 3 1,2 1 0,-1 3-1,2 2 1,1 2 0,0 2 0,-74 50-1,93-53 0,1 2-1,0 0 0,2 1 1,1 2-1,1 0 1,1 2-1,2 0 0,0 1 1,2 1-1,1 1 1,1 0-1,2 1 0,1 0 1,2 1-1,0 1 1,3-1-1,0 1 0,3 1 1,0-1-1,2 1 1,2-1-1,1 1 0,1-1 1,2 1-1,2-1 1,0 0-1,3 0 0,0-1 1,20 43-1,-9-35 8,1 0 0,2-2 0,2-1 0,2-1-1,1-1 1,1-1 0,2-2 0,1-1 0,2-1 0,1-2 0,51 32-1,-35-29-5,0-2-1,2-2 0,1-3 0,1-2 1,1-2-1,1-3 0,0-3 0,68 9 1,-86-18 2,2-3 0,-1 0 0,0-3 0,0-2 0,61-11 1,-73 8 6,0-1 1,0-2-1,-1-1 1,-1-1-1,0-1 1,0-1 0,-1-2-1,36-26 1,-29 14 20,0 0-1,-1-2 1,-2-1 0,-1-2 0,-2 0 0,42-69-1,-57 82-5,0-1 1,-2-1-1,0 1 0,-1-2 0,-2 1 0,0-1 0,-1 0 0,-1 0 0,-1 0 0,-1-1 0,-1 1 0,-1-1 0,-1 1 0,-6-33 0,-1 23 5,-2 0 0,-1 1-1,-1 0 1,-2 1-1,-1 0 1,-1 1 0,-1 1-1,-2 1 1,-1 0 0,-1 2-1,-38-37 1,24 29-10,-2 1 0,-1 2 1,-1 2-1,-2 1 0,0 2 0,-2 2 0,-58-22 1,65 32-13,0 2 1,-1 2 0,0 2-1,-1 1 1,0 1-1,0 3 1,0 1 0,0 1-1,0 2 1,0 2-1,1 2 1,-74 20 0,86-17-13,-1 1 0,1 0 0,0 2 0,1 1 0,1 1 0,0 1 0,1 1 0,-25 24 1,31-24-11,0 0 0,2 2 0,0-1 0,1 2 0,1 0 0,0 0 0,2 1 1,0 1-1,1 0 0,-11 39 0,15-35 10,1 0-1,1 1 1,0-1 0,3 0 0,0 1 0,1-1-1,1 0 1,2 1 0,0-1 0,2-1-1,1 1 1,12 31 0,0-13 5,0-1 0,3-1 0,2-1-1,1-1 1,57 67 0,-58-78 1,2-2-1,1-1 1,0-2-1,2 0 1,1-2-1,0-1 1,2-1-1,0-2 1,1-1-1,1-2 1,62 19-1,-76-28 13,0-1 0,0-1 0,0 0-1,1-1 1,-1-2 0,0 0 0,1-1-1,-1-1 1,0 0 0,0-2 0,0-1-1,0 0 1,-1-1 0,0-1 0,0-1-1,-1-1 1,1-1 0,-2 0 0,0-1-1,0-1 1,-1 0 0,23-23 0,-15 7 11,-1-1 0,-1 0 0,-2-2 0,0 0 0,-3-1 1,0-1-1,-2-1 0,-2 0 0,-1-1 0,-2 0 0,-1-1 0,-2 0 1,-1 0-1,-2-1 0,-1 1 0,-2-1 0,-7-61 0,4 81-13,-2-1-1,0 1 1,-1-1-1,0 1 1,-2 1-1,0-1 1,0 1-1,-2 0 1,0 1-1,-1 0 1,0 1-1,-1-1 1,-18-16-1,19 22-3,-1 1 0,1 0-1,-1 0 1,-1 1 0,0 0 0,0 1-1,0 0 1,0 1 0,-1 1 0,0 0-1,0 1 1,0 0 0,-1 1 0,1 0 0,0 1-1,-1 0 1,1 2 0,-17 1 0,5 2-8,0 1 1,1 1 0,0 1 0,0 1-1,1 1 1,0 1 0,0 1-1,1 1 1,0 1 0,2 1 0,-1 1-1,2 1 1,0 1 0,-18 19 0,23-20 0,-1 0 0,2 1 0,0 1 0,1 0 0,1 1 0,1 0 0,1 0 0,0 1 0,1 1 0,1-1 0,2 1 0,0 0 0,1 0 0,0 1 0,2 0 0,1 33 0,2-45 1,0-1 1,0 0 0,1 0-1,0 1 1,0-1 0,1-1-1,1 1 1,-1 0-1,2-1 1,-1 0 0,1 0-1,0 0 1,1 0 0,-1-1-1,1 0 1,9 8 0,-10-11 1,1 0 0,0 0 0,0 0 0,0 0 1,1-1-1,-1 0 0,1-1 0,-1 1 0,1-1 0,0-1 1,0 1-1,0-1 0,0 0 0,0-1 0,0 0 1,0 0-1,0 0 0,0-1 0,0 0 0,0 0 0,13-5 1,-5 0 5,0 0 0,0-2 1,-1 0-1,0 0 0,-1-2 1,0 1-1,0-2 0,-1 0 1,0 0-1,-1-1 0,0 0 1,-1-1-1,-1-1 0,12-20 1,-7 10 3,-1-1 1,-2 0 0,0-1 0,-1-1-1,-2 1 1,-1-1 0,6-46 0,-11 56 1,-1 1 0,0-1 0,-1 1 0,-3-19 0,3 32-5,-1-1 0,0 0 1,0 1-1,0-1 0,0 0 0,0 1 0,-1-1 0,1 1 0,-1 0 0,0-1 0,0 1 0,-1 0 1,1 0-1,0 0 0,-1 1 0,0-1 0,0 0 0,0 1 0,0 0 0,0 0 0,0 0 0,0 0 1,-6-2-1,-1 1 3,-1 1 0,1 1 0,-1-1 0,0 2 0,0-1 0,0 1 0,1 1 1,-1 0-1,0 1 0,1 0 0,-1 0 0,-11 5 0,-1 1-5,1 0 0,0 1 0,1 2 0,-32 20 0,35-19-3,0 2-1,1 0 1,1 1-1,1 1 0,0 0 1,-20 29-1,28-35-1,0 0 0,1 0-1,1 1 1,0-1 0,0 1-1,1 1 1,1-1 0,-1 0-1,2 1 1,0 0 0,0 0 0,1-1-1,1 22 1,0-28-15,1-1 0,0 1 0,0-1 0,0 1 0,0-1 0,1 0 0,0 0 0,-1 1 0,2-1 0,-1-1 0,0 1 0,1 0 0,0 0 0,0-1 0,0 0 0,0 1 0,0-1 0,1 0 0,0-1 0,-1 1 0,1-1 0,0 1 0,0-1 0,0 0 0,1-1 0,5 2 1,0 0-170,0-1 1,1 0 0,-1-1 0,1 0 0,0 0 0,-1-1 0,1-1 0,-1 0 0,1 0 0,18-6-1,65-28-662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6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1 556 2433,'96'-27'464,"0"-6"328,-2-5-272,-7-6-400,-4-2-64,-8-7-56,-8-1-120,-13 1-520,-7-2-232,-9 3-81,-6 1 97,-6 1 560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0.015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10258,'71'69'352,"24"8"-32,47 12-208,17 2 16,31-2-56,19-3-24,9-8-64,11-5-160,16-2-1136,-5 2 888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6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338 1 200,'-10'23'152,"-1"-2"312,2-1 112,2 1-104,0-1-48,0 1-135,-2 0-65,0 2-24,-2 0-8,-5 6-160,-1-1-72,-5 4-16,-3 2 0,-3 5-56,-2 5-16,-6 8-272,-3 5-257,-5 3 385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6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0 336 1896,'48'-14'40,"0"-1"-32,-5 3 16,-2-1 72,-2-3 289,2-5 55,5-7 24,2-2-64,5-8-296,2 1-88,-5 3-184,-6 2-136,-7 7-472,-3 4 447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6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1 624,'24'30'-8,"7"2"-128,6 5 88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6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1776,'39'75'-88,"17"1"264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7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62 58 1424,'-1'-3'87,"-16"-38"2163,16 40-2164,1 0 1,0 1 0,0-1-1,-1 0 1,1 1 0,0-1-1,-1 0 1,1 1 0,0-1-1,-1 0 1,1 1 0,-1-1-1,1 1 1,-1-1 0,1 1-1,-1-1 1,0 1 0,1 0-1,-1-1 1,1 1 0,-1 0-1,0-1 1,0 1 0,1 0-1,-1 0 1,0-1 0,1 1-1,-1 0 1,0 0 0,0 0-1,1 0 1,-1 0 0,0 0-1,1 0 1,-1 0 0,0 1-1,0-1 1,1 0 0,-1 0-1,0 1 1,1-1 0,-1 0-1,0 1 1,1-1-1,-1 0 1,1 1 0,-1-1-1,0 1 1,1-1 0,-1 1-1,1-1 1,-1 2 0,-1 1 58,0 0 1,1 0 0,0 0-1,-1 1 1,1-1-1,0 0 1,0 1 0,1-1-1,-1 1 1,1-1-1,0 1 1,0 6 0,6 47 728,-5-50-730,8 40 154,2-1-1,2-1 1,2 0-1,2-1 1,1 0 0,36 57-1,3-8-496,116 142 1,-136-188-454,3-1 1,1-2-1,3-3 1,1-1-1,71 48 1,3-18-653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7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35 47 4305,'-15'-16'96,"14"2"48,-7 2 40,1 8 368,4 6 160,3 8 393,3 8 55,12 14-96,4 5-160,11 26-480,9 11-216,15 29-312,10 13-208,21 10-1288,4-6 1040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7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352 0 7746,'-69'14'168,"10"6"-232,4 5-80,11 10-104,3 10-64,11 15 31,5 9-79,9 20 8,6 9-104,8 1-776,4-1 776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7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0 185 912,'13'-12'160,"4"-4"344,7-2 40,9-2 33,8-3-81,20-7-328,6 0-192,13-5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7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70 0 3201,'-32'34'-104,"-6"2"456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7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1200 3201,'78'-56'2329,"104"-95"0,57-83-2578,-62 58 361,-127 128-448,-2-3 0,-2-2 0,-3-1 0,-2-3 0,-3-1 0,56-116 0,-55 87-449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0.29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14275,'42'31'224,"18"18"-432,25 10 96,32 12 160,9 5-40,21 5 0,9 4 8,14 7-88,11 0-224,19-2-856,0-4-625,-6-18 873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7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230 1 1000,'-25'41'-32,"0"7"24,-2-2 120,1 2 168,1 1 272,2-2 17,-2-3-177,-2-1-368,1-1-32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7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96 1227 2168,'-6'-3'-23,"1"-1"-1,-1 1 0,1-1 0,0-1 0,0 1 0,0-1 0,0 0 0,1 0 0,0 0 0,0-1 1,1 1-1,-1-1 0,1 0 0,0 0 0,1 0 0,-1 0 0,1-1 0,-2-9 0,-1-12 27,0 0-1,0-57 0,4 67 264,0-13 426,0 0-1,3-1 0,0 1 1,10-44-1,-10 66-579,0 0-1,1 0 1,0 0-1,0 0 1,1 1-1,0 0 1,1-1-1,0 2 1,0-1-1,1 0 0,0 1 1,0 0-1,1 1 1,-1-1-1,1 1 1,1 0-1,-1 1 1,1 0-1,12-6 1,14-2 308,69-18 0,-63 20-440,47-18 0,-13-7-572,-1-2 1,-2-4-1,-3-3 0,-1-3 1,-2-3-1,-3-2 0,86-96 1,-95 87 11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7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108 100 1640,'-94'85'777,"94"-84"-731,0-1 1,0 0 0,0 1 0,-1-1 0,1 1 0,0-1 0,-1 0 0,1 1 0,0-1 0,-1 0 0,1 1 0,0-1 0,-1 0 0,1 0 0,-1 1 0,1-1 0,0 0 0,-1 0 0,1 0 0,-1 0 0,1 1 0,-1-1 0,1 0 0,-1 0 0,1 0 0,-1 0 0,1 0-1,0 0 1,-1 0 0,1 0 0,-1-1 0,1 1 0,-1 0 0,0 0 0,16-14 1026,94-46-1815,58-30-1343,-110 63 1811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7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1 174 1832,'37'2'288,"9"-2"273,7-7-369,6-5-144,8-13-136,5-7-88,7-13-305,8-10 297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8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629 0 1776,'-37'59'480,"-6"0"481,-4 6-89,-9 3-64,0 5-112,-3 1-120,4-3-272,2-2-64,3-15-296,2-3-224,4-12-480,3-1-328,2-15 576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8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1 105 2529,'41'-3'584,"7"-5"448,7 1-288,12-7-488,6 0-240,5-6-424,-3 1-256,-8-1 352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8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1760,'4'6'432,"3"1"505,5 3-393,6 5 96,4 2 32,4 5-24,11-5-224,6 1-128,14-2-264,10-2-152,17-8-624,6-6-656,6-15 752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8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4825,'4'5'104,"8"1"-80,4-1 112,9 2 160,7 2 104,16-2 160,5 2 8,20 0-175,7 0-209,9 0-969,1-2-695,-10-7 768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8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4593,'7'29'600,"18"-1"536,7 4-287,16 3-153,7-1-152,18-4-288,9-1-136,10-8-464,9-5-440,8-9 440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8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2256,'2'47'457,"-1"3"551,5 11-752,-1 1 104,7 7 176,4 4 80,13 1 32,8 6-96,20-7-376,9-5-240,17-15-1112,6-11 808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0.60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11378,'30'25'537,"19"-7"463,19 3-808,29 7 56,12 0-48,19 3-128,7 5-40,10-1-296,8-4-368,11-4-1449,5-2 1225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8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4753,'29'22'384,"6"15"256,8 6 128,12 10-79,9 4-129,16-4-256,3-5-120,3-16-288,-3-9-216,-5-12-553,2-6-711,-12-5 896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8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45 3265,'57'11'464,"19"-1"352,9-1-392,11 2-472,5-4-64,4-7-24,-4-7 0,-10-14-64,-11-9-320,-21-4 320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8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18 496,'82'-17'8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8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1 263 2288,'57'-5'737,"12"-6"791,6-5-312,19-7-624,5-2-272,4-3-552,2-2-208,-13-6-408,-6-5-248,-12-7 640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9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0 618 2064,'60'16'630,"-1"-3"-1,2-3 0,-1-3 0,118 0 1,-89-12-202,-1-3 1,153-36-1,517-158 147,-676 175-556,100-48 1,-138 54-285,-1-3 0,-1-1 0,67-55 1,-24 0-1050,-9 0 466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9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0 258 2048,'2'4'162,"1"0"-1,-1-1 0,1 1 1,-1-1-1,1 1 0,0-1 0,0 0 1,0 0-1,1 0 0,-1-1 1,1 1-1,0-1 0,-1 0 0,1 0 1,0 0-1,0-1 0,0 1 1,1-1-1,-1 0 0,0 0 0,0 0 1,1-1-1,6 1 0,11 0-90,1-1 0,0-1 1,25-4-1,-42 4-78,15-2-246,0-2 0,-1 0-1,1-2 1,-1 0 0,0-1-1,36-20 1,105-80-1807,-91 58 1811,-42 32 215,-18 13 46,-1-1-1,0 0 1,0 0-1,-1-1 1,0 0 0,0 0-1,7-9 1,-15 16-11,0-1 0,0 1-1,0 0 1,0-1 0,0 1 0,0 0 0,0 0 0,0-1 0,0 1-1,0 0 1,0-1 0,0 1 0,-1 0 0,1 0 0,0-1 0,0 1-1,0 0 1,0 0 0,-1-1 0,1 1 0,0 0 0,0 0-1,0 0 1,-1-1 0,1 1 0,0 0 0,0 0 0,-1 0 0,1 0-1,0 0 1,0-1 0,-1 1 0,1 0 0,0 0 0,0 0 0,-1 0-1,1 0 1,0 0 0,-1 0 0,1 0 0,0 0 0,0 0 0,-1 0-1,1 0 1,0 0 0,-1 0 0,1 1 0,0-1 0,0 0 0,-1 0-1,1 0 1,0 0 0,-19 2 14,2 1 171,-1 2 0,1-1 0,1 2-1,-1 0 1,1 1 0,0 1 0,-28 18 0,35-19-132,0 1 0,1 0 0,0 0 0,0 0 0,1 1 0,0 0 0,0 1 0,1-1 0,1 1 0,-1 1 0,2-1 0,-1 1 0,-3 15 0,4-12 19,1-1 0,0 0 0,1 1 0,1 0 0,0 0 0,1-1 0,0 1 0,1 0 0,4 18-1,-4-27-98,0 0-1,0 0 1,1 0 0,0-1-1,0 1 1,0-1-1,1 1 1,-1-1-1,1 0 1,0 0-1,0 0 1,1 0-1,-1 0 1,1-1-1,0 1 1,0-1-1,0 0 1,0 0-1,1-1 1,-1 1-1,1-1 1,-1 0-1,1 0 1,0-1-1,0 1 1,0-1-1,0 0 1,7 0-1,51 3-1096,-25 0 705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9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165 0 336,'-10'25'64,"-6"0"-64,0 0-16,-5-2-48,-1-2 136,1 3 416,1-3 56,6 0-72,2 0-264,5 1-600,1-3 208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9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0 357 5001,'40'-12'536,"8"-6"320,3 2-191,6-4-433,1 3-120,6-1-176,2 0-40,2 0-56,3-1-41,-6-10-167,-6-4-200,-9-10-408,-8-5-104,-8 0 536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9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0 256,'0'36'-8,"2"1"48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9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27 2072,'13'0'48,"1"-4"-16,0 1 80,2-1 233,2 1 167,3-1 48,0 1-64,4-1-528,0 2-408,-2 2-496,2 0-177,-2 0 585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0.920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12219,'50'40'392,"49"-11"-64,25-3-280,40 2 8,20-2-56,19 2-24,16 1 24,22 3-120,2 0-408,28-7-1833,2-1 1513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9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5201,'23'35'104,"12"4"-192,8-5-64,10 0-112,6 0 24,10-6-64,6 2-240,8-9 352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9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31 720,'24'-9'32,"2"-2"-8,-1 6 344,2 0 304,-1 5 577,-1 5 207,2 7-56,-4 10-223,5 11-521,1 14-200,3 15-288,1 9-72,-2 14-128,-5 7-112,-10 4-472,-7 0-513,-16-11 609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9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3777,'50'37'544,"11"27"352,1 10-144,2 12-352,-2 8-192,-5 9-168,-6 5-16,-8 11 8,-8 4-40,-13 12-344,-5 3-320,-13 8-664,-6-2 648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09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4921,'32'29'40,"3"22"-208,-1 12 24,0 20 40,-4 11 80,-2 22 144,-1 8 8,-11 11-56,-6-2-40,-13-16-152,-11-12-160,-17-20-200,-4-5-480,-15-7 536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0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0 730 1664,'50'-18'240,"18"-5"160,11 4-39,10-4-121,0-2-88,-5-12 112,-10-13 144,-12-16 320,-3-3 80,-11-9-168,-4 0-152,-8-2-616,-2-2-568,-11 0 400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34 1 648,'-33'7'0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0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109 6 1184,'13'-4'592,"1"3"585,2 2-25,3 10-184,1 7-136,-1 19-96,-1 13 1,-4 23-25,-1 14-48,-8 28-256,-5 11-168,-11 11-280,-8 1-120,-10-10-176,-4-9-104,-12-10-760,-10-5-961,-12-6 1217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0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1 873 2721,'42'3'368,"15"-6"288,7-6-8,9-16 32,-4-9-104,-9-19-24,-5-9 8,-8-11-71,-1-7-97,0-7-224,0-2-136,0-7-448,-1 4-497,-10 3-999,-3 6 984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0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196 1 760,'-28'87'417,"-32"177"1,12 93-445,46-260 170,3-73-128,-4 48 0,1-63-37,1 0 0,-2 0-1,1 0 1,-1-1 0,-1 1 0,1-1 0,-1 1 0,-10 13 0,-5 6-40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0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1 658 2184,'43'-22'433,"12"-15"503,3-5-40,8-12 160,7-1-72,14-5-151,5-1-201,4-1-344,-5 4-112,-17 3-320,-10 3-304,-16 4-1153,-2-3 953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1.21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10962,'148'9'584,"36"1"57,13 0-201,30 2-568,10 0-224,0 5-337,6-1-335,-2 0 568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0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1 544,'35'16'16,"4"-2"-8,4 0-8,-4-3 16,-2-2 8,0-6 56,-5 1 16,-1-3 0,1-1-24,-2-1-80,-2-6-64,-5-4-40,-5-1 8,-9 1 0,-7 9-8,-6 4 64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0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12 2593,'55'3'168,"23"4"144,13 4 128,8 3 304,2 0 152,2-1 120,2-4-143,12-13-401,8-7-216,-5-12-712,-4 2-473,-26-2 489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0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3921,'9'55'296,"16"7"248,11 6-376,19 5 56,7 1-24,21 3-32,15-8-16,16-18-288,-1-5-320,-1-17 264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0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1872,'85'32'753,"9"-2"471,7-10-248,4-4-184,-6-9-464,-3-5-200,-3-8-624,-6-8-792,-11-11 728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1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1704,'24'16'576,"4"0"329,13 0-169,3 2-224,11 0-176,4-4-40,12-5-216,5-8-264,9-6-992,-3-7 712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3529,'44'5'352,"13"3"-40,16 4 224,5 0 8,13 3-200,6-1-88,6-11-104,-3-6-160,-10-18 8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1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1656,'11'16'624,"1"7"609,2 3-129,4 14-296,5 9-192,13 19-304,8 13-80,25 19-312,9 6-296,15-6-680,3-13-576,-2-30 864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1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43 0 2841,'0'11'624,"-5"16"776,0 5-176,-4 12 329,0 8-137,0 11-112,4 8-120,6 20-335,5 8-153,13 29-304,8 13-160,17 20-176,11 8-40,18-11-256,13-11-240,15-28-584,9-17-329,11-40 713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1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5057,'35'44'336,"49"-3"48,17-4-144,14-5-736,4-3-488,-3-17-424,-6-8 511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1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3689,'16'41'296,"9"-7"488,11-4-496,8 0 208,2 0-32,9-3-80,2-1-96,12-8-248,10-5-304,8-19 144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38.1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56 440,'2'-1'250,"30"-12"3556,-32 12-3577,0 1-1,0-1 1,1 0 0,-1 1-1,0-1 1,0 1 0,0-2-1,3 1-94,0 0 0,0 0 0,1 0-1,-1 0 1,0 0 0,0 1 0,1-1 0,-1 1-1,0 0 1,0 0 0,5 0 0,1 0 98,62-13 1292,-49 8-1265,0 1 0,0 1-1,33 0 1,368 12 212,-367-5-564,0 2-1,-1 3 1,-1 2 0,0 2-1,0 3 1,51 23 0,-98-36-285,1 0 0,-1 1 0,0 0 0,0 1 0,7 5 0,2 6-524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1.55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10586,'9'4'392,"59"0"-40,24 1 81,37-5-57,16-2-88,36-2-160,12-1-40,19 3-48,13 2-40,-2 2-48,1 7-40,7 5-192,-9 1-361,9-4 377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1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6713,'19'9'296,"11"3"305,15 2-249,13-1 472,8 1 128,21 2 232,16 2 57,41-1-217,16 1-168,23 0-400,12-2-208,11-11-376,4-6-256,-1-19-816,-3-10-673,-19-16 993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1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1144,'7'18'152,"7"-2"128,2 3-176,2 6-104,0 2 0,-2 3 96,-4 0 144,-5 2 305,-1-2 119,-4 2 128,-2 2-24,-6 10-152,-4 9-80,-5 17-200,-2 10-256,-3 14-816,1 3-528,-6 10 592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1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375 0 3601,'9'3'113,"-1"-1"1,1 2-1,-1-1 0,0 1 1,0 0-1,-1 0 0,1 1 1,-1 0-1,0 1 1,0-1-1,-1 2 0,0-1 1,0 0-1,0 1 0,-1 0 1,0 1-1,0-1 1,-1 1-1,0 0 0,0 0 1,-1 0-1,4 12 0,3 16 411,-1 0 0,-2 0 0,4 74 0,-8-41-533,-3 0-1,-3 0 1,-4 0-1,-2 0 1,-3-1-1,-3-1 1,-3 0-1,-3-1 1,-3-1-1,-3-1 1,-2-2-1,-3 0 1,-70 99-1,-75 65-2190,92-126 1318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1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454 0 3041,'0'18'256,"5"11"352,4 6-104,0 15 320,0 5 8,-2 16 0,-4 9-95,-5 10-225,-5 6-88,-10 9-192,-8-2-80,-16 0-120,-5 0-32,-16-2-56,-6 2-32,-8 2-272,-2-7-440,5-13 480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2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255 8 3857,'5'-5'240,"-1"3"56,-4 5-8,-6 12-136,-4 8-48,-8 10-24,-3 6 56,-6 11 104,-1 3 0,-4 10-64,-4 1-176,-3 10-800,-7 1 528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2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1 747 3169,'49'-56'264,"8"-6"208,0-2-240,0-3-112,0-1 0,-8 4 16,-1-1-8,-5 4-48,0 1-24,-3 1-104,1-1-144,-2 0 112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2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273 1 1896,'-16'19'112,"1"1"16,1 3-16,-4 4 233,-3 1 247,-4 2 272,0 2 32,1 2-264,-1 0-296,-2 1-504,0 3-448,-8 8 352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2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1 471 4353,'27'-23'344,"13"-14"272,10-4-320,7-7-48,5-2-104,4 2-96,3 0-24,6 4-8,3 0-80,-2 1-784,-7-1 600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2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 1 7226,'-3'5'-665,"8"-5"185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20.12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461 5 2272,'-4'-3'369,"-1"1"327,-4 7-448,-3 6-136,-10 10-264,-4 8-88,-10 12-56,-5 1 8,-7 10 160,-3 3 112,-11 5 136,-2 11-120,-16 9 48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1.85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11995,'37'6'328,"55"1"-152,28 1-88,42-2 0,26 0-48,20-6-56,12 0-64,27-5-360,-3 2-297,23-3-1607,4-2 1376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55.3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0 192 1408,'13'-14'192,"-3"1"240,1-1-7,-2-2 7,1 0-64,-4 0-160,-1 0-176,0 2-336,-3-2-208,2-2-257,-2 1-15,1-5 416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55.6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403 79 1200,'9'-9'1513,"-1"1"-1,0-1 1,-1-1-1,0 0 1,10-19 0,-17 29-1491,0 0 0,0 0 0,0 0 1,0-1-1,0 1 0,0 0 1,0 0-1,0 0 0,0 0 1,0 0-1,0-1 0,0 1 0,0 0 1,0 0-1,1 0 0,-1 0 1,0 0-1,0 0 0,0 0 1,0 0-1,0-1 0,0 1 0,0 0 1,1 0-1,-1 0 0,0 0 1,0 0-1,0 0 0,0 0 1,0 0-1,1 0 0,-1 0 0,0 0 1,0 0-1,0 0 0,0 0 1,0 0-1,1 0 0,-1 0 0,0 0 1,0 0-1,0 0 0,0 0 1,0 0-1,1 0 0,-1 0 1,0 0-1,0 0 0,0 1 0,0-1 1,0 0-1,0 0 23,1 0-23,-1 0 0,0 0 1,0 0-1,0 1 0,0-1 0,6 14 553,0 18-4,-6 22-69,-3 0 0,-2-1 0,-21 92 1,16-96-360,-144 695 429,-50 277-562,175-868-646,-12 76-5347,36-187 4463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6:59.9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 60 160,'-21'-5'7467,"9"42"-4398,11 5-2581,2-1 0,2 0 1,14 69-1,-12-83-394,7 30 34,30 85 1,6 23-16,-47-164-112,2 16 3,2 0 0,0 0 1,7 17-1,-10-31-5,-1 1 0,0-1 1,1 0-1,0 0 0,-1 0 1,1 0-1,0-1 0,1 1 1,-1 0-1,0-1 0,1 0 1,-1 1-1,1-1 0,0 0 1,0 0-1,0-1 0,0 1 1,0 0-1,0-1 0,0 0 1,0 0-1,1 0 0,3 1 1,-5-3 1,0 1 0,0-1 0,0 1 0,0-1 0,0 1 0,0-1 0,0 0 0,0 0 0,0 0 0,-1 0 0,1-1 0,0 1 0,-1 0 0,1-1 1,-1 1-1,1-1 0,-1 1 0,0-1 0,1 0 0,-1 1 0,0-1 0,0 0 0,0 0 0,0-3 0,21-55 70,-20 52-66,25-69 45,4 2-1,3 1 0,47-74 0,5-13-32,-18 35-335,-19 47-3572,-40 65 2589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7:56.6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372 240 3017,'18'-9'7133,"-18"8"-6987,11-35 1678,-8 25-964,-1 7-671,-1-1 1,1 0-1,-1 1 0,-1-1 0,1 0 1,-1 0-1,1 1 0,-1-1 0,-1 0 1,-1-9-1,2 13-146,0 0 0,0 0-1,0 0 1,-1 0 0,1 1 0,0-1 0,-1 0-1,1 0 1,-1 0 0,1 1 0,-1-1 0,1 0-1,-1 1 1,0-1 0,1 0 0,-1 1 0,0-1-1,0 1 1,1-1 0,-1 1 0,0-1 0,0 1 0,-1-1-1,1 1-15,-1 0 0,0 0 0,0 0 0,1 1 0,-1-1 0,0 0 0,1 1 0,-1-1 0,1 1 0,-1 0 0,0 0 0,1-1 0,-1 1 1,1 0-1,0 0 0,-1 0 0,-1 2 0,-6 6 104,0-1 0,1 1 0,0 1 0,0 0 0,1 0 0,0 0 0,1 1 0,0 0 0,-4 13 1,6-15-76,1 0 0,0-1 0,0 1 0,1 0 1,0 0-1,1 1 0,0-1 0,0 0 0,1 0 1,1 1-1,-1-1 0,4 15 0,-3-21-52,-1-1 0,1 1 0,0-1 0,0 0 0,0 0 0,0 1 0,0-1-1,1 0 1,-1 0 0,1 0 0,-1 0 0,1 0 0,0-1 0,0 1 0,-1 0-1,1-1 1,1 0 0,-1 1 0,0-1 0,0 0 0,4 2 0,-2-2 3,0-1 1,0 1-1,0-1 1,0 0-1,1 0 1,-1 0 0,0 0-1,0-1 1,0 1-1,0-1 1,8-3-1,-1 0 10,1-1-1,-1 0 1,0-1-1,-1 0 1,1-1-1,-1 0 1,14-13-1,-19 15-5,-1-1 0,0 1 0,0-1 0,0 1 0,0-1 0,-1 0 0,0 0 0,0-1 0,-1 1 0,0-1 0,0 1 0,0-1 0,-1 0 0,0 1 0,0-1 0,-1 0 0,0 0 0,0 0 0,-1 0 0,1 1 0,-4-13 0,2 14-4,1 0 0,-1 0-1,0 0 1,0 1-1,-1-1 1,1 1-1,-1 0 1,0 0 0,0 0-1,-1 0 1,1 0-1,-1 1 1,1-1-1,-1 1 1,-1 0-1,1 0 1,0 0 0,0 1-1,-1 0 1,0 0-1,1 0 1,-1 0-1,0 1 1,0-1-1,0 1 1,0 1 0,0-1-1,0 1 1,0-1-1,-7 2 1,4 0 1,-1 1 0,0 0 0,1 0 1,-1 1-1,1 0 0,0 0 0,0 1 0,0 0 1,0 1-1,0-1 0,1 2 0,0-1 0,0 1 1,1 0-1,0 0 0,0 1 0,0 0 0,1 0 1,-1 0-1,-5 12 0,7-12 11,0 0 1,0 1-1,0-1 1,1 1-1,0 0 1,0 0-1,1 0 1,0 0-1,1 0 1,0 1-1,0-1 0,0 0 1,1 1-1,1-1 1,-1 1-1,1-1 1,1 0-1,-1 0 1,2 0-1,-1 0 1,7 14-1,-6-18-14,1 1-1,-1-1 1,1 0-1,1 0 1,-1 0 0,1 0-1,-1-1 1,1 0-1,0 0 1,0 0 0,0 0-1,0-1 1,1 0-1,-1 0 1,1 0 0,-1-1-1,1 0 1,0 0-1,0-1 1,-1 1 0,1-1-1,0 0 1,0-1-1,8-1 1,1 0 5,0 0 1,0-1-1,-1-1 0,1 0 1,-1-1-1,0-1 0,0 0 1,17-11-1,-23 12 0,0-1 1,0-1-1,-1 1 1,0-1-1,0-1 0,0 1 1,-1-1-1,0 0 1,-1-1-1,0 1 1,0-1-1,-1 0 0,0 0 1,4-14-1,-6 18-4,-1-1 0,0 1 0,0-1 0,-1 1 0,0-1 0,0 1 0,0-1 1,0 1-1,-1-1 0,0 1 0,0 0 0,-1-1 0,1 1 0,-1 0 0,0 0 0,-1 0 0,1 0 0,-1 0 0,0 1 0,0-1 0,0 1 0,-1-1 0,0 1 0,1 0 0,-2 1 0,1-1 0,-7-4 0,3 3-7,-1 1-1,1 0 0,0 0 1,-1 1-1,0 0 0,0 1 0,0-1 1,0 2-1,0-1 0,0 1 1,0 1-1,-1 0 0,1 0 1,0 1-1,0 0 0,0 0 0,-1 1 1,2 1-1,-1-1 0,0 1 1,0 1-1,1 0 0,0 0 1,0 0-1,0 1 0,0 0 0,1 1 1,-12 11-1,12-11 9,0 1 0,1 0 0,-1 0 0,2 0 0,-1 1-1,1 0 1,0 0 0,1 1 0,0-1 0,0 1 0,1 0 0,-4 14 0,6-16-2,0 0 1,0 1-1,1-1 1,0 0 0,0 0-1,1 1 1,0-1-1,0 0 1,0 0-1,1 0 1,0 0-1,1 0 1,0 0-1,0 0 1,0-1-1,1 0 1,6 10-1,-5-11-3,-1 1-1,1-1 0,0-1 0,0 1 0,0-1 1,0 0-1,1 0 0,0 0 0,0-1 0,0 0 0,0 0 1,0 0-1,11 2 0,-5-2 3,-1-1 1,0 0-1,1-1 0,-1-1 1,1 0-1,0 0 0,19-4 1,-17 2 12,0-1-1,0 0 1,0-2 0,0 1 0,-1-2 0,0 0 0,0 0 0,0-1 0,-1-1 0,0 0 0,-1-1 0,1 0 0,13-15-1,-20 18-4,-1 0 1,0 0-1,0 0 0,-1-1 0,1 1 0,-2-1 0,1 0 0,-1 0 0,1 0 0,-2-1 0,1 1 0,-1 0 0,-1-1 0,1 1 0,-1-1 0,0 1 0,-1 0 0,0-1 0,0 1 0,0 0 0,-1-1 0,0 1 0,-1 0 0,1 0 0,-6-8 0,3 5-7,-1 0-1,0 0 1,0 1-1,-2 0 1,1 0-1,-1 0 1,0 1-1,0 0 1,-1 1 0,0 0-1,-1 0 1,0 1-1,0 0 1,0 0-1,-17-5 1,12 6-24,-1 1 0,1 0 0,-1 1 0,1 1 0,-1 0 0,0 1 0,0 1 0,0 1 0,-22 2 0,32-2 15,0 1 0,1-1 0,-1 1 0,0 0 0,0 0 0,1 0-1,-1 1 1,1 0 0,0 0 0,0 0 0,0 1 0,0 0 0,1 0-1,-1 0 1,1 0 0,0 1 0,0-1 0,1 1 0,-1 0 0,1 0-1,0 1 1,0-1 0,1 1 0,0-1 0,0 1 0,0 0 0,-1 9-1,1-1 4,0-1-1,1 1 0,0 0 1,2-1-1,-1 1 0,2 0 1,0-1-1,0 1 0,1-1 1,1 0-1,0 1 0,8 14 1,-9-21 1,1-1 1,-1 0 0,1 0 0,1 0 0,-1 0 0,1-1 0,0 1 0,0-1-1,1 0 1,-1-1 0,1 0 0,0 1 0,0-2 0,1 1 0,-1-1 0,1 0-1,0 0 1,-1-1 0,1 0 0,0 0 0,1-1 0,-1 1 0,0-2 0,12 1-1,-1-1 9,-1-1-1,0-1 0,0-1 1,0 0-1,0-1 0,-1-1 1,0-1-1,0 0 0,0-1 0,0-1 1,19-13-1,-29 17 1,0 0-1,0-1 1,0 1-1,-1-1 1,0 0 0,0-1-1,0 0 1,-1 1-1,0-1 1,0-1 0,0 1-1,-1 0 1,0-1-1,0 0 1,-1 0 0,0 0-1,0 0 1,0 0-1,-1 0 1,0 0 0,0-1-1,-1 1 1,0 0-1,-1-1 1,1 1 0,-1 0-1,-1 0 1,1-1-1,-4-8 1,2 7-10,-1 0 1,1 1-1,-2-1 1,1 1-1,-1 0 1,0 1-1,0-1 0,-1 1 1,0 0-1,-1 0 1,1 1-1,-1-1 1,0 2-1,-1-1 1,0 1-1,0 0 0,0 1 1,0-1-1,0 2 1,-1-1-1,0 1 1,0 1-1,0-1 1,0 1-1,0 1 0,0 0 1,-1 0-1,1 1 1,0 0-1,-15 3 1,12-2-11,-1 1 1,1 0-1,-1 1 1,1 0-1,0 1 1,0 1 0,1 0-1,-1 0 1,1 1-1,0 1 1,1 0-1,-1 0 1,1 1-1,1 0 1,0 1 0,0 0-1,0 0 1,1 1-1,1 0 1,0 1-1,0-1 1,-6 14 0,9-11 9,0-1 0,1 0 1,0 1-1,1 0 1,0-1-1,1 1 1,0 0-1,1 0 0,1 0 1,0 0-1,1 0 1,0-1-1,1 1 1,0-1-1,1 1 0,1-1 1,0 0-1,8 14 1,-9-18 1,1 0 0,0 0-1,0 0 1,1-1 0,0 0 0,0 0 0,1-1 0,0 1 0,0-1 0,1-1-1,-1 0 1,1 0 0,0 0 0,1-1 0,-1 0 0,1-1 0,-1 1 0,1-2-1,0 1 1,0-1 0,1-1 0,-1 0 0,0 0 0,0-1 0,18-1 0,-14-1 6,0-1 0,-1 0 0,1 0 0,-1-1 0,1-1 0,-1 0 0,-1-1 0,1 0 0,-1-1 0,0 0 0,0-1 0,-1 0 0,18-19 0,-21 20 4,0-1 0,-1 0 0,0-1 0,0 1-1,-1-1 1,0 0 0,-1-1 0,0 1 0,0-1-1,-1 0 1,0 0 0,-1 0 0,0 0 0,0 0-1,-1 0 1,-1 0 0,0-1 0,-1-11 0,-1 7-6,0 1 1,-1 0 0,-1 0-1,0 0 1,-1 0 0,-1 1-1,0 0 1,-1 0 0,0 0-1,-1 1 1,0 0 0,-12-14-1,12 18-15,-1 1 0,1-1 0,-1 1 0,0 1 0,0-1 0,-1 2 0,0-1 0,0 1 0,0 1 0,-1 0 0,0 0 0,0 1 0,0 0 1,0 1-1,0 1 0,-12-1 0,10 1 2,1 1 1,-1 0 0,1 1-1,-1 1 1,1 0 0,0 1-1,0 0 1,0 0 0,0 1 0,0 1-1,1 0 1,0 1 0,0 0-1,0 1 1,1 0 0,0 0 0,0 1-1,1 1 1,0-1 0,1 2-1,0-1 1,0 1 0,1 0-1,0 1 1,0-1 0,2 1 0,-1 1-1,1-1 1,1 1 0,0 0-1,1 0 1,0 0 0,1 0-1,0 1 1,0 20 0,2-16 8,1 0 0,0 0 0,1 0 0,1-1 0,1 1 0,0-1 0,1 0 0,1 0 0,0-1 0,1 1 1,16 24-1,-20-34 2,1-1 0,0 1 1,1-1-1,-1 0 0,1 0 1,0-1-1,0 0 0,0 1 1,1-1-1,-1-1 0,1 1 1,0-1-1,0 0 1,0-1-1,1 1 0,-1-1 1,0 0-1,1-1 0,0 0 1,-1 0-1,1 0 0,0-1 1,-1 0-1,1 0 0,0-1 1,-1 1-1,1-1 0,0-1 1,-1 0-1,1 0 1,9-4-1,0-1 5,0-1 0,0 0 0,-1-2 0,0 1 0,-1-2 0,0 0 0,-1 0 0,0-2 0,-1 1 0,0-2 0,-1 1 0,-1-1 0,0-1 0,8-17 0,-13 23-1,0-1-1,-1 0 0,0 0 0,-1 0 0,0 0 0,-1 0 1,0-1-1,-1 1 0,0-1 0,0 1 0,-1-1 0,0 1 1,-1-1-1,-1 1 0,1-1 0,-2 1 0,1-1 0,-1 1 1,-1 0-1,0 1 0,0-1 0,-1 0 0,-1 1 0,-9-14 1,5 12-16,0 0 0,-1 1 0,0 0 0,0 0 0,-1 2 0,-1-1 1,1 2-1,-1-1 0,0 2 0,-1 0 0,0 0 0,0 1 0,0 1 1,0 0-1,-1 1 0,1 1 0,-1 0 0,-18 1 0,21 0-3,-1 1 0,1 1 0,-1 0 0,1 1 0,0 0 0,0 1 0,-1 0 0,2 1 0,-1 0 0,0 1 0,1 0 0,0 1 0,0 0 0,0 1 0,1 0-1,0 1 1,1 0 0,0 1 0,0 0 0,0 0 0,-12 19 0,16-20 16,2 1-1,-1-1 1,1 1-1,0-1 0,1 1 1,0 0-1,1 0 1,0 0-1,0 0 1,1 0-1,0 0 1,0 0-1,1 1 1,0-1-1,1 0 1,0-1-1,0 1 1,1 0-1,0-1 0,9 16 1,-3-6 2,0 0-1,2-1 1,0 0 0,1-1-1,0-1 1,2 0 0,-1 0-1,26 19 1,-28-26-19,0-1-1,0-1 0,0 0 0,1-1 1,0 0-1,0-1 0,0 0 1,0 0-1,1-2 0,-1 1 1,1-2-1,0 0 0,0 0 1,-1-1-1,1-1 0,0 0 0,0-1 1,16-4-1,-6 0-385,-1 0 0,0-2-1,0-1 1,-1 0 0,0-2-1,-1 0 1,0-2 0,-1 0 0,22-19-1,2-13-2006,-9-8 905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7:57.3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 3 3793,'5'-2'400,"0"4"344,2 3-96,0 6 440,1 5 81,-7 7 207,-1 7 24,-3 14-392,-4 4-215,0 13-385,-2 1-184,0 2-224,2-2-64,3-7-168,-1-5-136,3-13-473,0-7-479,-1-7 728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7:57.6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 0 6617,'-2'1'312,"0"0"0,-1 0 0,1 0 0,0 0 0,0 1 0,0-1 0,-1 1 1,1-1-1,1 1 0,-1 0 0,0-1 0,0 1 0,1 0 0,-1 0 0,1 0 0,-1 1 0,0 1 0,2-2-202,1 0 0,-1-1 0,1 1 1,0 0-1,-1-1 0,1 1 1,0 0-1,0-1 0,0 1 0,0-1 1,0 1-1,1-1 0,-1 0 1,0 1-1,1-1 0,-1 0 0,0 0 1,1 0-1,0 0 0,-1 0 1,1-1-1,-1 1 0,1 0 0,0-1 1,0 1-1,1 0 0,19 7 74,1 0 0,-1-1 0,2-1-1,-1-2 1,0 0 0,44 1 0,144-12-1340,-83-10-1866,-69 5 1840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8:00.6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243 254 2497,'2'0'289,"0"0"1,0-1 0,0 1 0,0 0 0,0-1 0,0 0 0,0 1 0,-1-1 0,1 0 0,0 0 0,0 0 0,-1 0 0,1 0 0,0 0 0,-1 0 0,1-1 0,-1 1 0,0-1 0,1 1 0,-1-1 0,0 1-1,0-1 1,0 0 0,0 1 0,0-1 0,-1 0 0,1 0 0,0 0 0,-1 0 0,1 0 0,-1 0 0,0 0 0,0 0 0,0-3 0,1 3-199,-1 0 1,-1 0-1,1 0 0,0-1 1,0 1-1,-1 0 1,1 1-1,-1-1 1,1 0-1,-1 0 0,0 0 1,0 0-1,0 0 1,0 1-1,0-1 0,0 0 1,-1 1-1,1-1 1,0 1-1,-1-1 0,1 1 1,-1 0-1,0-1 1,1 1-1,-1 0 0,0 0 1,0 0-1,0 1 1,0-1-1,1 0 0,-1 1 1,0-1-1,0 1 1,0 0-1,-3-1 0,-2 2-37,0 0 0,0 0 0,0 0 0,0 1 0,0 0 0,1 1 1,-1-1-1,1 1 0,-1 0 0,1 1 0,0 0 0,0 0 0,1 0 0,-1 1 0,1-1 0,0 1 0,0 0 0,0 1 0,1-1 0,-5 9 0,0-2-16,1 0-1,0 1 1,1 1 0,1-1 0,0 1 0,1 0 0,0 1 0,-4 24-1,8-31-19,0 0 1,0-1-1,1 1 0,0 0 0,1 0 0,0-1 0,0 1 0,0 0 0,1-1 0,0 1 0,1-1 0,0 0 1,0 0-1,0 0 0,1 0 0,0 0 0,10 12 0,-9-15-13,0 1 0,0 0 0,1-1 0,-1 0 0,1 0 0,0-1 0,0 0 0,0 0 0,0 0 0,1-1 0,-1 1 0,1-2 0,0 1 0,-1-1 0,1 0 0,0 0 0,0-1 0,0 0 0,0 0 0,11-2 0,-4-1 22,1-1 0,0 0 0,-1-1 0,0 0 0,0-2 0,0 1 0,-1-2-1,0 0 1,0 0 0,-1-1 0,0-1 0,-1 0 0,0-1 0,0 0 0,-1 0 0,15-25 0,-20 29 3,-1 0 0,0-1 0,0 0 0,0 0 0,-1 0 0,-1 0 0,0 0 0,0-1 0,0 1 0,-1-1 1,0 0-1,-1 1 0,0-13 0,-1 14-10,-1-1 1,0 1 0,0 0-1,-1 0 1,1 0-1,-2 0 1,1 1 0,-1-1-1,0 1 1,0 0-1,0 0 1,-1 0 0,0 0-1,-1 1 1,1 0 0,-1 0-1,-9-6 1,6 5-29,0 0-1,-1 0 1,0 1 0,0 1 0,0 0 0,0 0 0,-1 1 0,1 0 0,-1 0-1,0 2 1,0-1 0,0 1 0,0 1 0,0 0 0,0 0 0,-19 5-1,22-4 10,1 1-1,0 0 0,0 1 0,0-1 0,1 1 1,-1 1-1,1-1 0,0 1 0,-1 1 0,2-1 1,-1 1-1,0 0 0,1 0 0,0 0 0,0 1 1,1 0-1,-1 0 0,1 0 0,1 0 0,-1 1 0,1-1 1,0 1-1,1 0 0,-1 0 0,-1 12 0,2-7 10,0 0 0,1-1-1,1 1 1,0 0 0,0 0-1,1 0 1,1 0 0,0-1-1,0 1 1,1-1 0,1 1-1,0-1 1,1 0 0,0 0-1,0-1 1,1 1 0,12 15-1,-12-19-6,0 0 0,0 0 0,1 0-1,0-1 1,0 1 0,1-2 0,0 1 0,0-1 0,0 0-1,1-1 1,-1 0 0,1-1 0,0 1 0,0-2 0,0 1-1,1-1 1,-1 0 0,1-1 0,-1 0 0,1-1-1,-1 0 1,12-2 0,-9 1 9,0-2 0,1 1-1,-1-2 1,0 1 0,-1-2 0,1 1-1,-1-2 1,0 1 0,0-2-1,-1 1 1,1-2 0,-2 1 0,1-1-1,-1-1 1,16-18 0,-20 20 7,0-1-1,0 0 1,0 0-1,-1 0 1,0 0 0,-1-1-1,0 0 1,0 0-1,-1 0 1,0 0 0,0 0-1,-1 0 1,-1 0 0,1 0-1,-2-1 1,1 1-1,-1 0 1,0 0 0,-1 0-1,0 0 1,-1 0 0,-3-10-1,2 11-16,0 0 0,-1 0 0,0 0 0,0 0 0,-1 1 0,0 0 0,0 0 0,-1 0 0,1 1 0,-1 0 0,-1 0 0,1 1 0,-1 0 0,0 0 0,0 1 0,-1 0 0,1 0 0,-1 1 0,0 0 0,0 1 0,0 0 0,0 0 0,0 1 0,-14 0 0,11 0-12,0 0 0,1 1 1,-1 1-1,0 0 1,0 1-1,0 0 1,1 1-1,-1 0 1,1 0-1,0 2 1,0-1-1,0 1 0,1 1 1,0 0-1,0 0 1,0 1-1,1 1 1,-15 14-1,16-12 15,1 1 1,0 0-1,1 1 0,0 0 0,1 0 0,1 0 0,-1 0 1,2 1-1,0-1 0,0 1 0,2 0 0,-1 0 1,1 0-1,1 0 0,1 0 0,0 0 0,0 0 0,1 0 1,1 0-1,0-1 0,6 17 0,-5-19-2,1 1 0,-1-1-1,1 0 1,1-1 0,0 1-1,0-1 1,1 0 0,0-1-1,1 0 1,0 0 0,10 8 0,-11-11-2,1 0 1,-1 0 0,1-1-1,-1-1 1,1 1 0,1-1-1,-1-1 1,0 1 0,0-1-1,1-1 1,0 1 0,-1-2-1,1 1 1,-1-1 0,14-2 0,-6 0 6,-1 0 0,0-2 0,0 0 0,0 0 1,-1-1-1,1-1 0,-1-1 0,0 0 0,-1-1 0,0 0 1,0-1-1,-1 0 0,0-1 0,-1-1 0,20-22 1,-23 23 8,-1 0 0,0 0 0,-1-1 1,0 0-1,0 0 0,-2 0 0,1-1 1,-1 0-1,-1 0 0,0 0 0,-1 0 1,0 0-1,0 0 0,-2-1 0,0 1 1,0-1-1,-1 1 0,0 0 1,-1 0-1,-5-17 0,3 18-16,0 1 0,0 0 0,-1 0 0,-1 1 0,1 0 0,-2 0 0,1 0 0,-1 0 0,-1 1 0,1 0 1,-1 1-1,-1 0 0,1 0 0,-1 0 0,-1 1 0,1 1 0,-1 0 0,0 0 0,0 1 0,0 0 0,0 0 0,-14-1 0,11 1-21,0 2-1,0 0 1,0 1-1,0 0 1,0 0-1,0 2 1,-1 0-1,1 0 1,0 1-1,1 1 1,-1 0-1,0 1 1,1 0-1,-1 1 1,1 0-1,1 1 1,-1 0-1,-14 11 1,20-12 8,0 0 1,1 0-1,-1 1 1,1 0-1,1-1 1,-1 2-1,1-1 1,0 0-1,0 1 1,1 0-1,0 0 1,0 0-1,1 0 1,0 0-1,-3 15 1,4-11-2,1-1-1,0 1 1,0-1 0,1 1-1,0 0 1,1-1 0,0 1 0,1-1-1,0 0 1,7 16 0,-5-15-6,0 0 0,1 0 1,0-1-1,0 0 0,1 0 0,1-1 1,-1 0-1,1 0 0,1-1 1,0 0-1,0 0 0,1-1 0,-1 0 1,1-1-1,1 0 0,-1-1 1,1 0-1,0 0 0,1-1 0,20 4 1,-18-7 6,-1-1 1,0 0 0,1-1 0,-1-1-1,0 0 1,1-1 0,-1 0-1,-1-1 1,1-1 0,-1 0-1,1 0 1,-1-1 0,-1-1-1,1 0 1,-1-1 0,0 0-1,-1 0 1,18-20 0,-22 22 35,0-1 0,0 1 0,-1-1 0,0-1 0,-1 1 0,1-1 0,-1 0 0,-1 0 0,0 0 0,0 0 0,0 0 0,-1-1 0,0 0 0,-1 1 0,0-1 0,0 0 0,-1 1 0,0-1 0,0 0 0,-1 0 0,0 1 0,-1-1 0,0 0 0,-1 1 0,1 0 0,-1-1 0,-1 1 0,0 0 0,-8-12 0,6 11-11,-1 0 1,0 0-1,-1 1 0,0 0 0,0 0 0,-1 1 1,0 0-1,-1 1 0,1 0 0,-1 0 1,0 1-1,0 0 0,-1 1 0,1 0 0,-1 1 1,0 0-1,0 0 0,-1 1 0,1 1 0,0 0 1,0 1-1,-1 0 0,-14 2 0,9-1-7,1 2-1,-1 0 1,1 1-1,0 0 1,0 1-1,0 1 0,0 1 1,1 0-1,0 1 1,1 0-1,0 2 1,0-1-1,1 2 0,0 0 1,-13 14-1,14-10 11,0 1 0,1 0 0,1 1-1,0 0 1,1 0 0,1 1 0,1 0-1,1 0 1,0 1 0,-3 19-1,7-24-4,0-1-1,0 1 1,1-1-1,1 1 0,0 0 1,1-1-1,1 1 0,0 0 1,1-1-1,0 0 0,1 0 1,0 0-1,1 0 0,1-1 1,7 13-1,-10-19-8,1 0 1,0-1-1,1 0 0,-1 0 0,1 0 1,0 0-1,1 0 0,-1-1 0,1 0 0,-1-1 1,1 1-1,0-1 0,1 0 0,-1 0 1,0-1-1,8 2 0,-3-2 2,0 0 0,1-1 0,-1 0-1,0-1 1,0 0 0,0-1 0,0-1 0,0 1-1,14-5 1,0-2 15,0-1 0,-1-1 0,0-1-1,0-1 1,-1-1 0,-1-2 0,37-29 0,-46 31 9,-2 1 0,0-2 1,0 0-1,-1 0 0,-1-1 0,0 0 1,-1 0-1,-1-1 0,0 0 0,-1 0 1,-1-1-1,-1 1 0,0-1 1,-1 0-1,-1-1 0,0 1 0,-2 0 1,0-1-1,-2-20 0,0 25 2,0-1 0,-1 1 0,0 0-1,-1-1 1,0 2 0,-1-1 0,-1 0 0,0 1-1,0 0 1,-17-22 0,16 26-30,0 0 1,-1 1-1,1 0 0,-2 0 1,1 0-1,-1 1 0,0 1 1,0-1-1,0 1 0,-1 1 1,0 0-1,0 0 1,0 1-1,0 0 0,-14-1 1,11 2-23,0 0 1,0 1-1,0 1 0,0 0 1,-1 1-1,1 0 1,0 1-1,0 1 1,0 0-1,1 1 1,-1 0-1,1 1 1,0 0-1,0 1 1,0 0-1,1 1 1,0 0-1,0 1 0,-13 13 1,12-10 8,2 1 0,0 0 0,0 1 0,1 0-1,1 0 1,0 1 0,1 0 0,0 1 0,1 0 0,1 0 0,0 0 0,1 0 0,1 1 0,0 0 0,-1 29-1,4-23 18,0-1-1,2 1 1,0-1-1,1 0 0,1 1 1,2-1-1,0-1 0,1 1 1,10 21-1,-13-34 4,0 0 0,0 0-1,1-1 1,0 0 0,0 0 0,1 0 0,0 0-1,0-1 1,0 0 0,1 0 0,0-1 0,0 0 0,0 0-1,1-1 1,0 0 0,0 0 0,0-1 0,0 0 0,0 0-1,1-1 1,-1 0 0,1 0 0,-1-1 0,18 1 0,-5-3 8,-1 0 1,0-1 0,0-2 0,1 1 0,-2-2 0,1-1 0,-1-1 0,0 0 0,0-1 0,25-16 0,-34 18-2,0-1 1,0 0-1,-1-1 0,0 0 1,-1 0-1,0-1 1,0 0-1,-1-1 1,0 0-1,0 0 0,-1 0 1,-1-1-1,0 0 1,0 0-1,-1 0 1,0 0-1,-1-1 1,3-23-1,-4 20 2,-2 0 0,0 0 1,0 0-1,-1 0 0,-1 0 1,-1 0-1,0 0 0,-1 0 0,0 1 1,-1 0-1,-1 0 0,0 0 0,-1 0 1,0 1-1,-1 0 0,-14-16 0,15 21-26,0 0 0,0 1 0,-1 0 0,0 0 0,0 1 0,-1 0 0,0 0 0,0 1 0,0 0 0,0 1 0,-1 0 0,0 0 0,0 1 0,0 1 0,0-1 0,-1 2 0,1-1 0,0 1 0,-1 1 0,1 0-1,-1 0 1,1 1 0,-1 1 0,-14 3 0,13-1 7,-1 1 0,1 0 0,0 0 0,0 1 0,1 1 0,0 0 0,0 0 0,1 1 0,0 1 0,0 0 0,0 0 0,2 1 0,-1 0 0,1 0-1,1 1 1,-1 0 0,2 1 0,0-1 0,0 1 0,1 0 0,1 1 0,0-1 0,0 1 0,-1 15 0,2-15 10,1-1 0,0 1 0,1 0 0,1 0 0,0 0 1,1-1-1,0 1 0,1 0 0,0 0 0,1-1 0,1 1 0,0-1 0,0 0 0,1 0 1,1-1-1,0 1 0,0-1 0,1-1 0,1 1 0,0-1 0,0 0 0,1-1 0,0 0 1,19 15-1,-17-18 1,-1-1 1,0 0 0,1 0-1,0-1 1,0 0-1,1-1 1,-1 0 0,1-1-1,-1-1 1,1 1 0,0-2-1,-1 0 1,1 0-1,0-1 1,-1 0 0,1-1-1,-1-1 1,1 1 0,-1-2-1,0 0 1,0 0-1,0-1 1,10-6 0,-8 4 2,-1 0 0,0-1 0,0-1 0,0 0 0,-1 0 0,0-1 0,-1-1 0,0 0 0,-1 0 0,0 0 0,-1-2 0,0 1 0,-1-1 0,0 0 0,-1 0 0,0 0 0,-2-1 0,5-16 0,-7 18 1,0 0 1,-1-1 0,-1 1-1,1-1 1,-2 1 0,0-1-1,0 1 1,-2 0 0,1 0-1,-1 0 1,-1 0 0,0 0-1,-1 0 1,-8-14 0,9 19-24,-1-1 1,0 2-1,-1-1 1,1 1 0,-1 0-1,-1 0 1,1 0-1,-1 1 1,0 0 0,0 0-1,0 1 1,-1 0 0,1 0-1,-1 1 1,0 0-1,0 0 1,-1 1 0,1 0-1,0 0 1,-1 1-1,-15-1 1,12 3-9,-1-1 1,0 2-1,0-1 0,0 2 0,0 0 1,1 0-1,0 1 0,0 1 0,0 0 1,0 1-1,1 0 0,-1 0 1,2 2-1,-1-1 0,1 1 0,0 1 1,1-1-1,0 2 0,-15 18 0,17-19 21,1 0 0,0 1-1,0 0 1,1 0-1,1 0 1,-1 0 0,2 1-1,-1 0 1,2 0-1,-1 0 1,1 0 0,1 0-1,0 0 1,1 0 0,0 1-1,0-1 1,2 0-1,-1 0 1,1 0 0,1 0-1,0 0 1,0 0-1,6 11 1,-6-16 6,-1-1 0,1 0-1,0 0 1,0 0 0,1 0 0,0 0-1,0-1 1,0 1 0,0-1 0,1 0-1,-1-1 1,1 1 0,0-1 0,0 0-1,0 0 1,1 0 0,10 3 0,-8-4 3,0 0 0,1-1 0,-1 0 0,0-1 1,1 0-1,-1 0 0,0-1 0,1 0 0,-1 0 1,0-1-1,14-5 0,-7 2 0,0-1 1,0-1-1,0-1 1,-1 0-1,0-1 1,0 0-1,-1-1 1,-1-1-1,0 0 0,0-1 1,-1 0-1,15-21 1,-22 27-10,-1 0 1,0 0-1,-1 0 1,1-1-1,-1 1 1,0 0-1,-1-1 0,0 1 1,0-1-1,0 0 1,-1 0-1,0 1 1,0-1-1,0 0 1,-1 1-1,0-1 1,-1 1-1,0-1 1,-4-11-1,4 14-10,0 0-1,0 0 0,0 0 1,-1 0-1,1 1 1,-1-1-1,0 1 1,0-1-1,0 1 0,-1 0 1,1 1-1,-1-1 1,0 0-1,0 1 1,1 0-1,-1 0 1,-1 0-1,1 0 0,0 1 1,0 0-1,-1 0 1,1 0-1,-1 0 1,1 1-1,0-1 1,-1 1-1,1 0 0,-1 1 1,1-1-1,-5 2 1,-3 0-14,0 2 0,1 0 1,0 0-1,0 1 1,0 0-1,0 1 0,1 0 1,0 1-1,0 0 0,1 1 1,0 0-1,-13 15 0,16-18 25,1 1-1,0 0 0,0 1 1,1-1-1,-1 1 1,1 0-1,1 0 0,0 0 1,0 0-1,0 1 0,1-1 1,0 1-1,0 0 0,1-1 1,0 1-1,0 0 0,1 0 1,0 0-1,0 0 0,2 9 1,-1-14 5,0 1 0,0-1 0,0 0 0,0 0 0,0 0 0,1 0 0,-1 0 0,1 0 0,0 0 1,0-1-1,0 1 0,0 0 0,1-1 0,-1 0 0,1 1 0,-1-1 0,1 0 0,0-1 0,0 1 0,-1 0 1,1-1-1,0 1 0,1-1 0,-1 0 0,0 0 0,0 0 0,1-1 0,-1 1 0,0-1 0,0 0 1,1 0-1,-1 0 0,1 0 0,-1 0 0,0-1 0,0 1 0,5-3 0,4 0 9,0 0 0,0-1 1,-1-1-1,0 0 0,0 0 0,0-1 0,-1-1 0,0 0 0,11-9 0,-12 7 1,0 0 0,0-1 0,-1 0 0,0 0 0,0-1 0,10-22-1,-15 27-9,0-1 0,0 0 0,0 1 0,-1-1 0,-1 0 0,1 0 0,-1 0 0,0-1 0,0 1 0,-1 0 0,0 0 0,-1-1 0,-2-13-1,3 19-12,-1 0 0,0 0 0,0-1 0,0 1 0,0 0 0,0 0 0,0 0 0,0 0 0,-1 0 0,1 0 0,-1 1 0,1-1 0,-1 0 0,0 1 0,0-1 0,0 1 0,0 0 0,0-1 0,0 1 0,0 0 0,0 0 0,0 0 0,-1 1 0,1-1 0,0 1 0,-1-1 0,1 1 0,0 0 0,-1-1 0,1 1 0,0 0 0,-1 1 0,1-1 0,0 0 0,-1 1 0,1-1-1,0 1 1,-4 1 0,-2 1-16,0-1 0,0 2 0,0-1 0,0 1-1,1 0 1,-1 1 0,1-1 0,0 2 0,-8 7-1,7-4 19,1 0-1,0 0 1,0 1 0,1 0-1,0 0 1,1 0-1,0 1 1,-5 16-1,8-22 8,1-1-1,-1 1 1,1 0 0,0 0-1,1 0 1,-1 0-1,1 1 1,0-1 0,0 0-1,1 0 1,0 0-1,-1 0 1,2 0 0,-1 0-1,0 0 1,1-1-1,0 1 1,0 0 0,1-1-1,-1 1 1,6 6-1,-7-9 4,1-1-1,0 1 1,0 0-1,-1-1 1,1 1-1,0-1 0,1 0 1,-1 0-1,0 1 1,0-1-1,0-1 1,1 1-1,-1 0 0,0 0 1,1-1-1,-1 0 1,0 1-1,1-1 1,4 0-1,-3-1 2,1 0 1,-1 0-1,0 0 1,1 0-1,-1-1 0,0 1 1,0-1-1,0 0 1,0-1-1,4-2 0,-1 0 0,0 0-1,0-1 0,-1 0 1,0 0-1,0-1 0,0 1 1,-1-1-1,0-1 0,0 1 0,5-14 1,-8 17-11,0-1 0,-1 0 0,1 0 0,-1 0 0,-1 0 0,1-1 0,-1 1 1,1 0-1,-1 0 0,-1 0 0,1 0 0,-1 0 0,0 0 0,0 0 0,-1 0 0,1 0 0,-1 0 0,0 0 1,0 1-1,-1-1 0,1 1 0,-5-6 0,4 7-6,0 0-1,-1 0 1,1 0 0,-1 1 0,1-1-1,-1 1 1,0 0 0,0 0-1,0 0 1,0 1 0,0 0 0,-1-1-1,1 1 1,0 1 0,0-1-1,-1 1 1,1-1 0,-1 1 0,1 0-1,0 1 1,-1-1 0,1 1 0,0 0-1,-1 0 1,1 0 0,-5 3-1,-1 0 12,0 1 0,1 1 0,0 0 0,0 0 0,0 1 0,1 0 0,0 0 0,0 1 0,1 0 0,0 0 0,0 1 0,1 0 0,0 0 0,1 0 0,0 1 0,-7 19 0,8-20 10,0 0 0,1 0 1,0 1-1,1-1 0,0 1 0,0 0 1,1 0-1,0-1 0,1 1 1,0 0-1,1 0 0,0 0 0,1-1 1,-1 1-1,2-1 0,-1 1 1,2-1-1,7 17 0,-8-21-11,0-1-1,0 1 0,1-1 1,0 1-1,0-1 1,0 0-1,0-1 0,1 1 1,0-1-1,-1 0 1,1 0-1,0 0 0,1 0 1,-1-1-1,0 0 1,1 0-1,-1-1 0,7 2 1,-3-2-1,-1-1 0,1 0 1,-1 0-1,1-1 0,-1 1 0,1-2 1,-1 1-1,0-2 0,1 1 0,-1-1 1,11-5-1,-8 3-73,0-1 0,-1 0 0,0-1 0,0 0 0,-1-1 1,1 0-1,-2 0 0,9-10 0,-12 12-79,0 0 1,0-1-1,-1 0 1,0 1-1,0-1 1,-1-1-1,0 1 1,0 0-1,0-1 1,-1 0-1,-1 1 0,2-10 1,-3 10-341,0 0-1,0 0 1,-1 0-1,1 0 1,-2 1-1,1-1 1,-1 0 0,-3-7-1,-12-21-1091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8:06.3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331 94 2000,'-16'-16'10921,"15"14"-10747,-1-1 0,1 0 0,-1 0 0,1 0-1,-1 1 1,0-1 0,0 1 0,0 0-1,0-1 1,-1 1 0,1 0 0,0 0 0,-1 0-1,0 1 1,1-1 0,-1 1 0,0-1 0,0 1-1,0 0 1,0 0 0,-5-1 0,4 2-77,0 0 1,-1 0-1,1 1 1,-1-1 0,1 1-1,0 0 1,0 0-1,-1 1 1,1-1-1,0 1 1,0 0 0,0 0-1,-5 4 1,-4 3 14,1 1 1,1 0-1,-1 1 1,2 0-1,-1 0 1,2 1-1,-15 23 1,17-23 17,1 0 1,1 1 0,0-1-1,0 1 1,2 0-1,-1 1 1,2-1 0,0 1-1,-1 18 1,3-28-103,0-1-1,0 1 1,0 0 0,0-1-1,1 1 1,0 0 0,-1-1-1,1 1 1,1-1 0,-1 1-1,0-1 1,1 0 0,0 1-1,0-1 1,0 0 0,0 0-1,0 0 1,1 0 0,-1-1 0,1 1-1,0-1 1,0 1 0,0-1-1,0 0 1,0 0 0,0-1-1,0 1 1,1 0 0,-1-1-1,1 0 1,-1 0 0,1 0-1,-1 0 1,1-1 0,0 1 0,-1-1-1,1 0 1,7-1 0,-1 1 2,-1-2 0,1 1 0,0-2 1,-1 1-1,0-1 0,0 0 1,0-1-1,0 0 0,0-1 0,-1 0 1,1 0-1,-1-1 0,-1 0 1,1 0-1,11-13 0,-11 10 7,0 1 0,0-1 0,-1-1 1,0 0-1,-1 0 0,0 0 0,-1 0 0,0-1 0,-1 0 0,0 0 0,0 0 0,3-22 0,-7 28-20,1 0 0,-1 1-1,0-1 1,-1 0-1,1 0 1,-1 0-1,0 0 1,0 1 0,-1-1-1,1 0 1,-1 1-1,0-1 1,0 1-1,0 0 1,-1-1 0,0 1-1,0 1 1,0-1-1,0 0 1,-7-6-1,3 5-3,0 0 0,0 1 0,0-1 0,-1 2 0,0-1 0,0 1 0,0 0 0,0 0 0,0 1 0,0 0 0,-15-1 0,12 2-11,0 1 0,0 0 0,0 0 0,0 1 0,0 0 0,0 1 0,0 1 0,1-1 0,-12 6 0,16-6-6,1 0 1,-1 1-1,1 0 1,-1 0-1,1 1 1,0-1-1,0 1 1,1 0-1,-1 0 1,1 1-1,0-1 1,0 1-1,0 0 1,1 0-1,-1 0 1,-2 7 0,3-4 1,1-1 1,0 1 0,0 0 0,1 0 0,0 0 0,0 0 0,1 0 0,0 0 0,0 0-1,1 0 1,0 0 0,0 0 0,3 9 0,0-5 1,0 0 0,1 0 0,0-1 1,1 0-1,0 0 0,1 0 0,0-1 0,11 14 0,-10-16 4,0 0 1,0 0-1,1-1 0,0 0 0,0 0 0,0-1 0,1 0 0,0-1 1,14 6-1,-17-8 2,0-1 1,0 0-1,0-1 1,0 1 0,1-2-1,-1 1 1,0-1-1,0 0 1,1 0-1,-1-1 1,0 1-1,0-2 1,0 1-1,0-1 1,7-3 0,-9 3 8,0-1 1,0 1-1,0-1 1,0 0-1,-1 0 1,1-1 0,-1 1-1,0-1 1,0 0-1,0 0 1,-1-1-1,1 1 1,-1-1 0,0 0-1,0 0 1,-1 0-1,1 0 1,-1 0-1,0 0 1,-1 0-1,1-1 1,-1 1 0,0-1-1,-1 0 1,1 1-1,-1-1 1,0 1-1,0-1 1,-1 0 0,0 1-1,0-1 1,-3-8-1,2 5 0,0 0-1,-1 0 1,0 0-1,-1 1 1,0-1-1,0 1 1,-1 0-1,0 0 1,-1 1 0,1-1-1,-1 1 1,-1 1-1,1-1 1,-1 1-1,-1 0 1,1 0-1,-1 1 1,0 0-1,-11-5 1,11 7-17,0 1 0,-1 0 1,0 0-1,1 1 0,-1 0 1,0 1-1,0 0 0,1 0 1,-1 0-1,0 1 0,0 1 1,1 0-1,-1 0 0,1 0 1,0 1-1,0 0 0,-1 1 1,2 0-1,-1 0 0,1 1 1,-1 0-1,1 0 0,-12 12 1,13-11-4,1-1-1,0 1 1,0 0 0,1 0 0,0 0-1,0 1 1,0 0 0,1-1 0,0 1-1,0 1 1,1-1 0,0 0 0,0 0-1,1 1 1,-1-1 0,2 1 0,-1 0-1,1-1 1,0 1 0,1-1 0,0 1-1,0-1 1,0 1 0,1-1 0,0 1-1,1-1 1,0 0 0,3 7 0,-1-6-2,0-1 1,0 1-1,1-1 0,0 0 1,0 0-1,1 0 1,0-1-1,0 0 1,0-1-1,1 0 1,-1 0-1,1 0 0,1-1 1,-1 0-1,0 0 1,1-1-1,0-1 1,0 1-1,16 1 1,-8-2 5,0 0 1,0-1 0,0-1 0,0-1-1,0 0 1,1-2 0,-2 1 0,1-2 0,29-10-1,-37 10 12,1-1 0,-2 0-1,1 0 1,-1 0-1,0-1 1,0-1 0,0 1-1,-1-1 1,0-1 0,0 1-1,-1-1 1,0 0 0,-1-1-1,1 1 1,-1-1-1,-1 0 1,0 0 0,0-1-1,-1 1 1,0-1 0,-1 0-1,0 1 1,0-1 0,-1-15-1,0 16 1,-1 0-1,0 0 0,0 0 1,-1 0-1,-1 0 1,1 1-1,-1-1 0,-1 1 1,0-1-1,0 1 1,-1 0-1,1 0 1,-2 0-1,1 0 0,-1 1 1,0 0-1,-1 0 1,0 0-1,0 1 0,0-1 1,-1 2-1,0-1 1,0 1-1,0 0 1,-1 0-1,0 1 0,-14-6 1,8 5-18,1 1 1,0 1 0,-1 0-1,1 1 1,-1 1 0,0 0-1,0 0 1,0 2 0,1 0-1,-1 0 1,0 1 0,1 1-1,-1 0 1,-15 6 0,22-6-1,-1 0 1,1 1-1,0 0 0,0 0 1,0 1-1,0-1 0,1 1 1,0 1-1,0-1 0,0 1 1,1 0-1,0 1 0,0-1 1,0 1-1,1 0 0,0 0 1,0 0-1,1 1 0,0-1 1,0 1-1,1 0 0,0 0 1,0 0-1,1 0 0,-1 10 1,2-7 1,1 1 0,0-1 0,1 0 0,0 1-1,1-1 1,0 0 0,0-1 0,1 1 0,1-1 0,0 1 0,0-1 0,1 0 0,0-1 0,1 0 0,0 0 0,0 0 0,1-1 0,0 0 0,1 0 0,0-1 0,0 0 0,0-1-1,1 0 1,0 0 0,0-1 0,16 5 0,-16-6 4,0 0 0,1-1-1,-1-1 1,1 1 0,-1-2 0,1 1-1,0-2 1,0 1 0,-1-2-1,1 1 1,0-1 0,15-4 0,-18 2 6,1 0 1,-1 0-1,0 0 0,-1-1 1,1 0-1,0-1 1,-1 0-1,0 0 1,0 0-1,-1-1 1,0 0-1,0 0 1,0-1-1,-1 0 1,1 0-1,7-14 1,-8 11 3,0 1 0,0-1 0,-1 0 0,-1 0 0,1 0 0,-2 0 0,1-1 1,-1 1-1,-1-1 0,0 1 0,-1-1 0,0 0 0,0 1 0,-1-1 0,0 0 0,-1 1 1,-1-1-1,1 1 0,-2 0 0,1 0 0,-1 0 0,-1 0 0,0 1 0,0 0 0,-1 0 1,0 0-1,0 0 0,-1 1 0,0 0 0,-1 1 0,0 0 0,0 0 0,0 0 0,-1 1 0,0 0 1,0 1-1,-1 0 0,0 0 0,1 1 0,-20-5 0,17 6-16,0 1 0,-1 0 0,1 1 0,0 0 0,0 1 0,-1 0 0,1 1 0,0 1 0,0 0 0,0 0 0,0 1 0,0 1 0,0 0 0,1 0 0,0 1 0,0 1 0,0 0 0,0 0 0,1 1 0,0 0 0,1 1 0,-1 0 0,2 1 0,-1 0 0,1 0 0,1 1 1,-1 0-1,2 0 0,-1 0 0,1 1 0,1 0 0,0 1 0,1-1 0,0 1 0,0 0 0,2 0 0,-1 0 0,2 0 0,-1 0 0,2 0 0,0 14 0,0-16-1,1 1 1,0-1 0,1 0 0,0 0-1,0 0 1,1-1 0,0 1 0,1-1-1,0 1 1,1-1 0,0 0 0,0-1-1,9 11 1,-10-14 4,0-1 1,1 1-1,-1-1 0,1 0 1,1-1-1,-1 1 0,0-1 1,1 0-1,-1 0 1,1-1-1,0 0 0,0 0 1,0 0-1,0 0 0,1-1 1,-1 0-1,0-1 0,0 1 1,1-1-1,-1 0 0,0-1 1,8-1-1,-4 0 11,-1 0-1,1-1 1,-1 0 0,0 0-1,0-1 1,0 0-1,0-1 1,-1 0 0,0 0-1,0-1 1,0 0 0,-1-1-1,0 1 1,0-1 0,0-1-1,-1 1 1,0-1-1,-1 0 1,8-14 0,-10 16-2,0-1 1,-1 1 0,0 0-1,0-1 1,0 0 0,0 1 0,-1-1-1,-1 0 1,1 0 0,-1 0-1,0 0 1,0 1 0,-1-1-1,0 0 1,0 0 0,-1 1-1,0-1 1,0 1 0,0-1 0,-1 1-1,0 0 1,0 0 0,-1 0-1,0 0 1,0 0 0,0 1-1,0 0 1,-9-8 0,5 6-56,-1 0 1,0 1-1,0 0 1,0 0-1,0 1 0,-1 0 1,0 1-1,0 0 1,0 0-1,-1 1 1,1 1-1,-1 0 1,1 0-1,-1 1 0,0 0 1,0 1-1,0 0 1,1 1-1,-1 0 1,0 0-1,-13 5 1,4 8-2060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8:07.0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59 67 4769,'19'-20'1126,"-13"15"-460,-1 0 0,0-1 0,0 1-1,-1-1 1,0 0 0,5-8 0,-70 199 3987,44-115-5174,3 1 0,-4 78 1,14-104-3976,3-34 2811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8:07.4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38 8618,'0'-2'6195,"24"1"-3769,46 0-1787,-57 1-86,273-9 774,-96-11-5272,-157 16 2863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2.147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0 10962,'61'15'232,"22"3"-232,28-3-40,51-5 64,22 1-16,48-10-8,16-1-120,22 0-552,12-3-632,7-1 688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8:16.6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341 227 1072,'-1'-1'171,"0"0"0,0 0 1,0-1-1,1 1 0,-1 0 0,0-1 0,0 1 0,1-1 0,-1 1 0,1-1 0,-1 1 0,1-1 1,0 0-1,0 1 0,0-1 0,0 1 0,0-1 0,0 0 0,0 1 0,0-1 0,1-2 1,16-39 1205,-15 38-877,1-1 0,-1 1 1,0-1-1,0 1 1,0-1-1,1-11 1,-2 15-352,-1-1 0,0 0 0,0 1 0,0-1 0,-1 0 1,1 1-1,0-1 0,-1 1 0,0-1 0,0 0 0,1 1 0,-1 0 1,-1-1-1,1 1 0,0 0 0,-1-1 0,1 1 0,-1 0 0,0 0 1,1 0-1,-1 0 0,0 0 0,0 1 0,0-1 0,-1 1 0,1-1 1,-4-1-1,2 2-51,1 1 0,-1-1 1,1 1-1,-1 0 1,0 0-1,1 0 0,-1 1 1,1-1-1,-1 1 0,1 0 1,-1 0-1,1 0 0,0 0 1,-1 1-1,1-1 0,0 1 1,0 0-1,0 0 0,0 0 1,-4 4-1,-1 1-37,1 1 0,0 1 0,0 0 0,0 0 0,1 0-1,1 0 1,0 1 0,0 0 0,0 0 0,2 1 0,-1-1 0,-3 21 0,6-26-35,0 0-1,1 0 1,-1 0 0,1 1-1,0-1 1,1 0 0,-1 0 0,1 0-1,0 0 1,1 0 0,-1 0-1,5 9 1,-4-11-17,0 0-1,0 0 1,0 0-1,0-1 1,1 1-1,-1-1 1,1 1-1,0-1 1,0 0-1,0 0 1,0 0-1,0-1 0,0 1 1,0-1-1,1 1 1,-1-1-1,1 0 1,-1-1-1,0 1 1,7 0-1,-1-1 9,0 0 1,1 0-1,-1-1 0,0-1 0,0 0 0,0 0 0,0 0 0,0-1 0,-1-1 1,1 1-1,-1-2 0,0 1 0,0-1 0,0 0 0,-1 0 0,11-11 0,-9 9 12,-1-1 0,0 0 0,0-1 0,-1 0 0,0 0 0,0 0 0,-1-1 0,0 0 0,-1-1-1,0 1 1,-1-1 0,6-21 0,-9 29 4,0 0 0,-1 0-1,1 0 1,-1-1 0,0 1-1,0 0 1,0 0 0,-1 0 0,1 0-1,-1 0 1,0 0 0,1 0-1,-1 0 1,-1 0 0,1 0-1,0 0 1,-1 1 0,1-1 0,-1 1-1,0-1 1,-2-2 0,0 2 18,0 0 1,1 0 0,-1 1-1,0 0 1,-1-1 0,1 1-1,0 1 1,0-1 0,-1 1-1,1 0 1,-1 0 0,-8-1-1,1 1 0,0 0-1,0 1 0,-1 1 0,1 0 0,0 1 0,0 0 0,1 1 0,-1 0 0,0 1 0,-13 6 0,18-7-45,1 1-1,0 0 1,0 0 0,0 0 0,1 1-1,-1-1 1,1 1 0,0 1 0,1-1 0,-1 1-1,1-1 1,0 2 0,0-1 0,1 0-1,0 0 1,0 1 0,1 0 0,-1 0-1,1 0 1,1 0 0,-1 0 0,1 0-1,1 0 1,-1 0 0,1 0 0,0 0-1,1 1 1,0-1 0,0 0 0,0 0-1,1 0 1,0 0 0,1-1 0,-1 1 0,1 0-1,1-1 1,-1 0 0,1 0 0,0 0-1,0 0 1,1 0 0,0-1 0,0 0-1,0 0 1,0 0 0,1-1 0,0 0-1,0 0 1,0 0 0,0-1 0,1 1-1,-1-2 1,1 1 0,0-1 0,0 0-1,0 0 1,11 1 0,-11-3-1,-1 1 1,0-1-1,1 0 0,-1 0 1,1 0-1,-1-1 0,0 0 1,0 0-1,1-1 1,-1 0-1,0 0 0,0 0 1,-1-1-1,1 0 0,0 0 1,-1 0-1,0-1 0,0 0 1,0 0-1,0 0 1,6-7-1,-8 6 14,0 0 0,0 0 0,0 0 0,-1 0 0,0-1 0,0 1 0,0-1 0,0 1-1,-1-1 1,0 0 0,0 1 0,-1-1 0,0 0 0,0 0 0,0 1 0,0-1 0,-1 0 0,0 0 0,0 1 0,-1-1 0,0 0 0,1 1 0,-6-9 0,4 6-2,-1 1 0,-1 0 1,1-1-1,-1 1 0,-1 1 0,1-1 1,-1 1-1,0 0 0,0 0 1,-1 1-1,0 0 0,0 0 0,0 0 1,0 1-1,-1 0 0,0 0 1,0 1-1,0 0 0,0 1 0,0 0 1,0 0-1,-1 0 0,1 1 1,-1 1-1,1-1 0,-1 1 0,1 1 1,-1 0-1,-16 3 0,15-2-23,-1 1 0,1-1 0,-1 2 0,1 0 0,0 0 0,0 1 0,1 0 0,-1 0 0,1 1 0,0 0 0,1 1-1,-1 0 1,2 1 0,-1-1 0,1 1 0,0 1 0,0-1 0,1 1 0,0 1 0,1-1 0,0 1 0,0 0 0,-3 12-1,6-14 10,1 0-1,0 1 1,1-1-1,0 0 0,0 0 1,1 0-1,0 0 0,0 0 1,1 1-1,0-2 0,0 1 1,1 0-1,0 0 0,0-1 1,1 0-1,0 1 0,0-1 1,1-1-1,0 1 0,0-1 1,0 0-1,1 0 0,11 9 1,-9-8-4,1 0 1,0 0 0,0 0 0,1-2 0,0 1 0,0-1-1,0 0 1,0-1 0,1-1 0,0 1 0,0-2-1,0 1 1,0-2 0,0 1 0,0-1 0,20-2-1,-21 0 22,-2-1 0,1 0 0,0 0 0,0-1-1,-1 0 1,1-1 0,-1 0 0,0 0-1,0-1 1,-1 0 0,1 0 0,-1-1-1,0 0 1,0 0 0,-1-1 0,0 0 0,0 0-1,-1 0 1,0-1 0,0 1 0,0-1-1,-1 0 1,-1-1 0,1 1 0,-1-1-1,-1 0 1,3-8 0,-3 7-1,-1 0 0,0 1 0,0-1 0,-1 0 0,0 0 0,-1 0 1,0 1-1,0-1 0,-1 0 0,0 1 0,-1-1 0,0 1 0,-1 0 0,0 0 0,0 0 0,-1 1 0,0-1 0,0 1 1,-1 0-1,0 1 0,0-1 0,-1 1 0,0 0 0,-1 1 0,-8-7 0,7 8-31,-1 0 0,0 0 1,0 1-1,0 0 0,0 0 0,-1 1 1,0 1-1,1 0 0,-1 0 0,0 1 0,0 1 1,0 0-1,0 0 0,0 1 0,0 0 1,0 1-1,0 0 0,1 1 0,-1 0 0,1 1 1,0 0-1,-16 9 0,19-10 7,1 1-1,-1 0 1,1 0 0,0 0 0,0 1-1,0 0 1,0 1 0,1-1-1,0 1 1,0 0 0,1 0-1,-1 1 1,1-1 0,1 1-1,-1 0 1,1 0 0,0 0-1,1 0 1,0 0 0,0 1-1,0-1 1,1 1 0,0 0-1,1-1 1,0 1 0,0 0-1,0-1 1,1 1 0,0-1-1,1 1 1,0-1 0,4 13-1,-1-10 14,-1 0-1,1-1 1,0 1-1,1-1 0,0 0 1,1-1-1,0 0 1,0 0-1,0 0 0,1-1 1,1 0-1,-1-1 1,1 0-1,0 0 1,0 0-1,1-2 0,-1 1 1,1-1-1,0 0 1,0-1-1,1 0 0,-1-1 1,1 0-1,-1-1 1,1 0-1,0 0 1,17-2-1,-16 0 5,0 0-1,0 0 1,0-1-1,0-1 1,0 0-1,-1 0 1,1-1 0,-1-1-1,0 0 1,0-1-1,-1 0 1,1 0 0,-2-1-1,1 0 1,-1-1-1,0 0 1,0-1 0,-1 1-1,0-2 1,0 1-1,-1-1 1,-1 0 0,0-1-1,7-15 1,-10 19 0,-1-1-1,0 0 1,0 0 0,0 0 0,-1 0 0,-1 0 0,1 0 0,-1 0 0,-1 0 0,1-1-1,-1 1 1,-1 0 0,0 0 0,0 0 0,0 1 0,-1-1 0,0 1 0,0-1 0,-1 1-1,0 0 1,-1 0 0,1 0 0,-1 1 0,-1 0 0,1 0 0,-1 0 0,0 0-1,0 1 1,-9-6 0,4 4-25,0-1 0,0 2-1,0-1 1,-1 2-1,0-1 1,0 2 0,-1 0-1,1 0 1,-1 1 0,0 0-1,0 1 1,0 1 0,0 0-1,0 1 1,0 0-1,0 1 1,-22 5 0,23-3-6,-1 1 0,1 0 0,-1 1 1,2 0-1,-1 1 0,0 1 0,1 0 0,0 0 0,1 1 1,0 1-1,0-1 0,1 2 0,-11 12 0,16-16 22,0 0-1,0 0 1,1 1-1,-1-1 0,2 1 1,-1 0-1,1 0 0,0 0 1,0 0-1,0 1 1,1-1-1,1 0 0,-1 1 1,1-1-1,0 1 1,1-1-1,0 0 0,0 1 1,0-1-1,1 0 0,0 0 1,1 0-1,-1 0 1,1 0-1,5 6 0,-2-2 7,1-1 0,0 1 0,0-2 0,1 1 0,1-1 0,0 0 0,0-1 0,0 0 0,1 0 0,1-1 0,-1 0 0,1-1 0,0 0 0,0-1 0,1 0 0,0-1 0,0 0 0,18 3 0,-22-6 1,2 1 0,-1-1-1,0-1 1,0 0 0,0 0-1,0-1 1,0 0 0,0 0 0,0-1-1,0 0 1,0-1 0,-1 0 0,1 0-1,-1-1 1,0 0 0,0-1-1,0 1 1,0-1 0,-1-1 0,0 0-1,0 0 1,0 0 0,-1-1 0,0 0-1,-1 0 1,6-8 0,-7 7-1,0 1 1,0 0-1,-1-1 1,0 0 0,0 0-1,-1 0 1,0 0-1,0 0 1,-1 0-1,0-1 1,-1 1-1,0 0 1,0-1-1,-1 1 1,0 0 0,0 0-1,-1 0 1,0-1-1,0 1 1,-1 1-1,0-1 1,0 0-1,-1 1 1,0 0-1,-1-1 1,-7-9 0,5 9-17,1 0 1,-1 0 0,-1 0 0,0 1-1,0 0 1,0 1 0,-1 0 0,1 0-1,-1 1 1,-1 0 0,1 0 0,-1 1-1,0 1 1,0 0 0,0 0 0,0 0-1,-1 2 1,1-1 0,0 1 0,-19 1-1,15 1-18,1 1 0,-1 0 0,1 1 0,-1 1 0,1 0-1,0 0 1,1 2 0,-1-1 0,1 2 0,0-1 0,0 2-1,1 0 1,-12 10 0,15-10 16,0 1 0,0-1-1,1 1 1,1 1 0,0-1 0,0 1-1,0 0 1,2 0 0,-1 1 0,1-1-1,1 1 1,-1 0 0,2 0 0,0 0 0,0 1-1,0 15 1,2-16 13,1-1-1,-1 1 0,2-1 1,-1 1-1,2-1 1,-1 0-1,1 0 1,1 0-1,0 0 1,0 0-1,1-1 1,0 0-1,1 0 1,0 0-1,0-1 1,1 0-1,15 15 1,-17-18 0,1 0 1,0-1 0,1 0-1,-1 0 1,1 0 0,-1-1-1,1 0 1,0 0 0,0 0-1,1-1 1,-1 0 0,0-1-1,1 0 1,-1 0 0,1 0-1,-1-1 1,1 0 0,-1-1-1,1 0 1,-1 0 0,1 0-1,-1-1 1,0 0 0,1 0-1,10-6 1,-3-1 8,-1 0 0,0-1 0,0 0 0,-1-1 0,0-1 0,-1 0 0,0 0 0,-1-2 0,0 1 0,-1-1 0,-1-1 0,0 0 0,12-28 0,-17 31 1,1 0-1,-2 0 1,1 0 0,-2 0-1,1-1 1,-2 1 0,0-1-1,0-21 1,-2 26-6,0 0 0,-1 0 0,1 0 0,-1 1 0,-1-1 0,1 1 0,-1-1 0,-1 1 0,1 0 0,-1 0 0,-1 1 0,1-1 0,-1 1 0,-9-9 1,8 9-17,-1 0 0,-1 1 0,1 0 0,-1 1 0,1 0 0,-1 0 0,-1 0 0,1 1 0,0 0 1,-1 1-1,1 0 0,-1 0 0,0 1 0,0 0 0,0 1 0,-17 0 0,16 1-12,0 0 0,-1 0 1,1 1-1,0 1 0,0 0 0,0 0 0,0 0 0,1 1 0,-1 1 0,1 0 0,0 0 0,1 1 0,-1 0 0,-9 9 0,14-10 14,0 0-1,0 0 0,0 0 1,1 1-1,0-1 1,0 1-1,0 0 1,1 0-1,0 0 1,0 0-1,0 0 1,1 1-1,0-1 1,0 1-1,1-1 1,0 0-1,0 1 0,0-1 1,1 1-1,0-1 1,0 0-1,0 1 1,3 5-1,0-1 8,-1-1-1,1 0 0,1 0 0,0-1 1,0 1-1,1-1 0,0 0 0,1-1 1,0 0-1,0 0 0,0 0 0,18 13 1,-17-16 6,1 0 0,0 0 1,1-1-1,-1 0 0,1-1 0,0 0 1,0 0-1,0-1 0,0-1 0,0 1 1,0-2-1,0 1 0,0-1 0,1-1 1,-1 0-1,0 0 0,0-1 0,17-6 1,-18 6-79,-1-1 1,1-1 0,-1 0-1,0 0 1,-1 0-1,1-1 1,-1 0-1,0-1 1,0 1 0,0-2-1,-1 1 1,0-1-1,0 1 1,-1-2 0,0 1-1,0 0 1,0-1-1,-1 0 1,0 0 0,-1-1-1,5-15 1,-8 21-159,1-1 0,0 0 1,-1 0-1,1 0 0,-1 0 1,0 0-1,-1 0 0,1 0 1,-1 0-1,1 1 0,-1-1 1,0 0-1,-1 0 0,1 1 1,-1-1-1,1 0 0,-1 1 0,0 0 1,0-1-1,-5-4 0,-20-14-1071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8:35.7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159 84 1448,'-1'0'31,"1"-1"1,0 1-1,0 0 0,-1 0 0,1 0 0,0 0 0,-1 0 0,1 0 0,0 0 0,0 0 0,-1 0 1,1 1-1,0-1 0,-1 0 0,1 0 0,0 0 0,0 0 0,-1 0 0,1 0 0,0 1 0,0-1 1,-1 0-1,1 0 0,0 0 0,0 0 0,0 1 0,-1-1 0,1 0 0,0 0 0,0 1 0,0-1 1,0 0-1,0 0 0,-1 1 0,1-1 0,0 0 0,0 1 0,0-1 0,0 0 0,0 0 0,0 1 1,2 4 1061,9-11-261,-7 3-262,0-1 1,0 0 0,-1 0 0,1 0-1,-1 0 1,0 0 0,3-7 0,-5 10-451,-1 0 0,1 0 0,0 0 0,-1 0 0,1 0 0,-1 0 0,1 0 0,-1-1 0,0 1 0,0 0 0,1 0 0,-1 0 0,0-1 0,0 1 0,0 0 0,0 0 0,0-1 0,0 1 0,-1 0 0,1 0 0,0-1 0,-1 1 0,1 0 0,-1 0 1,1 0-1,-1 0 0,0 0 0,1 0 0,-1 0 0,0 0 0,0 0 0,1 0 0,-1 0 0,0 0 0,0 0 0,-2 0 0,1 0-73,0 0 0,-1 1 0,1-1 1,0 1-1,-1 0 0,1 0 0,0 0 0,-1 0 1,1 0-1,0 1 0,-1-1 0,1 0 0,0 1 1,-1 0-1,1 0 0,0 0 0,0 0 0,0 0 1,0 0-1,-3 2 0,-40 29 221,37-24-177,1 0-1,-1 0 1,1 1 0,1-1 0,0 2 0,0-1 0,1 1-1,0-1 1,0 1 0,1 1 0,1-1 0,0 1-1,-4 18 1,6-25-64,1 1 0,-1-1-1,1 0 1,0 0 0,0 1-1,0-1 1,0 0 0,1 1 0,0-1-1,0 0 1,0 0 0,0 0-1,1 0 1,-1 0 0,1 0-1,0 0 1,0 0 0,1-1-1,-1 1 1,1-1 0,0 0 0,0 1-1,0-1 1,0-1 0,0 1-1,1 0 1,-1-1 0,1 0-1,-1 1 1,1-1 0,0-1-1,0 1 1,0-1 0,0 1 0,0-1-1,1 0 1,5 0 0,-4 0 2,0 0 0,0-1 1,1 0-1,-1 0 0,0-1 1,0 1-1,0-1 1,0 0-1,1-1 0,-1 0 1,-1 0-1,1 0 0,0-1 1,0 1-1,-1-1 0,0-1 1,0 1-1,0-1 1,0 0-1,0 0 0,-1 0 1,1-1-1,-1 1 0,0-1 1,-1 0-1,1-1 0,-1 1 1,4-9-1,-3 7 13,-1-1 0,0 1-1,-1-1 1,1 0 0,-1 0-1,-1 0 1,0 0 0,0 0-1,0 0 1,-1 0 0,0 0-1,-1 0 1,0 0 0,0 0-1,-1 0 1,0 0 0,0 1-1,-1-1 1,0 0 0,0 1-1,-7-12 1,7 15-34,-1 0-1,1 0 1,0 1 0,-1-1-1,0 1 1,0 0 0,0 0-1,0 0 1,-1 1-1,1-1 1,0 1 0,-1 0-1,0 1 1,0-1 0,1 1-1,-1 0 1,0 0-1,0 0 1,0 0 0,0 1-1,0 0 1,0 0 0,0 1-1,0-1 1,0 1 0,0 0-1,0 1 1,0-1-1,-6 4 1,7-4-6,-1 1 0,1 0 0,0 0 0,1 0 0,-1 1 0,0-1 0,1 1 0,-1 0 0,1 0 0,0 0 0,0 0 0,0 1 0,0-1 0,1 1 0,-1 0 0,1 0 0,0 0 0,0 0 0,1 0 0,-1 0 0,1 0 0,0 1 0,0-1 0,0 0 0,0 1 0,1-1 0,0 1 0,0-1 0,0 1 0,0-1 0,1 1 0,0-1 0,2 7 0,-1-4 7,1 0 0,0 0 0,1 0-1,0-1 1,0 1 0,0-1-1,1 0 1,0 0 0,0-1-1,1 1 1,-1-1 0,1 0-1,0 0 1,1-1 0,-1 0-1,1 0 1,0-1 0,0 1-1,0-1 1,0-1 0,0 0-1,1 0 1,-1 0 0,1-1 0,-1 0-1,1 0 1,0-1 0,-1 0-1,1 0 1,-1-1 0,1 0-1,0 0 1,-1-1 0,0 0-1,1 0 1,-1-1 0,0 0-1,0 0 1,0-1 0,-1 0-1,1 0 1,-1 0 0,0-1 0,0 0-1,0 0 1,5-7 0,-9 10 5,0-1 0,0 0 0,0 0 0,0 0 0,0 0 0,0 0 0,-1-1 0,0 1 0,0 0 0,0-1 0,0 1 0,0-1 0,-1 1 0,1-1 0,-1 1 1,0-1-1,0 1 0,0-1 0,-1 1 0,1-1 0,-1 1 0,0-1 0,0 1 0,0 0 0,0-1 0,0 1 0,-1 0 0,0 0 0,0 0 0,0 0 0,0 0 0,0 0 1,0 0-1,-3-2 0,-1 0 13,1 0 1,-1 0 0,0 0 0,0 1-1,-1 0 1,1 0 0,-1 0 0,0 1-1,0 0 1,0 0 0,0 1 0,-1 0-1,1 0 1,0 1 0,-10-1 0,8 2-28,1 1 1,-1-1-1,0 2 1,0-1-1,0 1 1,1 1-1,-1 0 1,1 0 0,0 0-1,0 1 1,0 0-1,0 1 1,1 0-1,-13 11 1,16-14-1,1 1 1,1 0-1,-1 1 1,0-1-1,1 0 1,-1 1-1,1-1 1,0 1-1,0 0 0,1 0 1,-1-1-1,1 1 1,0 0-1,0 1 1,0-1-1,0 0 1,1 0-1,0 0 1,-1 0-1,2 0 1,-1 1-1,0-1 1,1 0-1,0 0 1,0 0-1,0 0 0,0 0 1,1 0-1,0 0 1,-1 0-1,1-1 1,1 1-1,3 4 1,-1-1 9,0 0 0,1 0-1,-1 0 1,2-1 0,-1 0 0,1-1 0,0 1 0,0-1 0,0 0 0,1-1 0,-1 0 0,1 0-1,0-1 1,1 0 0,-1 0 0,0-1 0,1 0 0,0 0 0,-1-1 0,1 0 0,0-1-1,-1 0 1,1 0 0,0-1 0,0 0 0,-1 0 0,1-1 0,-1-1 0,1 1 0,-1-1 0,0 0-1,0-1 1,0 0 0,-1 0 0,1-1 0,-1 0 0,12-11 0,-16 13 1,0 0 0,0 0 0,-1 0 0,1 0 0,-1 0 0,0-1 0,0 1 0,0-1 0,0 0 0,0 0 0,-1 1 1,0-1-1,0 0 0,0 0 0,0 0 0,-1-1 0,1 1 0,-1 0 0,0 0 0,0 0 0,-1 0 0,1 0 0,-1 0 0,0 0 0,0 0 0,0 0 0,0 0 0,-1 0 0,0 1 1,0-1-1,0 0 0,0 1 0,0 0 0,-1-1 0,-4-4 0,0 0-1,0 1 0,0 0 1,-1 0-1,1 0 0,-2 1 0,1 0 1,-1 1-1,1 0 0,-2 0 0,1 1 1,0 0-1,-1 1 0,-13-4 0,12 6-24,0 1-1,-1-1 1,1 2 0,-1 0-1,1 0 1,0 1 0,0 0-1,0 1 1,0 0-1,0 1 1,0 0 0,1 1-1,0 0 1,0 1-1,0 0 1,-12 10 0,18-13 11,0 0 1,0 1 0,0-1 0,0 1 0,1 0 0,0 0 0,-1 1 0,2-1 0,-1 0 0,0 1 0,1 0 0,0 0 0,0 0 0,0 0-1,1 0 1,0 0 0,0 0 0,0 0 0,1 0 0,-1 1 0,1-1 0,0 0 0,1 0 0,-1 1 0,1-1 0,0 0 0,1 0 0,-1 0-1,1 0 1,0 0 0,0 0 0,0 0 0,1-1 0,0 1 0,0-1 0,6 8 0,-1-3 5,0-1-1,0 1 1,1-1 0,0-1 0,0 1 0,1-2-1,0 1 1,0-1 0,0-1 0,1 0-1,0 0 1,0-1 0,0-1 0,1 0 0,-1 0-1,15 1 1,-15-3 11,-1 0-1,0-1 1,1 0 0,-1 0-1,1-1 1,-1-1 0,0 0-1,0 0 1,0-1 0,0 0-1,0-1 1,0 0 0,-1 0-1,0-1 1,0-1 0,0 1-1,0-1 1,12-12 0,-18 15 0,0-1 1,0 1 0,0 0 0,0-1-1,-1 0 1,1 1 0,-1-1 0,0 0-1,0 0 1,-1 0 0,1 0 0,-1-1 0,0 1-1,0 0 1,0-1 0,-1 1 0,0 0-1,1-1 1,-2-4 0,0 2 3,0 1 0,-1-1 0,0 0 1,0 1-1,-1 0 0,0-1 0,0 1 0,0 0 1,-1 0-1,0 1 0,-6-8 0,0 2-16,0 0-1,-1 1 1,0 0-1,-1 0 0,0 1 1,-1 1-1,0 0 1,0 1-1,-1 0 1,-22-7-1,28 12-21,0 0 0,0 1 0,-1 0 0,1 0 0,0 1 0,0 0 0,-1 0-1,1 1 1,0 0 0,0 1 0,0-1 0,0 2 0,0-1 0,0 1 0,0 0 0,1 1 0,0 0 0,-1 0 0,1 0 0,-7 7 0,9-7 10,1 1 0,-1-1 0,1 1 0,0 0 0,1 0 0,-1 0 0,1 0 0,0 1 0,0-1 0,1 1 0,0 0 0,0-1 0,0 1 0,0 0 0,1 0 0,0 1 0,1-1 0,-1 0 0,1 0 1,0 0-1,1 1 0,-1-1 0,1 0 0,0 0 0,1 0 0,0 0 0,3 8 0,-2-6 8,1-1 0,0 1 0,1-1 0,-1 0 0,1 0 0,1 0 0,-1-1 0,1 1 0,1-1 0,-1-1 0,1 1 0,0-1 0,0-1 0,0 1 0,1-1 0,-1 0 0,1-1 0,0 0 0,0 0 0,16 3 0,-17-5-1,-1 0 0,0 0 0,1 0 0,-1-1 0,0 0 1,1-1-1,-1 1 0,0-1 0,0-1 0,0 1 0,1-1 0,-1 0 1,-1 0-1,1-1 0,0 1 0,0-1 0,-1-1 0,0 1 0,0-1 0,0 0 1,0 0-1,0 0 0,-1-1 0,0 1 0,0-1 0,0 0 0,0-1 1,-1 1-1,3-7 0,-4 8-5,0-1 1,0 1-1,-1-1 1,0 1-1,1-1 1,-2 0-1,1 0 1,0 0-1,-1 0 1,0 0-1,0 1 1,-1-1-1,1 0 1,-1 0-1,-2-7 1,0 4-47,0-1 1,-1 1-1,0 0 1,-1 0-1,1 0 1,-1 0 0,-12-12-1,4 6-291,0 2 0,0-1-1,-1 2 1,-1 0 0,0 0-1,0 2 1,-32-15 0,41 21-163,0 1-1,-1 0 1,1 0 0,0 1-1,-1 0 1,1 0 0,-7 0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8:44.3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242 144 2977,'1'-1'210,"0"0"-1,0 0 1,0-1 0,0 1 0,0 0 0,0 0 0,-1-1 0,1 1 0,0 0 0,-1-1 0,1 1 0,-1 0-1,1-1 1,-1 1 0,0-1 0,0 1 0,0-1 0,0 1 0,0 0 0,0-1 0,0 1 0,-1-3-1,-14-29 4000,8 19-2732,6 13-1454,0 1 0,0-1 0,1 1 0,-1 0 0,0-1 0,0 1 0,0 0 0,0 0 0,1-1 0,-1 1 0,0 0 0,0 0 0,0 0 0,0 0 0,0 0 1,1 0-1,-1 0 0,0 1 0,0-1 0,0 0 0,0 0 0,0 1 0,1-1 0,-1 0 0,0 1 0,0-1 0,1 1 0,-1-1 0,0 1 0,1-1 0,-1 1 1,0 0-1,1-1 0,-1 2 0,-27 22 188,27-24-195,-6 7 18,1 0-1,0 0 0,0 1 0,1-1 0,0 1 0,0 1 0,1-1 0,0 1 0,-5 14 0,8-20-25,0-1 1,1 1-1,-1-1 0,1 1 0,-1-1 0,1 1 0,0-1 0,0 1 0,0-1 1,0 1-1,0-1 0,1 1 0,-1-1 0,1 1 0,0-1 0,0 1 1,0-1-1,0 0 0,0 1 0,0-1 0,0 0 0,1 0 0,-1 0 0,1 0 1,0 0-1,0 0 0,-1 0 0,1-1 0,0 1 0,0-1 0,1 1 1,-1-1-1,0 0 0,0 0 0,1 0 0,-1 0 0,1 0 0,-1 0 0,5 0 1,0 0 14,-1 1 0,1-1 0,0-1-1,-1 1 1,1-1 0,0 0 0,-1-1 0,1 0 0,0 0 0,-1 0 0,1-1 0,-1 0 0,1 0 0,-1 0 0,0-1 0,0 0 0,0 0 0,10-8 0,-12 8 12,-1 0 0,0 0-1,0-1 1,0 1 0,0-1-1,-1 0 1,1 1 0,-1-1-1,0 0 1,0 0 0,0-1 0,-1 1-1,1 0 1,-1-1 0,0 1-1,-1 0 1,1-1 0,-1 1 0,1-1-1,-1 1 1,-1-1 0,1 1-1,-1-1 1,0 1 0,0-1-1,0 1 1,0 0 0,-4-9 0,4 10-13,0 0 0,-1 0 1,1 0-1,-1 0 0,1 0 1,-1 1-1,0-1 0,0 0 1,0 1-1,0-1 0,-1 1 1,1 0-1,-1 0 0,1 0 1,-1 0-1,0 0 0,0 1 1,0-1-1,0 1 0,0-1 1,0 1-1,0 0 0,0 1 1,0-1-1,-1 0 0,1 1 1,0 0-1,0 0 0,-1 0 1,1 0-1,0 0 0,-1 0 1,1 1-1,0 0 0,0 0 1,0 0-1,0 0 0,0 0 1,0 1-1,-3 1 0,-3 1-29,0 1-1,1 0 0,0 1 0,0-1 0,0 2 0,1-1 0,0 1 0,0 0 1,0 0-1,1 1 0,1 0 0,-8 12 0,11-16 8,0 0 1,0 0-1,0 0 0,1 1 0,0-1 1,-1 0-1,2 1 0,-1-1 0,0 0 0,1 1 1,0-1-1,0 1 0,0-1 0,1 1 1,-1-1-1,1 0 0,0 1 0,0-1 1,1 0-1,-1 0 0,1 1 0,0-1 1,0-1-1,0 1 0,1 0 0,-1 0 1,1-1-1,0 1 0,0-1 0,0 0 1,1 0-1,-1 0 0,6 3 0,-3-3 3,-1 1 0,2-1 0,-1 0 0,0-1 0,1 0 0,-1 0 0,1 0-1,-1-1 1,1 1 0,0-2 0,0 1 0,0-1 0,-1 0 0,1 0 0,0-1 0,0 0 0,-1 0-1,1-1 1,0 0 0,-1 0 0,10-4 0,-9 2 16,1 0 1,-1-1-1,0 0 0,0 0 0,-1 0 1,1-1-1,-1 0 0,0 0 0,-1 0 1,0-1-1,0 0 0,0 0 0,-1-1 1,5-9-1,-7 12-2,-1 1 0,0 0 1,0-1-1,0 1 0,0-1 0,-1 1 1,1-1-1,-1 1 0,0-1 0,-1 1 1,1-1-1,-1 1 0,0 0 1,0-1-1,0 1 0,-1 0 0,1-1 1,-1 1-1,0 0 0,-1 0 0,1 1 1,0-1-1,-1 0 0,0 1 0,0-1 1,0 1-1,0 0 0,-7-4 1,5 3-13,-1 0 0,0 1 1,0 0-1,-1 0 0,1 0 1,-1 1-1,1 0 1,-1 0-1,0 1 0,1 0 1,-1 0-1,0 0 0,0 1 1,0 0-1,0 0 0,0 1 1,0 0-1,1 0 1,-1 1-1,0 0 0,1 0 1,-1 0-1,-7 5 0,9-5-6,0 0-1,1 0 1,0 1 0,-1-1-1,1 1 1,0 0-1,1 0 1,-1 1-1,0-1 1,1 1 0,0-1-1,0 1 1,0 0-1,0 1 1,0-1-1,1 0 1,0 1-1,0-1 1,0 1 0,1 0-1,-1 0 1,1 0-1,0 0 1,1-1-1,-1 1 1,1 0 0,0 0-1,0 0 1,0 0-1,1 0 1,0 0-1,2 8 1,-1-7 2,1 0 0,0-1 1,0 1-1,1-1 0,-1 0 1,1 0-1,0 0 0,1 0 0,-1 0 1,1-1-1,0 0 0,0 0 0,0 0 1,1-1-1,-1 0 0,1 0 0,0 0 1,-1-1-1,1 0 0,1 0 1,-1 0-1,0-1 0,11 2 0,-5-1 8,0-1-1,0 0 0,0-1 0,0 0 1,0-1-1,0-1 0,0 1 0,-1-2 1,1 0-1,0 0 0,19-9 0,-26 10 7,0-1-1,0 0 0,0 0 0,-1 0 0,1-1 1,-1 0-1,1 1 0,-1-2 0,-1 1 1,1 0-1,0-1 0,-1 1 0,0-1 1,0 0-1,-1 0 0,1-1 0,-1 1 1,2-8-1,-3 8 2,-1 1 0,0-1 1,1 0-1,-2 1 0,1-1 0,-1 0 1,1 1-1,-1-1 0,0 1 0,-1-1 0,1 1 1,-1-1-1,0 1 0,0 0 0,0 0 1,-1 0-1,1 0 0,-1 0 0,0 1 1,0-1-1,-1 1 0,-6-6 0,3 3-13,-1 1-1,0 0 1,0 0-1,-1 1 1,1 0-1,-1 0 1,0 1-1,0 0 1,0 1-1,-1 0 0,1 0 1,-1 1-1,1 0 1,-1 1-1,1 0 1,-1 0-1,1 1 1,0 0-1,-1 1 1,1 0-1,0 1 0,-14 5 1,14-5-9,1 0 0,-1 1 0,1 0 0,0 0 0,0 1 0,0 0 1,1 1-1,-1 0 0,1 0 0,1 0 0,-1 1 0,1 0 0,0 0 0,1 0 0,0 1 0,0 0 0,1 0 1,-1 0-1,2 1 0,-1-1 0,1 1 0,1 0 0,-2 10 0,3-14 5,0 1 0,1-1 0,0 1 0,0-1-1,0 0 1,1 1 0,0-1 0,0 0 0,0 1 0,1-1 0,0 0-1,0 0 1,0 0 0,0 0 0,1-1 0,0 1 0,0-1 0,0 1-1,1-1 1,-1 0 0,1 0 0,0-1 0,0 1 0,0-1 0,1 0-1,-1 0 1,1 0 0,-1 0 0,1-1 0,0 0 0,7 2 0,-2-1 11,1 0 0,0 0 1,0-1-1,1-1 0,-1 0 1,0 0-1,1-1 0,-1-1 1,0 0-1,0 0 0,0-1 1,1-1-1,-2 0 0,14-5 1,-6 0 25,-1 0 1,1-2 0,-1 0-1,-1 0 1,0-2-1,0 0 1,-1-1-1,16-18 1,-27 27-3,0-1-1,0 1 1,-1-1-1,1 0 1,-1 0 0,0 0-1,0-1 1,-1 1-1,1-1 1,-1 0 0,-1 1-1,1-1 1,-1 0-1,0 0 1,0 0 0,-1 0-1,0 0 1,0 0-1,0 0 1,0 0 0,-1 0-1,0 0 1,-1 0-1,1 0 1,-1 1-1,0-1 1,-1 0 0,1 1-1,-1 0 1,0-1-1,-4-4 1,1 3-13,0 1-1,0-1 1,0 1 0,-1 0 0,0 1-1,0 0 1,0 0 0,-1 0-1,1 1 1,-1 0 0,0 1-1,-1 0 1,1 0 0,-1 0-1,1 1 1,-1 1 0,1-1 0,-1 1-1,0 1 1,0 0 0,0 0-1,-15 2 1,4 1-41,1 0 0,0 2 0,0 0 1,1 0-1,0 2 0,0 0 0,0 2 0,1 0 0,-23 15 0,32-18 12,1-1-1,-1 2 1,1-1-1,1 1 0,-1 0 1,1 0-1,1 0 1,-1 1-1,1 0 0,0 0 1,1 1-1,0-1 0,0 1 1,-3 12-1,6-14 1,-1 1 1,2-1-1,-1 1 0,1-1 1,0 1-1,0-1 0,1 1 0,0-1 1,1 0-1,-1 1 0,1-1 0,1 0 1,-1 0-1,1 0 0,1 0 1,-1-1-1,1 1 0,8 9 0,-4-6 2,1 0 1,1-1-1,0 0 0,0 0 0,0-1 0,1-1 0,0 0 0,1 0 0,0-1 0,0 0 0,0-1 1,0-1-1,1 0 0,0-1 0,0 0 0,24 2 0,-25-4 17,-1 0 0,1-1 1,0 0-1,-1-1 0,1 0 0,-1-1 1,1-1-1,-1 1 0,0-2 0,0 1 0,0-2 1,0 0-1,-1 0 0,0 0 0,0-1 1,0-1-1,-1 0 0,0 0 0,13-14 0,-18 16 4,0 0-1,0 0 1,0-1-1,-1 1 0,0-1 1,0 0-1,0 0 0,-1 0 1,0-1-1,0 1 0,0 0 1,-1-1-1,0 1 1,0-1-1,-1 1 0,0-1 1,0 0-1,-1 1 0,1-1 1,-1 1-1,-1-1 0,1 1 1,-1 0-1,-5-12 1,3 9-12,-1 1 0,1 0 0,-1 0 0,-1 1 0,1-1 0,-1 1 0,-1 1 0,1-1 0,-1 1 0,0 0 0,-1 0 0,1 1 0,-1 0 0,0 1 0,-1-1 0,1 1 0,-11-3 0,2 3-29,0 0 0,0 1 1,0 1-1,0 0 0,-1 1 1,1 1-1,-1 1 0,1 1 1,-1 0-1,-19 5 0,25-4 9,0 0 0,1 1-1,-1 0 1,1 1 0,0 0 0,0 1-1,1 0 1,0 1 0,0 0 0,0 0-1,1 1 1,0 1 0,0-1 0,1 2-1,-9 12 1,14-18 7,0 0 0,1 1 1,0 0-1,0 0 0,0 0 0,0-1 0,1 2 1,0-1-1,0 0 0,0 0 0,1 0 0,-1 0 1,1 0-1,1 1 0,-1-1 0,2 9 0,1-6 2,-1 0-1,1-1 1,0 0-1,1 1 1,0-1-1,0 0 1,0-1-1,1 1 1,0-1-1,7 7 1,-3-4 6,1 0-1,0 0 1,0-2 0,1 1 0,0-1-1,0-1 1,0 0 0,1 0-1,0-1 1,0-1 0,1 0 0,-1 0-1,18 2 1,-16-6 17,-1 0 0,0-1-1,0 0 1,0-1 0,0-1 0,0 0 0,-1 0 0,1-1-1,-1-1 1,0 0 0,0-1 0,0 0 0,-1-1 0,15-10-1,-22 13 0,1 0-1,-1 1 0,1-2 0,-1 1 0,0 0 0,-1-1 0,1 0 0,-1 0 0,0 0 1,0 0-1,0 0 0,-1-1 0,0 1 0,0-1 0,0 0 0,-1 1 0,1-1 0,-2 0 1,1 0-1,0 0 0,-1 0 0,0 0 0,-1 0 0,1 0 0,-1 1 0,-1-1 0,1 0 0,-1 0 1,0 1-1,0-1 0,0 1 0,-1-1 0,-4-7 0,-1 1-16,-1 1-1,0-1 0,0 2 1,-1-1-1,0 1 1,-1 1-1,0 0 0,-1 0 1,0 1-1,0 1 1,-1 0-1,-17-7 1,22 10-18,0 1 0,-1 0 0,1 0 0,-1 1 0,0 0 0,0 0 0,0 1 0,1 0 0,-1 1 0,0 0 0,0 1 0,0-1 0,0 2 0,0-1 0,0 1 0,1 0 0,-1 1 0,1 0 0,-1 1 0,-12 7 0,18-10 13,1 0 0,0 1 0,0-1 0,0 1 0,1-1 0,-1 1 0,0 0-1,0-1 1,1 1 0,-1 0 0,1 0 0,0 0 0,-1 0 0,1 0 0,0 1-1,0-1 1,1 0 0,-1 0 0,0 1 0,1-1 0,-1 0 0,1 1 0,0-1-1,0 1 1,0-1 0,0 1 0,0-1 0,0 0 0,1 1 0,-1-1 0,1 0-1,0 1 1,-1-1 0,1 0 0,0 0 0,1 1 0,-1-1 0,2 2 0,0 1-80,1-1 0,0 1 0,0-1 1,0 0-1,1 0 0,0 0 1,-1 0-1,1-1 0,0 0 1,1 0-1,-1 0 0,1-1 0,-1 0 1,10 3-1,-10-4-190,1 0 0,-1 0 0,0-1 0,1 1-1,-1-1 1,1-1 0,-1 1 0,0-1 0,1 1 0,5-3 0,21-10-936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8:47.8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274 187 1880,'31'-7'5898,"-25"4"-5295,-6 2-397,0 0 0,1 0 0,-1 0 0,0-1 0,0 1 0,0 0 0,0 0 0,-11-18 3914,9 17-3914,0 0-87,0 0 0,-1-1 0,1 1 0,0 0 0,-1 0 0,1 1 1,-1-1-1,1 0 0,-1 1 0,0-1 0,0 1 0,0 0 0,0 0 0,0 0 0,0 0 0,0 1 0,0-1 0,0 1 0,0 0 0,-6 0 1,4 1-59,0 0 1,0 1 0,-1-1 0,1 1 0,0 0 0,0 0 0,0 1 0,1-1 0,-1 1 0,1 0-1,-6 5 1,1 0 6,0 1 0,1-1 0,0 1-1,0 1 1,1-1 0,0 1 0,1 1 0,0-1-1,1 1 1,-7 18 0,10-23-50,1 0 1,0 0-1,0 0 1,0 0-1,1 0 1,0 1-1,0-1 0,0 0 1,1 0-1,0 1 1,0-1-1,1 0 1,0 0-1,0 0 1,0-1-1,1 1 0,0 0 1,0-1-1,0 1 1,8 9-1,-7-12-9,-1 1 0,1-1-1,0 0 1,0 0 0,0 0 0,0-1-1,1 1 1,-1-1 0,1 0-1,0 0 1,-1 0 0,1-1 0,0 0-1,0 0 1,0 0 0,0-1-1,0 1 1,0-1 0,0 0 0,0-1-1,0 1 1,0-1 0,0 0 0,0 0-1,0-1 1,6-2 0,-4 1 45,1-1 0,-1 1 1,1-2-1,-1 1 0,0-1 1,-1 0-1,1-1 0,-1 0 1,0 0-1,-1 0 0,1 0 1,-1-1-1,0 0 0,-1 0 1,0 0-1,0-1 0,0 1 1,-1-1-1,0 0 0,-1 0 1,0 0-1,0-1 0,1-15 1,-3 18-6,1 0 1,-1 0-1,-1 0 0,1 0 1,-1 0-1,0 0 1,0 0-1,-1 0 1,0 0-1,0 0 1,0 1-1,-1-1 1,0 1-1,0-1 1,0 1-1,-1 0 1,1 0-1,-1 1 1,0-1-1,-1 1 1,1 0-1,-1 0 0,0 0 1,0 1-1,0-1 1,0 1-1,-1 0 1,1 1-1,-1 0 1,0 0-1,0 0 1,1 0-1,-9 0 1,5 0-42,0 1 1,0 1 0,0 0 0,0 0-1,0 0 1,0 2 0,0-1 0,0 1-1,0 0 1,1 1 0,-1 0 0,1 0-1,-1 1 1,1 0 0,0 0 0,1 1-1,-1 0 1,1 0 0,0 1-1,0 0 1,1 0 0,-1 1 0,1 0-1,1 0 1,-1 0 0,2 1 0,-7 10-1,8-12-3,-1 1 0,1 0 0,0 0-1,0 1 1,1-1 0,0 1 0,0-1 0,1 1-1,0-1 1,0 1 0,1 0 0,0 0-1,0-1 1,1 1 0,0 0 0,0 0-1,1-1 1,0 1 0,0-1 0,1 0 0,0 1-1,0-1 1,0-1 0,1 1 0,0 0-1,1-1 1,0 0 0,0 0 0,0 0 0,0-1-1,12 10 1,-11-10 5,1 0-1,-1-1 0,1 0 1,0 0-1,0 0 1,0-1-1,0 0 1,1 0-1,-1-1 0,1 0 1,0 0-1,-1-1 1,1 0-1,0 0 1,0-1-1,0 0 0,0 0 1,0-1-1,-1 0 1,1-1-1,0 1 1,0-1-1,-1-1 1,0 0-1,1 0 0,-1 0 1,0-1-1,0 0 1,-1 0-1,1-1 1,-1 1-1,0-2 0,0 1 1,-1 0-1,1-1 1,-1 0-1,0-1 1,-1 1-1,0-1 0,7-13 1,-7 11 33,0-1 1,-1 0-1,0 0 1,0 0 0,-1 0-1,0-1 1,-1 1-1,0 0 1,-1-1-1,0 1 1,0-1-1,-1 1 1,-1-1-1,0 1 1,0 0-1,-1 0 1,0 0 0,-9-18-1,8 21-34,0 0 0,0 1 1,0 0-1,-1 0 0,0 0 0,0 1 0,-1-1 0,1 1 1,-1 1-1,0-1 0,-1 1 0,1 0 0,-1 0 0,0 1 1,1 0-1,-1 0 0,-1 0 0,1 1 0,0 0 1,-1 1-1,1 0 0,-1 0 0,1 0 0,-1 1 0,1 0 1,-14 2-1,14-1-19,-1 0 0,1 1 1,0-1-1,0 1 0,0 1 1,1-1-1,-1 1 0,1 1 1,-1-1-1,1 1 0,0 0 1,0 0-1,1 1 0,-1 0 1,1 0-1,-8 10 0,9-11 4,2 1-1,-1 0 1,1-1-1,-1 1 1,1 0-1,1 0 1,-1 0 0,1 0-1,0 0 1,0 0-1,0 1 1,1-1-1,-1 0 1,2 0-1,-1 1 1,0-1-1,1 0 1,0 0-1,0 1 1,1-1-1,-1 0 1,1 0-1,4 8 1,0-2 1,1 0 0,-1 0 0,2 0 0,0-1 0,0 0 1,0-1-1,2 0 0,-1 0 0,1-1 0,0 0 0,0-1 0,1 0 1,0-1-1,1 0 0,-1-1 0,1 0 0,0 0 0,23 4 0,-24-7 10,-1 0 0,1-1 0,0 0 0,-1-1 0,1 0 0,-1-1 0,1 0 0,-1-1 0,1 0 0,-1-1 0,0 0 0,0 0 0,0-1 0,0 0 0,0-1 0,-1 0 0,0-1 0,0 1 0,-1-2 0,1 1-1,-2-1 1,1-1 0,7-8 0,-7 7 16,-1-1 0,1-1-1,-2 1 1,1-1-1,-1 0 1,-1 0-1,0-1 1,-1 0 0,0 0-1,-1 0 1,0 0-1,-1 0 1,1-18 0,-3 22-10,0 1 0,0-1 0,-1 0 0,-1 1 0,1-1 0,-1 1 0,0-1 0,-1 1 0,0 0 0,0 0 0,-1 0 0,1 0 0,-2 1 0,1-1 0,-1 1 0,0 0 0,0 0 0,0 1 0,-1 0 0,0 0 0,0 0 0,-11-7 0,10 8-18,-1 0 1,1 1 0,-1-1-1,0 1 1,0 1 0,0-1 0,0 1-1,0 1 1,-1 0 0,1 0-1,0 0 1,-1 1 0,1 1-1,-10 0 1,6 2-9,0-1 1,0 1 0,0 1-1,1 0 1,-1 1-1,1 0 1,0 1-1,1 0 1,-13 10-1,12-9 3,1 1-1,0 0 0,1 1 0,0 0 1,0 1-1,1 0 0,0 0 0,1 0 0,0 1 1,1 0-1,0 1 0,1-1 0,0 1 1,1 0-1,0 1 0,1-1 0,0 1 1,1-1-1,-1 19 0,4-21 10,0 0-1,1 0 1,0 0-1,0-1 1,1 1-1,0-1 1,1 0-1,0 0 1,0 0 0,1 0-1,0-1 1,1 0-1,0 0 1,0 0-1,1-1 1,0 0-1,0 0 1,0-1 0,1 0-1,0 0 1,0 0-1,1-1 1,0-1-1,0 1 1,0-2-1,12 5 1,-12-5 10,0-1 1,0 1-1,0-1 1,1-1-1,-1 0 0,1 0 1,-1-1-1,1 0 1,0-1-1,-1 0 1,0 0-1,1-1 0,-1-1 1,0 1-1,0-1 1,0-1-1,0 0 1,-1 0-1,1 0 0,-1-1 1,0-1-1,0 1 1,-1-1-1,0-1 0,0 1 1,0-1-1,6-9 1,-8 10 9,-1 0-1,0 0 1,0 0 0,-1 0 0,0-1 0,0 1 0,0-1 0,-1 0-1,0 0 1,-1 0 0,1 0 0,-1 0 0,0 0 0,-1 0 0,0 0-1,0-1 1,-1 1 0,1 0 0,-2 0 0,1 0 0,-1 0-1,0 0 1,0 0 0,-1 1 0,0-1 0,0 1 0,-1-1 0,1 1-1,-1 0 1,-1 1 0,1-1 0,-10-9 0,6 8-17,0-1 0,0 2-1,-1-1 1,1 1 0,-1 0 0,-1 1 0,1 0 0,-1 1 0,0 0-1,0 0 1,0 1 0,0 0 0,-1 1 0,1 0 0,-15 0-1,17 2-10,-1 0-1,0 0 0,0 1 0,1 0 1,-1 1-1,1 0 0,-1 0 0,1 1 1,0 0-1,0 1 0,0 0 0,0 0 1,1 0-1,-1 1 0,1 0 0,0 1 1,1-1-1,0 1 0,-8 9 0,10-10 3,0 1 0,0 1 0,0-1-1,0 1 1,1-1 0,0 1 0,1 0-1,0 0 1,0 0 0,0 1 0,1-1-1,0 0 1,0 15 0,1-10 0,1 0 1,0 0 0,1 0-1,0 0 1,1-1-1,1 1 1,0-1 0,7 17-1,-5-18 8,-1 1 0,2-1-1,0 0 1,0 0 0,0 0-1,1-1 1,1-1 0,13 12-1,-16-15 7,0-1-1,0 0 1,0 0-1,1-1 1,0 1-1,-1-1 1,1-1-1,0 1 0,1-1 1,-1-1-1,0 1 1,1-1-1,13 0 1,-16-1 10,0 0-1,0-1 1,0 0 0,0 0 0,0 0-1,0 0 1,0-1 0,-1 0 0,1 0-1,0 0 1,-1-1 0,1 1 0,-1-1-1,0 0 1,0 0 0,3-4 0,-1 1 6,-1 0 1,-1 0-1,1-1 1,-1 0-1,0 1 1,-1-1-1,0 0 1,0-1-1,4-12 1,-4 6 12,0-1 1,-1 1-1,-1-1 1,0 1-1,-1-1 1,0 0-1,-1 1 1,-1-1-1,0 1 1,-9-27-1,8 32-25,-1 0 0,0 0-1,0 0 1,-1 1 0,0-1-1,-1 1 1,1 1 0,-2-1-1,1 1 1,-1 0 0,0 0-1,-1 1 1,1 0 0,-10-5-1,11 7-15,-1 1 0,1 0 0,-1 1 0,1 0-1,-1 0 1,0 0 0,0 1 0,0 0 0,1 0-1,-1 0 1,0 1 0,0 0 0,0 1-1,0 0 1,0 0 0,0 0 0,0 1 0,0 0-1,1 0 1,-9 4 0,7-2-5,1-1 0,0 1 0,0 1 1,0-1-1,0 1 0,1 1 0,0-1 0,0 1 1,0 0-1,1 0 0,0 0 0,0 1 0,1 0 0,-1 0 1,2 0-1,-1 1 0,1-1 0,0 1 0,0 0 0,1 0 1,0 0-1,1 0 0,-1 0 0,2 0 0,-1 0 0,2 15 1,0-14 6,0 0 0,1 0 1,0 1-1,0-2 1,1 1-1,0 0 1,1 0-1,0-1 0,0 0 1,1 0-1,0 0 1,0 0-1,1-1 0,0 0 1,0 0-1,1-1 1,0 0-1,0 0 0,0 0 1,1-1-1,0 0 1,0 0-1,13 5 1,-13-7 8,0 0 1,1-1 0,0 0 0,-1-1 0,1 1 0,0-2 0,0 1 0,-1-1 0,1-1 0,0 1 0,0-1 0,-1-1 0,1 0 0,0 0 0,-1-1-1,0 0 1,0 0 0,0-1 0,0 0 0,0 0 0,-1-1 0,1 0 0,-1 0 0,-1-1 0,1 0 0,-1 0 0,0-1 0,0 1 0,-1-1 0,6-10 0,-5 9 11,-1 0 0,0-1 0,0 0 0,-1 0 0,0 0 0,0 0 0,-1-1 0,0 0 0,-1 1 0,0-1 0,-1 0 0,0 0 0,-1 0 0,1 0 1,-2 0-1,0 0 0,0 0 0,-1 0 0,0 0 0,0 0 0,-1 1 0,-1-1 0,1 1 0,-1 0 0,-1 0 0,-8-12 0,6 12-16,0 1-1,0 0 0,-1 0 0,0 1 1,0 0-1,-1 0 0,0 1 1,0 0-1,0 0 0,-1 1 0,0 1 1,0-1-1,0 2 0,0-1 1,-19-2-1,20 5-13,0 0 0,0 1 0,1 0 0,-1 0 0,0 1 1,0 0-1,1 1 0,-1 0 0,1 0 0,-1 1 0,1 0 0,0 0 0,0 1 0,0 0 0,1 0 1,-1 1-1,1 0 0,0 1 0,-12 11 0,13-11 3,1 0 1,-1 1-1,1 0 0,1 0 1,-1 0-1,1 0 0,0 1 1,1 0-1,0-1 0,0 1 1,0 0-1,1 1 0,0-1 1,1 0-1,0 1 0,0-1 1,1 1-1,0-1 0,1 1 1,0-1-1,0 0 0,0 1 1,6 15-1,-3-13 6,1 0-1,-1 0 1,2-1 0,0 0 0,0 0-1,1 0 1,0 0 0,0-1 0,1-1-1,0 1 1,1-1 0,0 0 0,0-1-1,1 0 1,0-1 0,20 10 0,-23-13 9,1 0 1,-1-1 0,1 1 0,0-2 0,0 1 0,0-1 0,0-1 0,-1 1 0,1-1 0,0 0-1,0-1 1,0 0 0,0 0 0,0-1 0,0 0 0,-1-1 0,1 1 0,-1-1 0,0-1 0,0 1-1,0-1 1,0 0 0,9-9 0,-10 9 8,-1-1 1,0 0-1,0 0 0,-1 0 0,0-1 0,0 0 0,0 0 1,0 0-1,-1 0 0,0 0 0,-1-1 0,1 1 1,-1-1-1,0 0 0,-1 0 0,0 0 0,0 1 0,0-1 1,-1 0-1,0 0 0,0 0 0,-1 0 0,0 0 1,0 0-1,0 0 0,-1 0 0,-3-7 0,2 7-8,-1 0 0,0 1-1,0 0 1,0 0 0,0 0 0,-1 1-1,0-1 1,0 1 0,-1 0 0,0 1-1,1-1 1,-2 1 0,1 0-1,0 1 1,-1-1 0,1 1 0,-1 0-1,0 1 1,0 0 0,-14-3 0,12 4-18,1-1 0,0 1 1,-1 0-1,1 1 0,-1 0 1,1 0-1,-1 1 1,1 0-1,-1 0 0,1 1 1,0 1-1,-1-1 0,1 1 1,1 0-1,-1 1 1,0 0-1,-12 8 0,17-9 2,1-1-1,-1 0 0,0 1 0,1 0 1,-1-1-1,1 1 0,0 0 0,0 0 1,0 1-1,1-1 0,-1 0 0,1 1 1,-1-1-1,1 1 0,0-1 0,1 1 1,-1-1-1,0 1 0,1 5 0,0-3 10,1-1 0,0 1-1,0-1 1,1 1-1,0-1 1,0 0-1,0 0 1,0 0 0,1 0-1,-1 0 1,7 8-1,-1-3-120,0-1 1,1 1-1,0-1 0,0-1 0,1 0 0,0 0 1,0-1-1,1 0 0,0-1 0,19 8 0,-25-12-245,-1 0 1,1-1-1,-1 1 0,1-1 0,0 0 1,-1-1-1,1 1 0,0-1 0,0 0 0,0 0 1,-1 0-1,1-1 0,0 1 0,0-1 0,-1-1 1,1 1-1,6-3 0,8-21-1487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8:50.6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469 135 2120,'14'-15'12911,"-14"13"-12373,1-11-664,-1 11 226,0 0 0,0 0 0,-1 0 0,1 0-1,0 0 1,-1 0 0,1 0 0,-1 0 0,0 0 0,0 0 0,0 0-1,0 0 1,0 1 0,0-1 0,0 0 0,0 1 0,-1-1-1,1 1 1,-1-1 0,1 1 0,-1 0 0,1 0 0,-1 0-1,0-1 1,0 2 0,1-1 0,-1 0 0,0 0 0,0 0-1,0 1 1,0-1 0,0 1 0,0 0 0,0 0 0,0-1-1,0 1 1,0 1 0,0-1 0,0 0 0,-3 1 0,-4 0-17,0 0 1,0 0 0,0 1-1,0 1 1,1-1-1,-1 2 1,-13 5 0,13-2-54,-1-1 1,1 1-1,1 0 1,-1 1-1,1 0 1,0 0-1,1 1 1,0 0-1,0 0 1,1 1-1,0 0 0,1 0 1,0 0-1,-4 15 1,6-18-20,1-1 1,1 0-1,-1 0 0,1 0 1,0 1-1,1-1 0,-1 1 1,1-1-1,1 0 1,-1 1-1,1-1 0,0 1 1,1-1-1,-1 0 0,1 0 1,0 0-1,1 0 1,0 0-1,0 0 0,0-1 1,0 1-1,1-1 0,0 0 1,0 0-1,0 0 0,9 6 1,-7-5 0,1-1 0,0-1 0,0 1 0,0-1 0,1 0 0,0-1-1,0 0 1,-1 0 0,2-1 0,-1 0 0,0 0 0,0-1 0,1 0 0,-1 0 0,0-1 0,1 0 0,-1-1 0,1 0 0,-1 0 0,0 0 0,0-1 0,9-4 0,-7 2 48,-1 0 1,1 0-1,-1-1 1,-1-1 0,1 1-1,-1-2 1,0 1-1,0-1 1,-1 0 0,0 0-1,0-1 1,0 0-1,-1 0 1,-1-1 0,1 0-1,-2 0 1,9-19-1,-11 22-4,0 0 0,-1 0 0,1 0 0,-1-1 0,0 1 0,-1 0 0,0-1 0,0 1 0,0-1 0,-1 1 0,0 0-1,0-1 1,0 1 0,-1 0 0,0 0 0,0 0 0,-1 0 0,1 0 0,-6-7 0,3 5-14,-1 0-1,0 0 1,-1 1 0,1 0 0,-1 0 0,-1 1-1,1 0 1,-1 0 0,0 1 0,-1 0-1,1 0 1,-11-3 0,11 4-35,0 1 0,0 1 0,-1-1 0,1 1 0,0 1 0,-1 0 0,0 0 0,1 0 0,-1 1 0,0 1 0,1-1 0,-1 1 0,-12 4 0,15-4-18,1 2 1,-1-1 0,0 1-1,1 0 1,0 0 0,0 0-1,0 1 1,0-1 0,0 1-1,1 0 1,-1 1-1,1-1 1,0 1 0,1 0-1,-1 0 1,1 0 0,0 1-1,0-1 1,1 1-1,-4 9 1,4-7 0,1 0 0,-1-1 0,1 1 0,1 0 0,-1 0 0,2 0 0,-1 0 0,1 0 0,0 0 0,0 0 0,1 0 0,0-1 0,1 1 0,0-1 0,0 1-1,0-1 1,1 0 0,0 0 0,0-1 0,1 1 0,0-1 0,0 0 0,1 0 0,7 6 0,-5-4 8,-1-1 1,2-1-1,-1 1 0,1-2 1,0 1-1,0-1 0,0 0 1,1-1-1,0 0 0,-1-1 1,2 0-1,-1 0 0,0-1 1,0 0-1,1-1 0,-1 0 1,1-1-1,12-1 0,-16 0 21,-1-1 0,1 0 0,-1 0 0,1-1 0,-1 0 0,0 0 0,0 0 0,0-1 0,-1 0 0,1 0 0,-1 0 0,0-1-1,0 1 1,0-1 0,-1-1 0,0 1 0,0-1 0,0 1 0,-1-1 0,1 0 0,-2-1 0,1 1 0,-1 0 0,1-1 0,-2 1 0,1-1 0,-1 0-1,0 1 1,0-1 0,-1 0 0,0 0 0,0 0 0,-1 0 0,0 1 0,0-1 0,0 0 0,-1 1 0,0-1 0,0 1 0,-6-12 0,1 7 0,-1 1 1,0 0 0,0 0 0,-1 1 0,0 0 0,0 1 0,-1 0-1,0 0 1,-1 1 0,1 0 0,-2 1 0,1 1 0,0-1 0,-1 2-1,0 0 1,0 0 0,-1 1 0,-22-3 0,25 5-29,0 0 0,0 0 0,0 1 0,0 0 0,0 1 0,0 0 0,0 1 1,0 0-1,0 0 0,1 1 0,-1 0 0,1 1 0,0 0 0,0 1 0,0 0 0,1 0 0,-1 1 1,1 0-1,0 0 0,1 1 0,0 0 0,0 0 0,0 0 0,-7 12 0,11-13-1,-1-1 0,1 1 1,1 0-1,-1 0 0,1 0 0,0 0 0,0 0 0,1 0 0,-1 0 1,1 1-1,1-1 0,-1 1 0,1-1 0,0 0 0,1 1 0,0-1 0,0 0 1,2 9-1,0-7 0,0 0 1,1 0-1,0 0 1,1-1-1,-1 1 1,1-1-1,0 0 0,1-1 1,0 0-1,0 1 1,0-2-1,12 9 1,-8-7 3,1 0 0,0-1 1,0 0-1,1 0 1,0-1-1,0-1 0,0 0 1,19 3-1,-22-5 8,0-1 1,0 0-1,0-1 1,0 0-1,0 0 1,0-1-1,0 0 0,0 0 1,0-1-1,0-1 1,0 1-1,8-5 1,-7 2 13,-1-1 0,0 1 0,0-2 0,0 1 1,-1-1-1,0-1 0,0 1 0,-1-1 0,0-1 1,-1 1-1,1-1 0,-2 0 0,1-1 1,-1 1-1,-1-1 0,0 0 0,0-1 0,2-10 1,-4 14 6,0-1 0,-1 0 0,0 0 0,-1 0 1,1 0-1,-2 0 0,1 0 0,-1 0 0,0 0 1,-1 0-1,0 0 0,0 0 0,0 1 0,-1-1 1,0 1-1,-1 0 0,0 0 0,0 0 0,0 0 1,-1 1-1,0-1 0,0 1 0,-1 0 0,-11-9 1,7 8-29,-1 1 0,0 0 0,-1 0 1,1 1-1,-1 0 0,0 1 0,-1 1 0,1 0 1,-1 0-1,1 2 0,-1-1 0,0 1 0,1 1 1,-1 1-1,0-1 0,1 2 0,-1 0 0,0 0 1,1 1-1,-14 6 0,17-6-14,-1 1 0,1 0-1,0 1 1,0 0 0,1 0 0,0 1-1,-1 0 1,2 0 0,-1 1 0,1 0-1,-10 12 1,13-12 2,-1-1 0,1 1 0,1 0 1,-1 1-1,1-1 0,1 0 0,-1 1 0,1 0 0,1-1 0,-1 1 0,1 0 0,1 0 0,-1 0 1,1 0-1,1 0 0,0 7 0,2 0 5,0-1-1,1-1 1,1 1 0,0-1-1,1 0 1,0 0 0,1 0-1,0-1 1,1 0 0,1 0-1,0-1 1,0 0 0,1-1-1,0 0 1,1 0-1,0-1 1,1-1 0,0 0-1,0 0 1,1-1 0,16 6-1,-20-8 17,1-1-1,0-1 1,0 1-1,0-2 1,0 1-1,1-2 1,-1 1-1,0-1 0,1-1 1,-1 0-1,1 0 1,-1-1-1,1-1 1,-1 0-1,0 0 1,0-1-1,0 0 0,0 0 1,0-1-1,-1-1 1,0 0-1,0 0 1,0 0-1,0-1 1,-1-1-1,0 0 1,0 0-1,-1 0 0,10-13 1,-12 13 16,1 0-1,-2-1 1,1 1 0,-1-1-1,0-1 1,-1 1 0,0 0-1,0-1 1,-1 1 0,0-1-1,-1 0 1,0 0 0,0 0-1,-1 0 1,0 0 0,0 0-1,-1 0 1,0 1 0,-1-1-1,0 0 1,0 0 0,-1 1-1,0-1 1,0 1 0,-1 0-1,0 0 1,-1 0 0,-8-11-1,4 7-13,-1 0 0,0 1 0,0 0 0,-1 0-1,0 1 1,-1 1 0,0 0 0,-1 0 0,0 1 0,0 1-1,0 0 1,-1 1 0,0 1 0,0 0 0,-1 1-1,-17-4 1,15 7-24,1-1-1,-1 2 0,1 0 1,-1 1-1,1 1 0,-1 1 1,1 0-1,0 1 0,0 0 1,1 1-1,-1 1 1,1 1-1,-17 9 0,25-11 6,1-1 0,-1 1 0,1 0 0,-1 0 0,2 1 0,-1-1 0,0 1 0,1 1 0,0-1 0,1 1-1,0 0 1,0 0 0,0 0 0,1 0 0,0 1 0,0-1 0,1 1 0,0 0 0,0 0 0,1 0 0,0 0 0,0 0 0,1 0 0,0 0-1,0 0 1,1 0 0,0 0 0,4 13 0,-2-9 5,2 0 1,-1 0-1,2-1 0,-1 1 1,2-1-1,0-1 0,0 1 1,0-1-1,1 0 0,1-1 0,0 0 1,0 0-1,1-1 0,0 0 1,0 0-1,1-2 0,0 1 0,0-1 1,1-1-1,-1 0 0,15 4 1,-14-5 12,1 0 0,-1-1 1,1 0-1,-1-1 1,1 0-1,0-1 0,0-1 1,0 0-1,0-1 1,0 0-1,0-1 0,-1 0 1,1-1-1,-1-1 1,1 0-1,-1 0 1,0-1-1,-1-1 0,1 0 1,17-13-1,-17 9 18,0 0-1,-1 0 0,-1-1 1,0-1-1,0 1 0,-1-2 1,-1 1-1,0-1 0,0-1 1,6-16-1,-12 23-2,1 0 1,-1-1-1,-1 1 0,1-1 1,-1 1-1,-1-1 0,1 1 1,-1-1-1,0 0 0,-1 1 1,0-1-1,0 0 1,-1 1-1,0-1 0,0 1 1,-1 0-1,0 0 0,0 0 1,0 0-1,-1 0 0,-8-10 1,4 7-14,0 1 1,-1 0 0,1 0-1,-2 1 1,1 0 0,-1 1-1,-1 0 1,1 1 0,-1 0-1,0 0 1,0 1 0,-1 1-1,1 0 1,-14-3 0,8 4-18,-2 0 0,1 0 0,0 2 0,0 1 0,-1 0 1,1 1-1,0 1 0,0 0 0,-22 7 0,23-4-12,0 1-1,0 0 1,0 1 0,1 1-1,0 0 1,0 1 0,1 1-1,0 0 1,-18 17-1,24-18 6,1 0 0,0 0-1,0 0 1,1 1-1,0 0 1,1 1 0,0-1-1,0 1 1,1 1 0,1-1-1,0 1 1,0-1-1,1 1 1,-1 15 0,3-19 7,0 0-1,1 0 1,0-1 0,0 1 0,1 0 0,0 0 0,1 0 0,-1-1 0,1 1 0,1-1 0,0 1 0,0-1 0,0 0 0,1 0 0,0 0 0,7 8 0,-4-6 3,1-1 0,-1-1 0,2 1 1,-1-1-1,1-1 0,0 0 0,1 0 0,-1-1 1,1 0-1,19 7 0,-12-7 13,-1 0 1,1-1-1,0-1 0,0 0 0,0-1 0,0-1 1,0-1-1,1 0 0,-1-1 0,0-1 1,0-1-1,0 0 0,0-2 0,30-11 1,-36 11 11,-1-1 0,1 0 0,-1-1 0,-1 0 0,1-1 0,-1 0 0,-1 0 1,1-1-1,-2 0 0,1 0 0,-1-1 0,0 0 0,5-12 0,-8 15 3,-2 0-1,1 1 0,-1-1 1,0 0-1,0-1 1,-1 1-1,0 0 0,0 0 1,0-1-1,-1 1 1,-1 0-1,1-1 0,-1 1 1,0 0-1,-1 0 1,0 0-1,0 0 0,0 0 1,-1 0-1,0 0 1,0 1-1,-7-10 0,4 7-20,-2-1 0,1 1 0,-1 1 0,-1-1 0,1 1 0,-2 1 0,1 0 0,-1 0 0,0 1 0,0 0 0,0 1 0,-1 0 0,0 0 0,0 1 0,0 1 0,-1 0 0,1 0 0,-1 1 0,0 1-1,1 0 1,-1 0 0,0 1 0,0 1 0,-16 2 0,16-1-19,1 1-1,-1-1 0,1 2 1,-1-1-1,1 2 0,0 0 1,1 0-1,-1 1 0,1 0 1,0 0-1,1 1 1,-1 1-1,1 0 0,1 0 1,0 0-1,0 1 0,0 1 1,1-1-1,1 1 0,-1 0 1,2 1-1,-1-1 1,2 1-1,-6 14 0,8-19 10,1 0-1,-1 1 1,1-1 0,0 0-1,0 0 1,1 1-1,0-1 1,0 1 0,0-1-1,1 0 1,0 0-1,0 1 1,1-1 0,-1 0-1,1 0 1,1 0 0,-1 0-1,1 0 1,0-1-1,1 1 1,-1-1 0,1 0-1,0 0 1,0 0-1,0-1 1,1 1 0,0-1-1,6 5 1,-1-4 10,-1 1 1,1-1-1,0 0 0,0-1 1,1-1-1,-1 1 1,1-2-1,0 1 1,0-1-1,0-1 0,0 0 1,0-1-1,0 0 1,0 0-1,17-4 1,-17 2 11,0-1 0,0 0 1,0-1-1,0 0 1,-1-1-1,0 0 1,0 0-1,0-1 0,0-1 1,-1 0-1,0 0 1,-1 0-1,0-1 0,0-1 1,0 1-1,10-17 1,-14 19 3,-1 0 0,1-1 1,-1 1-1,-1-1 0,1 0 1,-1 0-1,0 0 0,-1 0 1,1 0-1,-1-1 0,-1 1 1,1 0-1,-1-1 0,-1 1 1,0 0-1,1 0 0,-2-1 0,1 1 1,-1 0-1,-1 0 0,1 0 1,-1 1-1,0-1 0,0 0 1,-1 1-1,0 0 0,-6-7 1,5 6-20,-1 0 1,0 0-1,-1 1 1,1 0-1,-1 0 1,0 1-1,-1-1 1,1 2-1,-1-1 0,0 1 1,0 0-1,-1 1 1,1 0-1,-1 0 1,0 1-1,1 0 1,-1 0-1,0 1 1,0 0-1,0 1 1,0 0-1,0 0 1,0 1-1,0 0 1,0 1-1,0 0 1,-16 6-1,15-5-14,0 1-1,1 1 0,0-1 1,0 2-1,0-1 1,1 1-1,-1 1 1,1-1-1,1 1 1,0 1-1,0-1 0,0 1 1,1 1-1,0-1 1,0 1-1,1 0 1,0 0-1,1 1 1,0-1-1,0 1 0,1 0 1,1 0-1,-1 0 1,0 12-1,3-15 8,0 0-1,0-1 0,0 1 1,1 0-1,0 0 0,0-1 1,1 1-1,0-1 1,0 1-1,0-1 0,1 0 1,0 1-1,0-1 0,0-1 1,1 1-1,0 0 1,0-1-1,9 8 0,-5-5 4,1-1 0,0 0 0,0-1 0,1 0 0,0 0 0,0-1-1,0 0 1,1-1 0,0 0 0,20 4 0,-19-5 11,1-1 1,0-1-1,0 0 1,0-1-1,0 0 0,-1-1 1,1 0-1,0-1 1,19-5-1,-24 5 6,-1-1-1,0 1 1,-1-1 0,1-1-1,0 1 1,-1-1 0,0 0-1,0-1 1,0 0 0,0 0-1,-1 0 1,0 0 0,0-1-1,0 0 1,-1 0 0,6-10-1,-6 9 7,-1 0 0,0-1 1,-1 1-1,0-1 0,0 0 0,-1 0 0,1 0 0,-2 1 0,1-1 0,-1 0 1,-1 0-1,1 0 0,-1 0 0,-1 0 0,1 0 0,-1 0 0,-1 1 0,1-1 1,-1 1-1,-1 0 0,1 0 0,-1 0 0,-1 0 0,1 0 0,-1 1 0,0 0 1,0 0-1,-1 0 0,0 1 0,-8-7 0,5 5-38,0 0 1,-1 0-1,0 0 1,0 2-1,0-1 1,-1 1-1,0 1 0,0 0 1,0 0-1,0 1 1,0 0-1,-1 1 1,0 1-1,1 0 0,-1 0 1,0 1-1,1 0 1,-1 1-1,0 1 0,-13 3 1,22-4-8,1-1 1,-1 1 0,1 0-1,-1 0 1,1 1-1,0-1 1,-1 0 0,1 1-1,0-1 1,0 1-1,0 0 1,0 0-1,-3 3 1,4-3-57,1-1 0,-1 0-1,1 0 1,-1 1 0,1-1 0,0 0-1,-1 0 1,1 1 0,0-1 0,0 1 0,0-1-1,0 0 1,0 1 0,0-1 0,0 0 0,0 1-1,1-1 1,-1 0 0,1 3 0,2 0-294,-1 1 0,1-1 0,0 0 0,0 0 1,0 0-1,1 0 0,0-1 0,-1 1 0,1-1 1,0 0-1,0 0 0,8 4 0,30 16-1299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8:53.9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329 101 4649,'2'-1'347,"0"0"0,0-1 1,0 1-1,0-1 0,0 1 0,0-1 0,-1 0 1,1 1-1,-1-1 0,1 0 0,-1 0 1,0 0-1,0-1 0,0 1 0,0 0 0,0 0 1,0-1-1,0 1 0,-1 0 0,1-3 0,-2 3-170,1 1-1,-1-1 0,0 0 0,0 1 0,1-1 1,-1 1-1,0 0 0,-1-1 0,1 1 1,0 0-1,0 0 0,0 0 0,-1-1 0,1 1 1,-1 0-1,1 1 0,-1-1 0,1 0 0,-1 0 1,1 1-1,-1-1 0,0 1 0,1-1 0,-1 1 1,0 0-1,1 0 0,-3-1 0,-8-1-36,0 1 0,0 0 0,1 0 0,-1 1 0,0 1-1,0 0 1,0 0 0,1 1 0,-1 1 0,1 0 0,-1 1-1,1 0 1,0 0 0,1 1 0,-13 8 0,17-9-121,0 0 0,0 0 1,0 1-1,1 0 0,0 0 1,0 1-1,0-1 0,1 1 0,-1 0 1,2 0-1,-1 1 0,1-1 1,-1 1-1,2-1 0,-1 1 1,1 0-1,0 0 0,1 1 0,-1-1 1,1 0-1,1 0 0,-1 1 1,1-1-1,1 0 0,1 14 1,0-14 3,0 1 1,0-1-1,0 1 1,1-1 0,0 0-1,0 0 1,1 0 0,0 0-1,0-1 1,0 1 0,1-1-1,0 0 1,1 0 0,9 8-1,-6-7-15,0-1-1,1 0 1,0 0 0,0-1-1,0 0 1,1 0 0,-1-1-1,1-1 1,19 4 0,-20-5 25,1 0 0,0-1 0,-1 0-1,1-1 1,-1 0 0,1 0 0,0-1 0,-1-1 0,1 0 0,-1 0 0,0-1 0,0 0 0,0-1 0,0 0-1,0-1 1,-1 0 0,0 0 0,0-1 0,0 0 0,-1-1 0,1 0 0,11-13 0,-16 15 15,0-1 1,0 1-1,-1-1 1,0 1-1,0-1 1,0 0-1,-1 0 0,0-1 1,0 1-1,-1 0 1,1-1-1,-1 1 1,-1-1-1,1 1 1,-1-1-1,0 1 1,-1-1-1,0 1 0,0-1 1,0 1-1,-1-1 1,1 1-1,-2 0 1,-3-9-1,2 7-10,-1 0-1,-1 1 0,1-1 1,-1 1-1,-1 0 1,1 0-1,-1 1 0,0 0 1,-1 0-1,1 0 0,-1 1 1,0 0-1,0 1 1,-1 0-1,0 0 0,-14-3 1,10 3-41,-1 1-1,0 0 1,1 1 0,-1 1-1,0 0 1,0 1 0,0 1-1,0 0 1,0 1 0,0 0-1,-26 9 1,35-10-5,-1 1 0,1 1-1,0-1 1,0 1 0,0 0-1,0 0 1,0 0 0,1 0-1,-1 1 1,1 0 0,0 0 0,0 0-1,1 1 1,-1-1 0,1 1-1,0 0 1,0 0 0,0 0-1,1 0 1,0 0 0,0 1-1,0-1 1,1 1 0,0-1 0,0 1-1,0 0 1,0-1 0,1 1-1,0 0 1,1-1 0,0 9-1,1-5 11,0 0-1,1 0 1,0-1-1,1 1 1,-1-1-1,2 0 1,-1 0-1,1 0 1,0-1-1,1 1 1,0-1-1,0-1 1,0 1-1,1-1 0,0 0 1,0 0-1,0-1 1,1 0-1,0 0 1,10 4-1,-2-1 11,1-1-1,0 0 0,0-2 1,0 1-1,0-2 0,1 0 1,0-2-1,0 0 0,24 0 0,-33-2 13,0-2 0,0 1 0,-1-1 0,1 0 0,-1-1-1,0 0 1,1 0 0,-1-1 0,0 0 0,-1 0-1,1-1 1,-1 0 0,0 0 0,0-1 0,10-11-1,-14 14 4,0 0 0,-1-1-1,1 1 1,0-1-1,-1 0 1,0 0-1,0 0 1,0 0-1,-1 0 1,1 0-1,-1-1 1,0 1-1,0-1 1,0 1-1,-1-1 1,0 1-1,0 0 1,0-1-1,0 1 1,0-1-1,-1 1 1,0-1-1,0 1 1,0 0 0,-1-1-1,0 1 1,1 0-1,-1 0 1,-1 0-1,1 0 1,0 0-1,-4-3 1,-7-8 14,0 1 0,-1 1 0,0 0 0,-1 0 0,-1 2 0,1 0 0,-2 1 0,0 0 1,0 1-1,-26-9 0,32 14-58,0 0 0,0 0 1,0 1-1,-1 1 0,1 0 1,-1 0-1,1 2 0,-1-1 0,0 1 1,1 1-1,-1 0 0,0 0 1,1 1-1,0 1 0,-1 0 1,1 1-1,0 0 0,-15 7 0,21-8 6,1 0 0,-1 0 0,1 0 0,-1 1 0,1-1 0,0 1 0,0 0 0,1 0 0,-1 0 0,1 1 0,0-1 0,0 1 0,0 0 0,1 0 0,0 0 0,0 0 0,0 0 0,0 0 0,1 1 0,0-1 0,0 0 0,1 1 0,-1-1 0,1 1 0,0-1 0,1 1 0,-1-1 0,1 1 0,0-1 0,0 0 0,1 1 0,1 4 0,2 1 7,0 1-1,1-1 1,0-1-1,1 1 1,0-1 0,0-1-1,1 1 1,0-1-1,1 0 1,0-1-1,0 0 1,1 0-1,15 8 1,-12-9 11,0-1-1,0 0 1,0-1-1,1-1 1,0 0-1,0-1 1,0 0-1,0-1 1,0 0-1,1-2 1,-1 0-1,1 0 1,-1-1-1,0-1 1,16-3-1,-20 2 15,-1 1 0,1-2 0,-1 1 0,1-1 0,-1 0 0,-1-1 0,1 0 0,-1-1 0,1 0-1,-2 0 1,1 0 0,-1-1 0,0 0 0,0-1 0,-1 0 0,0 0 0,0 0 0,-1 0 0,0-1 0,0 0 0,-1 0 0,5-15-1,-7 17 5,0-1 0,-1 1 0,1 0-1,-2-1 1,1 1 0,-1-1-1,0 0 1,0 1 0,-1-1-1,0 1 1,0 0 0,-1-1 0,0 1-1,0 0 1,-1 0 0,0 0-1,0 0 1,-1 0 0,0 1-1,0 0 1,0 0 0,-1 0-1,0 0 1,0 0 0,0 1 0,-1 0-1,1 0 1,-1 1 0,-1-1-1,-8-4 1,2 2-33,0 1 0,-1 0 0,1 0 0,-1 1 0,0 1 1,-1 0-1,1 1 0,-1 1 0,1 0 0,-1 1 0,1 1 0,-1 0 0,0 1 0,-26 5 0,28-3-17,0 1 0,1 0 1,0 0-1,0 2 0,1-1 0,-1 1 0,1 1 0,0 0 0,1 1 0,0 0 0,0 1 0,1 0 0,-12 14 0,15-16 14,1 1-1,0-1 0,1 1 0,0 0 0,0 0 0,1 1 1,0-1-1,0 1 0,1 0 0,0 0 0,0 0 0,1 0 0,1 0 1,-1 0-1,2 0 0,-1 0 0,1 0 0,0 0 0,1 0 1,3 9-1,-2-8 6,2 1 0,-1-1 0,1-1 0,1 1 0,0-1 1,0 0-1,1 0 0,0 0 0,0-1 0,1-1 0,0 1 0,0-1 0,1 0 1,0-1-1,0 0 0,1 0 0,0-1 0,0-1 0,0 1 0,0-2 1,1 1-1,12 2 0,-6-2 8,1-1 1,-1 0 0,1-1 0,0-1-1,-1-1 1,1 0 0,0-1-1,-1-1 1,1-1 0,-1 0-1,0-1 1,0-1 0,20-9-1,-23 7 18,0 0 0,0-2 0,0 0 0,-1 0 0,-1-1 0,1-1-1,-2 0 1,1 0 0,-2-1 0,1-1 0,11-18 0,-19 25 6,1-1 1,-1 1 0,0-1 0,0 0 0,-1 1-1,0-1 1,0 0 0,-1 0 0,1-1-1,-2 1 1,1 0 0,-1 0 0,0 0 0,0-1-1,-1 1 1,0 0 0,-1 0 0,1 0 0,-1 0-1,-1 0 1,1 0 0,-1 1 0,0-1 0,-1 1-1,1 0 1,-1 0 0,-8-9 0,3 4-14,-1 2 0,-1-1 0,1 1 1,-1 1-1,-1 0 0,0 0 0,0 1 1,0 1-1,-1 0 0,0 1 1,0 0-1,0 1 0,-1 0 0,0 1 1,1 1-1,-20-2 0,10 3-39,0 0 1,0 2-1,-1 0 1,1 2-1,0 0 0,1 2 1,-1 0-1,1 2 1,-25 10-1,39-13 15,0 0 1,0 0-1,0 1 1,1 0-1,-1 0 1,1 1-1,0 0 1,1 0-1,-1 1 1,1 0-1,1 0 0,-1 0 1,1 1-1,1 0 1,-1 0-1,1 0 1,1 0-1,-1 1 1,1-1-1,1 1 1,0 0-1,0 0 0,1 0 1,0 0-1,0 0 1,1 0-1,0 1 1,1-1-1,0 0 1,0 0-1,1 0 1,0 0-1,1-1 0,0 1 1,0-1-1,1 1 1,0-1-1,0 0 1,1 0-1,0-1 1,0 1-1,9 8 1,-3-6 14,-1-1 1,1-1-1,1 1 1,0-2-1,0 1 1,0-2 0,1 0-1,0 0 1,0-1-1,0-1 1,1 0-1,0-1 1,-1 0 0,1-1-1,0-1 1,0 0-1,0-1 1,0 0-1,16-3 1,-19 2 12,1 0 0,-1-1 0,0-1 0,1 0 0,-1 0 0,0-1 0,-1-1 0,1 1 0,-1-2 0,0 1 0,0-2 0,-1 1 0,1-1 0,-1-1 0,-1 1 0,0-1 0,0-1 0,0 0 1,-1 0-1,0 0 0,-1-1 0,0 0 0,7-17 0,-11 21 9,0-1-1,0 0 1,-1 0 0,1 1 0,-1-1 0,-1 0 0,0 0 0,0 0 0,0 0 0,0 0 0,-1 0 0,-1 0 0,1 0-1,-1 1 1,-3-11 0,0 8 1,0 0 0,0 0-1,0 1 1,-1-1 0,0 1-1,-1 1 1,0-1 0,0 1-1,-15-11 1,7 7-25,0 1 0,-1 0-1,0 2 1,0 0 0,-1 0 0,0 2 0,-1 0-1,1 1 1,-1 1 0,0 0 0,-27-1-1,29 4-24,-1 2-1,1 0 1,-1 0-1,0 2 0,1 0 1,0 1-1,0 0 0,0 1 1,1 1-1,-23 11 0,31-12 10,0-1-1,-1 1 0,2 1 0,-1-1 1,0 1-1,1 0 0,0 1 0,1-1 1,0 1-1,0 0 0,0 1 1,0-1-1,1 1 0,1 0 0,-1 0 1,1 0-1,1 0 0,0 1 1,0-1-1,0 1 0,0 12 0,2-10 11,0 1-1,1-1 0,0 1 1,1-1-1,0 0 0,0 0 1,2 0-1,-1 0 0,1 0 0,1 0 1,0-1-1,0 0 0,1 0 1,1-1-1,-1 1 0,2-1 1,-1-1-1,1 1 0,0-1 1,1-1-1,0 1 0,0-2 1,1 1-1,-1-1 0,1-1 0,12 5 1,-10-4 14,1 0 0,0-1 1,0-1-1,1 0 1,0-1-1,-1 0 0,1-2 1,0 1-1,0-1 0,0-1 1,0-1-1,0 0 0,0-1 1,0 0-1,-1-1 1,1 0-1,-1-1 0,0-1 1,0 0-1,0-1 0,13-8 1,-15 7 11,0-1 0,-1 0 0,-1 0 0,1-1 0,-1 0 0,-1 0 0,1-1 1,-2-1-1,1 1 0,-2-1 0,1 0 0,6-17 0,-11 20-1,1 0-1,-1 0 1,-1 0 0,1 0 0,-1 0-1,-1-1 1,0 1 0,0 0 0,0 0-1,-1-1 1,0 1 0,-1 0 0,0 0-1,0 0 1,-1 0 0,0 0 0,0 1-1,-1-1 1,0 1 0,-5-8 0,2 5-18,-1 0 1,-1 1 0,0 0 0,0 0 0,0 1 0,-1 0 0,-1 1-1,1 0 1,-1 0 0,0 2 0,0-1 0,-1 1 0,0 1 0,0 0-1,0 0 1,0 1 0,-1 1 0,1 0 0,-1 1 0,0 0 0,-22 2-1,24 0-19,0-1-1,0 2 1,0-1-1,1 2 0,-1-1 1,1 2-1,-1-1 1,1 1-1,0 1 0,1 0 1,-1 0-1,1 1 1,0 0-1,0 0 0,1 1 1,-1 1-1,2-1 1,-1 1-1,1 0 0,0 1 1,1 0-1,0 0 1,0 0-1,1 1 0,-6 15 1,8-14 7,0-1 0,0 1 0,1-1 0,1 1 0,0 0 1,0 0-1,1 0 0,0 0 0,1-1 0,0 1 0,1 0 0,0 0 0,1-1 0,0 1 1,1-1-1,0 0 0,0 0 0,1 0 0,1-1 0,-1 0 0,2 0 0,-1 0 1,1-1-1,0 0 0,1 0 0,0 0 0,0-1 0,17 10 0,-14-9 16,1 0 0,0-2 0,0 1 1,0-2-1,1 0 0,0 0 0,0-1 0,1 0 0,-1-2 0,1 1 0,-1-2 0,1 0 0,0 0 0,0-1 0,-1-1 1,1 0-1,0-1 0,-1-1 0,1 0 0,-1 0 0,0-2 0,20-8 0,-21 6 17,0 1 0,-1-2 0,0 1 0,0-2 1,-1 1-1,0-1 0,0-1 0,-1 0 0,0 0 0,-1-1 0,11-18 0,-15 22-1,-1 0 1,0-1-1,0 1 1,-1-1-1,1 0 0,-2 0 1,1 1-1,-1-1 1,0 0-1,-1 0 0,0-1 1,0 1-1,-1 0 1,0 0-1,0 1 0,-1-1 1,0 0-1,0 0 0,-1 1 1,-5-12-1,1 7-8,0 0 0,-1 0 0,0 1-1,-1 0 1,0 1 0,-1 0 0,0 0-1,0 1 1,-1 0 0,0 1 0,-1 0-1,0 1 1,0 0 0,-1 1 0,1 0 0,-18-5-1,18 7-34,0 1-1,-1 0 1,1 1-1,-1 0 1,0 1 0,0 0-1,1 1 1,-1 1-1,0 0 1,0 0-1,1 2 1,-1-1-1,1 1 1,0 1-1,-1 1 1,2-1-1,-23 13 1,29-13 13,-1 0 1,1-1-1,0 1 0,0 1 1,1-1-1,-1 1 1,1 0-1,0 0 0,0 0 1,1 1-1,-1-1 1,1 1-1,0 0 0,1 0 1,-1 0-1,1 0 0,1 0 1,-1 0-1,1 1 1,0-1-1,0 1 0,1-1 1,0 1-1,0-1 1,0 1-1,1-1 0,0 0 1,1 1-1,-1-1 0,1 0 1,4 10-1,0-1-7,0-1 1,1 0-1,1 0 0,1 0 0,-1-1 0,2 0 1,0-1-1,1 0 0,0-1 0,0 0 0,25 17 1,-26-21 24,1 0 0,1 0 0,-1-2 0,1 1 0,0-2 0,0 0 1,1 0-1,-1-1 0,1 0 0,0-1 0,0-1 0,0 0 0,13-1 1,-17-1-3,0 0 0,0 0 1,-1-1-1,1-1 1,-1 0-1,0 0 0,1 0 1,-1-1-1,-1 0 1,1-1-1,-1 1 0,1-2 1,-1 1-1,-1-1 1,1 0-1,-1 0 0,0-1 1,0 0-1,8-13 1,-10 13 6,1 0 1,-2-1 0,1 0 0,-1 1 0,0-1 0,0-1 0,-1 1 0,0 0 0,0 0-1,-1-1 1,0 1 0,-1-1 0,0 1 0,0-1 0,-1 1 0,0-1 0,-1 1 0,1 0-1,-2 0 1,1-1 0,-1 1 0,0 1 0,-1-1 0,0 0 0,0 1 0,0 0 0,-1 0-1,0 0 1,-1 0 0,1 1 0,-11-9 0,9 9-21,-1-1 0,1 1 1,-1 1-1,0-1 0,-1 2 0,1-1 0,-1 1 0,0 0 1,0 1-1,0 0 0,-1 0 0,1 1 0,-1 0 1,1 1-1,-1 0 0,0 0 0,1 1 0,-1 1 0,0 0 1,1 0-1,-1 0 0,1 1 0,-1 1 0,1 0 0,0 0 1,0 1-1,-14 7 0,16-7-1,0 1-1,0 0 1,1 0-1,0 1 1,0 0-1,0 0 1,0 0 0,1 1-1,0-1 1,1 1-1,-1 0 1,1 1-1,1-1 1,-1 1 0,1 0-1,1 0 1,-4 13-1,6-16 4,-1 1 0,1-1-1,0 0 1,0 0-1,1 0 1,-1 0 0,1 0-1,0 1 1,1-1-1,-1 0 1,1-1 0,0 1-1,0 0 1,1-1-1,-1 1 1,1-1 0,0 1-1,0-1 1,1 0 0,-1-1-1,1 1 1,0 0-1,0-1 1,0 0 0,0 0-1,1 0 1,-1-1-1,1 1 1,7 2 0,-5-3 7,-1 1 1,0-2 0,1 1-1,-1-1 1,1 0 0,-1 0-1,1 0 1,-1-1 0,1 0-1,0-1 1,-1 0 0,1 0-1,-1 0 1,1 0 0,-1-1-1,0 0 1,0-1 0,0 1-1,0-1 1,0 0 0,0-1-1,-1 1 1,11-10 0,-9 7 4,1-1 0,-1 0 0,0-1 0,-1 1 0,0-1 0,0-1 0,0 1 0,-1-1 0,-1 0 0,1 0 0,-1 0 0,-1-1 0,0 0 0,0 1 0,1-16 0,-3 22-5,0-1 1,-1 1-1,0 0 0,0-1 1,0 1-1,0 0 1,0 0-1,0-1 1,-1 1-1,0 0 0,0 0 1,0 0-1,0 0 1,0 0-1,-1 0 1,1 0-1,-1 0 0,0 0 1,1 0-1,-1 1 1,-1-1-1,1 1 1,0 0-1,-1-1 0,1 1 1,-1 0-1,0 0 1,1 1-1,-1-1 1,0 1-1,0-1 0,0 1 1,0 0-1,0 0 1,-1 0-1,1 0 1,0 1-1,0-1 0,-1 1 1,-5 0-1,-1 0-15,0 1-1,0-1 1,0 2-1,0-1 1,0 1 0,0 1-1,0 0 1,1 0-1,0 1 1,-1 1-1,1-1 1,-11 9-1,11-7-5,2 1 0,-1 0 0,1 0 0,0 1-1,0 0 1,1 0 0,0 0 0,0 1-1,1 0 1,0 0 0,-5 15 0,9-21 10,0 0 1,0 1-1,0-1 0,1 0 1,0 0-1,-1 1 0,1-1 1,0 0-1,1 1 1,-1-1-1,1 0 0,-1 0 1,1 1-1,0-1 1,0 0-1,2 4 0,-1-4 2,1 0 0,-1 1 0,1-1 0,0-1 0,-1 1 0,1 0 0,1-1 0,-1 1 0,0-1 0,1 0 0,-1 0 0,1 0 0,-1-1 0,1 1 0,0-1 0,6 2 0,-5-2 5,0-1 1,-1 1 0,1-1 0,-1 1 0,1-1 0,0 0-1,-1-1 1,1 1 0,0-1 0,-1 0 0,1 0-1,-1-1 1,0 1 0,1-1 0,-1 0 0,0 0 0,0 0-1,0-1 1,0 1 0,0-1 0,-1 0 0,1 0-1,-1-1 1,0 1 0,0 0 0,3-6 0,0 2 3,-2 0 1,1-1-1,-1 0 1,0 1-1,-1-1 1,0-1 0,0 1-1,0 0 1,-1-1-1,-1 1 1,1-1-1,-1 1 1,-1-15-1,0 22-6,0 0 1,0 0-1,0 0 0,0 0 0,0-1 0,0 1 0,-1 0 1,1 0-1,0 0 0,-1 0 0,1 0 0,-1-1 0,1 1 0,-1 0 1,0 0-1,1 0 0,-1 1 0,0-1 0,0 0 0,0 0 1,1 0-1,-1 0 0,0 1 0,0-1 0,0 0 0,0 1 1,-1-1-1,1 1 0,0-1 0,0 1 0,0 0 0,0-1 0,0 1 1,0 0-1,-1 0 0,1 0 0,0 0 0,0 0 0,0 0 1,-1 0-1,1 0 0,0 0 0,0 1 0,0-1 0,-2 1 0,-2 1-20,0-1 0,0 1-1,0 0 1,0 1-1,1-1 1,-1 1-1,1 0 1,0 0-1,-6 6 1,4-2 4,0 0 0,0 1 0,1 0 0,0 0 0,0 1 0,-4 12 0,8-18-30,0-1 1,0 0-1,1 1 1,-1-1 0,1 1-1,-1-1 1,1 1-1,0 0 1,0-1-1,0 1 1,1-1-1,-1 1 1,1 2-1,0-4-55,-1 1-1,1-1 1,0 0-1,0 1 1,0-1-1,0 0 1,0 0 0,0 0-1,0 0 1,0 0-1,0 0 1,1 0-1,-1 0 1,0 0-1,1-1 1,-1 1-1,0 0 1,1-1 0,-1 1-1,1-1 1,-1 0-1,1 1 1,2-1-1,26 1-1888,7-4 608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03.1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133 167 1696,'24'-23'11501,"-12"6"-9394,-12 16-2044,1 0-1,-1 0 0,0-1 0,1 1 1,-1 0-1,0 0 0,0 0 0,0 0 1,0-1-1,0 1 0,0 0 0,0 0 1,0 0-1,-1 0 0,1-1 0,0 1 0,-1 0 1,1 0-1,-1 0 0,1 0 0,-1 0 1,0 0-1,1 0 0,-1 0 0,0 0 1,1 0-1,-1 0 0,0 1 0,0-1 1,0 0-1,0 1 0,0-1 0,0 0 1,0 1-1,-2-2 0,1 1-9,0 0-1,0 0 0,0 1 1,0-1-1,0 0 1,0 1-1,0-1 1,0 1-1,-1-1 1,1 1-1,0 0 1,0 0-1,0 0 0,0 0 1,-1 1-1,1-1 1,0 1-1,0-1 1,0 1-1,-3 1 1,1 0-24,-1 0 0,1 1 0,0 0 0,0 0 0,0 0 0,0 0 0,0 1 0,-5 6 0,4-3-27,0-1 1,0 1-1,0 0 0,1 0 0,1 1 1,-1-1-1,1 1 0,0 0 1,1 0-1,-3 14 0,5-19 2,0-1 1,0 1-1,0-1 0,0 0 0,0 1 0,1-1 0,-1 0 0,1 1 0,0-1 0,0 0 1,0 1-1,0-1 0,0 0 0,0 0 0,1 0 0,-1 0 0,0 0 0,1 0 0,0-1 0,-1 1 1,4 2-1,-1-1-3,1-1-1,0 1 1,-1-1 0,1 0 0,0 0 0,0-1 0,0 1-1,0-1 1,9 1 0,0-1 15,-1 0-1,1-1 1,-1-1 0,1 0-1,-1-1 1,0 0 0,17-6-1,-20 4 72,0 0 0,0-1 0,0 0 0,-1-1-1,0 0 1,0-1 0,0 1 0,7-9-1,-14 13-35,0 1 0,0-1 0,-1 0 0,1 0-1,-1 1 1,1-1 0,-1 0 0,1-1 0,-1 1 0,0 0-1,0 0 1,0 0 0,-1-1 0,1 1 0,0 0-1,-1-1 1,0 1 0,1-1 0,-1 1 0,0-1 0,0 1-1,0 0 1,-1-1 0,1 1 0,0-1 0,-1 1-1,0 0 1,1-1 0,-1 1 0,0 0 0,0 0 0,-1 0-1,1-1 1,0 1 0,-1 0 0,1 1 0,-1-1-1,1 0 1,-1 0 0,0 1 0,-3-3 0,-1 0-6,0 1 0,0-1 1,0 1-1,0 1 0,0-1 0,0 1 1,-1 0-1,1 0 0,-1 1 0,0 0 1,1 0-1,-1 1 0,0 0 1,1 0-1,-1 0 0,0 1 0,1 0 1,-1 0-1,0 1 0,-7 2 1,8-2-53,0 0 1,1 0 0,-1 0 0,1 1 0,-1 0 0,1 0 0,0 0-1,0 0 1,0 1 0,1 0 0,-1 0 0,1 1 0,0-1 0,0 1-1,1 0 1,-1 0 0,1 0 0,0 0 0,0 0 0,1 1 0,0-1-1,-3 11 1,4-13 1,1-1 0,0 0-1,0 0 1,0 1 0,0-1-1,0 0 1,0 0 0,0 1 0,1-1-1,0 0 1,-1 0 0,1 0-1,0 0 1,0 1 0,0-1-1,0 0 1,0-1 0,0 1 0,1 0-1,-1 0 1,3 2 0,0 0-3,1-1 0,-1 0 0,1 0 0,0 0 0,-1-1 0,1 0 0,0 1 0,10 1 0,4 1-8,0-2 0,0 0 1,0-1-1,22 0 0,-29-3 17,-1 0-1,1-1 0,-1 0 0,0 0 0,0-1 0,0-1 0,16-7 0,-22 9 14,0 0 0,0 0 0,0-1 0,-1 0 0,1 0 0,-1 0 0,0 0 0,0-1 0,0 0 0,-1 0 0,1 0 0,-1 0 0,0 0 0,0-1 0,0 1 0,0-1 0,-1 0 0,2-6 0,-4 8 17,1 0 0,-2-1 0,1 1 0,0 0 0,0-1 0,-1 1 0,0 0 0,0 0 0,0-1 0,0 1 0,0 0 0,-1 0 1,1 0-1,-1 0 0,0 1 0,0-1 0,0 0 0,0 1 0,0-1 0,-1 1 0,1 0 0,-1 0 0,1 0 0,-1 0 0,-4-2 0,-3-3 26,0 1-1,-1 1 1,1 0 0,-1 0 0,0 1 0,-12-3-1,12 5-51,0 1 0,0 0 0,0 1 0,0 0 0,0 0-1,0 1 1,0 1 0,0 0 0,0 1 0,1 0 0,-1 0-1,1 1 1,0 0 0,-16 10 0,18-9-17,0-1 0,0 1 0,0 1-1,1 0 1,0 0 0,0 0 0,1 1 0,0 0 0,0 0 0,0 0 0,1 1 0,0 0 0,1 0-1,0 0 1,0 1 0,0-1 0,-3 17 0,7-22 7,-1 0 0,1 0 0,0 0 0,0 0 0,0 0-1,0 0 1,1 0 0,-1-1 0,1 1 0,0 0 0,0 0 0,0 0 0,0-1 0,0 1-1,1 0 1,-1-1 0,4 5 0,-1-2-4,0-1 0,1 1 0,0-1 0,0 0 0,0 0 0,0-1 0,12 7 0,-4-4-3,1 0 0,0-1 0,1-1 0,-1 0 0,1-1 0,19 2 0,-22-5 12,0 0 1,0-1-1,1 0 1,-1-2-1,0 1 0,0-1 1,-1-1-1,1 0 0,-1 0 1,1-2-1,-1 1 1,-1-1-1,15-11 0,-19 14 18,-2-1-1,1 0 1,0 1-1,-1-2 0,0 1 1,0 0-1,0-1 1,0 0-1,-1 0 1,1 0-1,-1 0 0,-1 0 1,1-1-1,-1 1 1,0-1-1,0 0 1,-1 0-1,1 1 0,-1-1 1,-1 0-1,1 0 1,-1 0-1,0 0 1,0 0-1,-1 0 0,0 0 1,0 0-1,0 0 1,-3-7-1,2 8-2,0 0-1,0 0 0,-1 0 1,0 0-1,0 1 0,0-1 1,0 1-1,-1 0 0,0 0 1,1 0-1,-1 0 0,-1 1 1,1-1-1,-1 1 0,1 0 1,-1 1-1,-8-4 0,5 3-16,0 1 0,0 0 0,0 0 0,-1 1 0,1 0 0,-1 0 0,1 1 0,-1 0 0,1 1 0,-15 2 0,11 0-17,0-1 0,0 2 0,0 0 0,0 0 0,1 1 0,-1 0 0,1 1 0,0 1-1,1-1 1,0 2 0,0-1 0,0 2 0,1-1 0,0 1 0,-11 15 0,18-20 17,-1 0 0,1-1 0,0 1 0,0 0 0,0 0 0,0 0 1,1 1-1,0-1 0,0 0 0,0 1 0,0-1 0,1 0 0,0 1 0,-1-1 0,2 1 1,-1-1-1,0 1 0,1-1 0,1 5 0,0-5 0,0 1-1,1-1 1,0 0-1,-1 0 1,1 0-1,1 0 1,-1-1-1,0 1 1,1-1-1,0 0 1,0 0-1,0 0 1,0 0-1,0-1 1,1 1-1,-1-1 1,5 2-1,9 2 5,-1-1-1,1 0 0,-1-2 1,1 0-1,0 0 0,0-2 1,1 0-1,-1-2 1,0 1-1,0-2 0,0-1 1,0 0-1,-1-1 1,1-1-1,-1-1 0,0 0 1,0-1-1,-1-1 1,0 0-1,0-2 0,-1 1 1,24-21-1,-37 28 10,1 0 0,-1 0 0,0 0 0,0 0 0,0-1 0,0 1 0,0-1 1,0 1-1,-1-1 0,1 0 0,-1 1 0,0-1 0,0 0 0,0 0 0,0 0 0,0 0 0,-1 0 0,1 0 0,-1 0 0,0-6 0,-1 4 7,0 1 0,0 0 0,0 0 0,-1 0 0,0 0 0,0 0 0,0 0 0,0 0 0,-1 1 0,1-1 0,-1 1 0,0-1 0,-3-2 0,-7-5 24,0 0 0,0 1 0,-1 1 0,0 0 0,-1 1 0,-25-10 0,25 13-45,0 0 1,-1 1 0,1 1-1,-1 0 1,0 2 0,0-1-1,0 2 1,1 0 0,-1 1-1,0 1 1,-29 6 0,32-5-15,1 1 1,0 0 0,0 1-1,0 0 1,0 1 0,1 0-1,0 1 1,0 0 0,1 1-1,0 0 1,0 1 0,1 0-1,0 0 1,0 1 0,-7 11-1,13-16 14,0 0 0,0 0 0,0 0-1,1 0 1,0 1 0,0-1 0,0 1-1,0 0 1,1-1 0,0 1 0,0 0 0,1 0-1,0 0 1,0 0 0,0-1 0,1 1-1,1 8 1,0-7 1,1 1 1,0-1-1,0 0 0,0 0 0,1 0 0,0 0 1,1-1-1,0 0 0,0 1 0,0-2 0,10 10 1,-3-5-2,0-1 1,1 0-1,0-1 1,0 0 0,1-1-1,0 0 1,0-1 0,1-1-1,-1 0 1,1-1-1,0-1 1,25 3 0,-30-6 5,-1-1 1,0 1 0,0-1 0,0-1 0,0 0-1,0 0 1,-1-1 0,1 0 0,0 0-1,-1-1 1,0 0 0,0-1 0,0 1 0,-1-2-1,1 1 1,-1-1 0,-1 0 0,1 0 0,-1-1-1,0 0 1,7-10 0,-9 10 15,1 0 0,-2 0 0,1-1 0,-1 1 0,0-1 0,0 1 0,-1-1 0,0 0 0,-1 0 0,1 0 0,-2 0 0,1 0 0,-1-1 0,0 1 0,-1 0 0,0 0 0,0 0 0,-1 0 0,0 0 0,0 0 0,-1 1 0,0-1 0,0 1 0,-5-9 0,1 4 3,-1 1 0,0-1-1,-1 1 1,0 1-1,0 0 1,-1 0 0,-1 0-1,0 2 1,0-1-1,0 1 1,-1 1 0,-1 0-1,-20-8 1,24 12-30,1 0-1,-1 1 1,0 0 0,0 1-1,0-1 1,0 2 0,0 0 0,0 0-1,0 0 1,0 1 0,0 0-1,0 1 1,1 0 0,-1 0 0,0 1-1,1 0 1,0 1 0,0 0 0,0 0-1,0 1 1,0 0 0,-8 7-1,11-8 1,-1 1 0,1-1 0,1 1 0,-1 0-1,1 0 1,0 1 0,0-1 0,0 1 0,1 0 0,0 0-1,0 0 1,1 0 0,-1 1 0,1-1 0,1 1-1,-1-1 1,1 1 0,0 0 0,1-1 0,0 1-1,0 0 1,0 0 0,1-1 0,0 1 0,0 0 0,0-1-1,1 1 1,0-1 0,1 1 0,-1-1 0,1 0-1,0 0 1,1 0 0,-1-1 0,1 1 0,1-1-1,-1 0 1,1 0 0,-1 0 0,1 0 0,1-1 0,6 5-1,0-1-2,0-1 0,0 0 0,1-1 0,0 0-1,0-1 1,0-1 0,1 0 0,-1 0 0,1-2 0,0 1-1,0-2 1,0 0 0,0-1 0,0 0 0,14-2 0,-17 0 18,-1 0 0,1 0 0,-1-1 1,0 0-1,0-1 0,-1 0 0,1 0 0,-1-1 1,1 0-1,-2-1 0,1 0 0,-1 0 1,0-1-1,0 0 0,0-1 0,-1 0 1,0 0-1,-1 0 0,0-1 0,8-16 1,-12 20 9,0 0 1,-1-1 0,1 1 0,-1-1 0,-1 1-1,1-1 1,-1 1 0,0-1 0,0 0 0,-1 1-1,0-1 1,0 1 0,0-1 0,0 1 0,-1 0-1,0-1 1,0 1 0,0 0 0,-1 0 0,0 0-1,0 1 1,0-1 0,-5-5 0,-1-1 1,-1 0 1,1 0-1,-1 1 1,-1 0-1,0 1 1,-1 0-1,-23-13 0,28 18-32,-1 2 1,1-1-1,-1 1 0,1 0 0,-1 0 0,0 1 0,0 0 0,0 1 0,0-1 0,1 2 0,-1-1 0,0 1 0,0 0 0,0 1 0,1-1 1,-1 2-1,1-1 0,-1 1 0,1 0 0,0 1 0,0-1 0,0 1 0,1 1 0,-1-1 0,1 1 0,0 0 0,1 1 0,-1 0 0,-6 8 1,7-9 7,0 1 0,1 0 1,0 0-1,0 1 0,0-1 1,0 1-1,1 0 0,1 0 1,-1 0-1,1 0 0,0 0 1,0 0-1,1 1 0,0-1 1,0 1-1,1-1 0,0 1 1,1-1-1,-1 1 0,1-1 1,1 1-1,-1-1 1,1 0-1,1 0 0,-1 0 1,1 0-1,0 0 0,1 0 1,0-1-1,8 11 0,-4-7 3,0-1 1,1-1-1,0 1 0,1-1 0,-1-1 0,2 0 1,-1 0-1,1-1 0,0-1 0,0 0 0,20 7 1,-25-10 3,0-1 0,0 0 0,1 0 0,-1 0 1,0-1-1,0 0 0,0 0 0,1 0 0,-1-1 1,0 0-1,0 0 0,0-1 0,0 0 0,0 0 1,0 0-1,-1-1 0,1 1 0,0-1 0,-1-1 1,0 1-1,0-1 0,0 0 0,-1 0 0,8-8 1,-8 8 10,0-1 1,0 0 0,0 0-1,0 0 1,-1-1-1,0 1 1,0-1 0,0 0-1,-1 1 1,0-1 0,0 0-1,-1-1 1,1 1-1,-1 0 1,-1 0 0,1-1-1,-1 1 1,0 0-1,-1-8 1,-1 7 3,0 0 1,-1-1-1,1 1 0,-1 0 0,-1 0 0,1 1 1,-1-1-1,-1 1 0,1 0 0,-1 0 1,0 0-1,0 0 0,-1 1 0,0 0 1,-9-7-1,6 6-25,0 1 0,-1 0 1,0 0-1,0 1 0,0 0 0,-1 0 1,1 1-1,-1 1 0,0 0 1,1 0-1,-1 1 0,0 0 0,0 1 1,0 1-1,0 0 0,0 0 1,-10 3-1,13-3-6,0 1 0,0 0 1,0 1-1,1 0 0,-1 0 1,1 0-1,0 1 1,0 0-1,0 0 0,0 1 1,1 0-1,0 0 0,0 1 1,0 0-1,1 0 0,0 0 1,0 0-1,0 1 0,1 0 1,0 0-1,0 0 0,1 0 1,-4 13-1,5-15 17,1 1 0,0 0-1,0 0 1,1 0 0,0 0 0,0 0-1,0 0 1,1 0 0,0 0 0,0 0 0,0 0-1,1 0 1,0-1 0,0 1 0,0 0-1,4 4 1,-1-1-2,0-1-1,1 0 0,0-1 1,1 0-1,0 0 1,0 0-1,0-1 0,1 0 1,12 8-1,-10-7-5,0-1 0,1-1 0,0 0 0,0 0 0,0-1 0,1-1 0,0 1 0,-1-2 0,1 0 0,0 0 1,0-1-1,0-1 0,0 0 0,0 0 0,0-1 0,18-4 0,-19 0 8,1 1 1,-1-2-1,-1 1 1,1-2-1,-1 1 1,0-1 0,0-1-1,-1 0 1,0 0-1,0-1 1,-1 0-1,0-1 1,7-11 0,-12 17 8,0-1 1,0 0 0,0 1-1,-1-1 1,0-1 0,0 1-1,0 0 1,0 0 0,-1-1-1,0 1 1,0-1 0,-1 1-1,1-1 1,-1 1 0,0-1-1,-1 0 1,1 1 0,-1-1-1,0 1 1,-1 0 0,1-1-1,-1 1 1,0 0 0,0 0-1,-1 0 1,0 0 0,0 0-1,0 0 1,0 1 0,-5-6-1,-2 1-10,0-1-1,-1 2 1,0-1-1,0 1 0,-1 1 1,1 0-1,-2 1 1,1 0-1,-1 1 0,0 0 1,-13-2-1,19 5-30,0 0-1,0 1 1,0 0-1,0 0 1,0 1 0,0 0-1,0 0 1,0 1-1,0 0 1,0 0-1,0 0 1,0 1 0,0 0-1,1 0 1,-1 1-1,1 0 1,-1 0-1,1 1 1,0 0 0,0 0-1,1 0 1,-1 0-1,-5 7 1,10-10-18,-1 0-1,1 1 1,0-1 0,0 0 0,0 0 0,0 1-1,0-1 1,1 0 0,-1 1 0,0-1-1,1 1 1,-1-1 0,1 1 0,-1 0-1,1-1 1,-1 1 0,1-1 0,0 1-1,0 0 1,0-1 0,0 1 0,0-1-1,1 1 1,-1 0 0,0-1 0,1 1-1,-1-1 1,1 1 0,-1-1 0,1 1-1,0-1 1,0 1 0,0-1 0,-1 0 0,1 1-1,1-1 1,-1 0 0,0 0 0,0 0-1,0 0 1,1 0 0,-1 0 0,0 0-1,1 0 1,1 1 0,3 1-377,-1-1 0,1 1 0,0-1 0,0 0 0,-1 0 0,1 0 0,0-1 0,1 0 0,-1-1-1,0 1 1,8-1 0,24-8-1183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09.3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229 275 2152,'17'-18'9699,"-16"15"-9258,-8-23 3448,1 9-3393,5 14-336,1 0-1,-1 0 1,0 1 0,0-1 0,0 0-1,0 1 1,-1-1 0,1 1 0,-1-1-1,1 1 1,-1 0 0,0-1 0,0 1-1,0 0 1,0 0 0,0 1 0,-4-3-1,4 3-114,0 1 0,0 0-1,0 0 1,-1-1 0,1 2-1,0-1 1,0 0 0,0 0-1,-1 1 1,1-1 0,0 1-1,0-1 1,0 1 0,0 0-1,0 0 1,0 0 0,0 0-1,0 0 1,1 1 0,-1-1-1,0 1 1,0-1 0,-1 3-1,-6 4-15,0 0 0,1 1-1,0 0 1,0 0 0,1 1 0,0 0-1,1 0 1,0 1 0,1-1-1,-7 20 1,10-26-4,1 0 1,0 0-1,1 0 1,-1 0-1,1 0 1,-1 0 0,1 1-1,0-1 1,1 0-1,-1 0 1,1 0-1,0 0 1,0 0-1,0 0 1,0 0-1,1 0 1,-1-1-1,1 1 1,0 0-1,0-1 1,1 1-1,-1-1 1,1 0-1,-1 0 1,1 0-1,0 0 1,0 0-1,1-1 1,-1 1-1,0-1 1,1 0-1,0 0 1,-1 0-1,6 1 1,-5-1 12,0 0 0,0-1 0,0 1 0,0-1 0,1 0 0,-1 0 0,1 0 0,-1-1 0,1 0 0,-1 0 0,1 0 0,-1 0 0,1-1 0,-1 1 0,0-1 0,1 0 0,-1-1 0,6-2 0,-4 1 20,0-1 1,1 1 0,-2-2-1,1 1 1,-1-1 0,1 1-1,-1-2 1,0 1 0,-1 0-1,8-12 1,-6 6 28,1 1-1,-2-1 1,0 0 0,0-1-1,-1 0 1,0 1 0,-1-1-1,0 0 1,-1-1 0,-1 1-1,0 0 1,0 0 0,-2-18-1,-1 24-51,1 1-1,-1 0 0,1-1 1,-1 1-1,-1 0 1,1 0-1,-1 1 0,0-1 1,0 0-1,0 1 0,-1 0 1,0-1-1,1 1 1,-1 1-1,-1-1 0,-8-5 1,11 7-36,-1 0 0,0 1 0,0-1 0,0 1 0,0 0 0,1 0-1,-2 0 1,1 0 0,0 1 0,0-1 0,0 1 0,0 0 0,0 0 0,0 0 0,0 0 0,-1 1 0,1-1 0,0 1 0,0-1 0,0 1 0,0 0 0,0 1 0,0-1 0,1 0 0,-1 1 0,0-1 0,1 1-1,-1 0 1,1 0 0,-5 4 0,0 2-12,0 0 0,0 1 0,1-1 0,0 1 1,0 1-1,1-1 0,0 1 0,1 0 0,0 0 0,0 0 0,1 0 0,-3 21 0,5-23 5,0 0 0,1-1 0,0 1 0,0 0 0,1 0 0,0-1 0,1 1-1,-1 0 1,1-1 0,1 0 0,-1 1 0,1-1 0,1 0 0,-1 0 0,1-1 0,0 1 0,1-1 0,7 9 0,-6-9-4,0 0 0,0 0 0,0-1 0,1 0 0,0 0-1,0 0 1,0-1 0,1 0 0,-1-1 0,1 0 0,0 0 0,0-1 0,0 1 0,0-2 0,0 1 0,16 0 0,-18-2 22,0-1 1,0 0-1,-1 0 1,1 0-1,0-1 1,-1 1-1,1-1 1,-1-1-1,0 1 1,1-1-1,-1 0 1,0 0-1,-1 0 1,1-1-1,-1 0 1,1 0-1,-1 0 1,0 0-1,-1-1 1,1 1-1,-1-1 1,0 0-1,0 0 1,4-10-1,-4 10 6,-1-1-1,0 1 0,0 0 0,-1-1 1,1 1-1,-1-1 0,-1 0 0,1 1 1,-1-1-1,0 0 0,0 1 0,0-1 1,-1 0-1,0 1 0,0-1 0,-1 1 1,-2-9-1,1 7-5,-1 1 0,0-1 0,0 1 0,0-1 0,-1 1-1,0 0 1,0 1 0,0-1 0,-1 1 0,0 0 0,0 1 0,-7-5 0,5 4-9,1 0 0,-1 1 0,-1 0-1,1 1 1,-1-1 0,1 1 0,-1 1 0,0 0-1,0 0 1,0 1 0,0 0 0,0 1 0,0-1 0,0 2-1,0-1 1,0 2 0,0-1 0,0 1 0,0 0 0,0 1-1,1 0 1,-12 5 0,8 0-13,0 1 1,1 0-1,0 1 1,0 0-1,1 1 1,1 0-1,0 0 1,0 1-1,1 0 1,-10 22-1,15-29 7,1 1 1,0 0-1,0-1 0,0 1 1,1 0-1,0 0 0,0 0 0,0 0 1,1 0-1,0 0 0,0 0 1,2 8-1,-1-10 2,0 0 1,1 1-1,-1-1 0,1 0 1,0 0-1,1 0 0,-1 0 1,0 0-1,1-1 0,0 1 1,0-1-1,0 0 0,1 0 1,-1 0-1,1 0 0,-1 0 1,1-1-1,5 3 0,4 1-1,1 0-1,-1-1 0,1 0 1,1-1-1,-1-1 0,0 0 1,1-1-1,-1 0 0,1-1 1,0-1-1,-1-1 0,1 0 1,0 0-1,-1-2 0,0 0 1,1 0-1,-1-2 0,20-8 1,-23 9 18,1-1 0,-1-1 0,0 0 0,-1-1 0,1 0 0,-1 0 0,-1-1 0,1 0 0,-1-1 0,-1 0 0,0-1 0,0 0 0,-1 0 1,0 0-1,-1-1 0,0 0 0,0 0 0,-1-1 0,-1 1 0,0-1 0,-1 0 0,3-15 0,-6 19 8,0 1-1,0-1 1,-1 1 0,0-1 0,0 0-1,-1 1 1,0 0 0,0-1 0,0 1-1,-1 0 1,-1 0 0,1 0 0,-1 1-1,0-1 1,0 1 0,-1 0-1,0 0 1,0 1 0,0-1 0,-1 1-1,0 0 1,0 1 0,0-1 0,-1 1-1,1 0 1,-1 1 0,-14-6-1,13 5-27,0 1 0,0 0 0,0 0-1,-1 1 1,1 0 0,-1 1-1,1-1 1,-1 2 0,0-1-1,1 1 1,-1 0 0,0 1-1,1 0 1,-1 1 0,1 0 0,-1 0-1,1 0 1,0 1 0,0 1-1,0-1 1,0 1 0,0 1-1,1-1 1,-10 9 0,7-3-13,1 0 0,1 0 0,0 0 0,0 1 0,1 0 0,1 1 0,0-1 0,0 1 0,1 0 1,1 1-1,-4 16 0,6-21 9,1 0 1,0 0 0,0 0-1,0-1 1,1 1 0,1 0-1,-1 0 1,1 0 0,1 0 0,0-1-1,0 1 1,0-1 0,1 1-1,0-1 1,0 0 0,1 0-1,-1 0 1,2 0 0,9 11-1,-7-10-7,0 0 0,1-1-1,0 0 1,0 0 0,1-1-1,0 0 1,0-1-1,0 0 1,1 0 0,0-1-1,0 0 1,0-1 0,0 0-1,0 0 1,1-1-1,-1-1 1,1 0 0,20 0-1,-19-2 18,0-1-1,0 0 0,0-1 0,-1 0 1,1 0-1,-1-2 0,0 1 0,0-1 1,0-1-1,-1 0 0,0-1 0,0 1 1,-1-2-1,0 0 0,0 0 0,13-15 1,-14 13 17,0 1-1,-1-2 1,0 1 0,0-1 0,-1 0 0,-1-1 0,1 0 0,5-23 0,-9 28 0,-1 1-1,0-1 1,-1 0 0,1 1 0,-1-1 0,-1 0 0,1 0-1,-1 0 1,0 1 0,-1-1 0,0 1 0,0-1 0,0 1 0,-1 0-1,1-1 1,-2 1 0,1 0 0,-6-6 0,-1-1-19,0 0 1,-1 1-1,-1 1 1,0 0-1,0 0 0,-1 1 1,0 1-1,-1 0 1,0 1-1,-1 1 1,1 0-1,-31-10 1,33 14-19,-1 0 1,1 1 0,0 0 0,-1 0-1,1 2 1,-1-1 0,1 2 0,-1 0-1,1 0 1,-1 1 0,1 1 0,0 0-1,0 0 1,0 1 0,0 1 0,1 0-1,-14 8 1,13-5 2,0 0 0,1 0 1,0 1-1,0 0 0,1 1 0,0 1 1,0-1-1,1 2 0,1-1 0,0 1 1,-11 21-1,16-25 10,1-1 0,-1 0 0,1 1 0,0 0 0,1-1 0,0 1 0,0 0 0,0 0 0,1-1 0,1 1 0,-1 0-1,1 0 1,0-1 0,1 1 0,0 0 0,0-1 0,1 1 0,0-1 0,0 0 0,0 0 0,1 0 0,9 11 0,-3-5-4,0-1-1,1-1 0,1 0 0,0 0 1,0-1-1,1 0 0,0-1 0,1-1 1,0 0-1,0-1 0,1 0 0,0-1 1,0-1-1,0-1 0,17 4 1,-22-6 14,-1-1 0,1 1 0,0-2 0,0 1 0,0-1 1,0-1-1,-1 0 0,1 0 0,0-1 0,-1 0 0,1-1 1,-1 0-1,1 0 0,-1-1 0,0 0 0,-1-1 0,1 0 1,-1 0-1,0-1 0,0 0 0,-1 0 0,1-1 0,-1 0 1,-1 0-1,9-12 0,-12 15 8,0-1-1,0 0 1,-1 0 0,1 0-1,-1 0 1,0 0 0,-1-1-1,1 1 1,-1-1 0,0 1-1,0-1 1,-1 1 0,0-1-1,0 1 1,0-1 0,-1 1-1,-1-8 1,0 4 6,-1 0 0,0 1 0,-1 0 0,0 0 0,0 0 0,-1 0 0,0 1 0,0 0 0,-1 0 0,-6-7 0,-2 0-5,0 2 1,0 0-1,-2 0 0,1 1 0,-1 1 0,-1 1 1,0 0-1,0 2 0,-32-11 0,39 16-26,1 0-1,-1 1 1,0 0-1,1 1 1,-1 0-1,0 0 1,0 1-1,1 1 1,-1-1-1,1 2 1,-1-1-1,1 1 1,0 1-1,0-1 0,0 2 1,1-1-1,-1 1 1,-9 7-1,14-8 6,0-1 0,0 1 0,0-1 0,0 1-1,0 1 1,1-1 0,0 0 0,0 1 0,0 0 0,1-1-1,-1 1 1,1 0 0,0 0 0,0 1 0,1-1 0,0 0-1,0 0 1,0 1 0,0-1 0,1 1 0,0-1-1,0 1 1,1-1 0,-1 0 0,1 1 0,0-1 0,1 0-1,-1 1 1,1-1 0,0 0 0,0 0 0,1 0-1,4 6 1,1 2-12,1 0-1,1-1 1,0 0 0,1 0-1,0-1 1,1-1 0,0 0-1,0-1 1,1 0-1,1-1 1,-1 0 0,1-1-1,1 0 1,-1-2 0,1 0-1,0 0 1,19 3-1,-25-6 17,0-1 0,0 0 0,0 0 0,0 0 0,0-1 0,0-1 0,0 0 0,0 0 0,0-1-1,0 0 1,-1 0 0,1-1 0,-1 0 0,1 0 0,-1-1 0,0 0 0,0-1 0,-1 0 0,1 0-1,-1 0 1,0-1 0,-1 0 0,0-1 0,1 1 0,-2-1 0,1 0 0,-1-1 0,0 1 0,-1-1 0,7-17-1,-8 18 25,0 0 0,-1 0 0,0 0 0,-1 0 0,1-1 0,-1 1 0,-1-1 0,0 1 0,0-1 0,0 1-1,-1-1 1,0 1 0,0 0 0,-1-1 0,-4-12 0,1 10 1,0 0 0,0 0 1,-1 1-1,0-1 0,0 1 0,-1 1 0,-1-1 0,1 1 1,-1 1-1,-10-9 0,8 8-17,-1 0 0,1 1 0,-1 0 0,-1 1 0,1 0 0,-1 1-1,0 0 1,0 1 0,-1 0 0,1 1 0,-1 0 0,0 1 0,0 1 0,0 0 0,0 0 0,0 2 0,0-1 0,-24 6 0,27-3-20,-1 1 1,1 1 0,0 0 0,0 0-1,0 1 1,1 0 0,0 1 0,0 0-1,0 0 1,1 1 0,0 0 0,1 0-1,-1 1 1,2 0 0,-1 0-1,1 1 1,1 0 0,-8 18 0,10-21 7,1 1-1,0-1 1,0 1 0,0 0 0,1-1-1,0 1 1,1 0 0,0 0 0,0 0 0,1 0-1,-1 0 1,2 0 0,-1-1 0,1 1 0,0 0-1,1-1 1,0 0 0,0 1 0,1-1-1,0 0 1,0-1 0,0 1 0,1-1 0,0 0-1,0 0 1,1 0 0,6 5 0,-2-2-28,2 0 1,-1-1 0,1 0-1,0-1 1,1-1 0,0 0-1,0 0 1,0-1 0,0-1-1,1 0 1,0-1-1,0-1 1,0 0 0,22 0-1,-27-2 36,0-1-1,-1 0 0,1 0 0,-1-1 0,1 0 0,-1 0 1,0-1-1,0 0 0,0-1 0,0 0 0,-1 0 1,1 0-1,-1-1 0,0 0 0,0-1 0,-1 0 0,0 0 1,0 0-1,0 0 0,-1-1 0,0 0 0,0 0 1,0-1-1,6-15 0,-8 16 20,-1 1 0,1-1 0,-1 0 0,-1 0 1,1 0-1,-1 0 0,0 0 0,-1-1 0,0 1 0,0 0 0,0 0 0,-1 0 0,0-1 0,0 1 1,-1 0-1,0 0 0,-4-8 0,2 6 5,-1-1 1,-1 1 0,1 0-1,-2 0 1,1 1-1,-1 0 1,0 0-1,-1 0 1,0 1-1,0 0 1,-10-5 0,7 4-9,0 1 1,-1 1 0,-1 0 0,1 0 0,-1 1 0,1 1-1,-2 0 1,-21-3 0,26 6-23,0 0 0,0 1 1,0-1-1,0 2 0,0 0 0,0 0 1,1 0-1,-1 1 0,0 0 0,1 1 0,-1 0 1,1 0-1,-10 6 0,10-5-2,1 1 0,0 0-1,0 0 1,1 1 0,-1 0 0,1 0 0,1 0-1,-1 1 1,1 0 0,0 0 0,0 0-1,1 1 1,-4 9 0,6-12 3,1-1 0,-1 1 1,1 0-1,1 0 0,-1 0 0,1 0 1,-1-1-1,1 1 0,1 0 0,-1 0 0,1 0 1,0 0-1,0 0 0,0-1 0,0 1 1,1 0-1,0-1 0,0 1 0,0-1 1,1 0-1,-1 0 0,1 0 0,0 0 0,6 6 1,4 2-27,0 0 0,1 0 0,0-2 0,1 1 0,0-2 0,0 0 0,1-1 0,0-1 0,1 0-1,23 6 1,-28-9-263,1-1-1,-1-1 0,1 0 0,0 0 0,0-1 0,0-1 0,0 0 0,0-1 1,0-1-1,0 1 0,0-2 0,-1 0 0,1-1 0,22-9 0,12-20-809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23.1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236 287 2617,'6'-9'6408,"18"-28"-4128,-23 36-2186,0-1 0,0 1 0,0-1 0,0 1 0,0-1 0,0 1 1,0-1-1,-1 0 0,1 1 0,-1-1 0,0 0 0,1 0 0,-1 1 0,0-1 0,0 0 0,0 0 0,0 1 0,0-1 0,0 0 0,-1 0 0,1 1 0,0-1 1,-1 0-1,0 0 0,1 1 0,-1-1 0,-1-1 0,2 3-47,-1-1 1,0 1-1,1-1 1,-1 1-1,0 0 0,0 0 1,1-1-1,-1 1 1,0 0-1,1 0 0,-1 0 1,0 0-1,0 0 1,1 0-1,-1 0 0,0 0 1,0 0-1,1 0 1,-1 0-1,0 0 0,0 1 1,1-1-1,-2 0 1,-23 20 158,19-13-115,0 1-1,0-1 1,1 1-1,0 0 1,1 1-1,-1-1 1,2 1-1,-1 0 1,-2 13-1,5-19-78,0-1 0,1 1-1,0-1 1,0 1 0,0 0-1,0-1 1,0 1 0,0 0-1,1-1 1,-1 1 0,1 0 0,0-1-1,0 1 1,0-1 0,0 1-1,0-1 1,0 0 0,1 0-1,-1 1 1,1-1 0,-1 0 0,1 0-1,0 0 1,0 0 0,0-1-1,0 1 1,0 0 0,1-1 0,-1 0-1,0 1 1,1-1 0,-1 0-1,1 0 1,-1 0 0,1-1-1,-1 1 1,6 0 0,-1 0-4,0-1 0,0 0 0,0 0 0,0-1 0,0 1 0,0-1-1,-1-1 1,1 0 0,0 0 0,0 0 0,-1 0 0,0-1 0,1 0 0,-1-1 0,0 0 0,0 0 0,10-9 0,-10 9 15,0-1 0,0 0 0,-1-1 0,0 0 0,0 1 0,0-2 0,-1 1 0,1 0 0,-1-1 0,-1 0-1,0 0 1,0 0 0,0 0 0,-1 0 0,0-1 0,2-9 0,-4 14-4,0 0-1,0 0 0,0 0 1,-1 0-1,1 0 0,-1 0 1,1 0-1,-1 0 0,0 0 1,0 0-1,0 0 0,-1 1 1,1-1-1,-1 0 0,0 1 1,1-1-1,-1 1 0,0 0 1,0-1-1,-1 1 0,1 0 1,0 0-1,-1 1 0,1-1 1,-1 0-1,0 1 0,1 0 1,-1-1-1,0 1 1,0 0-1,0 0 0,0 1 1,0-1-1,0 1 0,0-1 1,0 1-1,-6 0 0,-2 0 9,-1 0 0,1 1 0,-1 0 0,1 1 0,-1 0 0,1 1 0,0 0 1,-20 9-1,17-5-28,1 0 0,0 1 1,1 1-1,-14 11 1,21-16-3,0 1 0,1-1 1,0 1-1,0 0 0,0 0 1,0 0-1,1 0 0,0 1 1,0 0-1,0-1 1,1 1-1,-3 10 0,4-14 2,1 0 1,0 0-1,-1 1 0,1-1 1,0 0-1,0 0 0,1 0 0,-1 1 1,0-1-1,1 0 0,0 0 0,-1 0 1,1 0-1,0 0 0,0 0 0,0 0 1,0 0-1,0-1 0,0 1 0,3 2 1,-1-1 1,0 0 0,1 0 0,-1-1 0,1 1 1,0-1-1,0 0 0,0 0 0,0 0 0,7 2 1,-1-1 3,-1-1 0,1 0 0,0-1 0,0 0 0,0 0 0,1-1 0,-1 0 0,12-3 0,-9 0 7,-1 0 1,0-2 0,0 1 0,-1-2 0,0 0 0,1 0 0,-2-1 0,14-10-1,-17 12 5,-1 0 0,0 0 0,-1-1 0,1 1 0,-1-1-1,0-1 1,0 1 0,-1-1 0,0 0 0,0 0-1,-1 0 1,1 0 0,-2-1 0,4-10 0,-5 14-9,-1 1 0,1 0 0,-1-1 0,0 1 0,0-1 0,0 1 0,-1 0 0,1-1 0,-1 1 0,0-1 1,0 1-1,0 0 0,0 0 0,-1 0 0,1-1 0,-1 1 0,0 1 0,1-1 0,-2 0 0,1 0 0,0 1 1,0-1-1,-1 1 0,1 0 0,-1-1 0,0 1 0,0 1 0,0-1 0,0 0 0,0 1 0,0-1 0,0 1 1,0 0-1,-1 0 0,1 0 0,0 0 0,-5 1 0,-3-2-9,0 0-1,1 2 1,-1-1-1,0 1 1,0 1 0,1 0-1,-1 1 1,1 0-1,-1 0 1,-17 7 0,19-5-5,1 0 0,0 0 1,0 1-1,0 0 0,1 0 1,-1 1-1,1 0 0,1 0 1,-1 1-1,-6 9 0,11-14 4,0 1 0,1-1 0,-1 1 0,1 0 0,0-1 0,0 1 0,0 0 0,0 0 0,1 0 0,-1 0 1,1-1-1,-1 1 0,1 0 0,0 0 0,0 0 0,1 0 0,-1 0 0,1 0 0,-1 0 0,1 0 0,0-1 0,0 1 0,0 0 0,0 0 0,0-1 0,1 1 0,0-1 0,-1 1 0,1-1 0,0 0 0,0 0 0,0 1 0,0-1 0,0-1 0,4 3 0,3 3 4,0 0 0,0-1-1,1 0 1,0-1 0,0 0-1,1 0 1,-1-1 0,1-1-1,0 0 1,0 0 0,0-1-1,12 1 1,-17-2 8,0-1 0,0 0 0,0 0 0,0 0 0,0 0 0,0-1 0,0 0 0,0-1 0,-1 1 0,1-1 0,0 0 0,-1-1-1,0 1 1,1-1 0,-1 0 0,0 0 0,0-1 0,0 1 0,-1-1 0,0 0 0,1 0 0,-1-1 0,0 1 0,3-7 0,-5 7 5,-1 0 1,1 0-1,-1-1 0,0 1 1,-1 0-1,1 0 1,-1 0-1,0-1 0,0 1 1,0 0-1,0 0 0,-1-1 1,0 1-1,0 0 0,0 0 1,0 0-1,-1 0 1,1 0-1,-1 0 0,0 1 1,0-1-1,-1 0 0,-3-4 1,-1-1 6,1 0 1,-1 0 0,-1 1 0,0 0 0,0 1-1,0-1 1,-19-11 0,20 16-21,0 0 1,0 0-1,0 1 1,0 0-1,-1 0 0,1 0 1,-1 1-1,1 0 1,-1 1-1,1 0 1,-1 0-1,1 0 0,-1 1 1,1 0-1,-1 1 1,1-1-1,0 2 1,0-1-1,0 1 0,0 0 1,-13 7-1,15-7-9,1 0 0,-1 0-1,1 1 1,0-1 0,0 1-1,0 0 1,1 0 0,-1 0-1,1 1 1,0-1 0,0 1 0,0 0-1,1 0 1,0 0 0,0 0-1,0 0 1,0 0 0,1 0-1,0 1 1,0-1 0,0 1-1,1-1 1,0 1 0,0-1-1,0 1 1,1-1 0,0 0-1,0 1 1,0-1 0,4 10-1,-2-7 5,1 0-1,0 0 0,1 0 0,0-1 0,0 1 0,0-1 0,1 0 0,0-1 0,1 1 0,-1-1 0,1-1 0,0 1 0,1-1 0,-1 0 0,1-1 0,0 0 0,0 0 1,1 0-1,-1-1 0,1-1 0,-1 1 0,1-1 0,0-1 0,0 0 0,0 0 0,0-1 0,13 0 0,-13-1 12,0 1 1,0-1-1,0 0 0,0-1 0,0 0 1,0-1-1,-1 1 0,1-2 1,-1 1-1,0-1 0,0 0 0,0-1 1,-1 0-1,0 0 0,1-1 1,-2 0-1,1 0 0,-1-1 0,0 1 1,0-1-1,-1-1 0,0 1 0,0-1 1,-1 0-1,1 0 0,-2 0 1,5-13-1,-6 14 4,-1 0 0,0 1 0,0-1 0,-1 0 0,0 1 0,0-1 0,0 0 0,-1 1 0,0-1 0,0 0 0,-1 1 1,0-1-1,0 1 0,0 0 0,-1-1 0,0 1 0,0 1 0,0-1 0,-1 0 0,0 1 0,0-1 0,-1 1 0,1 0 0,-1 1 0,0-1 0,0 1 0,-1 0 0,1 0 1,-8-3-1,3 1-16,0 1-1,0 0 1,-1 1 0,0 0 0,0 0 0,0 1 0,0 1 0,0 0 0,0 1 0,-1 0-1,1 0 1,-1 1 0,1 1 0,0 0 0,-1 0 0,-14 5 0,17-4-5,0 1 0,1 1 0,0 0 0,0 0 1,0 0-1,0 1 0,1 0 0,-1 1 0,2 0 0,-1 0 1,0 0-1,1 1 0,0 0 0,1 0 0,0 0 0,-7 13 1,9-14 0,0 1 1,1 0 0,0-1-1,0 1 1,0 0 0,1 0-1,0 0 1,1 0 0,0 0 0,0 0-1,0 0 1,0 0 0,1 0-1,1 0 1,-1-1 0,1 1 0,0 0-1,1-1 1,-1 1 0,1-1-1,8 12 1,-9-14 7,1 0 0,1 0-1,-1 0 1,0 0 0,1 0 0,0-1-1,0 0 1,0 0 0,0 0-1,0 0 1,1-1 0,-1 1 0,1-1-1,0 0 1,0-1 0,-1 1 0,1-1-1,0 0 1,0 0 0,0-1 0,0 1-1,1-1 1,-1 0 0,0 0-1,0-1 1,0 0 0,0 0 0,0 0-1,0 0 1,0-1 0,-1 0 0,7-3-1,-2 2 13,0-1-1,-1-1 1,0 0-1,0 0 1,0-1-1,0 1 1,-1-2-1,0 1 1,0-1-1,-1 0 1,1 0-1,-2-1 1,1 0-1,-1 0 1,0 0-1,6-17 1,-9 20 0,-1 1 1,0 0-1,0 0 1,-1-1-1,1 1 1,-1 0-1,0-1 1,0 1-1,0 0 1,-1-1-1,1 1 1,-1 0-1,0-1 1,0 1-1,-1 0 1,1 0-1,-5-7 1,3 5-6,-1 1 1,0 0-1,-1 0 1,1 0 0,-1 1-1,0 0 1,0-1-1,0 2 1,-1-1-1,1 1 1,-7-4-1,0 2-8,1 0 0,-1 1 0,0 0 0,0 1-1,0 0 1,0 1 0,-1 0 0,1 1 0,-1 1-1,1 0 1,-1 0 0,-13 3 0,14 0-9,1 0 0,0 1 0,0 0 0,1 0 0,-1 1 0,1 0 0,0 1 0,0 0 0,1 1 1,0 0-1,0 1 0,1-1 0,-13 16 0,17-18 4,1-1 0,0 1 0,0 0 0,0 0 0,1 0 1,-1 1-1,1-1 0,1 1 0,-1-1 0,1 1 0,0 0 0,0-1 0,0 1 1,1 0-1,0 0 0,0 0 0,1-1 0,-1 1 0,1 0 0,0 0 0,1-1 1,0 1-1,-1-1 0,2 1 0,-1-1 0,1 0 0,0 0 0,4 7 1,-1-5 10,-1 1 0,1-1 0,0 0 0,1-1 0,0 1 0,0-1 0,0-1 0,0 1 0,1-1 0,0-1 0,0 1 0,1-1 0,-1-1 0,1 1 0,0-2 0,-1 1 0,1-1 0,1 0 0,-1-1 0,0 0 0,0-1 0,0 0 0,1 0 0,-1-1 0,0 0 1,0 0-1,0-1 0,0-1 0,0 1 0,0-2 0,-1 1 0,1-1 0,-1 0 0,0-1 0,0 1 0,-1-2 0,1 1 0,-1-1 0,0 0 0,-1-1 0,0 0 0,0 0 0,0 0 0,5-9 0,-9 10 13,0 1 0,0 0-1,-1 0 1,1-1-1,-2 1 1,1-1 0,0 1-1,-1-1 1,0 1 0,0-1-1,-1 1 1,0-1 0,0 1-1,0-1 1,0 1 0,-1 0-1,0-1 1,0 1 0,0 0-1,-1 0 1,0 1-1,-5-9 1,0 2-8,0 0-1,0 0 0,-1 1 1,0 0-1,-1 1 1,0 0-1,0 1 1,-16-10-1,20 15-15,1 0 0,-1 1 0,0 0 0,0 0-1,0 0 1,0 1 0,0 0 0,0 0 0,0 1 0,-1-1 0,1 1 0,0 1 0,0-1 0,0 1-1,-1 0 1,1 0 0,0 1 0,0 0 0,1 0 0,-1 0 0,0 1 0,1 0 0,-1 0-1,-5 5 1,7-6-1,1 1-1,-1 0 0,1 0 1,-1 1-1,1-1 0,0 1 1,0-1-1,1 1 0,-1 0 1,1 0-1,0 1 0,0-1 1,0 0-1,1 1 0,-1-1 1,1 1-1,0-1 0,0 1 1,1-1-1,-1 1 0,1 0 1,0-1-1,0 1 1,1 0-1,-1-1 0,1 1 1,0 0-1,1-1 0,-1 1 1,1-1-1,-1 0 0,5 6 1,-1 0 1,1 0 1,0-1-1,0 1 1,1-2-1,1 1 1,0-1 0,0 0-1,0 0 1,1-1-1,0 0 1,0-1-1,1 0 1,0 0 0,13 5-1,-15-8 12,0-1-1,0 1 0,0-1 1,0-1-1,0 1 0,1-2 1,-1 1-1,0-1 0,0 0 1,1-1-1,-1 1 0,0-2 1,0 1-1,0-1 0,0-1 1,0 1-1,0-1 0,0-1 1,12-6-1,-15 7 8,1 0 0,-1 0 0,0-1 0,0 0 0,0 1 0,-1-2 1,1 1-1,-1 0 0,0-1 0,0 0 0,-1 0 0,1 0 0,-1 0 0,0-1 0,-1 1 0,1-1 0,-1 1 1,0-1-1,-1 0 0,1 0 0,-1 0 0,0 0 0,-1 0 0,1 0 0,-1-1 0,0 1 0,-1 0 0,0 0 1,0 0-1,0 0 0,0 0 0,-1 0 0,0 0 0,0 1 0,-1-1 0,0 1 0,-6-10 0,3 4-11,-1 1-1,0 0 0,-1 0 0,0 0 0,0 1 1,-1 0-1,0 1 0,-1 0 0,0 0 0,0 1 0,-1 0 1,0 1-1,0 1 0,0-1 0,-17-4 0,21 8-10,-1 0 0,1 0 0,-1 1 0,1 0 0,-1 0-1,1 1 1,-1 0 0,1 1 0,-1-1 0,1 2 0,-1-1 0,1 1-1,0 0 1,-1 0 0,1 1 0,0 0 0,0 0 0,1 1 0,-1-1-1,1 2 1,0-1 0,0 1 0,0 0 0,1 0 0,-1 0-1,-7 11 1,10-11 0,-1 0 0,1 0 0,0 1 0,0-1 1,1 1-1,-1 0 0,1 0 0,0 0 0,1 0 0,0 0 0,0 0 0,0 1 0,0-1 0,2 12 0,0-7-1,0 0 1,1-1-1,1 0 1,0 0-1,0 1 1,1-2-1,0 1 1,9 16-1,-8-17 10,1-1-1,-1 1 1,1-1-1,1 0 1,0 0-1,0 0 0,0-1 1,1 0-1,0-1 1,0 0-1,1 0 1,0-1-1,0 0 1,0 0-1,0-1 1,1 0-1,0-1 1,0 0-1,15 2 1,-17-5 9,-1 0 1,0-1-1,1 0 1,-1 0-1,0-1 1,0 0-1,0 0 1,0 0 0,0-1-1,-1 0 1,1-1-1,-1 1 1,0-1-1,0-1 1,0 1-1,0-1 1,-1 0 0,0 0-1,0-1 1,0 1-1,6-12 1,-6 10 7,0 0 0,-1-1 1,-1 1-1,1-1 0,-1 0 1,0 0-1,-1 0 0,0-1 0,0 1 1,-1-1-1,0 1 0,0-1 1,-1 1-1,0-1 0,-1 0 0,0 1 1,0-1-1,-4-10 0,2 9-14,0 1 0,-1 0-1,-1 1 1,1-1-1,-1 1 1,-1 0-1,0 0 1,0 0-1,0 1 1,-1 0 0,0 0-1,0 1 1,-1-1-1,0 2 1,0-1-1,0 1 1,-13-5 0,15 7-12,-1 1 1,1 0 0,0 0-1,-1 1 1,1 0 0,-1 0-1,1 1 1,-1 0 0,1 0-1,-1 0 1,1 1 0,-1 0-1,1 0 1,-1 0 0,1 1-1,0 0 1,0 0 0,0 1-1,0 0 1,0 0 0,1 0-1,-1 1 1,1 0 0,0 0-1,0 0 1,-8 9 0,8-7-3,0 0 0,1 0 1,0 0-1,0 0 0,1 0 0,-1 1 1,2 0-1,-1-1 0,1 1 1,0 0-1,0 0 0,1 1 0,0-1 1,-1 13-1,2-8 3,1 0 0,0-1 0,0 1 0,1-1 0,1 1 0,0-1 0,0 0 0,1 0 0,7 13 1,-7-16-1,0 0 0,1 0 1,0 0-1,1 0 1,0-1-1,0 0 0,0 0 1,1-1-1,0 0 1,0 0-1,13 7 1,-15-10-4,0 0 1,1-1 0,0 0-1,-1 0 1,1 0 0,0-1-1,0 1 1,0-2 0,0 1 0,0-1-1,0 1 1,0-2 0,1 1-1,-1-1 1,0 0 0,0 0-1,-1 0 1,10-4 0,3-3-329,-1 0 0,-1-1 0,1-1 1,-1-1-1,-1 0 0,28-26 0,-30 24-1025,0-1-1,0 0 1,19-31-1,-15 11-194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25.4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155 218 3209,'2'-1'324,"0"0"1,0 0 0,1-1 0,-1 1-1,0-1 1,0 1 0,0-1 0,-1 1-1,1-1 1,0 0 0,-1 0 0,1 0-1,-1 0 1,1 0 0,-1-1 0,0 1-1,0 0 1,0 0 0,0-1 0,0 1-1,-1-1 1,1 1 0,-1-1 0,1 1-1,-1-1 1,0 1 0,0-1 0,-1-4-1,1 5-219,0 0-1,0 0 0,-1 0 1,1 0-1,-1 0 1,1 0-1,-1 0 0,0 0 1,0 0-1,0 0 0,0 1 1,0-1-1,0 0 1,0 1-1,-1-1 0,1 0 1,0 1-1,-1-1 0,0 1 1,1 0-1,-1 0 1,0 0-1,1-1 0,-1 2 1,0-1-1,0 0 0,0 0 1,0 0-1,0 1 1,0-1-1,0 1 0,0 0 1,0 0-1,-5 0 0,0 0-56,0 2 0,0-1-1,0 1 1,0 0-1,1 0 1,-1 1-1,1 0 1,-1 0 0,1 1-1,0-1 1,0 1-1,0 1 1,1-1-1,-1 1 1,1 0-1,0 0 1,-5 8 0,8-10-39,-1 0 0,1 0 1,0 1-1,0-1 0,0 1 1,0-1-1,1 1 1,-1 0-1,1 0 0,0-1 1,0 1-1,1 0 1,-1 0-1,1 0 0,0 0 1,0 0-1,0 0 0,0 0 1,1 0-1,-1 0 1,1 0-1,0 0 0,0-1 1,1 1-1,-1 0 0,1 0 1,0-1-1,0 0 1,0 1-1,0-1 0,5 6 1,3-1 8,-1 1 0,1-1 0,0-1 0,1 0 0,0 0 0,0-1 0,0-1-1,1 0 1,0 0 0,0-1 0,0-1 0,0 0 0,25 3 0,-30-5 7,0 0-1,1-1 0,-1 0 0,0 0 0,0 0 1,0-1-1,1 0 0,-1-1 0,0 1 1,0-1-1,0-1 0,-1 1 0,1-1 1,-1-1-1,1 1 0,-1-1 0,0 0 0,0 0 1,0-1-1,-1 1 0,0-1 0,0-1 1,0 1-1,0-1 0,5-9 0,-8 12 19,-1-1-1,1 1 1,-1 0-1,0-1 1,0 1-1,0-1 1,0 0-1,0 1 1,-1-1-1,0 0 1,0 1-1,0-1 1,0 0-1,0 0 1,-1 1-1,0-1 1,-1-5-1,-1 3 25,1 0 0,-1 1-1,0-1 1,-1 1 0,1 0-1,-1 0 1,0 0 0,0 0 0,-9-7-1,4 5-2,1 0-1,-1 1 1,-1 0-1,1 0 1,-1 1-1,0 1 1,0-1-1,0 2 1,-1-1-1,1 1 1,-20-2-1,24 5-64,-1 0 0,1 0 0,-1 1 1,1 0-1,-1 0 0,1 1 0,0 0 0,0 0 0,0 0 0,0 1 0,0 0 0,1 0 1,-1 0-1,1 1 0,-9 6 0,12-8-4,0 0 0,0 0 0,0 0 0,1 1 1,-1-1-1,0 0 0,1 1 0,0-1 0,-1 1 0,1 0 1,0-1-1,0 1 0,0 0 0,1 0 0,-1-1 0,1 1 1,0 0-1,-1 0 0,1 0 0,0 0 0,1 0 0,-1 0 0,0-1 1,1 1-1,0 0 0,0 0 0,-1-1 0,2 1 0,-1 0 1,0-1-1,0 1 0,1-1 0,0 1 0,-1-1 0,1 0 1,4 4-1,5 6-5,1 0 0,0 0 0,0-1-1,2-1 1,-1 0 0,1-1 0,0-1 0,1 0 0,0-1 0,30 10 0,-38-14 15,0-1 0,0 0 0,1-1 0,-1 0 0,0 0 0,1-1 0,-1 1 0,1-1 0,-1-1 0,0 0 0,1 0 1,-1 0-1,0-1 0,1 0 0,-1 0 0,0-1 0,-1 0 0,1 0 0,0-1 0,-1 0 0,0 0 0,0 0 0,0-1 0,0 0 0,-1 0 0,7-8 0,-10 10 11,0 0 1,0-1-1,0 0 0,0 1 1,0-1-1,-1 0 0,1 0 1,-1 0-1,0 0 0,-1 0 0,1 0 1,0 0-1,-1 0 0,0 0 1,0 0-1,0 0 0,-1 0 1,0 0-1,1 0 0,-1 0 1,0 0-1,-1 0 0,1 0 1,-1 1-1,0-1 0,0 0 0,0 1 1,0-1-1,-1 1 0,1 0 1,-5-5-1,-2-1 7,0-1 1,0 1-1,-1 1 0,0-1 1,0 2-1,-1-1 0,0 2 1,-20-10-1,20 12-24,0 0 0,0 2 0,0-1-1,0 1 1,0 1 0,-1 0 0,1 0 0,0 1-1,-1 1 1,1 0 0,0 0 0,-16 5 0,21-4-9,0-1 0,0 1 1,0 1-1,0-1 0,0 1 1,0 0-1,1 0 1,-1 1-1,1 0 0,0 0 1,0 0-1,0 0 0,1 1 1,0 0-1,0 0 1,0 0-1,0 0 0,1 0 1,0 1-1,0 0 0,0 0 1,1 0-1,-3 9 0,5-9 1,-1 0 0,1 0 0,0 0-1,1 0 1,0 0 0,0 0 0,0 0-1,1 0 1,-1 0 0,1 0-1,1-1 1,-1 1 0,1-1 0,0 0-1,0 1 1,1-1 0,-1 0 0,1-1-1,0 1 1,9 6 0,-4-2 4,0-1 1,1 0 0,0 0-1,0-1 1,0 0-1,1-1 1,0 0 0,1-1-1,15 5 1,-20-9 11,1 0-1,0 0 1,0-1 0,0 1 0,0-2 0,0 1-1,0-1 1,0-1 0,0 1 0,0-1 0,0-1-1,-1 1 1,1-1 0,-1-1 0,0 1 0,0-1-1,0-1 1,0 1 0,-1-1 0,0 0 0,0-1-1,0 1 1,-1-1 0,1 0 0,-1 0 0,-1-1 0,1 0-1,5-13 1,-6 15 7,-1-1 0,-1 0 0,1 0 0,-1 0 0,0 0 0,0 0 0,0 0 0,-1-1 0,0 1 0,0-1 0,-1 1 0,0 0 0,0-1 0,-1 1 0,1-1 0,-1 1 0,-1-1 0,1 1-1,-1 0 1,0 0 0,-1 0 0,1 0 0,-1 0 0,0 1 0,-1-1 0,1 1 0,-1-1 0,0 1 0,0 1 0,-1-1 0,0 1 0,1-1 0,-1 1 0,-1 0 0,-9-5 0,6 5-14,-1 0 0,0 0 1,0 1-1,0 0 0,0 1 1,-1 0-1,1 1 0,-1 0 0,1 0 1,-1 1-1,1 0 0,-18 4 1,23-4-11,-1 1 1,1 0 0,-1 1-1,1-1 1,0 1 0,0 0-1,0 0 1,0 1 0,0-1-1,0 1 1,1 0 0,-1 1-1,1-1 1,0 1 0,0 0-1,0 0 1,0 0 0,1 0-1,0 1 1,0-1 0,0 1-1,0 0 1,1 0 0,0 0-1,-3 9 1,4-9 3,1 1-1,0-1 0,1 1 1,-1-1-1,1 1 0,0-1 1,1 1-1,-1-1 0,1 0 1,0 0-1,0 0 0,1 0 1,-1 0-1,1 0 0,0-1 1,1 1-1,-1-1 0,8 7 1,-2 0-8,1-1 0,1-1 1,0 0-1,0 0 0,0-1 0,18 9 0,-21-14 27,-1 0 0,1-1 0,0 0-1,0 0 1,0-1 0,0 0 0,0 0-1,1-1 1,-1 0 0,0 0 0,0-1-1,0 0 1,0 0 0,0-1 0,0 0-1,0-1 1,0 0 0,-1 0 0,1 0-1,-1-1 1,0 0 0,11-9 0,-13 10-4,-1-1 1,0 1-1,0-1 1,0 0 0,0 0-1,0-1 1,-1 1-1,0-1 1,0 0 0,0 0-1,-1 0 1,1 0 0,-1 0-1,0-1 1,-1 1-1,1 0 1,-1-1 0,0 0-1,-1 1 1,1-1 0,-1 1-1,0-1 1,-1 0-1,1 1 1,-1-1 0,0 1-1,0-1 1,-1 1-1,0-1 1,0 1 0,0 0-1,0 0 1,-6-8 0,2 4-7,-1 0-1,0 1 1,-1 0 0,1 1 0,-1-1 0,-1 1 0,1 1 0,-1 0 0,-1 0 0,1 1 0,-1 0 0,0 0 0,0 1 0,0 1 0,0-1 0,-1 2 0,1 0 0,-23-2 0,25 3-12,0 0 0,0 1 1,-1 0-1,1 0 0,0 1 0,0 0 1,0 0-1,0 1 0,0 0 0,0 1 1,0-1-1,0 2 0,1-1 1,0 1-1,0 0 0,0 1 0,0-1 1,0 1-1,1 1 0,0-1 0,0 1 1,0 0-1,1 0 0,0 1 1,-6 11-1,9-15 4,0 1 0,1 0-1,-1 0 1,1 0 0,0 0 0,0 1 0,0-1 0,1 0-1,0 0 1,-1 0 0,2 1 0,-1-1 0,0 0 0,1 0-1,0 0 1,2 8 0,0-5 0,0 0 0,0 0 0,1-1 0,0 1 0,0-1 0,0 0 0,1 0 0,0 0 0,7 5 0,-4-3 5,1-1 1,0 1-1,1-2 0,0 1 0,0-2 1,0 1-1,1-1 0,0-1 0,0 0 0,0 0 1,0-1-1,17 2 0,-18-5 11,-1 0 0,1 0-1,0-1 1,-1-1-1,0 0 1,1 0 0,-1-1-1,0 0 1,0 0 0,0-1-1,-1 0 1,1-1 0,-1 1-1,0-2 1,0 1 0,-1-1-1,13-13 1,-16 15-1,-1 0 1,0 0-1,0-1 1,0 1-1,0-1 1,-1 1-1,1-1 1,-1 0-1,-1 0 0,1 0 1,-1 0-1,1 0 1,-1 0-1,-1-1 1,1 1-1,-1 0 0,0 0 1,0-1-1,-1 1 1,1 0-1,-1 0 1,0-1-1,-1 1 1,1 0-1,-1 0 0,0 0 1,0 1-1,-1-1 1,1 0-1,-1 1 1,0-1-1,0 1 1,-6-5-1,1 0-12,1 1-1,-1 0 1,-1 0-1,0 1 1,0 0-1,0 0 1,-1 1 0,0 1-1,0 0 1,-1 0-1,1 1 1,-1 0-1,0 1 1,0 0 0,0 0-1,-1 2 1,-20-2-1,22 3-8,0 0-1,1 1 0,-1 1 0,1-1 0,-1 1 1,1 1-1,-1 0 0,1 0 0,0 1 1,0 0-1,1 0 0,-1 1 0,1 1 1,0-1-1,1 1 0,-1 0 0,1 1 1,0 0-1,1 0 0,-12 16 0,15-20 8,1 1 0,0 0 0,0 0 0,0 0 0,0 0 0,0 0 0,1 0 0,0 0 0,0 1 0,0-1 0,0 0 0,1 1 0,0-1 0,0 1 0,0-1 0,0 0 0,1 1 0,1 5 0,0-4 0,0 0-1,1 0 1,0 0 0,0 0-1,0 0 1,1-1-1,0 0 1,0 0 0,0 0-1,1 0 1,6 6-1,0-3 6,0 1-1,1-2 1,0 1-1,0-2 0,0 1 1,1-2-1,0 0 1,0 0-1,0-1 0,1-1 1,16 2-1,-18-4 8,1-1-1,0-1 0,-1 0 1,1 0-1,-1-2 0,1 1 1,-1-2-1,22-8 0,-29 10-3,1 0-1,-1-1 0,0 1 0,0-1 1,0 0-1,-1-1 0,1 1 0,-1-1 1,0 0-1,0 0 0,0 0 0,0 0 0,-1-1 1,1 0-1,-1 0 0,0 0 0,-1 0 1,1 0-1,-1 0 0,0-1 0,2-9 1,-4 12-4,0 0 1,1 0 0,-1 0 0,0 0 0,-1 0 0,1 0 0,0 0 0,-1 0 0,0 1 0,1-1 0,-1 0 0,0 0 0,-1 0-1,1 1 1,0-1 0,-1 0 0,0 1 0,1 0 0,-4-4 0,1 2-9,-1 0 0,1 1-1,-1 0 1,1 0 0,-1 0 0,0 1-1,0-1 1,0 1 0,-11-3 0,1 2-14,0 0 0,0 1 0,0 1 0,-1 0 0,1 1 0,-28 3 0,35-2 10,0 1 0,1 0 0,0 0-1,-1 1 1,1 0 0,0 0 0,0 1-1,-9 6 1,12-8-1,1 1 0,0-1-1,0 1 1,0 0 0,0 0 0,1 0 0,-1 0-1,1 0 1,0 1 0,0-1 0,0 1-1,0-1 1,0 1 0,1 0 0,0-1-1,0 1 1,0 0 0,-1 4 0,2-6-36,1 0 1,-1-1 0,0 1 0,0-1-1,0 1 1,1-1 0,-1 1-1,1-1 1,0 1 0,-1-1-1,1 1 1,0-1 0,0 1 0,-1-1-1,1 0 1,0 0 0,1 1-1,-1-1 1,0 0 0,0 0-1,0 0 1,1 0 0,-1 0 0,0-1-1,1 1 1,-1 0 0,1-1-1,-1 1 1,1-1 0,-1 1-1,1-1 1,-1 0 0,1 1-1,2-1 1,2 1-562,0 0-1,0-1 1,0 0 0,0 0-1,0 0 1,0-1-1,0 0 1,7-2 0,22-9-933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2.45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11875,'6'20'312,"43"-1"-16,22 2-216,52-2 168,21-6-80,41-4-144,26-2-32,21-4-32,19-3-40,26-4-160,11-6-208,22-10-897,8-3-1087,1-11 1344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31.6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319 152 2473,'-3'-3'348,"0"0"0,1 0 0,-1 0 0,1 0 0,0-1 0,0 1 0,0-1 0,-3-6 0,4 5 330,-1 1-1,-1-1 0,1 1 0,-1-1 1,0 1-1,0 0 0,-4-4 1,6 7-610,0 1 0,0-1 0,0 0 0,0 1 0,0-1 0,-1 1 0,1-1 0,0 1 0,0 0 0,-1 0 0,1-1 0,0 1 0,0 0 0,-1 0 0,1 0 0,0 0 0,0 0 0,-1 1 0,1-1 0,0 0 0,0 1 0,-1-1 0,1 0 0,0 1 0,0 0 0,0-1 0,0 1 0,0 0 0,0-1 0,0 1 0,0 0 0,0 0 0,-1 1 0,-9 8 89,0 1 0,1 0 0,0 0 0,1 1 0,0 0-1,1 0 1,-10 21 0,16-29-100,-1 1 0,2 0 0,-1 0 0,0 0 0,1 1 0,0-1 0,0 0 0,1 0 0,-1 1 0,2 10 0,-1-14-43,1 1-1,0 0 0,0 0 1,0-1-1,0 1 0,0-1 1,0 1-1,1-1 1,-1 1-1,1-1 0,0 0 1,0 1-1,0-1 1,0 0-1,0 0 0,0-1 1,0 1-1,1 0 0,-1-1 1,1 1-1,3 1 1,-1-1 3,0 0 1,0-1 0,0 1-1,1-1 1,-1 0 0,0 0-1,0-1 1,1 0 0,-1 0-1,0 0 1,1-1 0,-1 1-1,0-1 1,1 0 0,-1-1-1,0 1 1,0-1 0,0 0-1,0 0 1,-1-1 0,1 0-1,-1 1 1,1-1 0,-1-1-1,0 1 1,0-1 0,0 0-1,-1 1 1,1-2 0,-1 1-1,0 0 1,0-1 0,2-4-1,-1 4 51,-1-1 0,0 1 0,0 0 0,-1-1 1,0 0-1,0 1 0,0-1 0,-1 0 0,1 0 0,-1 0 0,-1 0 0,1 0 0,-1 0 0,0 0 0,-1 0 0,1 0 0,-1 0 0,0 0 0,-1 0 0,1 0 0,-1 0 0,0 0 0,-1 1 0,0-1 0,1 1 0,-2 0 0,1 0 0,-8-9 1,6 10-41,1 1 1,-1 0 0,0 0 0,0 0 0,0 1 0,-1 0 0,1 0 0,-1 0 0,1 0 0,-1 1 0,1 0-1,-1 0 1,0 1 0,1 0 0,-1 0 0,0 0 0,0 0 0,1 1 0,-1 0 0,1 0 0,-1 1 0,1-1-1,-9 5 1,3-2-32,0 0-1,1 1 0,-1 1 1,1 0-1,0 0 0,1 1 1,0 0-1,0 1 0,0 0 1,-12 14-1,19-20 1,0 1 0,0-1 0,0 1 0,1 0 1,-1-1-1,1 1 0,-1 0 0,1 0 0,0 0 0,0 0 0,0 0 0,1 0 0,-1 1 0,1-1 1,0 0-1,0 0 0,0 0 0,0 1 0,0-1 0,1 0 0,-1 0 0,1 0 0,0 0 0,0 0 1,0 0-1,0 0 0,1 0 0,-1 0 0,1 0 0,-1-1 0,1 1 0,0-1 0,0 1 0,1-1 1,-1 0-1,0 0 0,1 1 0,-1-2 0,4 3 0,4 3 2,0-1 0,1 0-1,0 0 1,0-2 0,0 1 0,1-1 0,0-1-1,-1 0 1,14 2 0,-11-4 1,1 0 0,-1-1 0,1 0 0,0-1 0,-1-1 0,1 0 0,-1-1 0,25-9 0,-32 10 13,0 0 0,-1-1 0,0 0 1,0 0-1,0-1 0,0 0 0,0 0 1,-1 0-1,1-1 0,-1 1 0,0-1 0,-1-1 1,1 1-1,-1 0 0,0-1 0,-1 0 0,1 0 1,-1 0-1,0-1 0,3-10 0,-5 14 4,-1 0 0,1 1-1,-1-1 1,0 0 0,1 0 0,-1 0-1,-1 0 1,1 0 0,0 0-1,-1 0 1,1 0 0,-1 1-1,0-1 1,0 0 0,0 0-1,0 1 1,-1-1 0,-2-4 0,1 3 3,0 1 0,-1-1 0,0 1 0,1 0 1,-1 0-1,0 0 0,0 0 0,-1 1 0,1-1 1,-7-1-1,-1-1-3,1 1 1,-1 1-1,-1 1 0,1-1 1,0 2-1,0 0 1,-1 0-1,-13 2 1,17 0-26,0 0 0,0 1 0,1 0 0,-1 0 0,1 1 0,-1 0 0,1 1 0,0 0 0,0 0 0,1 1 0,-1 0 0,1 0 0,0 0 0,0 1 0,1 0 0,-7 8 0,10-9 0,0-1 1,0 1-1,0-1 1,1 1-1,-1 0 1,1 0-1,1 0 1,-1 0-1,1 0 0,-1 0 1,1 0-1,1 1 1,-1-1-1,1 0 1,0 1-1,0-1 0,1 0 1,-1 1-1,1-1 1,0 0-1,1 0 1,-1 0-1,1 1 1,0-2-1,1 1 0,-1 0 1,1 0-1,3 4 1,1 1 0,1-1 1,0 0-1,0-1 1,1 1-1,0-2 0,0 1 1,1-1-1,0-1 1,0 0-1,0 0 1,1-1-1,0 0 1,0-1-1,17 4 0,-23-6 11,1-1-1,-1 0 0,1 0 1,0 0-1,0 0 0,-1-1 0,1 0 1,0-1-1,0 1 0,-1-1 1,1 0-1,0 0 0,-1-1 0,1 0 1,-1 0-1,0 0 0,0 0 1,0-1-1,0 0 0,0 0 0,0 0 1,-1-1-1,1 0 0,-1 0 1,0 0-1,0 0 0,0 0 0,-1-1 1,0 0-1,0 0 0,5-9 0,-6 9 19,0 0 0,0-1 0,0 1 0,0-1 0,-1 1-1,0-1 1,0 0 0,-1 1 0,1-1 0,-1 0 0,-1 1-1,1-1 1,-1 0 0,0 0 0,0 1 0,-2-7 0,0 4 8,-1 1-1,1 0 1,-1 0 0,-1 1 0,1-1 0,-1 1 0,0 0 0,0 0 0,-1 0 0,-11-8 0,7 6-15,-1 0 0,0 1 0,-1 1 0,1 0-1,-1 0 1,-1 1 0,1 1 0,-1 0 0,0 1-1,1 0 1,-1 1 0,-1 0 0,-23 0 0,27 3-26,0 0 1,0 1 0,0 0 0,0 0 0,0 1 0,1 0-1,-1 1 1,1 0 0,0 0 0,0 1 0,0 0-1,-11 10 1,15-11 2,1 0-1,0 0 1,0 1 0,0 0-1,1 0 1,-1 0 0,1 0-1,1 0 1,-1 0-1,1 1 1,-1 0 0,2-1-1,-1 1 1,1 0-1,-1 0 1,2 0 0,-1 0-1,1 0 1,-1 0-1,2 0 1,-1 0 0,2 7-1,0-2 0,1-1 0,0 1 0,0-1-1,1 0 1,0 0 0,1-1 0,0 1-1,1-1 1,0 0 0,0 0 0,1-1 0,0 0-1,0 0 1,1-1 0,0 0 0,0 0-1,1-1 1,0 0 0,0 0 0,1-1 0,-1 0-1,1-1 1,0 0 0,0 0 0,1-1-1,-1-1 1,1 0 0,-1 0 0,1-1 0,0 0-1,-1-1 1,1 0 0,0-1 0,-1 0-1,1 0 1,0-2 0,-1 1 0,0-1-1,1 0 1,-1-1 0,-1-1 0,1 1 0,-1-2-1,1 1 1,-1-1 0,-1 0 0,16-15-1,-18 15 27,0 0-1,0-1 0,-1 1 0,0-1 0,-1 0 0,1-1 0,-2 1 0,1-1 0,-1 1 0,0-1 0,0 0 0,-1 0 0,0-1 0,0 1 0,-1 0 0,0-10 0,-1 10 10,-1 0 0,0 0 0,-1 0 0,0 0 0,0 1 0,-1-1 0,1 0 0,-2 1-1,1 0 1,-1 0 0,0 0 0,-1 0 0,1 1 0,-1-1 0,-1 1 0,-11-10 0,2 3-19,0 1 1,-1 1-1,-1 0 0,0 2 0,0-1 1,-1 2-1,0 1 0,0 0 1,-34-8-1,43 13-24,0 0 0,0 0 0,0 1 0,0 0 0,-1 1 0,1 0 0,0 0 0,-1 1 0,1 0 0,0 0 0,0 1 0,0 1-1,0-1 1,0 2 0,1-1 0,-1 1 0,1 0 0,0 1 0,0 0 0,0 0 0,1 1 0,-10 9 0,13-10 5,0-1-1,1 1 1,0 1-1,0-1 1,1 0-1,-1 1 1,1-1 0,0 1-1,1 0 1,-1 0-1,1-1 1,0 1-1,1 0 1,-1 0-1,1 0 1,1 0-1,-1 0 1,1 0-1,0 0 1,0 0 0,0 0-1,1-1 1,0 1-1,0 0 1,1-1-1,3 7 1,4 6-3,0-1 1,1 0-1,1 0 0,1-1 1,0-1-1,24 22 0,-31-31 17,1 0 0,0-1 0,0 0 0,1 0 0,-1-1 0,1 1 0,0-2-1,0 1 1,1-1 0,-1-1 0,1 1 0,-1-1 0,1-1 0,0 0 0,0 0 0,0 0-1,-1-1 1,1-1 0,0 1 0,0-2 0,0 1 0,-1-1 0,14-4 0,-13 2 11,0 0 1,-1-1-1,1 0 1,-1 0 0,0 0-1,0-1 1,-1-1 0,1 1-1,-1-1 1,-1 0 0,0-1-1,0 1 1,0-1 0,-1-1-1,0 1 1,0-1 0,-1 0-1,0 0 1,-1 0 0,0 0-1,3-14 1,-5 15 4,1-1 0,-1 1 0,-1-1 0,1 1 0,-1-1 0,-1 1-1,0-1 1,0 0 0,0 1 0,-1 0 0,-1-1 0,1 1 0,-1 0 0,-1 0 0,1 1 0,-1-1 0,-1 1 0,0-1 0,0 1 0,0 1 0,0-1 0,-11-8 0,9 8-17,-1 2 0,0-1 0,0 1 0,-1 0 0,1 0 0,-1 1 0,0 1 0,0-1 0,0 1 0,-1 1 0,1 0 0,-1 0 0,0 1 0,1 0 0,-1 1 0,0 0 0,1 0 0,-1 1 0,-16 4 0,15-3-16,0 1-1,0 0 1,0 1-1,0 1 1,1-1-1,0 2 1,0-1-1,0 1 0,1 1 1,0 0-1,0 0 1,1 1-1,0 0 1,0 0-1,1 1 1,-9 12-1,11-12 6,1 0 0,-1 0-1,1 0 1,1 0 0,0 1-1,0 0 1,1 0 0,0 0-1,1 0 1,0 0 0,1 0-1,-1 0 1,2 0 0,0 0-1,0 0 1,1 0 0,0 0 0,6 16-1,-5-16 9,1 0-1,1-1 1,-1 0-1,1 1 1,1-1-1,0-1 0,0 1 1,1-1-1,0-1 1,0 1-1,1-1 1,0 0-1,0-1 1,0 1-1,1-2 1,0 1-1,19 7 1,-20-10 7,0-1 0,0 0 1,0 0-1,0 0 0,0-1 1,0-1-1,1 1 0,-1-1 1,0-1-1,1 1 0,-1-1 1,0-1-1,0 0 0,0 0 1,0 0-1,0-1 0,-1 0 1,1-1-1,-1 0 0,0 0 1,0 0-1,0-1 1,8-7-1,-8 7 14,-1-1 0,0 0 0,0-1 0,0 1 0,0-1 0,-1 0 1,0 0-1,-1-1 0,0 0 0,0 0 0,-1 0 0,1 0 0,-2 0 0,1 0 0,-1-1 0,1-11 0,-3 12 1,0 0-1,0 0 0,-1 0 0,0 0 0,-1 0 0,0 0 0,0 1 1,0-1-1,-1 1 0,0-1 0,-1 1 0,1 0 0,-2 0 0,1 1 1,-1-1-1,0 1 0,0 0 0,-7-6 0,2 3-31,-1 0-1,0 1 1,0 1-1,-1 0 1,0 0 0,0 1-1,0 1 1,-1 0-1,0 1 1,0 0 0,0 1-1,0 0 1,0 1-1,-1 1 1,1 0 0,-1 1-1,0 0 1,1 1-1,0 1 1,-1 0-1,1 0 1,-24 9 0,34-10 1,0 1 1,0-1 0,1 0 0,-1 1-1,0 0 1,1-1 0,0 1 0,-1 0-1,1 0 1,0 1 0,0-1 0,0 0-1,0 1 1,0-1 0,1 1 0,-1-1-1,1 1 1,0 0 0,-2 4 0,2-3 0,0 1 1,1 0-1,-1 0 1,1 0 0,0 0-1,0 0 1,1 0-1,-1 0 1,1 0 0,0 0-1,2 4 1,0 1-40,1 0 0,0-1 0,0 1 0,1-1 0,1 0 0,-1-1 0,1 1 0,1-1 0,-1 0 0,17 13 0,-14-15-272,0 0-1,0-1 0,1-1 0,0 1 0,0-2 0,0 1 0,0-1 0,1-1 0,-1 0 0,1-1 0,0 1 0,11-2 1,36 0-1085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32.2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 3841,'5'2'704,"8"1"648,3-1-232,7 0-367,5-2-145,6 0-168,5 0-48,9 0-104,4 0-64,6 0-152,1 2-48,1-4-224,1 0-232,-3-2-560,1 1-441,-8-1 745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32.69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5425,'28'18'3210,"23"-5"-2557,0-2 0,65 5 0,36 6-759,-151-22 109,0 0 1,1 0 0,-1 0 0,0 1-1,1-1 1,-1 0 0,0 0 0,0 1 0,1-1-1,-1 1 1,0-1 0,0 1 0,0-1-1,0 1 1,0 0 0,0 0 0,1-1 0,-2 1-1,1 0 1,0 0 0,0 0 0,0 0-1,0 0 1,-1 0 0,1 0 0,0 1 0,-1-1-1,1 0 1,-1 0 0,1 0 0,-1 1-1,0-1 1,1 0 0,-1 2 0,-1 0 5,0 1 1,0-1-1,-1 0 1,1 1-1,-1-1 1,0 0-1,0 0 1,0 0 0,0-1-1,0 1 1,0 0-1,-4 2 1,-149 157-1508,133-144-588,-1-12 735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33.6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579 33 3097,'-14'-4'608,"-4"1"456,4-1 96,0 1-248,-2-1-87,-5-1-9,-4 1-64,-5 1-128,-6 1-40,-5 2-184,-5 0-80,-2 2-160,0 1-72,-3 4-224,3 0-232,1 1-944,8-1-992,16 2 1247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34.3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342 3 2993,'-2'0'326,"-1"-1"1,1 0 0,0 1 0,0 0-1,-1-1 1,1 1 0,0 0 0,-1 0-1,1 0 1,0 1 0,-1-1 0,1 0-1,0 1 1,-1 0 0,1-1 0,0 1-1,0 0 1,0 0 0,0 0 0,0 1-1,-2 1 1,-46 37-236,29-23 529,-51 30-237,-12 9-209,77-51-122,1 1-1,-1 0 1,1 0 0,0 1 0,1 0-1,-1 0 1,1 0 0,-7 16 0,11-22-33,1 1 1,-1 0-1,1-1 1,-1 1-1,1-1 1,0 1 0,-1 0-1,1-1 1,0 1-1,0-1 1,0 1 0,1 0-1,-1-1 1,0 1-1,0-1 1,1 1-1,-1 0 1,1-1 0,0 1-1,-1-1 1,1 0-1,0 1 1,0-1 0,0 1-1,0-1 1,0 0-1,0 0 1,0 0-1,1 0 1,-1 0 0,0 0-1,0 0 1,1 0-1,-1 0 1,1 0-1,-1-1 1,4 2 0,7 3 58,1 0 0,0-1 0,24 4-1,-13-3-42,-6 2 9,0 0 0,0 1-1,-1 1 1,-1 1 0,1 0-1,17 15 1,50 30-2894,-66-46 1799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36.2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643 33 1432,'0'0'106,"0"-1"0,1 0-1,-1 1 1,0-1 0,0 0-1,0 1 1,0-1 0,0 0-1,0 1 1,0-1 0,-1 1-1,1-1 1,0 0 0,0 1 0,0-1-1,-1 0 1,1 1 0,0-1-1,0 1 1,-3-4 634,2 4-635,1-1 1,-2 1 0,-24-11 2027,-29 6-511,22 10-1458,0 1 1,-57 18-1,13-2-265,-189 50-1159,210-54 820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36.9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354 16 952,'4'-14'3741,"-4"13"-3603,-14 1 1582,-21 16-639,7 5-675,1 1 0,1 1-1,1 1 1,-34 44 0,17-21-114,25-29-156,1-1 86,-28 38-1,41-51-167,0 0-1,0 0 1,1 1-1,0-1 1,0 1-1,0 0 1,0-1-1,1 1 0,-1 0 1,1 0-1,1 0 1,-1 0-1,1 0 1,0 0-1,0 7 1,1-10-35,0 0 0,-1 0 0,1 1 0,1-1 0,-1 0 0,0 0 0,0 0 0,1 0 0,0 0 0,-1 0 0,1 0 1,0-1-1,0 1 0,-1-1 0,1 1 0,1-1 0,-1 0 0,0 1 0,0-1 0,0 0 0,1-1 0,-1 1 0,4 1 0,62 8 7,-56-9 0,54 4-3,-27-3-876,64 12 0,-77-6 209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38.0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59 1776,'1'9'3736,"-1"-9"-3667,21 4 1858,21-3-286,41-9-1113,142-30-1,-116 16-3796,-82 17 2023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38.5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1784,'11'23'6439,"-8"-21"-6060,29 17 1191,38 2-1541,154 12 287,-223-33-318,0 0 1,0 0-1,-1 0 1,1 0-1,0 0 0,0 1 1,0-1-1,-1 0 1,1 0-1,0 1 1,-1-1-1,1 0 0,0 1 1,-1-1-1,1 1 1,0-1-1,-1 1 1,1-1-1,-1 1 0,1-1 1,-1 1-1,1 0 1,-1-1-1,1 1 0,-1 0 1,0-1-1,1 1 1,-1 0-1,0-1 1,0 1-1,1 0 0,-1 0 1,0 0-1,0-1 1,0 1-1,0 0 1,0 0-1,0-1 0,0 1 1,0 0-1,0 0 1,0 0-1,-1-1 1,1 1-1,0 0 0,-1-1 1,1 1-1,0 0 1,-1 0-1,1-1 0,-1 1 1,1-1-1,-1 1 1,1 0-1,-1-1 1,1 1-1,-1-1 0,-1 1 1,-45 45 242,31-32-122,-24 26-52,-63 65 308,90-90-830,1 0 0,1 1 0,0 1 0,1-1 0,-10 24 0,15-24-399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39.2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55 3225,'60'0'552,"-49"0"456,-2 0 152,7-2-176,5-3 105,8 0 63,10-1-120,7 1-360,2 1-200,3-1-352,1 2-136,-3 1-376,1-4-240,-4 1-1000,1-2 928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2.73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12 1 14883,'-12'47'352,"49"-2"-32,36-5-632,59-8-200,25-11-248,45-17-176,7-4-32,16-10 87,12-5-15,-1-10-816,12-6 960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39.6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1 3737,'-2'3'342,"1"1"0,0 0 0,0-1 0,0 1 0,0 0 0,0 0 0,1-1 0,0 1 0,0 0 0,0 0 1,0 0-1,0 0 0,1-1 0,0 1 0,0 0 0,0 0 0,0-1 0,3 6 0,-1-4-184,0 0 1,1 0-1,-1-1 0,1 1 1,0-1-1,1 0 0,-1 0 0,1 0 1,0-1-1,-1 0 0,7 3 1,5 2-157,0-1 0,0-1 1,0 0-1,1-1 0,0-1 1,0-1-1,21 2 1,-6-6 9,-25 0-10,-1 1 0,0 0 0,0 0 0,1 0-1,-1 0 1,0 1 0,0 0 0,11 4 0,-16-5-4,-1 1 1,1-1-1,-1 1 0,1 0 1,0-1-1,-1 1 0,1 0 1,-1 0-1,0-1 0,1 1 1,-1 0-1,1 0 0,-1 0 1,0-1-1,0 1 0,0 0 1,1 0-1,-1 0 0,0 0 1,0 0-1,0-1 0,0 1 1,0 0-1,-1 0 0,1 0 1,0 0-1,0 0 0,-1-1 1,1 1-1,0 0 0,-1 0 1,1-1-1,0 1 0,-1 0 1,0 1-1,-22 30 32,19-26-20,-19 22-322,-2 0 0,0-2 0,-2-1 1,-1-1-1,-57 38 0,67-52-307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40.62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403 1 1976,'-18'0'5680,"-53"4"-2143,-49 9-2706,-13 4-1510,88-9-1305,29-6 1257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41.3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307 43 1336,'10'-8'514,"-7"6"-41,1 0-1,-1-1 1,0 1 0,0-1-1,0 0 1,-1 0-1,1 0 1,0-1-1,2-5 1,-46 35 1768,-44 34-1290,54-40-602,1 1-1,0 2 0,2 0 1,0 2-1,-39 47 1,66-71-342,0 0 0,0 0 0,1 0 0,-1 0 0,0-1 0,1 1 0,-1 0 0,1 0 0,-1 0 0,1 0 0,-1 0 0,1 0 0,0 0 0,0 1 0,-1-1 0,1 0 0,0 0 0,0 0 1,0 0-1,0 0 0,0 0 0,0 0 0,0 0 0,1 1 0,-1-1 0,0 0 0,1 0 0,-1 0 0,1 0 0,-1 0 0,1 0 0,-1 0 0,1 0 0,0-1 0,-1 1 0,1 0 0,0 0 1,0 0-1,-1-1 0,1 1 0,0 0 0,0-1 0,0 1 0,0-1 0,0 1 0,0-1 0,0 1 0,0-1 0,0 0 0,0 1 0,0-1 0,2 0 0,10 3 24,1 0-1,0-1 0,22 1 0,-12-1-38,-13 0-83,1-1 0,0 2 0,-1 0 0,1 0 0,-1 1 0,0 1 0,0 0 0,0 0 0,-1 1 0,1 0 0,-2 1 0,1 0 0,-1 0 0,0 1 0,0 1 0,-1-1 0,0 2 0,-1-1 0,8 13 0,0-2-1773,2-5 661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44.3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 11 2945,'9'-10'6544,"-17"55"-4874,3-20-1021,-13 181 75,15-68-3123,2-116 948,-2-5 531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44.6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63 15 5225,'-1'-1'248,"0"0"-1,0-1 0,-1 2 1,1-1-1,0 0 1,-1 0-1,1 0 1,-1 1-1,1-1 1,-1 0-1,1 1 0,-1 0 1,1-1-1,-1 1 1,0 0-1,1 0 1,-1 0-1,0 0 1,1 0-1,-1 0 0,1 0 1,-1 0-1,0 1 1,1-1-1,-1 1 1,1-1-1,-1 1 1,1 0-1,-1 0 0,1-1 1,0 1-1,-1 0 1,1 0-1,0 0 1,0 0-1,-1 1 1,0 1-1,1-2-166,0-1-1,1 1 1,-1 0 0,1 0-1,-1 0 1,1 0 0,-1 0 0,1 0-1,-1 0 1,1 1 0,0-1-1,0 0 1,-1 0 0,1 0-1,0 0 1,0 0 0,0 0 0,0 0-1,0 1 1,1-1 0,-1 2-1,1-2-58,0 1 0,0-1 0,0 0 0,0 1-1,0-1 1,0 0 0,0 0 0,0 0-1,1 0 1,-1 0 0,0 0 0,1 0 0,-1 0-1,1 0 1,-1-1 0,1 1 0,-1-1 0,1 1-1,-1-1 1,4 1 0,8 1 46,1 0 1,0-1-1,1 0 1,-1-1-1,0 0 1,20-4-1,86-22 184,-78 16-227,73-18-3992,-89 27 2448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46.2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53 340 2104,'-2'0'84,"0"-1"0,1 1 0,-1 0-1,0-1 1,1 0 0,-1 1 0,1-1-1,-1 0 1,1 0 0,-1 0 0,1 0-1,0 0 1,-1 0 0,1 0 0,0-1-1,-27-30 6962,28 32-7023,1 0 0,-1 0 0,0 0 0,0-1 0,0 1 0,0 0 0,0 0 1,0 0-1,0 0 0,0 0 0,0 0 0,1-1 0,-1 1 0,0 0 0,0 0 1,0 0-1,0 0 0,0-1 0,0 1 0,0 0 0,0 0 0,0 0 0,0 0 1,0 0-1,0-1 0,0 1 0,0 0 0,0 0 0,0 0 0,0 0 0,-1-1 1,1 1-1,0 0 0,0 0 0,0 0 0,0 0 0,0 0 0,0 0 0,0-1 0,0 1 1,-1 0-1,1 0 0,0 0 0,0 0 0,0 0 0,0 0 0,-1 0 0,14-8 245,0 0-1,1 2 0,14-6 0,17-8-56,271-118-288,-100 60-3786,-164 60 2807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46.7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 2 5617,'-2'-2'5047,"26"4"-4022,20 10-833,-1-1 0,2-3 0,0-2 0,73 1-1,42 6-802,-159-13 603,-1 0-1,1 0 1,0 0-1,-1 0 1,1 0-1,0 0 1,0 0-1,-1 0 1,1 0-1,0 1 1,-1-1-1,1 0 1,0 0-1,-1 1 1,1-1-1,-1 0 1,1 1-1,0-1 1,-1 1-1,1-1 1,-1 1-1,1-1 1,-1 1 0,0-1-1,1 1 1,-1 0-1,1-1 1,-1 2-1,-11 14-62,-43 19 146,38-26-77,-30 24-445,2 2-1,1 2 1,-59 67-1,81-78-161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47.9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0 404 1872,'42'-10'5821,"14"-7"-3589,331-184-804,-261 130-1468,23-13-2548,-117 64 1721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9:48.4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4097,'11'3'6401,"13"4"-4370,56 17-2432,5-6 461,-26-7-658,-1 3 0,79 29 0,-136-42 586,-1-1 0,1 0 0,0 1-1,0-1 1,0 0 0,0 1 0,0-1-1,0 1 1,-1 0 0,1-1 0,0 1 0,0 0-1,-1-1 1,1 1 0,0 0 0,-1 0-1,1 0 1,-1 0 0,1-1 0,-1 1 0,0 0-1,1 0 1,-1 0 0,0 0 0,1 0-1,-1 1 1,0 0-3,-1 0 0,1 0-1,-1 0 1,1 0 0,-1-1 0,0 1 0,1 0-1,-1 0 1,0-1 0,0 1 0,0 0-1,0-1 1,-2 2 0,-8 8-42,0 0 1,0-1-1,-14 9 1,9-7-7,-25 23-87,11-12-79,1 2-1,1 1 1,1 1-1,-39 52 0,55-58-240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02.9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5481,'54'50'715,"-45"-43"-703,471 332 4878,-141-91-3601,13 9-214,-179-125-728,235 136 0,295 110-91,-508-288-181,350 110 1,-285-123-116,523 146 673,14-65 268,-477-121-662,1-15 1,0-14 0,1-13-1,-1-15 1,544-104-1,-481 34-62,-5-16 0,-4-17 0,-6-16 0,371-199 0,-671 303-226,335-178 117,-280 141-1052,132-103 0,-231 156-382,-1-1-1,-1-1 0,26-32 1,-16 6-684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3.03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0 785 10570,'31'43'616,"36"-33"673,28-7-1305,49-22-424,17-9-185,17-27-135,6-10 64,-10-11 568,-8-7 320,-11-4 304,-8-5 16,-14-11-320,-8-5-520,-27-16 168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03.6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21 10386,'-16'-10'-482,"25"5"1887,33 4-157,258-3-637,131 7-423,-407-1-178,142 18 224,-165-20-214,-1 0 0,1 0 0,0 0-1,-1 0 1,1 0 0,0 0 0,-1 0 0,1 0-1,0 0 1,0 1 0,-1-1 0,1 0 0,-1 0-1,1 1 1,0-1 0,-1 0 0,1 1 0,-1-1-1,1 0 1,-1 1 0,1-1 0,-1 1 0,1-1-1,-1 1 1,1 0 0,-1-1 0,1 1-1,-1-1 1,0 1 0,0 0 0,1-1 0,-1 1-1,0-1 1,0 1 0,0 0 0,1 0 0,-1-1-1,0 1 1,0 0 0,0-1 0,0 1 0,0 0-1,-1-1 1,1 1 0,0 0 0,0-1 0,0 1-1,0 0 1,-1-1 0,1 1 0,-1 0 0,-29 34 750,19-26-739,-33 35-142,-5 4 509,-58 71 0,95-103-835,0 0 1,1 1-1,1 1 0,0-1 0,2 1 0,0 1 0,1 0 1,1 0-1,-5 25 0,5 11-1077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04.6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 40 7001,'-1'0'65,"1"-1"-1,-1 1 0,1 0 0,-1-1 0,0 1 0,1 0 0,-1 0 0,1-1 0,-1 1 0,0 0 0,1 0 0,-1 0 0,0 0 0,1 0 0,-1 0 0,0 0 0,1 0 0,-1 0 1,0 0-1,1 0 0,-1 0 0,0 1 0,1-1 0,-1 0 0,0 0 0,1 1 0,-1-1 0,1 1 0,-1-1 0,1 0 0,-1 1 0,1-1 0,-1 1 0,1-1 0,-1 1 0,1-1 0,0 1 1,-1-1-1,0 2 0,1-1-11,1 0 1,-1 0-1,0 1 1,0-1 0,0 0-1,1 0 1,-1 0-1,1 0 1,-1 0 0,1 0-1,-1 0 1,1 0-1,0-1 1,-1 1 0,1 0-1,0 0 1,-1 0-1,1-1 1,0 1-1,0 0 1,0-1 0,0 1-1,0 0 1,0-1-1,1 1 1,20 8 346,-1 0-1,1-2 1,0 0-1,1-2 1,0 0 0,32 1-1,142-1-144,-159-6-178,343-18-115,-304 10-1581,-1-4 0,144-43 0,-152 33 286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05.1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77 11 9298,'-4'-2'63,"1"1"1,-1-1-1,1 1 0,-1 0 0,1 0 1,-1 0-1,1 0 0,-1 1 0,0-1 1,1 1-1,-7 0 0,1 0 49,9 1-101,-1-1 1,0 0-1,0 0 1,0 0-1,0 1 1,0-1-1,0 0 1,1 1-1,-1-1 1,0 1-1,0-1 1,1 1-1,-1-1 1,0 1-1,0-1 1,1 1-1,-1 0 1,1-1-1,-1 1 1,1 0-1,-1 0 1,1 0-1,-1-1 1,1 1-1,0 0 1,-1 0-1,1 0 1,0 0-1,0 0 1,-1-1-1,1 1 1,0 0-1,0 0 1,0 0-1,0 0 1,0 0-1,1 1 1,4 33 318,-3-29-270,1 1 1,0-1-1,1-1 1,0 1-1,0 0 1,0-1-1,0 0 1,1 0-1,0 0 1,0-1-1,0 1 1,11 6-1,9 4 74,47 21-1,-41-21-93,157 65 45,-47-22-59,-133-55-17,0 0-1,0 1 1,-1 0 0,0 1-1,1 0 1,-2 0-1,8 6 1,-13-9 17,1 0-1,-1 0 1,1 0-1,-1 0 1,0 0-1,0 0 1,0 0 0,0 0-1,-1 0 1,1 1-1,0-1 1,-1 0-1,0 1 1,1-1-1,-1 0 1,0 1 0,0-1-1,-1 0 1,1 0-1,0 1 1,-1-1-1,1 0 1,-1 1 0,0-1-1,1 0 1,-1 0-1,0 0 1,-1 0-1,1 0 1,-2 2-1,-17 25 324,-2 0 0,-1-2 0,-1-1-1,-34 29 1,-37 40 15,70-65-658,1 1 0,2 1 1,1 1-1,-20 42 0,13-10-359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06.1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 1 7298,'-4'4'-6,"0"0"0,0 1 1,1 0-1,0 0 1,0 0-1,0 0 1,1 0-1,-1 1 1,1-1-1,1 1 1,-1 0-1,-1 10 1,-4 77 31,7-61 136,-2 90 2798,22 201 0,49 117-604,-49-352-2234,3-1 0,3-2 0,5-1 0,3-1 0,88 153-1,-39-105-95,6-3 0,167 185-1,-202-255-146,3-2 0,2-3-1,3-3 1,1-2 0,116 66-1,-110-78-792,1-3 0,2-3 0,94 26-1,39-7-596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09.9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263 90 976,'1'-2'-6,"0"-1"-1,0 1 0,0-1 1,0 0-1,-1 1 1,1-1-1,-1 0 0,1 1 1,-1-1-1,0 0 0,0 0 1,-1 1-1,1-1 1,0 0-1,-1 1 0,0-1 1,1 0-1,-1 1 1,0-1-1,0 1 0,-1-1 1,-2-3-1,2 4 248,0-1-1,-1 1 1,1 0 0,-1 0-1,0 0 1,1 1-1,-1-1 1,0 0 0,0 1-1,0 0 1,0 0-1,0 0 1,-1 0 0,1 0-1,0 1 1,0 0 0,-1-1-1,-5 1 1,-10 0 1868,2-1-742,-1 1 1,0 1 0,-31 6-1,46-7-1295,1 0 0,-1 1 0,1-1 1,-1 1-1,1 0 0,-1 0 0,1 0 0,-1 0 0,1 0 0,0 0 0,0 1 0,-1-1 0,1 1 0,0-1 0,0 1 0,1 0 1,-1 0-1,0 0 0,1 0 0,-1 0 0,1 0 0,-1 1 0,1-1 0,0 0 0,0 1 0,0-1 0,0 1 0,1-1 1,-1 1-1,1-1 0,-1 1 0,1 0 0,0 2 0,1-2-37,-1 0-1,1 0 1,0 1 0,0-1 0,0 0-1,0-1 1,1 1 0,-1 0 0,1 0-1,0-1 1,0 1 0,0 0 0,0-1-1,0 0 1,0 0 0,1 1 0,-1-1-1,1-1 1,-1 1 0,1 0 0,3 1-1,9 4 24,0 0 0,30 10 0,-18-8-45,320 110-221,-344-117 204,10 2-40,0 1 1,-1 0 0,1 1-1,-1 0 1,-1 1 0,1 1-1,18 15 1,-29-22 45,0 0-1,-1 0 1,1 0 0,0 0-1,0 1 1,-1-1-1,1 0 1,-1 0 0,1 0-1,-1 1 1,0-1-1,1 0 1,-1 1 0,0-1-1,0 0 1,0 1 0,0-1-1,0 0 1,0 1-1,0-1 1,0 0 0,0 1-1,-1-1 1,1 0 0,-1 0-1,1 1 1,-1-1-1,1 0 1,-1 0 0,0 0-1,1 1 1,-1-1-1,0 0 1,0 0 0,0 0-1,-2 1 1,-4 5 27,-1-1-1,1 0 1,-18 10 0,20-13-27,-70 39 91,-125 49 0,-17 9-693,143-57-2146,66-39 1585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39.23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327 22 984,'0'-1'-21,"-1"0"-1,1-1 1,-1 1-1,1 0 1,-1 0-1,1 0 0,-1 0 1,0 0-1,1 0 1,-1 0-1,0 0 1,0 0-1,0 1 1,0-1-1,0 0 1,0 0-1,0 1 1,0-1-1,0 1 0,0-1 1,0 1-1,0-1 1,0 1-1,-3-1 1,2 1 32,-1 0-1,0 0 1,0 0 0,0 0 0,0 1-1,0-1 1,1 1 0,-1 0 0,0 0-1,-3 2 1,-8 4 214,1 0 1,0 1-1,-14 12 0,21-16-134,-19 14-8,-3 2-40,0 0 1,2 2-1,-47 50 0,60-52-321,9 0 96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39.5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72,'18'7'0,"9"-7"8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39.99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62 0 624,'-19'16'136,"3"2"144,3 2-72,5-1-80,2 3-48,6-1-80,7-2-96,8-4 56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0.54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48 1360,'4'5'72,"3"4"288,4 0 152,5 3 145,3-1 7,3-2-280,-1-2-128,2-2-160,4-1-56,5-6-104,5-5-80,4-7-64,-4-2-8,-5-4-32,-4 3-32,-8 1-368,-4 1-169,-7 3 409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0.66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73 62 1088,'-10'-14'168,"-1"0"120,-3 1-160,1 4-376,-1 2-168,3 2 176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3.28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90 0 13467,'-82'86'376,"75"2"-176,38-7-728,62-11-144,24-12-152,40-23 151,14-8 209,11-22 360,9-13 200,-1-23 144,-6-13 16,-8-16-240,-4-11-432,-19-16 240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0.79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0 512,'0'13'200,"0"5"136,1 3-104,5 2-288,-1-2-136,2-3 96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0.91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107 0 432,'-18'31'64,"1"-1"96,-3 0-104,2-2 80,6-3 48,-1-2 8,8-5-64,2-5-208,3-5 32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1.66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31 1 1456,'0'3'384,"0"1"377,-2-1-49,-1 6-208,-4 4-120,-2 1-208,2 0-72,5 0-96,2 0-8,9 2-160,3 2-152,4 2-464,4-2 416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1.93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127 1 656,'-23'12'312,"5"6"400,-1 0 9,3 3-249,1 1-96,1 1-280,4 0-168,2 3-528,5-1 392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2.20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 1 1904,'-3'10'296,"-1"3"257,4-1-305,2 1-112,9 1-88,3 2-32,9-2-304,4 0-321,3-3 345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2.52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1 353 552,'12'-20'126,"-1"-1"0,-1-1 0,-1 0 0,0 0-1,-2-1 1,-1 0 0,-1 0 0,0 0 0,-2-1 0,-1 1 0,-1-1 0,-2-27-1,1 49-176,0 0-1,0 0 0,0 0 0,-1 0 0,1 0 0,-1 0 1,0 0-1,1 0 0,-1 0 0,0 0 0,0 1 0,-1-3 1,1 3 25,1 1 1,-1 0 0,1-1 0,0 1-1,-1 0 1,1-1 0,-1 1 0,1 0-1,-1 0 1,1-1 0,-1 1 0,1 0-1,-1 0 1,1 0 0,-1 0 0,0 0 0,1 0-1,-1 0 1,1 0 0,-1 0 0,1 0-1,-1 0 1,1 0 0,-1 0 0,1 0-1,-1 0 1,1 1 0,-2-1 0,-1 2-10,1 0 0,-1 0 0,0 1 0,1-1 0,-1 1 0,1-1 1,0 1-1,0 0 0,0 0 0,0 0 0,0 0 0,-2 5 0,-3 11 18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2.80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134 0 432,'-2'3'316,"0"0"0,0-1-1,0 1 1,1 0 0,-1 0 0,1 0 0,0 1-1,0-1 1,0 0 0,0 0 0,0 1-1,1 5 1,-1 52-243,1-23 53,-1-23-126,-2 27-69,-14 72-1,15-103-77,0-1 0,-1 1 0,-1-1 0,0 0 0,0 0-1,-1 0 1,-1 0 0,1-1 0,-1 0 0,-1 0 0,0-1 0,-9 9 0,-7 0-129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3.14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 1 2369,'-2'5'360,"4"2"328,6 2-40,8 0-24,9-2-24,13-2-72,4 1-112,8-5-328,0 1-224,1-4-664,-1-8-440,0-8 648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3.50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178 0 1824,'-26'22'537,"-5"6"471,3 2-96,-2 4-288,5 3-160,7-1-192,4-1-64,10-1-144,3-6-192,6-3-424,6-2-184,5-7-424,-2 0 568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4.70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 0 896,'-7'25'56,"6"2"8,2 0-32,6 1-48,4 4-64,7 0 48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3.530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36 132 15283,'-36'97'560,"56"-28"601,46 5-1713,63-10-113,24-12-127,38-36-416,3-17 0,12-36 167,6-17 41,-10-26 160,0-14-64,1-21-1169,-10-8 1257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4.95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292 7 40,'-28'-5'16,"-1"3"0,3 2 40,-1 5 240,0 2 160,1 4 112,-1 2 0,2 3-183,0-1-145,8 1-128,1 4-32,5 1-176,4 2-184,7 6 159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5.71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89 1440,'23'-4'432,"4"1"313,0-3-137,3 1-400,0-2-192,-3 0-320,-1-2-136,-3-2-73,-3 1 65,-2-5 104,-4 3 224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5.93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1 688,'0'14'272,"4"0"208,4 0-112,5 1-280,3-5-88,2-5-16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6.15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1688,'7'30'128,"5"3"80,2 1-104,6-2-88,3-2-8,9-3-80,4 0-160,6-4 136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6.5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1 384,'14'14'152,"2"0"152,-2-2 208,2 1 48,4-3 17,-1-1-57,6-5-552,0-4-416,1-4 215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6.74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20 0 1064,'-10'14'48,"3"4"96,5 0 120,9-2 192,9-2 153,16-2 39,7-1-120,16-4-664,7 0 168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9.12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107 2 3569,'28'-1'620,"-67"29"2071,33-24-2859,-1 0 1,1 0-1,-1 1 0,1-1 0,0 2 1,1-1-1,-1 1 0,1-1 1,0 1-1,1 1 0,-1-1 0,1 1 1,1 0-1,-1-1 0,1 2 0,0-1 1,1 0-1,-1 1 0,1-1 0,1 1 1,-1 7-1,2 8-525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9.40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177 1 2889,'-29'3'392,"3"6"424,1 4-168,2 3-176,1 3-32,5 8-144,2-1-152,5 8-400,3 0-240,5 5-896,2 4 768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49.68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63 0 2192,'-18'7'569,"2"6"567,2 1-136,5 2-280,3 2-120,6 1-248,2-1-104,9-4-184,5 1-112,7-5-296,5-3-264,8-3-648,1-2-320,2-6 791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0.01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133 429 216,'-73'25'64,"68"-23"-29,-1 0-1,0 1 0,1 0 0,0 1 0,0-1 0,0 1 0,0 0 0,0 0 0,1 0 0,-5 6 0,9-9-11,1-1 1,-1 0-1,0 1 1,0-1-1,1 0 0,-1 1 1,0-1-1,1 0 1,-1 1-1,0-1 1,1 0-1,-1 0 1,0 0-1,1 1 0,-1-1 1,1 0-1,-1 0 1,0 0-1,1 0 1,-1 0-1,1 1 1,-1-1-1,1 0 0,-1 0 1,0 0-1,1 0 1,-1 0-1,1-1 1,-1 1-1,1 0 0,-1 0 1,0 0-1,1 0 1,-1 0-1,1 0 1,-1-1-1,0 1 1,1 0-1,0-1 0,22-3 63,-6 0-266,-1-1 0,1 0 0,-1-2 0,0 1 0,-1-2 0,23-14 0,-32 17 164,1 0-1,-1 0 1,0-1-1,-1 0 0,1 0 1,-1 0-1,0-1 1,-1 1-1,1-1 1,-1 0-1,-1-1 1,1 1-1,-1-1 0,-1 1 1,4-16-1,-3 6 60,0-1-1,-2 1 0,0-1 0,-1 1 0,-1-1 0,0 1 0,-2-1 1,-4-18-1,5 27-5,0 0 0,-1 1 1,0 0-1,-1-1 0,0 1 0,0 0 0,0 1 1,-1-1-1,-1 1 0,1 0 0,-1 0 1,0 1-1,0 0 0,-1 0 0,0 0 0,0 1 1,-13-8-1,5 7-160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3.780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236 1 18476,'-129'74'256,"58"-16"-776,35 9-736,52 11 503,29 2-111,47-9 320,22-8 64,33-25-168,11-13-112,19-28-40,2-16 39,-4-24 49,-6-10 128,-19-14 128,-9-7-352,-14-15 568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0.27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1384,'7'18'464,"0"1"321,4 4-385,1 2-248,-1 5-368,0 2-216,-3 6 223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0.63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1976,'22'7'369,"-1"5"319,2 6-152,2 5-216,-4 4-104,-1-1-136,-4 3-32,-7-3-8,-2-1 24,-7 0 64,-2 0 0,-9 1-136,-1 3-288,-8 1-656,1-5-105,-1-6-15,4-1 408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0.90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1056,'21'12'144,"7"-1"152,4-1-160,7-1-120,2-2-152,2-3 96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1.78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361 1 1432,'-16'9'616,"-5"-2"649,-2 2-153,-6 0-448,1 1-120,-6 3-272,-3 1-88,-2 6-96,0 1-56,5 2-32,4 4 0,12 1 0,6 2-8,12 6-8,5-4-24,13-2-256,7-2-384,10-3 392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2.05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58 0 1928,'-20'2'352,"6"3"257,2 6-225,4 7-296,5 1 8,5 10 24,3 1-8,7 4-80,4-3-176,11 1-760,1-3 584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2.49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1 535 96,'11'0'60,"0"-1"0,0 0 0,0-1 0,0 0 0,0-1 0,0 0 0,0-1 0,-1 0 0,1 0 0,-1-1 0,-1-1 0,1 0 0,-1 0 0,0-1 0,0 0 0,0 0 0,-1-1 0,0 0 0,6-10 0,-6 7 232,0 1 0,-2-2 0,1 1 1,-1-1-1,-1 0 0,0 0 0,-1 0 1,0-1-1,-1 0 0,0 1 0,-1-1 1,-1 0-1,0-1 0,0 1 0,-2 0 1,-1-15-1,1 24-218,1 0 0,-1 0 0,-1-1 0,1 1 0,0 0 0,-1 1 0,0-1 0,0 0-1,0 0 1,-1 1 0,1-1 0,-1 1 0,0 0 0,0 0 0,0 0 0,0 0 0,-7-5 0,-3 1 98,-1-1 0,1 2 1,-27-10-1,-9-3-88,26 9-48,18 9-43,-1-1 0,1 0-1,0 0 1,0 0 0,0-1-1,0 1 1,0-1-1,1-1 1,0 1 0,-1 0-1,1-1 1,-5-6-1,9 9-96,0 0 0,0 0 0,0 0-1,0 0 1,1 0 0,-1 0 0,0 0 0,0 0-1,1 0 1,-1 0 0,0 0 0,1 0-1,-1 0 1,1 0 0,-1 0 0,1 1-1,0-1 1,-1 0 0,1 0 0,0 0-1,0 1 1,-1-1 0,3-1 0,-1 1-248,5-6-422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2.68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0 920,'9'7'88,"-4"6"136,-2-1-120,3 2 104,1 1 360,4 2 153,1 5 159,2-1-64,0 4-320,1-6-160,1 6-336,1 0-184,1 9-432,0 5-272,-4 4 464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3.2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110 251 1608,'10'1'68,"1"0"-1,-1-1 1,1-1-1,-1 1 1,1-2-1,-1 1 1,1-2-1,-1 1 1,0-1-1,0-1 1,15-7-1,-19 8-116,1-1 0,-1 0 0,0 0 0,0-1 0,0 0 0,-1 0 0,0 0 0,0-1 0,0 0 0,0 1 0,-1-2-1,0 1 1,0 0 0,-1-1 0,0 0 0,0 0 0,3-9 0,-5 12 37,0 1 0,-1 0 0,1-1 1,0 1-1,-1-1 0,0 0 0,0 1 0,0-1 1,0 1-1,0-1 0,-1 1 0,0-1 0,1 1 0,-1-1 1,-1 1-1,1 0 0,0-1 0,-1 1 0,0 0 0,1 0 1,-1 0-1,0 0 0,-1 0 0,1 1 0,-1-1 0,1 1 1,-1-1-1,0 1 0,1 0 0,-1 0 0,0 0 0,-1 0 1,1 1-1,0-1 0,0 1 0,-1 0 0,-4-1 0,-2-1 247,-1 1 0,1 0 0,-1 0-1,0 2 1,1-1 0,-1 1 0,0 0-1,0 1 1,1 1 0,-1 0-1,-12 3 1,14-2-33,0 1 1,0-1-1,1 1 0,-1 1 0,1-1 1,0 1-1,0 1 0,1 0 0,0 0 0,0 0 1,0 1-1,1 0 0,-7 9 0,10-11-175,0 0 0,0 0 0,1 0-1,0 0 1,0 0 0,1 0-1,-1 1 1,1-1 0,0 0 0,0 1-1,1-1 1,0 1 0,0-1 0,0 1-1,1-1 1,-1 1 0,1-1-1,1 1 1,-1-1 0,1 0 0,0 0-1,0 0 1,0 0 0,4 5 0,0 1-228,1-1 0,1 0 0,-1 0 0,2-1 0,-1 0 0,1 0 1,0-1-1,1 0 0,0-1 0,0 0 0,1-1 0,13 7 0,9 1-556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3.43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16,'21'0'0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4.57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271 16 1216,'-9'-5'256,"-3"0"272,-1 1 193,1 2 31,-4 2 296,-4 4 80,-1 1-216,-2 2-103,-2 8-393,0 4-192,2 11-320,0 6-200,5 7-264,2 3-113,6 3-335,6 1-144,9-4 656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4.20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207 798 13851,'-14'3'99,"-5"1"237,-1 1 0,1 0-1,0 1 1,-36 17 0,51-21-348,0 1 0,0-1 0,0 1 0,0 0 0,0 0 0,1 0 0,-1 1 0,1-1 0,0 1 0,0 0 0,0 0 0,1 0 0,-1 0 0,1 1 0,0-1 1,0 0-1,1 1 0,-1 0 0,1-1 0,0 1 0,0 0 0,1 0 0,-1-1 0,1 1 0,0 0 0,1 6 0,1 0-71,1 1 0,0-1 0,1 1 0,0-1 0,0 0 0,2-1 0,-1 1 1,1-1-1,1 0 0,0 0 0,0-1 0,1 0 0,0 0 0,0-1 0,1 0 0,0-1 0,1 0 0,10 7 0,9 4-148,1 0-1,1-2 0,0-1 1,65 20-1,-13-13 31,1-5-1,0-3 1,1-3 0,0-4-1,1-4 1,-1-4-1,105-14 1,-134 7 199,0-2-1,-1-3 1,101-38-1,-118 35-335,0-1-1,-2-2 0,0-2 1,-2-1-1,63-52 0,-91 69 347,0 0 0,0-1 0,-1 1 0,0-1-1,0 0 1,-1-1 0,1 1 0,-2-1 0,1 0 0,-1 0-1,1 0 1,-2 0 0,1 0 0,-1-1 0,0 1 0,-1-1 0,0 0-1,0 0 1,-1 1 0,0-1 0,0 0 0,0 0 0,-1 1-1,-1-1 1,1 0 0,-1 1 0,0 0 0,-1-1 0,0 1-1,0 0 1,-1 0 0,-4-7 0,-14-24 443,-3 2 0,0 1 0,-2 0 0,-2 2 0,-57-51-1,8 18 494,-114-74-1,-195-100 50,333 210-1923,39 22-107,0 0 0,0-1 0,1 0 0,-22-20 1,20 12-243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4.89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64 1016,'30'0'208,"2"-2"192,2-3-224,-2-4-64,0-3-88,-4-4-80,-1-4 40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5.08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1344,'10'22'424,"10"-3"345,5 1-249,9-6-344,3-3-120,9-11-176,0-4-216,-1-12 200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5.57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27 6 504,'-7'-6'344,"0"6"440,1 0 137,1 7 183,3 2-136,4 7-248,7 2-72,7 5-208,2 2-104,6 2-136,3-1-79,0 10-202,3 1-127,-5 6-360,-6 1-240,-5-5-336,-3-5-176,-6-6 736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6.09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50 0 1152,'4'7'350,"1"-1"-1,0 0 1,1-1-1,-1 1 0,1-1 1,0 0-1,0 0 1,0-1-1,1 1 1,0-1-1,0-1 1,0 0-1,0 0 1,0 0-1,16 3 0,32 16-940,-55-22 573,1 0 1,-1 0-1,0 0 1,0 0-1,0 0 0,0 0 1,0 0-1,1 0 1,-1 0-1,0 0 0,0 1 1,0-1-1,0 0 1,0 0-1,0 0 0,0 0 1,0 0-1,1 0 1,-1 1-1,0-1 0,0 0 1,0 0-1,0 0 1,0 0-1,0 1 0,0-1 1,0 0-1,0 0 1,0 0-1,0 0 0,0 1 1,0-1-1,0 0 1,0 0-1,0 0 0,0 0 1,0 0-1,0 1 1,0-1-1,-1 0 0,1 0 1,0 0-1,0 0 1,0 0-1,0 1 0,0-1 1,0 0-1,0 0 1,0 0-1,-1 0 1,1 0-1,0 0 0,0 0 1,0 1-1,-15 7-263,-22 6 380,34-13-143,-17 6 89,1 1 0,-1 0 0,-24 16 0,40-22-44,-1 1-1,1 0 0,0 0 1,0 0-1,0 0 0,1 1 1,-1-1-1,1 1 0,-1 0 1,1 0-1,1 1 0,-1-1 1,1 1-1,-1-1 0,1 1 1,0 0-1,1 0 0,-1-1 1,0 11-1,2-14 0,0 1-1,0-1 1,0 1 0,0-1-1,1 1 1,-1-1-1,1 0 1,-1 1 0,1-1-1,0 0 1,-1 1 0,1-1-1,0 0 1,0 0-1,0 1 1,0-1 0,0 0-1,0 0 1,0 0-1,0 0 1,1-1 0,-1 1-1,0 0 1,1 0 0,-1-1-1,0 1 1,1-1-1,-1 1 1,1-1 0,-1 1-1,1-1 1,-1 0 0,1 0-1,-1 0 1,0 0-1,1 0 1,-1 0 0,3 0-1,10-1-68,1 1 1,-1-2-1,16-2 0,-15 1-164,25-3-463,2-2 243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6.3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77 0 2649,'-53'72'2735,"50"-67"-2632,0 0 0,0 0 0,0 1 0,1-1 0,0 1 0,0 0 0,0-1 0,1 1 0,0 0 0,0 0 0,0 0 0,1 9 0,1-13-89,-1-1 1,1 1 0,0 0 0,0-1-1,-1 1 1,1 0 0,1-1 0,-1 1-1,0-1 1,0 0 0,0 1-1,1-1 1,-1 0 0,1 0 0,-1 0-1,1 0 1,-1 0 0,1 0-1,-1 0 1,1 0 0,0-1 0,0 1-1,-1-1 1,1 1 0,0-1-1,0 0 1,0 0 0,-1 0 0,1 0-1,0 0 1,2 0 0,65-6 95,-64 5-98,111-23-604,-77 13 325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7.53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230 25 2200,'1'-1'142,"-1"0"0,0-1-1,0 1 1,0 0-1,0 0 1,0 0 0,0 0-1,0 0 1,-1 0-1,1 0 1,0 0-1,-1 0 1,1 0 0,0 0-1,-1 0 1,1 0-1,-1 0 1,0 0-1,1 0 1,-1 1 0,0-1-1,0-1 1,0 2-4,0 0 1,0-1-1,0 1 0,0 0 1,0 0-1,1 0 1,-1 1-1,0-1 0,0 0 1,0 0-1,0 0 1,1 1-1,-1-1 0,0 0 1,0 1-1,0-1 1,1 0-1,-1 1 0,0-1 1,1 1-1,-2 0 1,-3 4 310,0-1 1,-1 2-1,2-1 0,-1 0 1,-5 8-1,-56 76-442,50-70-203,0 1-1,1 1 0,1 0 1,-20 42-1,32-60 122,1 0-1,0 0 1,0 1-1,0-1 1,0 0-1,1 1 1,-1-1-1,1 1 0,0-1 1,0 0-1,0 1 1,1-1-1,-1 1 1,1-1-1,0 0 1,0 1-1,0-1 1,0 0-1,2 3 1,1 1-280,0-1 0,1-1 0,-1 1 0,1-1 0,0 1 0,1-1 0,-1-1 0,8 5 0,21 14-617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7.81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145 1 2929,'-38'9'496,"6"1"504,7 3-760,6 1-184,5 7-200,3 2 0,6 6 224,5-1 128,7-3 32,5-2-80,13-5-536,2-4-552,7-5 504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8.45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19 646 1688,'-1'1'78,"-1"0"0,1-1-1,0 1 1,0 0 0,0 0 0,-1 0-1,1 1 1,0-1 0,0 0-1,0 0 1,1 1 0,-1-1-1,0 0 1,0 1 0,1-1 0,-1 1-1,1-1 1,-1 1 0,1-1-1,0 1 1,0-1 0,-1 1-1,1 1 1,1-1-27,0-1-1,0 0 1,-1 0 0,1 0-1,0 0 1,0 0 0,0 0-1,0 0 1,0 0 0,0-1-1,1 1 1,-1 0-1,0 0 1,0-1 0,0 1-1,1-1 1,-1 1 0,0-1-1,1 0 1,1 1 0,6 1 65,0-1 0,0 0 0,0-1 0,0 1 0,0-2 0,16-1 0,-15-1-146,0 0-1,-1-1 0,0 1 1,1-2-1,-1 1 1,-1-1-1,1-1 1,-1 0-1,0 0 0,0 0 1,-1-1-1,0 0 1,0-1-1,0 1 0,-1-1 1,0-1-1,-1 1 1,0-1-1,0 0 1,-1 0-1,0 0 0,-1-1 1,5-18-1,-4 12 67,-1 0-1,-1 0 1,0 0-1,-1 0 1,-1 0-1,0-1 1,-1 1-1,-1 0 1,-1 0-1,0 0 1,-1 0-1,0 0 1,-2 1-1,-8-18 1,10 27-155,0 0 0,0 1 0,-1-1 1,0 1-1,0 0 0,-1 0 0,1 1 0,-1-1 0,0 1 1,0 1-1,0-1 0,-1 1 0,1 0 0,-11-3 1,7 2 528,0 0 0,0-1 0,0-1 0,1 0 0,-11-7 1,17 9-660,0 0 1,0 1-1,1-1 1,-1 0-1,1 0 1,0-1 0,0 1-1,0 0 1,0-1-1,1 1 1,0-1 0,0 0-1,0 1 1,1-1-1,-1-6 1,-8-35-1062,-8 21 3442,16 24-1964,-1 1 0,1-1 0,0 0 0,0 0 0,-1 1 0,1-1 0,0 1 1,-1-1-1,1 1 0,-1 0 0,1 0 0,-1-1 0,1 1 0,0 0 0,-1 0 0,1 0 0,-1 1 0,-1-1 0,-3 6 833,15 7-666,81 53 1387,-27-20-3289,87 80 0,-114-88 377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8.84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61 2248,'28'-19'564,"-20"13"-406,0 1 1,1 0 0,-1 0-1,1 0 1,0 1 0,0 0-1,14-3 1,-22 7-98,1 0 1,-1-1 0,0 1-1,0 0 1,0 0 0,1 0-1,-1 1 1,0-1-1,0 0 1,0 0 0,0 1-1,1-1 1,-1 0 0,0 1-1,0-1 1,0 1-1,0-1 1,0 1 0,0 0-1,0 0 1,0-1-1,0 1 1,-1 0 0,1 0-1,0 0 1,1 1 0,-1 1-26,0-1 1,0 1 0,-1-1 0,1 1 0,0-1-1,-1 1 1,0 0 0,1 0 0,-1-1 0,0 1-1,-1 3 1,0 5-47,-1 0 1,0-1-1,-1 1 0,-6 16 0,-1-4-302,-1 0-1,-1 0 1,-1-1-1,-1-1 1,-26 31-1,20-30-364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20:59.02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75 1 1904,'-14'12'136,"0"4"160,-2 2-408,0 3-144,1 0 136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40.7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1054 3 1712,'-3'-1'196,"0"0"0,-1 1 0,1 0 1,0 0-1,-1 0 0,1 0 0,0 0 0,-1 1 0,1-1 0,0 1 0,-4 1 0,3-1 169,-196 39 3665,-93 48-2202,247-72-1575,1 2 1,1 2 0,0 2-1,-53 36 1,75-42-452,0 0-1,1 2 1,1 1-1,0 0 1,2 2-1,0 0 1,2 1-1,0 0 1,-14 29-1,-5 23-602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4.52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35 13443,'72'-16'328,"17"2"-248,34 10-96,9 5 88,12 20-24,6 10-16,4 21-184,4 12-368,10 26-1609,2 8 1321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4:18.8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0 648,'2'6'8,"2"-1"16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4:19.3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67 1630 1168,'-9'6'339,"-28"16"625,36-22-730,-1 1 0,1 0 0,-1 0-1,1 0 1,-1 1 0,1-1-1,-1 0 1,1 1 0,0-1-1,0 0 1,0 1 0,0 0 0,0-1-1,0 1 1,-1 2 0,2-3-170,0-1 1,1 0-1,-1 1 1,0-1 0,1 1 64,-1-1-65,0 0 1,1 0 0,-1 1-1,0-1 1,1 0-1,-1 0 1,1 0 0,-1 1-1,0-1 1,1 0-1,-1 0 1,0 0 0,1 0-1,-1 0 1,1 0-1,-1 0 1,1 0 0,-1 0-1,0 0 1,1 0-1,-1 0 1,1 0 0,-1 0-1,0 0 1,1 0-1,-1 0 1,1-1 0,16-3 446,101-39 444,-2-4-1,128-74 0,-1 0-445,1397-708 940,-1535 773-1395,518-285-321,-585 318-1031,47-38 0,-53 37-1741,-12 9 1644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2:14:20.4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434 26 1464,'2'0'379,"1"-1"-1,0 0 1,-1-1 0,1 1-1,0 0 1,-1-1-1,0 1 1,1-1-1,-1 0 1,0 0 0,0 0-1,0 0 1,0 0-1,2-3 1,-7 9-31,1-1 0,-1 0-1,1 0 1,-1 0 0,0 0 0,0 0 0,0-1 0,-1 1 0,1-1 0,-7 4-1,-49 22 192,4-2-184,14 3-93,1 1 1,2 2 0,1 2-1,1 1 1,-57 75 0,89-105-244,0 0 0,0 1 0,1 0 0,0 0 0,0 0 0,0 1 0,1-1 0,0 0 0,-2 13 0,3-17-19,1 0 0,0 0-1,0 0 1,0 0-1,1 0 1,-1 0-1,0 0 1,1 0-1,-1 0 1,1 0-1,0 0 1,-1-1-1,1 1 1,0 0-1,0 0 1,0 0 0,0-1-1,1 1 1,-1-1-1,0 1 1,1-1-1,-1 1 1,1-1-1,0 0 1,-1 0-1,1 0 1,0 0-1,0 0 1,-1 0 0,1 0-1,0 0 1,0-1-1,0 1 1,0-1-1,0 1 1,4-1-1,25 3 13,0-2-1,0-1 0,0-1 1,0-2-1,0-1 0,38-10 1,7 1-4,-10 2 2,-13 1-4,1 2 1,0 3-1,71 2 0,-99 8-501,-25-5 341,0 0 1,0 0 0,0 1-1,0-1 1,-1 1-1,1-1 1,0 0 0,-1 1-1,8 10-2300,-8-10 2300,0 0 1,0 1 0,-1 10-1174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22:35:26.6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1677 1112,'2'-6'5502,"9"-22"-4201,-2 20-1237,-1 1 0,1-1 0,1 2 0,0 0-1,-1 0 1,2 0 0,17-6 0,-6 2 1,355-192 1150,86-61-339,-95 57-740,425-209 227,-620 334-329,195-103 77,-327 160-385,184-100 952,-193 110-1502,0 0 1,0 2 0,1 2 0,0 1 0,45-6 0,-65 14-339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22:35:27.4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41 40 2865,'-21'-10'350,"20"9"-277,1 1 1,-1 0-1,1-1 1,-1 1-1,1 0 1,-1 0-1,1 0 1,-1-1-1,1 1 1,-1 0-1,1 0 1,-1 0-1,0 0 1,1 0-1,-1 0 1,1 0-1,-1 0 1,1 0-1,-1 1 1,0-1-1,1 0 1,-1 0-1,1 0 1,-1 1-1,1-1 1,-1 0-1,1 0 1,-1 1-1,1-1 1,-1 1-1,1-1 1,0 0-1,-1 1 1,1-1-1,-1 1 1,1-1-1,-1 1 1,2 0 101,0 0 0,-1 0 0,1 0 0,0 0-1,0 0 1,0 0 0,-1-1 0,1 1 0,0 0 0,0-1 0,0 1 0,0 0 0,0-1 0,0 0-1,1 1 1,-1-1 0,0 1 0,0-1 0,0 0 0,0 0 0,0 0 0,0 0 0,1 0-1,-1 0 1,1 0 0,34 3 847,46-4-239,122-19 0,-4 1-644,-132 15-82,-27 0-9,0 3-1,82 6 1,-123-5-48,1 0 1,-1 0 0,1 0 0,0 0 0,-1 0-1,1 0 1,0 0 0,-1 0 0,1 1 0,0-1-1,-1 0 1,1 0 0,0 1 0,-1-1 0,1 0-1,-1 0 1,1 1 0,-1-1 0,1 1 0,-1-1-1,1 1 1,-1-1 0,1 1 0,-1-1 0,1 1-1,-1-1 1,0 1 0,1-1 0,-1 1 0,0-1-1,0 1 1,1 0 0,-1-1 0,0 1 0,0 0-1,0-1 1,0 1 0,0 0 0,0-1 0,0 1-1,0 0 1,0-1 0,0 1 0,0 0-1,0-1 1,0 1 0,-1-1 0,1 1 0,0 0-1,-1-1 1,1 1 0,0-1 0,-1 1 0,1-1-1,0 1 1,-1-1 0,1 1 0,-1 0 0,-33 34 150,29-32-127,-28 27 4,-181 172 554,187-173-1026,2 2 0,1 0 0,1 2 0,2 0 0,-24 51 0,31-44-1849,7-7 882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8:38.52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548 656 5121,'-14'-29'8862,"4"10"-8785,9 17 10,1 0-1,-1 0 0,1 0 1,-1 0-1,0-1 0,0 1 0,0 0 1,0 0-1,0 1 0,-1-1 1,1 0-1,0 0 0,-1 1 1,1-1-1,-1 0 0,0 1 1,0 0-1,1-1 0,-1 1 0,0 0 1,0 0-1,0 0 0,0 0 1,-4-1-1,3 2-34,-1 0 1,1 0-1,-1 0 1,1 1-1,-1-1 1,1 1 0,0 0-1,-1 0 1,1 0-1,0 0 1,0 1-1,0 0 1,0-1-1,-4 4 1,-4 2 6,1 1 1,0 1 0,0 0 0,1 0 0,1 1 0,-1 0 0,-11 18 0,17-23-41,1 0-1,-1 1 1,1-1 0,0 0-1,0 1 1,0-1 0,1 1 0,0 0-1,0-1 1,0 1 0,1 0-1,0 0 1,0-1 0,0 1-1,1 0 1,0 0 0,0-1-1,0 1 1,1 0 0,0-1-1,0 0 1,0 1 0,4 5-1,-1-5-24,0 1 1,0-1-1,1 0 0,-1 0 0,1 0 0,1-1 0,-1 0 0,1-1 0,0 1 0,0-1 0,0 0 0,0-1 0,1 0 0,-1 0 0,17 3 0,-7-2 9,0-2-1,0 0 1,1-1-1,-1-1 1,0 0-1,1-2 1,-1 0-1,0-1 1,0 0-1,26-10 1,-35 10 28,1 0-1,-1-1 1,0 0 0,0-1 0,-1 0 0,1 0-1,-1 0 1,0-1 0,11-12 0,-14 13 12,-1 0 0,1 0 0,-1-1 0,0 1 0,0-1 0,-1 1 0,0-1 0,0 0 0,0 0 0,-1 0 0,0 0 0,0 0-1,0 0 1,-1-1 0,0-8 0,-1 6 2,-1 0-1,0 0 0,0 1 0,-1-1 0,0 1 1,-1-1-1,0 1 0,0 0 0,0 1 0,-1-1 1,-1 1-1,1 0 0,-1 0 0,0 1 1,0-1-1,-1 1 0,0 1 0,-11-8 0,4 3-48,0 2 0,0 0 0,-1 0 0,0 1 0,0 1 0,-1 0 0,0 2 1,0-1-1,-19-1 0,27 5-5,0 0 1,-1 0 0,1 1-1,0 1 1,0-1 0,0 1 0,0 1-1,0-1 1,0 1 0,0 1 0,0-1-1,0 2 1,1-1 0,0 1 0,0 0-1,0 0 1,0 1 0,0 0 0,1 0-1,0 0 1,0 1 0,0 0 0,1 0-1,0 1 1,0-1 0,1 1-1,0 0 1,0 0 0,0 1 0,1-1-1,0 1 1,1 0 0,-1 0 0,2 0-1,-2 8 1,1-8 0,1 0 0,1 0-1,-1 0 1,1 0 0,0 0-1,1 1 1,0-1 0,0 0-1,1 0 1,0 0 0,1-1-1,-1 1 1,1-1 0,1 1-1,0-1 1,0 0 0,9 13-1,-5-12 4,-1 0-1,1 0 0,1-1 1,0 0-1,0-1 0,0 0 0,0 0 1,1-1-1,0 0 0,0-1 1,1 0-1,18 4 0,-6-3 8,0 0-1,1-2 1,0-1 0,-1-1-1,1-1 1,0-1 0,0-1-1,-1-1 1,1-1-1,39-12 1,-53 13 14,0-1 1,1 0-1,-1 0 0,-1-1 0,1 0 1,-1-1-1,0 0 0,0 0 0,0-1 0,-1-1 1,0 1-1,-1-1 0,0 0 0,0-1 1,0 0-1,-1 0 0,-1 0 0,1-1 1,-2 1-1,1-1 0,-1-1 0,-1 1 0,0 0 1,0-1-1,1-18 0,-3 17 6,-2-1-1,1 1 0,-2 0 1,0-1-1,0 1 1,-1 0-1,-1 0 1,0 1-1,0-1 1,-1 1-1,0 0 0,-1 0 1,-1 0-1,0 1 1,0 0-1,-1 1 1,0-1-1,-1 1 0,1 1 1,-19-13-1,15 10-44,-1 2 1,-1 0-1,0 1 0,0 0 0,-1 1 0,0 0 0,0 1 0,-1 1 0,1 1 1,-1 0-1,0 1 0,0 0 0,-1 2 0,1 0 0,-22 1 0,17 3 11,1 2 0,-1 0 0,1 0 0,0 2 0,0 1-1,1 0 1,0 2 0,0 0 0,1 1 0,-18 14 0,26-17 5,1 0 1,-1 1-1,2 0 1,-1 0-1,1 1 1,0 0-1,-11 22 1,15-24-1,1 0 1,0-1 0,0 1 0,1 0-1,0 0 1,0 1 0,1-1 0,0 0-1,0 1 1,1-1 0,1 0 0,1 17-1,1-16-1,-1 0 0,2 0-1,-1 0 1,1 0-1,0-1 1,1 1-1,0-1 1,0 0-1,1-1 1,0 1-1,0-1 1,1 0 0,0-1-1,0 0 1,1 0-1,-1 0 1,1-1-1,1 0 1,-1-1-1,1 0 1,15 6-1,-3-2 9,1-2 0,1 0 0,-1-1 0,1-1 0,0-1 0,0-1 0,43-1 0,-44-4 31,1 0 1,-2-1 0,1-1-1,0-1 1,-1 0-1,0-2 1,-1-1 0,27-15-1,-36 18 5,0-1-1,0 0 0,-1-1 0,0 0 0,0-1 1,-1 0-1,0 0 0,-1-1 0,0 0 1,0 0-1,-1-1 0,-1 0 0,0 0 1,0-1-1,8-24 0,-13 28-21,0-1 0,0 1 0,-1-1 0,0 0 0,0 0 0,-1 1-1,0-1 1,-1 1 0,0-1 0,0 1 0,-1-1 0,0 1 0,0 0 0,-1 0 0,0 1 0,0-1 0,-1 1 0,0 0 0,0 0-1,-7-6 1,-6-7-90,0 1-1,-2 1 1,0 1-1,-1 1 1,-30-19-1,36 27 49,1 1 0,-1 0 0,-1 0 0,1 2 0,-1 0 0,0 1 0,-1 0 0,1 1 0,0 1 0,-1 1 0,1 0 0,-1 1 0,0 1 0,1 1 0,-1 0 0,1 1 0,0 1 0,0 0 0,0 1 0,0 1 0,1 0 0,0 2 0,-17 10 0,15-8 26,0 1 0,1 1 1,0 0-1,1 2 0,1-1 0,0 2 0,0 0 0,2 1 0,0 0 0,1 1 1,0 0-1,1 0 0,1 1 0,1 1 0,1-1 0,0 1 0,2 1 0,0-1 1,-2 21-1,5-25 11,1 1-1,0 0 1,2 0 0,-1-1 0,2 1-1,0 0 1,1-1 0,1 1 0,0-1 0,1 0-1,13 26 1,-12-31-6,0 0 1,0 0-1,2-1 0,-1 0 1,1 0-1,0-1 0,1 0 0,0 0 1,0-1-1,1 0 0,0-1 1,0 0-1,0 0 0,1-1 1,0-1-1,18 6 0,-7-4 14,0-2 0,0 0-1,1-1 1,0-2 0,-1 0 0,1-1 0,0-2-1,-1 0 1,1-1 0,-1-1 0,0-1 0,0-2-1,-1 0 1,0-1 0,0-1 0,0 0-1,-1-2 1,-1-1 0,0 0 0,0-1 0,-2-1-1,1-1 1,21-25 0,-33 34-1,-1-1 0,0-1 0,0 1 0,-1-1 0,0 0 0,0 0 0,-1 0 0,0-1 0,0 1 0,-1-1 0,0 1 0,0-1 0,0-13 0,-2 9 11,-1 0 0,0 0 0,-1 0 0,0 0 0,-1 0 1,0 0-1,-1 1 0,-8-19 0,2 12-19,0 0-1,-1 1 1,0 0-1,-2 1 1,0 0-1,-1 1 1,0 1 0,-1 0-1,-1 1 1,-1 0-1,-19-11 1,22 17-20,0 1 1,-1 1-1,0 1 0,0 0 1,0 1-1,-1 0 1,1 1-1,-1 1 1,0 0-1,0 2 1,0 0-1,0 0 1,0 1-1,1 1 1,-1 1-1,0 0 0,1 1 1,0 1-1,0 0 1,0 1-1,1 1 1,0 0-1,-17 12 1,19-12 5,1 0 1,0 1 0,1 1 0,0-1 0,0 2-1,1-1 1,0 1 0,1 1 0,0 0 0,0 0-1,1 0 1,1 1 0,0 0 0,1 0 0,0 1-1,1-1 1,0 1 0,1 0 0,0 0 0,1 0-1,0 1 1,2-1 0,-1 0 0,2 1 0,-1-1-1,2 0 1,5 25 0,-4-28 3,1 0-1,0 0 1,0 0 0,1-1 0,0 1-1,0-1 1,1 0 0,0-1 0,1 0-1,0 0 1,13 11 0,-8-9 0,1 0 1,0-1-1,0-1 0,1-1 1,0 1-1,1-2 0,18 6 1,-8-5 14,0 0 0,0-2 0,1-1 0,0-2 0,0 0-1,0-1 1,0-2 0,0-1 0,30-5 0,-32 2 18,0-2-1,0 0 0,0-1 1,-1-1-1,-1-1 0,0-2 1,0 0-1,27-20 1,-40 25-12,1-1 1,-1 0 0,-1 0 0,1-1 0,-1 0 0,-1 0 0,0-1 0,0 0-1,-1 0 1,0 0 0,-1-1 0,0 0 0,-1 0 0,0 0 0,0-1 0,-2 1-1,1-1 1,-1 0 0,0-13 0,-3 6-18,0-1 1,-1 0-1,-1 1 0,-1 0 1,-1 0-1,0 0 0,-2 0 0,0 1 1,-1 0-1,-1 0 0,0 1 1,-1 0-1,-1 1 0,-15-17 0,16 21-38,0 1-1,-1 0 0,0 0 1,-1 1-1,0 1 0,-1 0 1,0 0-1,0 2 0,-1-1 1,0 2-1,0 0 0,-1 1 0,0 0 1,1 1-1,-2 0 0,1 2 1,0-1-1,-20 1 0,9 4 7,0 0 0,1 2 0,-1 0 0,1 2 0,0 1 0,0 1 0,1 1 0,0 1 0,1 1 0,0 1 0,1 1 0,0 1 0,1 1 0,1 1 0,0 1 0,1 0 0,-32 40 0,36-39 41,1 1 0,1 0 0,1 1 0,0 1 0,2 0 1,0 0-1,1 1 0,1 0 0,2 1 0,0-1 0,1 1 1,1 1-1,2-1 0,0 0 0,1 1 0,2-1 0,0 1 1,1-1-1,11 46 0,-8-52-10,0 0 1,1-1 0,1 1-1,0-1 1,2-1-1,-1 1 1,2-2 0,0 1-1,1-1 1,0-1-1,1 0 1,0 0 0,1-1-1,1-1 1,0 0-1,0-1 1,1-1 0,0 0-1,1-1 1,0 0-1,0-1 1,1-1-1,0-1 1,0 0 0,0-2-1,0 1 1,1-2-1,-1-1 1,1 0 0,18-2-1,-11-1 18,-1-1 1,0-2-1,-1 0 0,1-2 0,-1 0 0,-1-2 1,1-1-1,-1 0 0,-1-1 0,29-21 1,-25 14 20,-2-1 0,0-1 0,-1-1 1,-1-1-1,-1 0 0,-1-2 0,32-51 1,-44 62-25,-1 1 0,0-1 0,-1 0-1,0-1 1,-1 1 0,-1-1 0,0 0 0,-1 0 0,0 0 0,-1 0 0,-1 0 0,0 0 0,-1-1 0,0 1 0,-1 0 0,-1 0 0,0 1 0,-1-1 0,0 0 0,-1 1 0,-1 0 0,0 0 0,-11-16 0,7 13-50,-2 0 0,0 1 1,-1 0-1,0 1 0,-1 0 1,0 1-1,-1 1 0,-1 0 1,0 1-1,-1 0 0,0 2 1,0 0-1,-1 1 0,0 1 1,0 0-1,-30-6 0,20 9 16,0 0 0,0 2 0,-1 1 1,1 1-1,0 1 0,-1 2 0,1 1 0,0 1 0,1 1 0,-1 1 0,1 2 0,1 1 0,-38 19 0,49-21 27,-1 1-1,1 0 0,1 1 1,-1 1-1,2 0 1,0 1-1,0 1 1,1 0-1,1 0 0,0 1 1,1 1-1,0 0 1,1 0-1,1 1 1,0 0-1,1 0 0,1 1 1,1 0-1,0 0 1,1 0-1,1 1 1,-1 25-1,3-27-2,2 0 1,0 0-1,0-1 1,2 1-1,0-1 0,0 1 1,2-1-1,0 0 1,0 0-1,2-1 0,10 20 1,-6-17-6,1-1 1,0 0-1,1 0 0,1-1 0,0-1 1,1-1-1,0 0 0,23 14 1,-15-12 5,2-1 0,-1-2 0,2 0 1,0-2-1,0 0 0,1-2 0,0-1 0,0-1 0,0-2 1,1 0-1,0-2 0,0-1 0,30-3 0,-31-1 12,1-2-1,-2-1 1,1-1-1,-1-1 1,0-2 0,0 0-1,-1-2 1,-1-1-1,0 0 1,-1-2-1,0-1 1,-1-1-1,-1 0 1,-1-2-1,0 0 1,-2-2-1,0 0 1,-1-1 0,24-42-1,-33 48 1,-2-1 1,0 0-1,-1 0 0,-1 0 1,0-1-1,-2 0 1,0 0-1,0 1 0,-2-1 1,0 0-1,-2 0 0,1 0 1,-2 0-1,-1 1 0,0-1 1,-10-24-1,1 6-42,-3 0 0,-1 0 0,-1 2 0,-2 0 0,-1 1 0,-39-45 0,46 61-21,-1 0 0,-1 2 0,-1 0 0,0 0 0,0 2 1,-2 0-1,1 1 0,-2 1 0,1 1 0,-41-15 0,41 20 10,1 1 1,-1 0-1,0 1 0,0 1 1,0 1-1,-1 1 1,1 0-1,0 1 0,0 2 1,0 0-1,0 0 1,-35 13-1,33-8 38,-1 0 1,1 2-1,0 0 0,1 2 1,1 0-1,0 1 0,0 1 1,1 1-1,1 0 0,0 1 1,2 1-1,0 1 1,0 0-1,2 1 0,0 0 1,1 1-1,1 1 0,1-1 1,1 2-1,1-1 0,1 1 1,1 1-1,1-1 0,0 1 1,2 0-1,1 0 1,1 0-1,0 0 0,4 26 1,1-25 0,0 1 0,2-2 1,0 1-1,2-1 0,0 0 1,2 0-1,1-1 1,0-1-1,1 0 0,2 0 1,0-1-1,1-1 0,1 0 1,1-1-1,0-1 1,1-1-1,31 21 0,-33-26 8,0 0 0,1-1 0,0-1 0,1-1 0,0 0 0,0-1 0,1-1-1,0-1 1,0-1 0,0 0 0,0-2 0,1 0 0,-1-1 0,1-1 0,-1 0 0,1-2 0,-1 0 0,0-2-1,0 0 1,0-1 0,0-1 0,23-10 0,-19 5 15,0-2 1,-1 0-1,-1-1 1,0-1-1,-1-2 0,-1 1 1,0-2-1,30-37 0,-37 38 0,0 0-1,0-1 0,-2 0 1,-1-1-1,0 0 0,-1 0 0,-1-1 1,-1 0-1,0 0 0,-2-1 0,3-29 1,-5 9-18,-3-1 0,-1 1 1,-2 0-1,-2 0 0,-1 0 0,-2 1 1,-2 0-1,-2 1 0,-2 0 0,-1 1 1,-2 0-1,-22-34 0,32 60-29,0 1 0,0 0 1,-1 1-1,-1 0 0,0 1 0,0-1 0,-1 2 0,0 0 0,0 0 0,-1 1 0,0 0 1,0 1-1,0 0 0,-1 1 0,0 1 0,0 0 0,-1 1 0,1 0 0,-1 1 0,1 0 1,-1 1-1,0 1 0,0 0 0,-26 4 0,3 1-22,0 2-1,1 2 1,0 1 0,1 1-1,0 2 1,1 2 0,0 1-1,1 2 1,1 1-1,-50 38 1,62-40 45,0 0-1,1 2 1,1 0 0,1 0-1,1 2 1,0 0-1,2 1 1,0 1-1,2 0 1,0 0 0,2 1-1,0 1 1,2 0-1,0 0 1,-6 51 0,11-45 0,1 1 1,1 0 0,2 0-1,2-1 1,1 1 0,1-1-1,1 1 1,2-2-1,1 1 1,25 53 0,-27-69-1,1 0 1,0 0-1,2-1 1,0 0-1,0 0 1,1-1-1,1-1 1,0 0-1,1 0 1,0-1 0,0-1-1,2 0 1,-1-1-1,1-1 1,0 0-1,1-1 1,-1 0-1,2-2 1,-1 0-1,0 0 1,30 3-1,-17-6 18,-1-2-1,1 0 0,-1-2 1,1-1-1,-1-1 0,0-1 0,0-2 1,0-1-1,-1-1 0,-1-1 1,36-19-1,-39 16-7,0 0 1,0-2 0,-1 0-1,-1-1 1,-1-2 0,0 0-1,-1-1 1,-1-1-1,-1 0 1,-1-1 0,-1-1-1,17-32 1,-24 36-5,-1-1 1,-1 0 0,0 0 0,-2 0-1,0-1 1,-1 0 0,-1 0-1,-1 0 1,-1 0 0,0 1-1,-2-1 1,0 0 0,-1 0-1,-1 1 1,-1-1 0,-1 1-1,0 0 1,-2 1 0,-14-28-1,13 29-23,0 1 0,-2 0-1,0 0 1,0 1-1,-2 0 1,0 1 0,0 0-1,-1 2 1,-1-1-1,0 2 1,-1 0-1,0 0 1,-1 2 0,0 0-1,0 1 1,-1 1-1,0 0 1,0 1 0,-1 1-1,-25-3 1,21 6 17,0 0-1,-1 2 1,1 1 0,0 1 0,0 0-1,0 2 1,0 1 0,1 1 0,0 0-1,0 2 1,0 1 0,1 0 0,0 2-1,1 0 1,0 1 0,1 1 0,1 1-1,0 1 1,0 1 0,2 0 0,0 1-1,1 0 1,0 2 0,2-1 0,0 2-1,1 0 1,1 0 0,1 1 0,1 0-1,1 1 1,1 0 0,-9 45 0,13-45-1,2 1 1,0-1 0,1 1 0,1 0-1,1-1 1,2 0 0,0 1-1,1-1 1,1-1 0,1 1-1,1-1 1,1 0 0,0-1-1,2 0 1,1 0 0,0-1-1,1-1 1,1 0 0,1-1-1,0-1 1,1 0 0,1-1-1,0 0 1,2-2 0,-1 0-1,1-1 1,1-1 0,38 16-1,-33-18 16,1 0-1,0-2 0,0-1 0,1-1 0,0-2 0,-1 0 1,1-2-1,0 0 0,0-2 0,53-9 0,-61 6 15,-1 0-1,1-2 0,-1 0 1,0-1-1,0 0 1,0-2-1,-1 0 1,-1-1-1,0-1 0,0 0 1,-1-1-1,0-1 1,-1 0-1,-1-1 0,0 0 1,12-18-1,-19 22 5,0 0 0,-1 0 0,0 0 0,-1 0 0,0-1 0,-1 0 0,0 0 0,0 0 0,-1 0 0,1-16 0,-3 9 8,0-1-1,-2 1 0,0-1 0,0 1 0,-10-32 0,-4 4-76,-2 0 0,-2 2 0,-48-80 0,50 95-83,0 1-1,-2 1 1,-2 1-1,-42-41 1,53 56-151,-1 2 1,0 0-1,0 0 0,-1 1 1,0 0-1,0 1 1,0 1-1,-1 0 1,0 1-1,-1 0 1,1 1-1,-1 1 0,-16-2 1,-20 7-715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8:59.01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2 1104,'55'-2'72,"13"4"-696,6 9 992,6 5 520,11 5-87,10 2 615,13 11-408,3 5-280,0 18-616,-1 12-240,-3 13-264,4 10-16,2 18 152,-3 11 152,-11 15 192,-11 12-8,-11 12-888,-6 10 600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2.79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243 61 1072,'26'-33'9266,"-26"30"-9022,-1 2-98,0-1-1,0 1 1,1-1 0,-1 1 0,0-1-1,0 1 1,0 0 0,0 0 0,-1-1-1,1 1 1,0 0 0,0 0 0,-1 0-1,1 0 1,-1 0 0,1 0 0,-1 1-1,1-1 1,-1 0 0,1 1 0,-1-1-1,0 1 1,1 0 0,-1-1 0,0 1-1,1 0 1,-1 0 0,-2 0-1,-8 2 38,0 0-1,0 1 1,0 0-1,1 1 1,-1 1-1,1-1 0,0 2 1,0-1-1,0 2 1,1-1-1,0 1 1,-14 14-1,18-17-149,1 0 0,0 1 1,0 0-1,1 0 0,0 0 1,-1 1-1,1-1 0,1 1 0,-1 0 1,1 0-1,0 0 0,1 1 0,0-1 1,0 0-1,0 1 0,0 0 1,1-1-1,0 1 0,1 0 0,0 0 1,0 0-1,0 0 0,2 11 1,0-14-31,-1 0 0,1 0 0,0 0 0,0 0 0,0-1 1,0 1-1,0-1 0,1 1 0,0-1 0,0 0 1,0 0-1,0 0 0,0-1 0,7 5 0,-2-2 8,-1-2-1,1 1 0,0-1 0,0 0 1,0-1-1,1 0 0,8 2 0,2-2 9,1-1-1,0 0 1,-1-1 0,1-1-1,32-7 1,-32 4 24,0-1 0,0-1 0,27-12 0,-42 16-27,0 0 0,0 0 1,0-1-1,-1 0 0,1 0 1,-1 0-1,1-1 0,-1 1 0,0-1 1,0 0-1,-1 0 0,1-1 1,-1 1-1,0-1 0,0 0 1,0 1-1,3-10 0,-6 11 29,1-1-1,-1 1 1,0 0-1,0 0 0,0 0 1,0 0-1,-1-1 1,1 1-1,-1 0 0,0 0 1,0 0-1,0 0 1,0 0-1,0 0 0,-1 0 1,0 1-1,1-1 1,-1 0-1,0 1 1,0-1-1,0 1 0,0 0 1,-1 0-1,1 0 1,-1 0-1,1 0 0,-1 0 1,0 0-1,0 1 1,0 0-1,-3-2 0,-1 0 12,0 0-1,0 0 0,0 1 0,0 0 0,0 0 0,-1 1 0,1 0 0,-1 0 1,1 1-1,0 0 0,-1 0 0,-11 2 0,8 2-32,-1 0 1,1 1-1,0 0 1,0 0-1,0 1 0,1 1 1,-1 0-1,-13 13 0,20-17-19,1 1-1,-1-1 0,1 1 0,0 0 0,0 0 0,0 0 1,1 1-1,-1-1 0,1 1 0,-2 8 0,3-10-2,0 0 0,1 0-1,0 0 1,0 0 0,0 0 0,0 0-1,0 0 1,0 0 0,1 0-1,0 0 1,-1 0 0,1 0 0,0 0-1,1 0 1,-1 0 0,0 0-1,1-1 1,3 5 0,3 3-27,1 0 1,0-1-1,0 0 0,1-1 1,1 0-1,-1-1 0,1 0 1,0-1-1,1 0 0,-1 0 1,22 6-1,-14-6-79,0 0 0,1-2 0,0 0 0,0-1 0,0-1 0,37-1 0,-38-3 77,0-1-1,0-1 1,-1 0 0,1-2 0,-1 0-1,29-13 1,-40 16 36,0-1-1,0 0 1,0 0 0,0 0-1,-1-1 1,0 1-1,0-2 1,0 1 0,0-1-1,-1 0 1,0 0-1,0 0 1,-1-1 0,1 1-1,-1-1 1,-1 0-1,1-1 1,3-12 0,-6 16 7,0-2 0,-1 1 0,0 0 0,1 0 0,-2 0 0,1 0 0,0 0 0,-1 0 0,0 0 0,0 0 0,-1 0 0,1 1 0,-1-1 0,0 0 0,-1 1 0,-3-8 0,1 6 6,-1-1 0,1 1-1,-1 0 1,0 1 0,0 0 0,-1 0 0,1 0 0,-1 0 0,-12-5 0,2 2 5,-1 1-1,-1 1 1,1 0 0,-1 1 0,0 1 0,0 1 0,-39-1-1,34 5-22,0 0 0,1 2 0,0 1-1,-1 1 1,1 1 0,-29 11 0,38-12 2,0 1 1,1 1-1,0 0 0,0 0 1,1 1-1,0 1 0,0 0 1,1 1-1,0 0 1,1 1-1,-12 15 0,19-22 1,0 0-1,1 0 0,-1 0 1,1 1-1,0-1 0,0 1 0,1-1 1,-1 1-1,1 0 0,0-1 0,0 1 1,1 0-1,-1 0 0,1 0 0,0 0 1,1 0-1,-1-1 0,1 1 1,1 5-1,0-4-16,1 1-1,0-1 1,0 1 0,0-1-1,1 0 1,0-1 0,0 1-1,1-1 1,0 1 0,0-1 0,0-1-1,6 5 1,1 0-40,0-1-1,0 0 1,1-1-1,0 0 1,0-1 0,1-1-1,0 0 1,-1-1 0,2 0-1,-1-1 1,0-1-1,19 1 1,-16-4 29,-1-1 0,0-1 0,0-1 0,0 0 0,0-1 0,-1 0 0,1-2 0,-2 0 0,1 0 0,21-16 0,-25 17 32,-1-1 0,0-1 0,-1 0-1,0 0 1,0-1 0,-1 0 0,0 0 0,0-1-1,-1 0 1,-1 0 0,0-1 0,0 0 0,-1 0-1,7-21 1,-11 27 11,0 0 0,0 0 0,0-1 0,-1 1 0,0 0-1,0 0 1,0 0 0,0-1 0,-1 1 0,0 0 0,0 0-1,-1 0 1,1 0 0,-1 0 0,0 0 0,0 1 0,-6-9 0,4 8 8,-1-1 0,0 0 0,-1 1 0,1 0 1,-1 0-1,0 1 0,0 0 0,-1 0 1,1 0-1,-1 1 0,-8-3 0,-5-1 3,0 1-1,-1 1 1,0 0 0,0 2-1,0 1 1,0 0 0,-40 3-1,35 2-15,-1 1-1,1 1 1,0 2 0,0 0-1,0 1 1,1 2 0,-39 21-1,53-25 10,1 1-1,-1 0 1,2 1-1,-1 0 1,1 0-1,0 1 1,1 0-1,-10 14 0,13-16-3,2-1 0,-1 1 0,1 0 0,0 0 0,0 0 0,1 1 0,0-1 0,0 1 0,1-1-1,0 1 1,0-1 0,1 1 0,-1 0 0,3 11 0,-1-10-21,0-1 0,1 0 1,0 0-1,1 0 0,0 0 0,0 0 1,1-1-1,-1 1 0,2-1 0,-1 0 0,1 0 1,0 0-1,10 10 0,-6-9-25,1-1-1,-1 1 1,1-1-1,0-1 1,1 0-1,-1 0 1,1-1-1,23 7 1,-17-7-1,0-1-1,1-1 1,0 0 0,0-1 0,0-1 0,0-1 0,0 0 0,0-2 0,0 0 0,0-1 0,-1 0 0,32-12-1,-32 8 42,-1 0 0,-1-2 0,1 0 0,-1-1 0,-1 0 0,1-1 0,-2-1 0,0 0 0,0-1 0,-1 0 0,-1-1 0,11-17 0,-18 25 15,0-1 0,0 0 0,-1 1 0,0-1 1,0-1-1,-1 1 0,0 0 0,0 0 0,-1-1 0,0 1 1,0-1-1,-1 1 0,0-1 0,0 0 0,-1 1 0,0-1 1,0 1-1,0 0 0,-1-1 0,0 1 0,-1 0 1,0 0-1,0 0 0,0 0 0,-1 1 0,0-1 0,0 1 1,-1 0-1,0 0 0,-9-8 0,2 3 27,0 1 0,-1 1 0,0 0 0,-1 1 0,0 0 0,0 1 0,-1 1 0,1 0 0,-2 1 0,1 1 0,0 0 0,-1 1 0,1 1 0,-1 0-1,0 1 1,0 1 0,0 0 0,-16 3 0,18-2-44,0 1 0,0 0 0,0 1 1,1 0-1,-1 1 0,1 1 0,0 0 0,0 1 0,0 0 0,1 1 0,0 1 0,0 0 0,1 0 0,0 1 0,0 1 0,1-1 0,1 2 0,-1-1 0,2 1 0,-12 19 0,15-21-10,1 1-1,0-1 1,1 1-1,0-1 1,0 1-1,1 0 0,1 0 1,0 0-1,0 0 1,1 0-1,0 0 1,0 0-1,1 0 1,1 0-1,0 0 0,0 0 1,1 0-1,0-1 1,0 1-1,1-1 1,1 0-1,0 0 1,7 10-1,-4-7-23,1 0 0,1-1 0,-1-1 1,2 0-1,-1 0 0,2-1 0,-1 0 0,1-1 0,0 0 1,1-1-1,0-1 0,0 0 0,0 0 0,1-1 0,23 4 1,-16-5 5,1-1 0,1-1 0,-1-2 0,0 0 1,0-1-1,0-1 0,0-1 0,33-9 0,-41 8 24,-1 0 0,0-1-1,0 0 1,0-1 0,0-1 0,-1 0-1,0 0 1,0-1 0,-1-1-1,0 0 1,-1-1 0,0 0 0,0 0-1,11-17 1,-16 20 9,-1 0 0,0-1 1,-1 1-1,0-1 0,0 0 0,0 0 1,-1 0-1,0 0 0,-1 0 0,0 0 0,0 0 1,-1-1-1,0 1 0,-2-16 0,0 13 36,-1-1 0,0 1-1,0 0 1,-2 0 0,1 0-1,-1 0 1,-1 1 0,0-1-1,-13-15 1,9 13-7,0 1 1,-1 1-1,-1 0 1,0 0-1,0 1 1,-1 1-1,0 0 1,0 1-1,-1 0 1,0 1-1,-1 0 1,1 2-1,-1-1 1,-1 2-1,-28-5 1,31 8-45,-1 1 1,0 1 0,0 0-1,0 1 1,0 1 0,1 0-1,-1 0 1,1 2 0,0 0-1,0 0 1,0 1 0,1 0-1,0 1 1,0 1 0,1 0-1,0 1 1,-20 19 0,23-20-1,1 0 0,0 0 0,1 1 1,-1-1-1,2 2 0,-1-1 0,1 1 1,1-1-1,0 1 0,0 1 0,1-1 1,0 0-1,1 1 0,0 0 0,1-1 1,0 1-1,0 0 0,1 0 0,1 0 1,0-1-1,0 1 0,1 0 0,6 16 1,-2-12 3,1 1 0,0-2 0,2 1 1,0-1-1,0-1 0,1 0 0,1 0 0,0-1 1,1 0-1,0-1 0,23 17 0,-20-17-3,0-1-1,0-1 0,1-1 0,0 0 1,1-1-1,-1 0 0,1-2 1,1 0-1,-1-1 0,31 4 0,-38-8 4,-1 0 0,1-1-1,0-1 1,-1 1 0,1-1-1,-1-1 1,0 0-1,1 0 1,-1-1 0,-1 0-1,1 0 1,-1-1 0,1 0-1,-1-1 1,-1 0 0,1 0-1,-1-1 1,0 0-1,-1 0 1,1 0 0,-1-1-1,-1 0 1,0 0 0,0 0-1,0-1 1,-1 0 0,0 0-1,-1 0 1,0 0-1,-1-1 1,0 1 0,0-1-1,-1 1 1,0-1 0,0 0-1,-1 1 1,-1-1 0,1 0-1,-2 1 1,1-1-1,-1 1 1,-6-16 0,-2 4-24,-1 0-1,0 0 1,-2 2 0,0-1 0,-2 2 0,0 0 0,0 1 0,-2 0-1,0 1 1,-1 1 0,-1 1 0,0 0 0,-40-20 0,49 30 8,-1 0 0,1 0 0,-1 1 0,0 1 0,0 0 1,0 1-1,0 0 0,0 0 0,0 1 0,0 0 0,-1 1 0,1 1 1,0 0-1,1 0 0,-1 1 0,0 0 0,1 1 0,-1 0 0,1 1 1,0 0-1,1 1 0,-1 0 0,-10 8 0,10-6 1,-1 0-1,1 1 0,1 0 1,-1 0-1,1 1 1,1 0-1,0 1 1,1 0-1,0 0 0,0 0 1,1 1-1,1 0 1,0 0-1,1 1 0,0 0 1,0-1-1,2 1 1,0 0-1,-1 18 1,4-15-21,1-1 0,1 1 0,0-1 0,1 0 0,1 0 0,0-1 0,1 1 0,1-1 0,0 0 0,1-1 0,0 0 0,1 0 0,1-1 0,0 0 0,0 0 0,1-1 0,1-1 1,0 0-1,0-1 0,1 0 0,13 8 0,-14-10 5,1 0 1,-1 0 0,1-1 0,1-1-1,-1 0 1,0-1 0,1-1-1,0 0 1,0 0 0,0-2-1,0 1 1,0-2 0,1 0-1,-1-1 1,0 0 0,0-1-1,0-1 1,0 0 0,0 0 0,-1-2-1,0 0 1,0 0 0,16-10-1,-14 5 40,-2 0-1,1-1 0,-2-1 0,1 0 0,-2 0 0,0-1 0,0-1 1,-1 0-1,-1 0 0,0-1 0,-1 0 0,-1-1 0,10-26 0,-14 33-7,0-1-1,-1 1 1,0-1-1,0 0 1,-1 0-1,-1 0 0,1 0 1,-2 0-1,1 0 1,-1 0-1,-1 0 0,0 1 1,0-1-1,-1 0 1,0 1-1,0-1 0,-1 1 1,-1 0-1,0 1 1,0-1-1,0 1 1,-1 0-1,0 0 0,-12-11 1,6 8-11,-1 0-1,0 2 1,0-1 0,-1 1 0,0 1 0,0 1 0,-1 0-1,0 1 1,0 0 0,-1 1 0,1 1 0,-1 0 0,0 2-1,0-1 1,-1 2 0,1 0 0,0 1 0,0 1 0,-1 0-1,1 2 1,0-1 0,0 2 0,1 0 0,-1 1 0,1 1-1,0 0 1,0 1 0,1 0 0,-1 1 0,2 1 0,-1 0-1,2 1 1,-1 1 0,1 0 0,1 0 0,0 1 0,0 1-1,1 0 1,-14 24 0,18-26 9,1 0 0,0 0 0,1 0 0,0 0 0,1 1 0,0 0 0,1 0 0,0 0 0,1 0 0,0 0 0,1 0 1,1 0-1,0 0 0,0 0 0,1 0 0,0-1 0,1 1 0,1 0 0,0-1 0,0 0 0,1 0 0,7 12 0,-4-11-20,0 0 1,0 0-1,1-1 1,1 0 0,0-1-1,0 0 1,1-1-1,0 0 1,1 0-1,0-1 1,0-1-1,0 0 1,1-1-1,0 0 1,1-1-1,-1 0 1,1-1-1,18 3 1,-12-5-2,1 0 1,-1-1-1,1-1 1,-1-1 0,0-1-1,1 0 1,-1-2-1,0 0 1,-1-2-1,1 0 1,-1-1-1,0-1 1,0 0 0,33-22-1,-41 22 31,0 0-1,-1 0 1,0-1-1,0 0 1,-1-1-1,0 0 0,-1 0 1,0-1-1,-1 0 1,0-1-1,0 0 1,-1 0-1,-1 0 1,0 0-1,-1-1 1,0 0-1,-1 0 1,0 0-1,-1 0 1,-1-1-1,0 1 1,-1 0-1,-2-22 0,0 22 9,0 0-1,-1 0 0,0 1 0,-1-1 0,-1 1 1,0 0-1,0 0 0,-1 0 0,-1 1 1,0 0-1,0 0 0,-1 1 0,0 0 0,-1 1 1,-1-1-1,1 1 0,-1 1 0,-1 0 0,1 1 1,-23-13-1,18 13-137,0 1-1,0 0 1,-1 0 0,0 2 0,0 0-1,0 1 1,-18-2 0,18 4-458,-1 1 0,1 0 0,0 1 0,-1 1 0,1 1 0,0 0 0,-20 7 0,-4 4-1096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8.85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159 0 2825,'-82'39'-641,"6"-8"545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9.28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1 132 2208,'35'5'289,"6"-2"167,2 3-296,3-4-232,2-1 16,1-4 200,-2-4 264,1-6 352,-2-1 48,2-2-112,0-2-192,-2 0-456,-4-1-328,-2-2-984,-1 1 776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4.836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9714,'53'9'96,"14"7"-688,16 12-488,4 5-1033,1-1 1121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9.6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0 432 4745,'14'11'400,"9"-15"592,8-5-568,6-5 73,2-5-65,7-6-192,6-4-40,3-3-56,2-3-40,1-2-72,-3-2-88,-3-4-248,-3-1-160,-8 3-577,-2 2-735,-12 7 1032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9.82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74 992,'23'-18'48,"0"-2"-80,-1 3-88,-5-1 80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0.02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329 5 664,'6'-5'790,"-6"9"-240,-10 21 57,-19 36 229,-191 314 873,154-268-3671,56-89 1257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0.33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1 237 2168,'0'1'118,"0"0"-1,-1 0 1,1 0-1,0 0 0,0 0 1,0 0-1,0 0 0,0 0 1,0 0-1,0 0 0,1 0 1,-1 0-1,0 0 0,0 0 1,1 0-1,-1 0 0,1-1 1,-1 1-1,1 0 1,-1 0-1,1 0 0,-1 0 1,1-1-1,0 1 0,-1 0 1,1 0-1,0-1 0,0 1 1,0-1-1,1 1 0,0 0-2,1 0-1,-1-1 0,1 1 0,-1-1 1,1 0-1,0 1 0,-1-1 0,1-1 0,0 1 1,-1 0-1,5-2 0,4 0-6,0-2 0,0 0 0,0 0 1,15-9-1,-3-4-667,-2 0 1,0-2 0,-1 0 0,-1-1 0,0-1-1,-2-1 1,-1-1 0,18-31 0,-18 29-16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2.02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4225,'11'11'272,"3"-7"152,0-3 32,4-1-88,0 2-96,2 2-200,1 3-72,2 0-248,-2 2-232,-1 2-704,-2-3 648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2.24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5145,'7'24'504,"7"1"256,6-2 65,5 1-321,3-5-240,6-5-512,-2-3-304,0-4-857,-4-2 769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2.52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6393,'0'31'376,"2"2"89,2 3 127,-1-2-120,2 1-208,-1 1-320,0 1-152,-4 4-472,0 1-361,0 3-743,-2 3 880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3.02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52 0 4265,'3'29'80,"-1"10"-144,-2 7 144,-3 11-24,-6 5-32,-4 7-120,-3 6-312,0 1 280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7.33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 3585,'17'-4'744,"3"4"792,-4 5-440,7 10-575,5 4-201,6 17-760,7 8-481,2 15-1047,-3 5 984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7.74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8658,'40'21'208,"8"9"-32,4 4 32,-4 7 64,2 3-32,-8 4-152,-3 0-64,-9-5-88,-3-2-200,-9-4-880,-4 0-609,-7 2 873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5.21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36 5273,'13'-11'472,"9"0"624,5 4-944,7 2-39,2 4-65,4 4-40,3 1 8,8 2-24,4-1-72,6-2-201,0 0-199,-5 1-824,-8-1 776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8.07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43 5225,'7'-9'80,"5"0"0,2 0 256,2 4 336,4 0 73,3 1-137,5 2-104,10 4-264,3 2-256,7 1-824,3 2-561,6-3 713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0.99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5 183 7290,'-5'2'200,"5"0"152,7 3-8,11 2 328,3-2 48,17-5-40,6 0-128,15-9-264,8-3-144,11-9-632,4-6-384,1-12-824,1-4-137,-2-10 945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1.32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1 113 2689,'9'7'-24,"3"3"104,6-1 112,9-7 264,3-2-16,7-5-200,6-6-80,1-3-152,2-4-96,1 2-192,-1-2-96,0-1-144,2 1-88,-6-3 359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1.56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69 83 1272,'-17'-1'-320,"2"-5"744,5-4-152,-1-3 224,4-4-464,0-1-224,5 0 32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1.73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2112,'3'7'761,"6"4"879,3 3-224,8 0-336,3 2-239,9 2-345,2 1-64,3-3-32,2 2-16,7-7-96,4-2-80,7-4-320,2-2-232,-3-3-576,-1 0-408,-8 0 695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3.9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1 248 7346,'4'7'200,"19"-5"-96,5-2 16,8-8-8,3-4 32,7-11 8,4-7-8,5-9-232,0-4-272,-4-7-1081,-3-1 849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4.26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45 1232,'6'-22'0,"-6"-1"64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4.45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162 0 912,'-10'27'56,"-6"8"160,0 3 24,-2 6 168,2 4 161,2 9 391,0 1-104,3 8-184,2 5-264,0 4-808,2-2-320,-3-1-616,-1-6 679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4.88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6 2457,'21'-4'152,"-1"3"8,-1 1 160,-3 0 112,0 1 128,4 5 48,-2 4-64,-4 3-64,-5 4-248,-4 5-144,-7 4-296,-5 5-168,-11 8-360,-5 0-232,-7 0-224,2 0 575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5.26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8 0 352,'-8'39'0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5.429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8746,'38'3'184,"32"7"-256,16 4-232,30 0-952,8 1-809,9-4 1009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5.99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93 1152,'33'-4'752,"8"-3"457,11-2-105,8-3-232,9-1-648,4-2-336,2 0-696,-4 5-552,-11 3 760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6.33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0 197 1832,'15'-42'400,"-1"1"225,-2 6-17,-1 6 40,0 8 64,-1 7 160,3 5 40,1 5-287,2 2-201,2 2-224,-1 0-56,5 0-16,4 2 40,10-2 64,5 2 0,10-2-496,3 2-864,2-1 631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17.71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3968 344,'0'-11'454,"0"-9"734,0-1 1,7-39 0,-3 35-454,-2 0 1,0-39 0,-2 39-437,0 0 1,8-44 0,31-108 1052,8 2 0,7 2 0,8 3 0,7 2 0,167-292 0,-204 408-1213,237-373 969,-193 317-748,163-177 0,240-186 234,-454 448-577,107-99 79,5 7 1,296-190-1,-386 278-53,2 2-1,76-27 1,106-21 127,-38 13-105,225-48-1905,-260 73 847,-106 25-667,-11 7 640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0.0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77 89 1032,'2'-5'77,"0"-1"0,-1 1 0,1-1 0,-1 1-1,-1-1 1,1 0 0,-1 1 0,0-1 0,-1-8 0,-2-11 4912,-3 34-4784,-4 11-105,2 28 620,1 0 1,2 1-1,3 84 1,3-73-344,-14 108-1,0-84-113,3 0 0,4 1 0,4 0 0,3-1 0,4 1 0,3-1-1,5 0 1,23 84 0,65 168 584,206 459 0,-127-435-520,-41-88 90,-105-205-217,3-1 0,3-1 1,2-3-1,4-1 0,2-3 0,2-1 0,71 60 1,212 146 119,-258-213-186,2-4-1,143 62 1,265 118 145,-226-92-659,-211-113-242,1-2 1,1-3-1,80 17 1,-115-30 180,0-1 1,1-1-1,-1 0 0,1-1 1,-1-1-1,18-2 0,17-14-518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1.72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52 1 2633,'-12'17'-24,"-13"3"-96,20-1 8,1 1 120,1-2 32,1-1 88,2 1 16,3-2-8,6 0-32,7 2-480,0 0 264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2.29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9 216 4009,'-9'11'468,"13"-7"-60,28-10 211,48-21-238,-69 22-371,-1 0-1,1-1 0,-1 0 1,0-1-1,-1 0 1,1-1-1,-2 0 0,10-10 1,-16 16-5,1 0 0,-1 0-1,0-1 1,-1 1 0,1 0 0,0-1 0,-1 1 0,1-1 0,-1 0 0,0 1-1,0-1 1,0 0 0,0 0 0,0 0 0,-1 0 0,0 0 0,1 0-1,-1 0 1,0 0 0,0 1 0,0-1 0,-1 0 0,1 0 0,-1 0-1,1 0 1,-1 0 0,0 0 0,0 1 0,-1-1 0,1 0 0,0 1-1,-1-1 1,0 1 0,1-1 0,-1 1 0,0 0 0,-4-4 0,3 4 3,0-1 1,1 1-1,-1 0 1,0 0-1,0 0 1,0 1 0,0-1-1,0 1 1,0 0-1,0 0 1,-1 0-1,1 0 1,0 0-1,-1 1 1,1-1 0,-1 1-1,1 0 1,0 0-1,-6 1 1,4 0-18,0 0 1,1 1-1,-1 0 1,0 0 0,1 0-1,-1 1 1,1-1-1,0 1 1,0 0-1,0 0 1,0 1-1,-4 3 1,2 0 28,-1 1 0,1 0 0,1 0 0,-1 0 1,2 0-1,-1 1 0,1 0 0,0 0 0,1 0 0,-1 0 0,2 0 0,0 1 0,-2 12 0,4-13 94,0 0 0,1 0 0,0 0-1,0-1 1,1 1 0,0 0 0,1-1-1,-1 0 1,2 1 0,-1-1 0,1-1-1,0 1 1,7 9 0,-3-7-42,1 0-1,-1-1 1,2 0 0,0 0 0,0 0-1,0-2 1,1 1 0,13 6 0,6 0-536,1 0 0,1-2 1,0-2-1,0-1 1,1-1-1,36 3 1,-15-4-419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3.1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124 3 4185,'-4'-1'113,"0"1"0,1-1 0,-1 1 0,0 0 0,0 0 0,0 0 0,0 0 0,0 1 1,0 0-1,1 0 0,-1 0 0,0 0 0,0 0 0,1 1 0,-1 0 0,1-1 0,0 1 0,-1 1 0,-3 2 0,3 0-70,0-1-1,0 1 0,1 0 1,-1 1-1,1-1 1,0 1-1,0-1 0,1 1 1,0 0-1,0 0 0,-2 9 1,2-3 8,-1 1 0,2-1 1,0 0-1,0 1 0,2-1 1,-1 0-1,1 1 0,1-1 1,0 0-1,8 23 0,-4-18 35,1 0 1,1-1-1,0 0 0,2 0 0,-1-1 0,2 0 0,12 14 1,-7-12-150,1 0 0,0 0 0,2-2 0,0 0 1,0-1-1,1-1 0,1-1 0,0 0 0,1-2 1,0-1-1,38 11 0,-51-18-156,0 0 1,1-1-1,-1 0 1,1 0-1,-1-1 1,0-1-1,1 0 1,-1 0-1,1 0 1,-1-1-1,0-1 1,0 0 0,14-6-1,-18 6 215,1 0 0,-1 0 1,1 0-1,-1-1 0,0 0 0,-1 0 0,1-1 0,-1 1 1,1-1-1,-1 0 0,-1 0 0,1 0 0,-1-1 0,0 1 1,0-1-1,0 0 0,-1 0 0,0 0 0,0 0 0,1-12 1,-2 17 65,-1-1 0,0 1 0,1 0 0,-1 0 0,0 0 0,0-1 0,0 1 0,0 0 0,0 0 0,0 0 0,-1-1 0,1 1 0,0 0 0,-1 0 0,1 0 0,0 0 0,-1 0 0,1 0 0,-1 0 0,0 0 1,1 0-1,-1 0 0,0 0 0,0 0 0,0 0 0,1 0 0,-1 0 0,0 1 0,0-1 0,0 0 0,0 1 0,0-1 0,-1 1 0,1-1 0,0 1 0,0-1 0,0 1 0,0 0 0,0 0 0,-1-1 0,1 1 0,0 0 1,0 0-1,0 0 0,-1 0 0,1 1 0,0-1 0,0 0 0,-2 1 0,-3 0 152,0 0 1,1 1-1,-1-1 0,0 1 1,0 1-1,1-1 1,0 1-1,-10 6 0,7-2-58,0 1 0,0 0 1,0 1-1,1 0 0,0 0 0,1 0 0,0 1 0,0 0 0,1 0 0,0 1 0,1-1 0,0 1 0,1 0 0,0 0 1,1 1-1,0-1 0,1 0 0,0 1 0,1 11 0,0-11-67,1 0 0,0 0 0,1-1 1,0 1-1,0 0 0,1 0 0,1-1 0,0 0 0,1 0 0,0 0 1,1 0-1,0-1 0,0 0 0,1 0 0,0 0 0,1-1 1,17 16-1,18 5-150,1-3 0,1-1 0,1-2 0,74 27 1,-107-45-58,0-1 0,0 0 0,1-1 0,0-1 0,0 0 0,0 0 0,0-2 0,0 0 0,0 0 1,0-1-1,1-1 0,-1-1 0,0 0 0,0 0 0,0-2 0,22-7 0,-29 8 117,0 0-4,1 0-1,-1 0 0,0 1 0,1 0 0,-1 0 0,15-1 0,-20 4 5,0-1 0,0 0 0,0 1 0,0-1 1,1 1-1,-1 0 0,0 0 0,0-1 0,0 2 0,0-1 1,-1 0-1,1 0 0,0 0 0,0 1 0,-1-1 0,1 1 1,-1-1-1,1 1 0,-1 0 0,0 0 0,1 0 0,-1-1 1,0 1-1,0 0 0,0 0 0,-1 1 0,1-1 0,0 2 0,20 42 212,1-1 0,3-1-1,1-1 1,2-1 0,36 40-1,16 25-63,32 75-10,-79-124-108,2-1 1,2-2 0,57 65-1,-88-114-144,0-1 0,0 1 0,0-1 0,0 0 0,1 0 0,0-1 0,0 0 0,0 0 0,0-1-1,1 1 1,-1-2 0,1 1 0,0-1 0,14 2 0,-15-4-51,0 0 0,0 0 0,0-1 0,0 0 0,0 0 0,0-1 0,0 1 0,-1-2 0,1 1 0,-1-1 0,1 0 0,-1 0 0,0-1 0,0 0 0,-1 0 0,1 0 0,7-8 0,3-4-313,-2 0 1,1-1-1,-2 0 1,0-1-1,-1-1 0,18-39 1,1-18-477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3.35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271 1 9266,'-24'15'310,"1"0"0,1 2 0,0 1 0,1 0 0,-37 43 0,46-45-286,0 0 0,2 1 1,0 0-1,1 1 0,0 0 1,1 0-1,2 1 0,0-1 1,-5 28-1,8-28-11,0 0-1,2 0 1,0 1 0,1-1-1,1 0 1,1 1 0,1-1-1,0 0 1,1 0 0,9 23-1,-4-17-171,2-1-1,0 0 0,2-1 0,0 0 0,2-1 1,32 37-1,-20-30-552,1-1 1,1-1-1,2-2 1,1-1-1,0-1 0,2-2 1,0-1-1,1-2 1,66 23-1,-40-24-25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3.46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 1 160,'-9'0'0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3.8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148 1 3961,'-24'37'1013,"1"2"0,1 0 0,-30 82 1,46-102-800,0 0 1,1 1-1,2 0 1,0-1 0,1 1-1,0 1 1,2-1-1,1 0 1,0 0 0,1 0-1,7 23 1,-4-20-331,2-1 1,0 0-1,2-1 1,0 0-1,1 0 0,1-1 1,1 0-1,18 22 1,-19-30-64,-1-1 0,2 0 0,0 0 0,0-1 0,0-1 0,1 0 0,1-1 0,-1 0 0,2-1 1,-1 0-1,1-2 0,29 9 0,-20-10 271,1 0 0,-1-2 0,1-1 0,25-2 0,57 4 1330,-102-2-1397,0-1 1,0 2 0,0-1-1,0 0 1,0 1 0,0 0-1,0 0 1,-1 0 0,1 1-1,-1 0 1,0-1 0,0 2-1,0-1 1,0 0-1,0 1 1,-1 0 0,1-1-1,-1 1 1,4 6 0,1 6-47,0 0 1,-1 1 0,0-1-1,4 23 1,12 27 79,-15-47-146,2 0 0,0-1-1,1-1 1,0 0 0,1 0 0,1-1-1,1-1 1,0 0 0,1 0-1,1-2 1,17 12 0,-24-19-56,-1-1 0,1 0 0,0 0 0,0-1 1,1 0-1,-1-1 0,1 0 0,0-1 0,0 1 0,0-2 1,0 0-1,0 0 0,0-1 0,0 0 0,0 0 1,0-1-1,0-1 0,0 0 0,0 0 0,0-1 0,-1 0 1,1 0-1,-1-1 0,11-7 0,21-16-874,0-9 358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6.18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332 657 7930,'-54'5'320,"-10"-1"152,26 1-328,4-4 24,1-1-24,4-7-48,-1-7-8,6-6-8,3-6-24,17-14-32,7-9-24,30-16-32,13-9 0,29-10-152,16-1-176,21 4-808,16 8-1145,16 20 1313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4.31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3 310 3913,'17'-10'372,"-1"-1"-1,0-1 1,-1-1 0,0 0 0,-1-1 0,-1 0 0,0-1-1,11-18 1,10-18 212,32-68 0,-64 115-157,-6 8-166,-13 24-87,-23 44-172,3 15 222,3 1 0,4 2 0,4 2 1,-19 131-1,38-185-139,3 0 0,1 0 0,2 49 1,2-76-110,0 1 0,1-1-1,1 0 1,0 1 0,0-1 0,8 18 0,-8-24-25,0 0-1,0 0 1,0 0 0,0-1 0,1 1-1,0-1 1,0 0 0,0 0-1,1 0 1,-1 0 0,1-1 0,0 0-1,0 0 1,6 3 0,-5-4-105,0 0-1,0 0 1,1-1 0,-1 0 0,0 0-1,0-1 1,1 0 0,-1 0 0,1 0-1,-1-1 1,0 0 0,0 0 0,1 0 0,-1-1-1,0 0 1,0 0 0,9-6 0,11-5-611,-1-2 1,37-29 0,-32 23 313,111-78-1305,-68 53 1307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4.77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618 56 3017,'-11'-7'315,"0"0"0,-1 1 0,0 0 0,0 0 0,-1 2 1,1-1-1,-1 1 0,0 1 0,0 1 0,0 0 0,0 0 0,-1 1 1,1 1-1,0 0 0,0 1 0,-1 0 0,1 1 0,0 1 0,-21 7 1,16-4-173,0 1 1,0 1-1,1 1 1,0 1 0,1 0-1,0 1 1,1 1-1,0 0 1,1 1 0,0 0-1,1 2 1,-22 29-1,19-18 6,0 2 1,2 0-1,1 0 0,2 1 0,0 1 0,2-1 0,2 2 0,0-1 0,2 1 0,-1 46 1,4-33-20,3-1 1,2 1 0,1-1-1,3 0 1,1 0 0,28 82 0,-31-110-140,1 0 1,1 0 0,1 0 0,0-1 0,0 0 0,1-1-1,1 1 1,1-2 0,15 16 0,-16-20-67,0 0 0,0-1 0,0 0 0,1-1 0,0 0 0,0-1 0,1 0 0,-1-1 0,1 0 0,0-1 0,0 0 0,24 2 0,-19-4-182,0 0 0,1-1 0,-1 0-1,0-2 1,0 0 0,0-1 0,0-1 0,0 0-1,0-1 1,-1-1 0,0-1 0,0 0-1,-1-1 1,0 0 0,0-2 0,21-16-1,-41 44 783,0 0-1,2 1 0,-3 33 0,6-12-224,2-1 0,2 1 1,1-1-1,2 0 0,21 65 0,-3-32-192,3 0 0,38 67-1,-54-116-125,2 0 0,0-1 1,1-1-1,1 0 0,26 26 0,-36-41-91,1 0 1,0 0-1,1-1 1,-1 0-1,1 0 1,0-1-1,0 0 1,14 4-1,-17-6-79,0-1 0,1 0 0,-1 0 0,0-1 0,1 1 0,-1-1 0,1-1 0,-1 1 0,0-1 0,1 0 0,-1 0 0,0 0 0,0-1 0,1 1 0,6-5-1,-2 0-144,1-1-1,-1 0 0,15-15 1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6.01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121 473 1736,'-106'-8'4665,"106"8"-4628,-1 0-1,1 0 0,-1 0 1,0 0-1,1 0 0,-1 0 0,0 0 1,1 0-1,-1-1 0,1 1 1,-1 0-1,1 0 0,-1-1 1,1 1-1,-1 0 0,1-1 0,-1 1 1,1-1-1,-1 1 0,1 0 1,-1-1-1,1 1 0,0-1 1,-1 1-1,1-1 0,0 0 1,-1 1-1,1-1 0,0 1 0,0-1 1,0 1-1,-1-1 0,1 0 1,0 1-1,0-1 0,0 0 1,12-26 521,28-19-66,2 8-302,2 1 0,1 3 0,2 1 0,92-47 0,-73 49-279,1 2 0,1 4 0,94-23 0,-136 41-187,0 2 1,1 0-1,-1 2 0,1 1 1,0 1-1,26 3 1,-45-1 86,1 0 0,-1 0 0,0 1 0,1 1 0,-1-1 1,0 1-1,0 0 0,-1 1 0,1 0 0,-1 0 1,0 1-1,0 0 0,0 0 0,-1 0 0,1 1 0,-2 0 1,1 0-1,0 1 0,-1 0 0,0 0 0,-1 0 0,7 15 1,7 26-625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6.29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4 340 4425,'-3'-20'336,"3"8"592,7-3-824,10-1 112,6-1-56,13-5-48,8-3 128,11-5 256,6 0 49,6-4-65,-1 6-144,1 3-336,-1 4-184,-7 3-504,-2 0-505,-11 9 641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6.65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 0 3121,'-14'22'96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6.74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1 299 1256,'30'4'184,"13"-10"168,5-8-112,8-14-136,8-6-64,9-12-72,4-8-64,-1-4-192,-7-4 192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6.94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93 1 1352,'-39'73'120,"11"-2"216,8-11-336,15-12 256,7-9 41,14-16 79,5-1-40,13-15-704,3-7 312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7.26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20 1 5857,'-11'23'320,"4"-5"448,6 1-655,1 2 183,3 3 8,6-8 8,2-4-16,5-7-72,0 1-80,8-6-360,3 1-216,7-4-352,3-8-169,2-8 1,-1-8 24,-5-10 552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7.82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1 947 8570,'1'2'25,"-1"0"0,1 0 0,0 0 1,1 1-1,-1-1 0,0-1 0,0 1 0,1 0 1,-1 0-1,1 0 0,0-1 0,-1 1 1,1-1-1,0 1 0,0-1 0,0 0 0,0 0 1,0 0-1,0 0 0,0 0 0,1 0 0,-1 0 1,0-1-1,0 1 0,1-1 0,-1 0 0,0 0 1,1 0-1,3 0 0,10 1 294,0-2 1,0 0-1,17-3 1,68-16 51,-1-4 0,0-5 1,182-80-1,274-173-1680,-489 242 851,-2-3-1,-2-3 1,-1-3 0,-4-2 0,56-62 0,-108 107 378,0-2 0,0 1 0,-1-1-1,0 0 1,0 0 0,0 0 0,-1 0 0,-1-1 0,5-16-1,-7 23 58,-1-1 0,1 1 0,-1-1-1,0 0 1,0 1 0,0-1 0,0 1-1,-1-1 1,1 0 0,-1 1 0,0-1-1,1 1 1,-1-1 0,0 1 0,0 0-1,-1-1 1,1 1 0,0 0 0,-1 0-1,1-1 1,-1 1 0,0 1 0,0-1-1,0 0 1,0 0 0,0 1 0,0-1-1,0 1 1,-1-1 0,1 1 0,0 0-1,-1 0 1,1 0 0,-1 0 0,1 1-1,-1-1 1,1 1 0,-5-1 0,-5-1 153,0 1 1,0 0 0,-1 1 0,1 0 0,0 1-1,0 1 1,0-1 0,0 2 0,0 0-1,0 0 1,0 1 0,1 1 0,0 0 0,0 0-1,-13 9 1,4-1 246,1 0-1,0 1 1,0 1-1,2 1 0,0 1 1,-29 36-1,38-43-302,1 1-1,1-1 0,-1 1 1,2 0-1,-1 0 0,2 1 1,0 0-1,0 0 0,1 0 1,0 0-1,-1 16 0,4-21-91,0-1-1,0 0 0,1 0 0,0 1 0,0-1 1,0 0-1,1 0 0,0 0 0,0 0 1,1 0-1,0-1 0,0 1 0,0-1 1,0 0-1,1 0 0,0 0 0,0 0 0,0 0 1,1-1-1,-1 0 0,1 0 0,0 0 1,0-1-1,7 4 0,2 0-175,1 0 0,1-1 0,-1 0 0,1-1 0,0-1 0,1-1 0,-1 0 0,0-1 0,1-1 0,-1-1 0,1 0 0,21-3 0,12-4-666,-1-1-1,85-28 0,-30 0-338,0-8 546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8.79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15 912 5225,'-3'7'117,"0"0"1,1 1-1,0-1 0,0 1 0,1-1 1,0 1-1,1 0 0,0-1 0,0 1 1,0 0-1,1 0 0,0-1 0,0 1 1,1-1-1,0 1 0,1-1 0,0 0 1,0 0-1,0 0 0,1 0 0,0 0 1,0-1-1,0 1 0,1-1 0,0-1 1,0 1-1,1-1 0,0 1 0,0-2 1,0 1-1,0-1 0,1 1 0,0-2 1,0 1-1,0-1 0,11 4 0,4 0-339,0-1 0,1-1 0,-1-1-1,1-1 1,0-1 0,0-1 0,0 0 0,-1-2-1,1-1 1,0-1 0,0-1 0,-1-1-1,0 0 1,0-2 0,26-11 0,-13 2 30,1-1 1,-2-2 0,0-2 0,-2 0-1,0-3 1,-1 0 0,-2-2 0,29-32-1,-48 48 208,-1-1 0,0-1-1,-1 0 1,0 0 0,-1 0 0,0-1-1,-1 0 1,5-17 0,-10 27 30,0-1 0,0 1 1,0 0-1,-1-1 1,1 1-1,-1 0 0,0-1 1,0 1-1,0 0 1,-1 0-1,1-1 1,-1 1-1,0 0 0,0-1 1,0 1-1,0 0 1,0 0-1,-1 0 0,1 0 1,-1 0-1,0 1 1,0-1-1,0 0 0,0 1 1,-1-1-1,1 1 1,-1 0-1,1 0 1,-1 0-1,0 0 0,0 0 1,1 1-1,-1-1 1,-1 1-1,1 0 0,0 0 1,0 0-1,0 0 1,-6 0-1,-5-2 184,1 1 0,-1 1 0,1 0 0,-1 1 0,0 0 0,1 2 0,-1-1 0,1 1 1,-1 1-1,1 1 0,0 0 0,0 0 0,0 1 0,1 1 0,0 0 0,0 1 0,-14 10 0,16-10-108,0 0-1,1 0 1,-1 1 0,2 0 0,-1 1-1,1 0 1,1 0 0,0 1-1,0 0 1,0 0 0,2 0-1,-1 1 1,1 0 0,1 0-1,0 0 1,0 1 0,1-1-1,1 1 1,-2 23 0,4-28-112,0-1 0,1 1 0,0-1 0,0 0 1,0 1-1,1-1 0,0 0 0,1 0 0,-1 0 0,1 0 0,0 0 1,0-1-1,1 1 0,7 8 0,-3-6-9,0 0-1,0-1 1,1 1 0,1-2-1,-1 1 1,1-1-1,19 8 1,-1-2-44,1-2-1,1-2 1,0 0 0,0-2-1,45 3 1,-20-5-64,-1-3 1,0-2-1,1-2 0,-1-3 1,0-2-1,-1-2 0,0-3 1,-1-2-1,0-2 0,-1-3 0,-2-1 1,83-50-1,-38 11-35,103-85-1,-163 116 137,0-1 1,-3-2-1,0-1 1,-2-1-1,44-70 0,-66 92 112,0-1-1,-1 0 0,0 0 1,4-17-1,-9 27-59,-1 0 1,1 0-1,-1 0 0,1-1 0,-1 1 0,0 0 0,0 0 1,-1 0-1,1 0 0,0 0 0,-2-4 0,1 5-18,1 1-1,-1 0 0,0-1 0,0 1 1,0 0-1,0-1 0,0 1 1,0 0-1,0 0 0,0 0 1,-1 0-1,1 0 0,0 0 1,0 0-1,-1 0 0,1 1 1,-1-1-1,1 0 0,-1 1 0,1 0 1,-1-1-1,1 1 0,-3-1 1,3 1-22,0 0 1,0 0-1,0-1 1,0 1-1,0 0 1,-1 0-1,1 0 1,0 0 0,0 0-1,0 1 1,0-1-1,0 0 1,0 0-1,0 1 1,0-1-1,0 1 1,0-1-1,0 1 1,0-1-1,0 1 1,0-1-1,1 1 1,-1 0-1,0-1 1,0 1 0,0 0-1,1 0 1,-1 0-1,1 0 1,-1 0-1,0 0 1,1 0-1,0-1 1,-1 1-1,1 1 1,-1-1-1,1 0 1,0 0-1,0 2 1,0-1-8,-1 0 1,1 0-1,1 0 0,-1 0 0,0 0 1,0 0-1,1 0 0,-1 0 0,1 0 1,0 0-1,0 0 0,-1 0 1,1 0-1,0 0 0,1 0 0,-1-1 1,0 1-1,0 0 0,4 2 0,1 0-6,0 0 0,0-1-1,1 0 1,-1 0-1,1 0 1,0-1-1,0 0 1,0 0-1,0-1 1,0 0-1,11 1 1,85-5-53,-84 2 49,651-67-976,-555 54 513,-44 6 43,1-4 0,-2-2-1,1-4 1,-2-2 0,-1-4 0,-1-2 0,120-67 0,-69 13-422,20-12-3432,-156 131 2824,15-33 1813,-1 1 1,1-1-1,1 1 0,-1 0 0,1-1 0,1 1 1,-1 0-1,1 0 0,0 1 0,0-1 0,1 0 1,1 9-1,0-9-264,0-1 0,1 0-1,-1 1 1,1-1 0,1 0 0,-1 0 0,1 0 0,0 0 0,1-1 0,-1 1 0,1-1-1,0 0 1,1 0 0,-1 0 0,1 0 0,0-1 0,0 0 0,0 0 0,0 0 0,1-1-1,8 4 1,3 1-66,1-1 0,-1 0 1,2-2-1,-1 0 0,1-1 0,-1-1 0,24 1 0,-7-3-345,-1-1 0,1-2 0,37-7 0,20-8-237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6.57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1 440 9338,'89'-52'528,"44"-4"96,20-2-280,43 0-264,8 3-296,13 6-448,11 8-352,-7 4-1601,-9 4 1569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9.07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57 640,'137'-12'72,"7"-33"48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9.33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1566 1 3401,'-93'13'758,"1"4"0,0 5 0,-105 39 0,-248 133 2542,345-141-2450,-121 85 0,168-99-995,1 2 1,3 2 0,-75 83 0,123-125 139,-6 7-63,1 0-1,-1 0 1,1 0 0,-8 17 0,13-22 45,0-1 1,0 0 0,0 1 0,1-1 0,-1 1 0,1-1 0,-1 1 0,1-1-1,0 1 1,0-1 0,0 1 0,0 0 0,1-1 0,-1 1 0,1-1-1,-1 1 1,1-1 0,0 0 0,0 1 0,0-1 0,0 0 0,0 1 0,1-1-1,-1 0 1,3 3 0,3 1-121,-1 0 0,1 0 0,0-1 0,1 0-1,-1 0 1,1 0 0,0-1 0,0-1 0,14 5 0,7 1-958,47 9 0,16-3-111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9.90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74 1003 7258,'-10'3'259,"0"1"0,0 1 0,0 0 0,-12 9 1,21-14-213,1 1 1,-1-1-1,0 1 1,0-1-1,1 1 1,-1-1-1,0 1 1,1 0-1,-1-1 1,1 1-1,-1 0 1,1 0-1,-1 0 1,1-1-1,0 1 1,-1 0 0,1 0-1,0 0 1,-1 0-1,1-1 1,0 1-1,0 0 1,0 0-1,0 0 1,0 2-1,1-2 21,0 1 1,1-1-1,-1 0 0,0 1 0,1-1 0,-1 0 0,1 0 0,0 0 0,-1 0 1,1 0-1,0 0 0,-1 0 0,1 0 0,0-1 0,0 1 0,0-1 0,0 1 1,2-1-1,56 12 369,1-3 0,114 1-1,-89-6-430,52 3-106,482 7-1475,-538-18 1368,-1-4 0,0-4 0,-1-3-1,0-3 1,121-46 0,-82 12 277,201-118-1,84-106 135,-382 259-169,52-36 144,-70 50-131,1 0 0,0 1 1,0-1-1,0 1 0,0 0 0,1 0 1,-1 1-1,0-1 0,1 1 1,-1 0-1,1 1 0,6-1 0,-10 2-9,1 0 0,0 0-1,-1-1 1,1 2 0,-1-1 0,1 0-1,-1 0 1,0 1 0,0-1-1,1 1 1,-1 0 0,0 0 0,0-1-1,-1 2 1,3 1 0,26 42 287,-13-20-161,-1-3-94,1-2 0,1 0 0,1 0 0,1-2 0,1 0-1,29 19 1,-34-27-77,0-2 1,1 0-1,0-1 0,0 0 0,1-1 0,0-2 1,1 0-1,-1 0 0,1-2 0,23 2 0,14-3-61,1-3-1,0-2 0,-1-2 0,0-3 0,0-2 1,96-32-1,-34-1-576,219-116 1,-35-13-1066,-238 130 777,-1-3 0,85-81 0,-54 30 190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0.06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353 0 5089,'-69'59'544,"-5"17"1089,3 31-1649,7 8 88,17 4 104,19 2-24,32-9-128,15 0-48,29 0-160,11-2-88,26-9-537,13-7-455,31-23 640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0.59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498 1 9082,'-27'6'170,"-1"2"1,1 1-1,1 1 0,0 1 1,0 1-1,1 2 0,0 0 1,2 2-1,-1 0 0,2 2 0,0 0 1,2 2-1,0 0 0,1 1 1,1 1-1,1 1 0,1 1 1,1 0-1,1 1 0,-19 47 1,27-56-113,1-1 0,1 1 0,1 0 0,0 0 0,1 0 0,1 0 0,1 0 0,0 0 0,1 0 0,0 0 0,5 17 0,-1-12-46,1 1 0,1-1 1,1-1-1,1 0 0,1 0 1,1-1-1,18 27 0,-4-15-138,1-1-1,1-1 0,1-1 1,1-1-1,2-2 0,0-1 1,2-2-1,63 33 0,-41-30-75,0-3 1,2-2-1,0-3 0,1-2 0,1-3 0,0-2 1,1-3-1,-1-2 0,1-3 0,0-3 0,65-9 0,-57 1 123,0-3-1,-1-3 1,-1-2-1,-1-4 0,-1-2 1,0-3-1,-2-3 0,-1-3 1,82-57-1,-88 48 415,-33 23 150,0 1 0,2 1 1,0 1-1,35-16 0,-58 31-412,0 0 0,-1 0-1,1 0 1,0 0 0,0 0 0,0 0 0,0 0 0,0 0-1,0 1 1,0-1 0,0 0 0,-1 0 0,1 1 0,0-1-1,0 1 1,0-1 0,-1 1 0,1-1 0,0 1 0,0-1-1,-1 1 1,1 0 0,1 1 0,16 21 95,-10-13-76,12 10-26,0-1 0,2-1 0,0-1 0,0-1 0,2-1 0,0-1 0,1-1 0,49 18 0,-1-6-14,0-4 0,76 12 0,24-4-1069,1-7 0,1-8 0,327-17 0,-368-9 145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1.39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1235 2328,'56'11'-201,"1"-2"0,0-3-1,0-2 1,109-7-1,-88-5 704,-2-3 0,1-4 0,84-28 0,-40 1 150,-2-6 0,-2-5 0,-2-5 0,129-88 0,-195 114-535,-2-2-1,-2-2 1,-1-2-1,69-76 0,-96 94-99,-1 0 0,-1-1 0,-1 0 0,-1-1 0,-1-1-1,-1 0 1,0 0 0,-2-1 0,-1-1 0,-1 0-1,-1 0 1,-1 0 0,1-28 0,-6 39 114,0 0 0,-1 0 0,0 0 0,-1 0 0,-1 0 0,0 1 1,-1-1-1,0 1 0,-10-19 0,12 27-47,-1 0 0,0 0 0,0 0 0,0 1 0,0-1 0,-1 1 0,0 0 0,0 0 0,0 0 1,0 0-1,-1 1 0,1-1 0,-1 1 0,0 1 0,0-1 0,0 1 0,0-1 0,-1 2 0,1-1 0,-1 0 0,1 1 0,-1 0 0,1 0 1,-1 1-1,-9 0 0,2 1 4,-1 2 1,1-1 0,0 2-1,0 0 1,0 0 0,0 1 0,0 1-1,1 0 1,0 1 0,1 0-1,-1 1 1,1 0 0,1 0-1,-15 15 1,10-7 89,0 1 0,1 0 0,1 1 0,0 0 0,1 1 0,1 0 0,1 1 0,-9 26 0,14-31-116,0 0 0,2 0 0,0 0 0,0 0 0,1 1 0,1 0 0,1-1 0,0 1 0,1-1-1,1 1 1,0-1 0,1 1 0,1-1 0,0 0 0,1 0 0,1-1 0,0 1 0,16 26 0,-7-20-6,1 0 0,0 0 1,2-2-1,0 0 0,1-1 1,1-1-1,1 0 1,0-2-1,1-1 0,42 21 1,-6-10-196,1-2-1,1-3 1,0-2 0,2-3 0,0-3 0,0-3-1,127 3 1,-5-15-1337,264-38-1,-397 34 1270,-13 1-17,0 1 0,0 2 0,75 4 0,-103 0 231,0 0 0,0 1 0,-1 0 0,1 1 0,-1 0 1,0 0-1,0 1 0,0 0 0,0 1 0,-1 0 0,1 0 1,-1 0-1,-1 1 0,1 1 0,-1-1 0,0 1 0,0 1 0,-1-1 1,0 1-1,7 13 0,6 15 242,18 54 0,-26-60-110,2 0 0,0-1 0,31 48-1,-31-60-88,1 1 0,1-2-1,0 0 1,1 0-1,1-2 1,1 0-1,0-1 1,0-1 0,1 0-1,32 13 1,-16-12-275,0 0 1,1-3-1,1-1 1,-1-1-1,56 3 1,96 0-2022,27-11 893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2.59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19 1 6577,'-11'23'304,"29"-5"249,-31 6-521,6 15 280,2 8 256,5 13 440,3 8 184,17 4-64,10 6-255,27 4-497,11 0-296,20-4-624,12-7-353,15-16-743,15-9-560,15-28 1231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3.1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453 1 10386,'-35'25'349,"1"2"0,1 1 0,1 2 0,2 1 0,1 1 0,1 2 0,2 0 0,2 2 0,1 1 0,2 1 0,-20 48 0,22-40-247,2-1 0,2 2 0,2 0 0,2 1 0,3 0 0,-4 71 0,11-88-73,2 0 1,1 0 0,1 0-1,2 0 1,1-1 0,1 0-1,2 0 1,1-1-1,1 0 1,1-1 0,23 37-1,-14-33-101,1-1-1,2-1 1,1-1-1,1-1 0,2-1 1,0-2-1,2-1 1,1-1-1,0-2 0,2 0 1,61 27-1,-65-36-113,1 0-1,0-2 1,0-1-1,1-1 1,0-2 0,0-1-1,1-1 1,-1-2-1,1-1 1,0-2 0,-1-1-1,1-1 1,-1-2-1,48-13 1,-47 7 170,0-1 1,-1-2-1,-1-1 0,0-1 1,48-36-1,-60 38 35,0-1-1,-1-1 1,0-1 0,-2 0 0,0-1-1,-1 0 1,0-1 0,-2-1 0,11-23-1,-30 63 355,1 0 1,1 1-1,1 0 0,1 0 0,0 0 0,2 0 0,0 0 1,2 0-1,4 37 0,-1-27-225,1-1 0,2 0-1,0 0 1,2-1 0,2 0 0,23 47 0,-20-54-118,1-1 0,1-1 1,0-1-1,2 0 0,0-1 1,1-1-1,1 0 0,0-2 1,1 0-1,1-2 1,0 0-1,48 19 0,1-5-395,2-4-1,0-2 0,82 12 0,70-5-2981,-107-20 2001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3.31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6041,'25'33'120,"14"-6"-272,9-4-280,10-3-664,13-6 608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3.64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303 1 8362,'-13'6'279,"-20"8"438,0 1 0,1 2 0,-54 38 0,77-47-572,0 0 1,1 0-1,-1 0 1,2 1-1,-1 0 0,1 1 1,1 0-1,0 0 0,0 0 1,1 1-1,0 0 0,1 0 1,0 0-1,1 0 1,-4 23-1,5-11-84,1 1 0,2-1 0,0 0 0,1 0 0,1 0 0,1 0 0,2-1 0,0 1 0,1-1 0,1 0 0,1-1 0,1 0 0,1 0 0,22 31 0,-18-31-471,1 0 1,0 0-1,2-1 0,0-2 1,2 1-1,0-2 0,1-1 1,0-1-1,1 0 1,1-2-1,0 0 0,42 15 1,-45-22-358,0 0 0,33 4 0,43-6-596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7.07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2654 0 2505,'-16'9'-113,"0"-1"1,-1-1 0,1-1 0,-1 0 0,0-1 0,-1-1-1,1 0 1,-24 1 0,-17-1 871,-68-3 0,-127-16 2446,-173 1-473,257 25-2678,1 7 0,1 8 0,2 7-1,-319 108 1,434-122-58,1 3 1,2 1-1,-60 39 0,89-50-226,0 1 0,0 1 0,2 1 0,0 0 0,0 1 0,2 1 0,0 0 0,1 1 0,0 1-1,-12 25 1,18-26-101,0 1-1,-7 32 0,13-49 311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3.83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9978,'11'60'1176,"5"-12"2321,26-12-3441,15-8-24,30-12-96,18-11-208,34-14-1128,11-3 888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3.83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1450 3713,'7'4'243,"-1"0"1,1-1 0,0 1-1,0-1 1,0-1 0,0 0-1,1 1 1,-1-2-1,1 1 1,14 0 0,83-4 1358,-90 1-1415,69-7 880,145-32 0,77-42-615,-126 28-461,-3-8 0,-3-7 1,-3-7-1,-4-9 1,-3-6-1,165-123 1,-175 98-811,-6-7 1,211-224-1,-262 238-159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4.15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473 63 2521,'28'-18'264,"1"0"464,-5 4-400,0 3 160,-14 9 112,-4 6-16,-12 16-272,-10 8-192,-18 22-280,-8 12-120,-17 23-128,-6 14-24,-12 28 152,-6 9 104,-19 21-512,-8 2 504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4.50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1 187 1952,'119'-85'112,"-11"-17"64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4.90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60 431 6929,'0'0'2,"0"1"-1,-1-1 1,1 0-1,0 1 0,-1-1 1,1 0-1,0 1 1,-1-1-1,1 0 0,0 1 1,-1-1-1,1 0 1,0 1-1,0-1 0,0 1 1,-1-1-1,1 1 1,0-1-1,0 1 0,0-1 1,0 1-1,0-1 1,0 0-1,0 1 0,0-1 1,0 1-1,0-1 1,0 1-1,0-1 0,0 1 1,0-1-1,1 1 0,-1 0 1,16-2-50,25-15 155,510-385-5987,-522 383 5704,-28 17 199,1 0 0,-1 0 0,0 0 1,0 0-1,1 1 0,-1-1 0,0 0 1,1 1-1,-1-1 0,1 1 0,-1 0 1,1-1-1,-1 1 0,1 0 0,-1 0 1,4 0-1,-6 1 27,0 1 1,0-1-1,0 1 1,1-1-1,-1 1 0,-1-1 1,1 0-1,0 0 0,0 0 1,0 1-1,-1-1 1,1 0-1,0-1 0,-1 1 1,-1 1-1,-3 2 87,-63 53 53,3 4 0,-76 88 0,-101 152-331,176-215 72,-40 50-32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5.30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1 852 3329,'30'0'688,"18"-10"608,14-10-240,29-13-375,12-8-153,16-13-208,1-4-88,3-4-144,5-4-40,17-10-24,8-8-152,2-19-880,-1-9-881,-8-21 969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5.54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187 139 5577,'-18'13'882,"2"1"-1,-1 1 0,2 1 1,-26 32-1,24-24-968,1 0 1,1 0-1,-14 32 0,27-52-720,2-4 762,0 0 0,0 1 0,0-1 0,0 0 0,0 0 1,0 1-1,0-1 0,0 0 0,0 0 0,0 1 0,0-1 0,0 0 1,0 0-1,1 1 0,-1-1 0,0 0 0,0 0 0,0 1 1,2 0-315,11-6-526,19-18 98,194-192-501,-146 135 666,-21 20 330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5.70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391 0 1256,'-20'18'120,"-13"26"192,-8 13-312,-14 20 104,-6 4 16,4 10 40,2-2-48,16-2-600,9-7 360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5.93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744 0 3913,'-55'45'-16,"-12"19"-128,-6 7 8,-5 16 48,-4 7 72,2 20 16,0 8 0,2 11-120,-2 4-368,9-4 312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6.80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252 0 5857,'-46'36'504,"2"12"265,5 5-265,5 11-256,6 5-120,3 9-40,5 8-32,10 3-160,4 3-240,17-7-969,8-3-719,17-18 1048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7.400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2532 79 8074,'-21'-12'206,"-2"1"0,1 1-1,-1 1 1,-1 0 0,0 2 0,0 1 0,0 1 0,-1 1 0,-35 0 0,-27 2-225,-115 13 1,168-8 116,-337 30 595,-404 89 0,665-98-381,-170 62-1,250-76-439,2 3 0,-1 0 0,1 1 0,1 2 0,1 1 0,0 1 1,1 1-1,1 1 0,1 2 0,-37 43 0,51-52-331,1 1 0,0 0 0,0 0 1,-8 28-1,-12 58-1001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7.0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199 1 7666,'-28'3'120,"5"6"-136,3 9 64,-3 19 288,-5 7 120,1 19 144,4 6-48,7 13-216,6 8-168,17 11-568,9 9-488,19 13 464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0.04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122 1 3577,'-52'44'-168,"8"2"-200,19-14 128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7.97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0 940 1792,'6'2'132,"1"0"-1,-1 0 1,0 0-1,1-1 1,-1 0-1,1 0 0,-1-1 1,1 0-1,0 0 1,-1 0-1,1-1 1,-1 0-1,1 0 1,-1-1-1,11-3 0,3-2 331,0-2 0,0 0 0,27-18 0,29-22-552,-2-4 0,-3-4 0,-3-2 0,65-72 0,-55 44-142,-3-4 0,106-168 0,-122 156-140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8.38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367 0 2921,'-8'28'400,"0"4"384,-1 2-200,0-2-248,-2 4-96,-3 3-144,-2 5-64,-9 11-32,-5 2-16,-9 5-40,-2 4-24,-7 8-272,-5 3-368,-2 3 424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8.71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0 178 808,'14'0'168,"1"0"184,2-4 160,-1 1 129,4-3 199,1 1-32,8-4-128,2-2-104,9-5-328,0-1-120,8-6-272,-1 0-200,2-8-712,-3 1 608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8.99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8 165 3641,'-7'25'216,"7"-11"224,3 1-432,6-12 72,3-3 48,8-9 56,5-5 8,9-13-80,5-1-80,5-7-240,4-3-144,0 1-624,-2 3 544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9.2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95 952,'18'-3'304,"3"-5"272,2 0-15,2-3-161,4-2-176,3 3-192,0 3-32,-1 1-80,3-1-168,4-2-489,2-3 441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0.11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1216,'7'37'-64,"16"-7"152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0.47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 0 6241,'-7'34'376,"9"-4"409,9 5-609,13 1 24,8 3-32,18 0-64,10 2-80,19-6-232,6-3-192,11-5-601,5-2-583,2-4 864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0.77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60 1 7882,'-31'39'360,"7"-5"80,20 3 64,8-1 56,24 3-16,9 7-48,18 2-224,13 0-56,21-4-128,6-5-160,33-10-464,9-6-272,7-9-712,0-3-529,-13-4 1169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7.99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158 0 9506,'-74'94'192,"26"33"-520,16 14-296,29 16-712,9 5-489,17-3 969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1.64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17 0 4009,'-14'9'448,"12"14"632,5 4-256,15 7 297,9 6-17,12 14-136,9 6-152,14 9-368,5 4-168,22-2-416,14-9-144,20-14-296,3-9-208,0-17-784,-7-5 904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1.93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8386,'30'57'280,"17"-13"136,13 3-152,18 1 120,9 3 0,21 4-112,13-2-128,14-5-240,2-3-248,-6-13-848,-5-7-857,-3-11 1073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3.49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28 0 4425,'-4'11'352,"-19"9"624,25 6-56,1 15 345,3 9 55,-1 21-208,6 7-224,10 14-351,7 1-169,26 3-272,10-2-136,31-6-529,12 3-487,19-4-1232,7-2 1208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3.93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4585,'34'60'560,"-15"10"552,43 4 33,16-3-249,4-3-216,46-8-512,-32-5-208,3-11-1592,4-8 1135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8.25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17 4049,'2'-1'146,"-1"-1"0,0 1 0,0 0 0,1-1 0,-1 1 0,1 0 0,-1 0 0,1 0 0,-1 0 0,1 1 0,0-1 0,-1 0 0,1 1 0,0-1 0,0 1 0,-1-1 0,1 1 0,0 0 0,0 0 0,0 0 0,0 0 0,-1 0 0,1 0 0,0 0 0,0 1 0,0-1 0,-1 1 0,1-1 0,0 1 0,0 0 0,2 1 0,5 3 45,0 0 0,0 0 0,0 0 0,11 11-1,14 15 70,-1 2-1,-2 0 0,-2 3 0,0 0 0,-3 2 1,26 47-1,-4 8-226,61 159 0,48 265-1141,-71-213-1812,-47-181 1841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8.73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 25 3025,'-9'-24'4433,"20"38"-3577,1 7-176,8 18-384,3 13-224,4 22-344,3 13-136,-2 13-408,-1-1-145,-4-8-183,-2-6-216,-3-5 816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9.08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15 3553,'0'-14'2528,"9"23"-1527,5 19-145,4 13-128,8 21-264,3 2-120,3 10-520,0 1-304,-2-7-936,-2 1 775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0.0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0 162 3577,'9'-16'312,"9"-4"232,14-3 168,5 0 72,14 0 264,10 5 9,13 4-137,8 2-120,9 6-432,1-1-352,8 7-664,-1 9-312,6 14-993,-2 7 1033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0.5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1 100 3585,'59'-30'864,"-3"3"1024,5 9-967,-4 4 95,3 7-112,4 4-64,3 4-200,4 3-128,8 3-296,2 0-96,5 2-80,-3-2-16,-3 2-120,-5 2-296,-8 6-1272,0 8 1048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1.0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93 7194,'42'-9'192,"45"-7"-48,-32 2 32,6-1 184,1 5 72,9-1 120,4 4-32,3 2-152,5-1-104,-5 8-680,-3 3-632,-13 10 568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8.350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64 1 9026,'-18'34'360,"-28"9"296,56 22-744,16 8-72,15 10-184,10 1-104,20-4-296,10-6-168,23-16-441,12-16-663,10-28 1152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1.4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0 882 5017,'24'-46'1245,"1"1"0,2 2-1,55-67 1,-21 39-766,79-69-1,-84 90-389,3 2-1,2 3 1,2 3-1,1 2 1,71-31-1,-82 47-575,1 2-1,1 3 1,0 2-1,1 2 1,1 3-1,0 3 1,67-4-1,-24 16-695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3.11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29 0 2232,'-2'38'-16,"33"20"161,-5 6 551,-3 11 320,-1 5 72,-10 9-312,-5 6-192,-14 10-280,-9 2-95,-16 15-698,-7 11-1103,-14 24 944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3.59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170 0 2633,'3'14'408,"1"4"608,-1 2-288,-1 6 64,-2 6-120,-4 6-192,-4 9-320,-3 7-64,-9 11-160,-3 8-208,-10 18-480,-5 5-216,-6 10 448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4.15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0 134 4769,'16'-43'584,"0"8"384,-1 6-55,-7 13-145,0 5 728,-8 20-680,0 16-176,-2 11-128,-2 21-328,-1 10-95,-2 25-402,0 10-383,3 9-1368,2-4 1176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8.7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2088,'16'30'232,"-7"20"417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9.1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65 11626,'16'-23'489,"16"3"359,33 8-968,17 5-8,21 5-80,5 4-8,4 8 88,0 6 104,0 9 40,2 7 8,-3 14 8,0 11-24,-17 20-344,-9 11-321,-25 10-823,-14 0-432,-24-4-257,-19-2 945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9.6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95 4 8418,'93'-4'940,"96"8"1,-162-2-918,1 2 0,-1 0 0,0 2 0,0 1 0,-1 1 0,0 1 0,0 1 0,27 16 0,-44-21-41,-1 0 0,0 1 0,-1 0 0,1 0 0,-1 0 0,0 1 0,-1 0 0,1 1 0,-1 0 0,-1 0 0,0 0 0,0 0 0,0 1-1,-1 0 1,0 0 0,-1 0 0,0 0 0,-1 0 0,3 19 0,-4-14-77,0 0 1,-2 1-1,0-1 0,0 0 1,-1 0-1,-1 0 0,-1 0 0,0 0 1,0 0-1,-2-1 0,1 0 1,-2 0-1,-8 13 0,-5 4 14,-2-1-1,-1 0 1,-1-2 0,-1-1-1,-35 28 1,-152 106-190,174-134 150,16-10 25,-5 5-223,-1-1-1,-1-2 1,0-1 0,-1-1-1,-1-1 1,-35 10 0,46-23-228,32-14 480,36-16 366,-20 18-143,0 1-1,1 1 1,0 1-1,0 1 1,1 2-1,-1 1 1,1 2-1,0 0 1,0 2-1,-1 2 1,1 0 0,-1 2-1,1 1 1,42 15-1,-47-11-231,0 0 0,-1 1 0,-1 2 0,0 0 0,0 2-1,-2 0 1,25 22 0,-30-21-385,0 1 0,0 0-1,-2 1 1,0 1 0,-1 0 0,-1 0-1,-1 2 1,16 39 0,-10-17-441,2-1 466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9.96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178 1 12619,'-35'3'152,"4"17"-536,3 7-184,3 13 63,-2 7 161,8 8 488,6 1 136,15 8 65,11 4-81,19 5-232,8 0-88,19 1-281,5-1-231,12 0-704,6 0-672,9-8 1047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0.24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521 0 10242,'-36'11'-16,"0"1"0,1 3 0,1 0 0,0 2 0,1 2 0,1 1 0,1 1 0,1 1 0,-45 45 0,60-53 98,2 1 0,0 0 0,0 1 0,2 0 0,0 1 0,1 1 0,0 0 0,2 0 0,0 0 0,1 1 0,1 1-1,0-1 1,2 1 0,0-1 0,2 1 0,0 1 0,1-1 0,1 0 0,4 32 0,2-20-236,1 0 0,2-1 0,1 0 0,2-1 0,1 0 0,1 0 0,2-2 0,1 0 0,0-1 0,3 0 0,37 40 0,-16-26-257,1-1 0,2-2 0,2-3 0,2-1 0,88 47 0,-36-32-227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0.39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88 0 9194,'-41'4'552,"14"-2"-144,10-2-1440,15 3 520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39.27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1 344 1672,'41'-4'592,"2"-2"681,2-2-177,5 0-408,4-4-192,5-2-352,2-1-80,1-2-48,0-3 0,-5-5-8,-3-1 0,-9-10-16,-5 0 0,-6-5-112,-6 1-392,-4 4 344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8.66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0 7634,'0'18'152,"16"15"-152,14 4 32,20 3 40,8 1-8,16-7 0,5-3-16,13-7-32,11-3-72,13-5-392,4-5-281,0-8-951,-7-5 904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0.75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548 40 9882,'-24'-9'292,"0"1"-1,-1 1 1,-39-6 0,53 12-462,-1 0 0,0 1 0,0 0 0,0 1 0,1 1 1,-1 0-1,0 0 0,1 1 0,-1 1 0,-10 5 1,1-1 288,1 2 1,0 1-1,1 0 1,0 2-1,1 0 1,0 1-1,1 0 1,1 2-1,0 0 1,-17 22-1,27-29-141,-1 0 0,1 1-1,1 0 1,0 0 0,0 0-1,1 1 1,0-1 0,1 1-1,0 0 1,1 0 0,0 0 0,1 1-1,0-1 1,0 0 0,1 1-1,1-1 1,0 0 0,1 0-1,0 0 1,0 0 0,2 0-1,5 15 1,1-5-307,1 0 0,2-1 1,-1 0-1,2-1 0,1-1 0,0 0 0,2-1 1,0-1-1,37 28 0,-13-14-396,2-3 0,1-1 0,75 31 0,-83-42 589,1-2-1,1-1 1,0-2-1,0-2 1,1-2-1,0-1 1,0-2-1,0-1 1,1-2-1,73-11 0,-26-7-75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0.9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533 3 5737,'-24'-2'626,"0"1"0,0 1-1,0 1 1,0 2-1,0 0 1,0 1 0,1 1-1,0 1 1,0 2 0,-41 18-1,47-18-532,0 1 0,1 1-1,0 1 1,0 0 0,1 1-1,1 0 1,0 1 0,0 1-1,2 0 1,0 1 0,0 0 0,2 1-1,0 0 1,-9 20 0,16-31-75,0 1 0,1 0-1,0-1 1,0 1 0,1 0 0,-1 0 0,1 0 0,1 0 0,-1 0 0,1 0 0,0 1 0,0-1 0,1 0 0,0 0 0,0 0-1,0 0 1,1 0 0,0 0 0,0-1 0,0 1 0,1 0 0,0-1 0,0 0 0,0 0 0,8 10 0,-3-8-71,1 1 0,-1-1 1,2 0-1,-1-1 0,1 0 0,0-1 1,0 0-1,0 0 0,1-1 1,-1 0-1,1-1 0,0-1 0,16 3 1,17 0-371,1-2 0,-1-2 0,1-2 1,62-9-1,-24-3-1333,116-35-1,-114 21 872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1.3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11 10514,'2'6'-28,"-1"0"0,1-1 0,0 1-1,1 0 1,-1-1 0,1 1 0,0-1-1,0 0 1,1 0 0,0 0 0,0-1-1,0 1 1,0-1 0,1 0 0,-1 0 0,1 0-1,0-1 1,0 0 0,1 0 0,-1 0-1,1-1 1,-1 1 0,9 1 0,13 4-496,0-2 0,1-1 0,51 3 0,-59-6 609,69 3-593,131-7 0,-138-5-912,-1-4 1,1-3-1,125-40 0,-146 33 1056,48-14 1005,-40 29 10806,-82 27-9649,9-15-806,3-3-917,0 0 0,0 0 0,1 0 0,-1 1 0,1-1 0,-1 0 0,1 0 0,0 1 0,0-1 0,0 0 0,1 1 0,-1-1 0,1 0 0,0 0 0,0 0 0,0 1 0,0-1 0,0 0 1,1 0-1,0-1 0,-1 1 0,1 0 0,0 0 0,5 4 0,2 4-60,2 0 1,0 0-1,0-1 1,14 9-1,-4-5-275,0-1 0,1-2 0,0 0-1,1-1 1,1-1 0,-1-2-1,1 0 1,0-1 0,1-2-1,33 3 1,104 5-744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1.67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1 376,'8'1'71,"0"0"-1,-1 1 1,1 0 0,-1 0 0,1 1-1,-1 0 1,0 0 0,1 1-1,-2 0 1,1 0 0,0 1-1,9 9 1,-3-1 381,0 1 0,-1 1 0,-1 0 0,12 20 0,-17-27-379,0 0 0,0 0-1,1 0 1,0-1-1,1-1 1,-1 1-1,1-1 1,1 0-1,-1-1 1,1 0-1,0 0 1,0-1 0,14 5-1,14 2 236,1-1 0,48 5-1,-46-8 255,48 14-1,-69-15-372,0 2-1,-1 0 0,0 2 0,-1 0 0,0 0 0,24 21 1,82 87 1040,-88-82-1150,1-1 0,46 34 0,-51-46-185,2-1-1,1-2 1,1-1 0,0-2 0,2-1 0,-1-2 0,2-2-1,0-1 1,0-2 0,1-2 0,0-1 0,0-2 0,0-2-1,77-5 1,-58-2-149,-1-3 0,0-3 0,-1-2 0,0-2 0,-1-3 0,84-40 0,-77 23-223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1.87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593 0 6481,'-49'10'824,"0"2"-1,2 1 1,-1 3-1,2 2 0,-69 37 1,98-45-631,-1 2-1,2 0 1,-1 0 0,2 1 0,0 2 0,0-1-1,1 1 1,1 1 0,1 1 0,0 0-1,1 0 1,1 1 0,0 0 0,2 1 0,0 0-1,-5 22 1,8-25-50,2 0 0,0 1-1,1-1 1,1 0 0,0 1 0,1-1-1,1 1 1,0-1 0,2 1 0,0-1-1,0 0 1,10 26 0,-4-22-54,1 0 1,0 0 0,1-1-1,1 0 1,1 0-1,1-2 1,1 0-1,30 28 1,-1-8-130,1-2 0,1-3 1,2-1-1,1-3 0,80 34 0,-19-19-667,187 48 1,-167-61-5,2-6-1,0-6 1,2-6 0,-1-5 0,1-7 0,-1-5 0,152-25-1,-66-11-177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2.13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11739,'11'36'696,"14"6"1032,23 5-2048,10 0-56,19-2-96,6-1 48,22-5 192,10-1 128,13-10-160,9-3-225,7-13-375,7-3-336,3-7-656,-3-2-281,-16-7 1105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3.28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48 1 3233,'3'3'308,"0"1"-1,0-1 1,0 1 0,-1 0 0,1 0 0,-1 0 0,0 0-1,0 0 1,-1 0 0,1 1 0,-1-1 0,0 1 0,0-1 0,0 1-1,-1-1 1,0 1 0,0-1 0,0 1 0,0-1 0,-2 8-1,-2 11 214,-1 1 0,-14 40 0,8-31-40,1 1-55,2 0 0,1 1-1,-5 67 1,12-82-321,1-1 1,0 1-1,1-1 0,1 0 0,1 0 0,1 0 1,1 0-1,14 33 0,-4-21-136,2-1 0,1 0 0,2-2 0,0 0 0,2-1 0,1-2 0,1 0 0,1-2 0,1 0 0,1-2 0,1-1 0,60 31 0,-39-27-177,1-2 0,1-2 1,1-3-1,0-2 1,1-2-1,1-2 0,84 4 1,-66-12-840,1-4 0,-1-4 1,1-2-1,-2-4 0,121-33 1,-90 11-456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3.48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113 0 4825,'-9'6'286,"0"1"-1,0 0 1,1 1-1,0 0 1,1 0 0,0 0-1,0 1 1,1 0 0,0 1-1,0-1 1,1 1-1,1 0 1,-1 1 0,2-1-1,-1 1 1,1-1-1,1 1 1,0 0 0,1 0-1,0 0 1,0 0-1,1 0 1,1 0 0,0 0-1,0 0 1,1 0 0,1 0-1,0 0 1,0 0-1,1-1 1,0 0 0,1 0-1,0 0 1,1 0-1,0-1 1,9 12 0,8 7-123,2-1 0,0 0 0,2-2 0,1-1 0,53 35 0,-9-14 116,108 50 0,-46-38-1496,3-6 0,2-6 0,207 38 0,-183-52-354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5.5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3409,'47'11'128,"26"3"24,13 0-152,13 0-48,4 2 16,9 6 56,7 1 64,16 7 32,2 2 16,10-2-552,2-7 328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6.36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6 11634,'111'-5'449,"-2"6"263,74 31-888,10 16-160,20 30-128,8 11 7,13 21 185,11 8 72,5 24-120,3 16-120,8 19-408,-7 10-360,-11-8 720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38.96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0 1 5481,'0'21'592,"17"4"1065,15 4-1513,28 4 40,8 1-40,15-4-96,4-4 8,8-6 0,9-2 8,9-10-24,5 0-64,1-8-336,-7 0-344,-5-3-1353,-8-2 1193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6.76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10962,'142'39'400,"41"4"121,-2 24-689,2 15-25,-14 21 1,-8 11 40,-24 17 56,-9 9-312,-16 18-1128,-14 4-1233,-38 10 1425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7.08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72 10906,'76'-32'512,"22"12"113,10 4-697,15 13-593,-4 10-111,-2 23 48,2 18 192,-5 35-152,-9 22-1073,-17 37 1073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8.19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1 130 9194,'23'-19'592,"2"-3"632,5 1-856,16 3-64,9 1 9,13 2 47,8 3 56,20 7 48,9 5-8,14 17-184,3 14-112,3 22-144,-3 11-48,4 23-288,4 9-216,-2 19-608,-4 8-625,-14 17 1001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8.47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7506,'124'9'264,"8"11"32,-1 19-408,0 5-216,-5 11-361,-3 6-239,-16 1 456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4.64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10794,'23'10'312,"20"10"-112,14 3-24,24 9 105,15 7-49,21 14 32,10 9-24,11 22-88,6 12-80,17 26-240,5 8-104,-1 21-216,-5 3-89,-9 15-471,-2 5-888,-12 11 1160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5.1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8218,'92'6'392,"-21"8"-152,18 20 296,5 7 64,16 15-152,11 14-64,3 20-240,-1 17-336,-11 28-2064,-9 16 1536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5.57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2 6513,'103'-1'-808,"42"22"384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4.65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0 357 5449,'30'38'320,"15"-19"368,33 1-1384,13-4-240,19-9 32,5-5 336,20-13 952,16-9 392,21-12 128,13-8-120,30-10-456,7-7-264,16-14-712,10-7-688,-4-22 696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2.33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24 1 4185,'-18'12'592,"13"6"512,6 3-88,19 4-375,7 2-25,19 1-16,9-1-32,19-4-192,10-5-168,17-11-352,7-7-72,17-16-232,4-6-208,10-19-1177,-1-8 1073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2.84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202 847 4201,'-18'0'412,"-1"1"0,1 1 0,0 0 0,0 1 0,-24 7 0,39-9-361,-1 0 1,1 0-1,-1 0 0,1 1 0,-1-1 1,1 1-1,0 0 0,0 0 0,0 0 0,0 0 1,0 0-1,0 1 0,0 0 0,1-1 1,0 1-1,-1 0 0,1 0 0,0 0 1,0 0-1,1 1 0,-1-1 0,1 0 1,-1 1-1,1 0 0,0-1 0,0 1 0,1-1 1,-1 1-1,1 0 0,0-1 0,0 1 1,0 0-1,1 5 0,1-2-14,0-1 0,0 0 1,1 0-1,0 0 0,0 0 0,0 0 0,1 0 0,-1-1 0,1 0 1,1 0-1,-1 0 0,1 0 0,0-1 0,0 0 0,0 0 0,1 0 1,9 5-1,9 4-245,1-1-1,47 17 1,-28-16 32,1-2-1,0-2 1,0-2 0,1-2-1,0-2 1,0-2 0,0-1-1,0-3 1,62-12 0,-3-6-347,0-5 0,189-73-1,-263 87 489,-1-2 0,0-1 0,-1-2-1,-1-1 1,-1-1 0,0-1 0,-1-1-1,42-46 1,-55 53 283,-1-1 0,-1-1 0,0 0 0,-1 0 0,-1-1 0,0 0 1,-1 0-1,-1-1 0,-1 0 0,-1-1 0,0 1 0,-1-1 0,-1 0 0,-1 0 0,-1 0 0,-2-36 0,0 40 3,-1 1 1,-1-1 0,0 1-1,-1-1 1,0 1-1,-1 0 1,-1 0-1,-14-24 1,16 32-160,0 0 0,-1 0 0,0 0 0,0 0 0,0 1 0,-1 0 1,0 0-1,0 0 0,0 1 0,-1 0 0,1 0 0,-1 0 0,0 1 0,0 0 1,0 1-1,-1 0 0,1 0 0,-14-2 0,-34 0 401,51 4-480,0 0 0,1 0 0,-1 0-1,0 1 1,0 0 0,0-1-1,0 1 1,0 0 0,1 1-1,-1-1 1,-5 4 0,9-5-19,0 0 1,-1 0-1,1 0 1,0 1 0,0-1-1,-1 0 1,1 0 0,0 1-1,0-1 1,-1 0-1,1 0 1,0 1 0,0-1-1,-1 0 1,1 1 0,0-1-1,0 0 1,0 1-1,0-1 1,0 0 0,0 1-1,0-1 1,0 0-1,-1 1 1,1-1 0,0 0-1,0 1 1,1-1 0,-1 0-1,0 1 1,0-1-1,0 1 1,0-1 0,0 0-1,0 1 1,0-1 0,0 0-1,1 1 1,-1-1-1,0 1 1,18 9-148,24 1-82,6-9 97,-1-2-1,1-3 0,0-1 0,-1-3 0,50-13 0,-46 10 34,49-11-564,-1-4 1,-2-4 0,130-58 0,-88 18-76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0.05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2601 1 4569,'-24'2'595,"-1"0"0,1 2 0,0 1 1,-38 12-1,11-2-396,-564 108 986,-42 11-99,192 20-808,366-112-293,2 4 1,-139 88-1,207-115-137,2 0-1,0 2 1,-47 48 0,68-62-24,-1 0 1,1 0-1,1 1 1,-1 0 0,1 1-1,0-1 1,1 1 0,0 0-1,1 0 1,0 0-1,0 0 1,1 1 0,0-1-1,0 1 1,1-1-1,1 1 1,0 19 0,2-18-40,1 0 0,0 0 1,1 0-1,6 12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3.37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991 1 5785,'-115'39'207,"0"5"0,3 5-1,3 5 1,-161 104 0,245-141 154,0 1 0,2 2 0,0 0 0,1 1 0,1 1 0,-28 37 0,38-43-276,1 0 1,1 1-1,0 0 0,1 0 0,1 1 1,1 0-1,1 0 0,0 1 0,1 0 0,1 0 1,-1 30-1,3-29-147,2-1 1,0 1-1,2-1 1,0 0-1,1 0 1,1 0-1,0 0 1,2-1-1,0 0 0,1 0 1,1 0-1,0-1 1,1-1-1,14 18 1,-10-18-49,1 0 1,0-1-1,1 0 1,1-1-1,0-1 1,1-1-1,0 0 0,1-2 1,0 0-1,1-1 1,0 0-1,35 8 1,0-5 129,0-2 0,1-2 0,0-4 0,86-2 0,227-32-25,-349 27-4,35-3 40,283-37-121,-249 27 544,152-46 1,-227 57-351,75-29 774,-83 31-862,1 0 0,-1 0-1,1-1 1,-1 0 0,0 0 0,0-1 0,-1 0 0,0 0-1,0 0 1,6-7 0,-11 11-12,1 0-1,-1 1 1,1-1-1,-1 0 1,0 0-1,1 0 0,-1 0 1,0 0-1,0 0 1,1 0-1,-1 0 1,0 0-1,0 0 1,0 0-1,0 0 1,0 0-1,0 0 1,-1 0-1,1 0 1,0 0-1,0 0 1,-1 0-1,1 0 0,-1 1 1,1-1-1,-1 0 1,1 0-1,-1 0 1,1 0-1,-1 1 1,0-1-1,1 0 1,-1 1-1,0-1 1,0 0-1,1 1 1,-1-1-1,0 1 1,0-1-1,0 1 1,0-1-1,0 1 0,0 0 1,0 0-1,0-1 1,0 1-1,0 0 1,0 0-1,0 0 1,0 0-1,0 0 1,-1 0-1,2 1 9,-1 0 0,1 0 0,0 0 0,0 0 0,0 0 1,0 0-1,0-1 0,0 1 0,0 0 0,0 0 0,0 0 0,0 0 0,0 0 0,1 0 0,-1 0 0,0-1 0,1 1 0,-1 0 0,0 0 0,1 0 0,-1-1 0,1 1 0,-1 0 0,1 0 1,0-1-1,0 2 0,7 6 66,1 0 0,-1 0 0,1-1 1,1 0-1,-1 0 0,1-1 1,0 0-1,1-1 0,-1 0 1,13 3-1,117 32 248,-135-39-318,53 10-47,-1-2 0,2-3 0,-1-2 0,1-3 1,-1-3-1,0-2 0,1-3 0,71-17 0,48-23-385,219-88-1,-346 116 302,71-26-823,-14-3 349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3.50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50 1 2449,'-49'9'48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4.5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428 413 7994,'-25'-4'70,"0"2"1,0 0 0,-1 2 0,1 1-1,-1 0 1,-33 8 0,44-6 108,1 1 1,0 0 0,0 1-1,0 0 1,0 1-1,1 1 1,0 0 0,0 1-1,1 0 1,0 1-1,0 0 1,-11 13 0,19-19-205,1 0 0,0 0 0,1 1 0,-1-1 0,1 1 0,-1 0-1,1 0 1,0 0 0,1 0 0,-1 0 0,1 0 0,-1 0 0,1 1 0,0-1 0,1 0 0,-1 1 0,1-1 0,0 1 0,0-1 0,0 0 0,1 1 0,1 7 0,1-6-70,0 0-1,0 0 0,0 0 1,0 0-1,1 0 0,0-1 1,0 0-1,1 0 1,-1 0-1,1 0 0,0-1 1,1 0-1,-1 0 1,11 6-1,8 3 29,0-2 0,1-1 0,0-1 0,0 0 1,1-2-1,0-2 0,1 0 0,31 1 0,15-2 47,130-11-1,103-28-319,-258 26-546,0-2 0,-1-2 0,-1-2 1,55-25-1,-86 33 661,-1-1 0,0-1-1,0 0 1,20-18 0,-29 23 489,-1 0 0,0-1 1,0 1-1,0-1 1,0 0-1,-1 0 0,0 0 1,0-1-1,0 1 0,-1-1 1,0 1-1,0-1 1,0 0-1,2-12 0,-4 17-158,0-1 0,1 0 0,-1 0 0,0 1-1,0-1 1,0 0 0,0 0 0,-1 0 0,1 1-1,0-1 1,-1 0 0,1 0 0,-1 1 0,0-1-1,0 0 1,1 1 0,-1-1 0,0 1 0,0-1-1,0 1 1,-1-1 0,1 1 0,0 0 0,0-1-1,-3 0 1,1 1-40,0-1 0,1 2-1,-1-1 1,0 0 0,0 1 0,0-1-1,0 1 1,0 0 0,0 0 0,0 0-1,0 0 1,0 1 0,-6 1-1,-3 1-42,0 1-1,0 0 0,1 1 1,-1 0-1,1 1 0,-12 8 1,15-8-14,-1 1 0,1 0-1,1 0 1,-1 1 0,1 0 0,1 1 0,0-1 0,0 1 0,-9 19 0,13-24-7,0 1 0,0-1 1,1 1-1,-1 0 0,1 0 0,0 0 1,1-1-1,-1 1 0,1 0 1,0 0-1,0 0 0,1 0 1,-1 0-1,1 0 0,0 0 0,0 0 1,1-1-1,-1 1 0,1 0 1,0-1-1,1 1 0,-1-1 1,6 7-1,-1-3 18,1 0 1,0 0-1,1-1 1,-1-1-1,1 1 1,1-1-1,-1-1 1,1 0-1,0 0 0,0-1 1,0 0-1,12 2 1,14 3 64,1-2-1,48 4 1,10-4 0,0-5 0,0-4 0,121-18 0,277-79-142,-394 72-202,-2-4 1,-1-4 0,-2-4-1,-1-5 1,-3-3 0,102-72-1,-168 103 288,-2-1 0,1-1-1,-2-1 1,22-25 0,-37 36 21,1 0 1,-1 0 0,-1-1 0,1 0 0,-1 0-1,-1 0 1,0-1 0,0 1 0,-1-1 0,0 0-1,-1 0 1,0 0 0,-1-1 0,0 1 0,0-11 0,-1 18-207,-1-1 1,0 1 0,1-1 0,-1 0 0,-1 1 0,1 0 0,0-1 0,-1 1 0,0 0 0,0 0 0,0-1 0,0 1 0,0 1 0,-1-1 0,1 0 0,-1 1 0,0-1 0,1 1 0,-1 0 0,0 0 0,-1 0 0,1 0 0,0 0 0,0 1 0,-1 0 0,1-1 0,-1 1 0,1 1 0,-1-1 0,-5 0 0,-14-3 153,0 1 0,0 2 0,-38 1 0,43 0 573,3 0-166,1 1-1,0 1 1,0 0-1,0 0 1,-26 9-1,38-10-465,-1 0 1,1-1-1,0 1 0,0 0 0,0 0 0,0 0 1,0 1-1,0-1 0,0 0 0,0 1 0,0-1 1,1 1-1,-1 0 0,1-1 0,-1 1 0,1 0 1,-1 0-1,1 0 0,0 0 0,0 0 0,0 0 1,0 1-1,1-1 0,-1 0 0,0 0 0,1 1 1,0-1-1,-1 0 0,1 1 0,0-1 0,0 0 1,0 1-1,1-1 0,-1 0 0,0 0 0,1 1 1,0-1-1,-1 0 0,1 0 0,0 1 0,0-1 1,0 0-1,1 0 0,-1 0 0,0-1 0,2 3 1,34 36-1270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4.91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11867,'16'44'-305,"16"11"-743,28 4 304,15-3 120,19-2 392,11-3 120,7-10-1120,-2-2 848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5.45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122 6 8682,'-11'6'323,"1"1"0,-1 0 0,1 0 0,1 1 0,-1 1 0,1 0 0,1 0 0,0 1 0,-12 18 0,18-25-286,0 1-1,0-1 0,0 1 0,1 0 0,-1 0 0,1 0 1,0 0-1,0 0 0,1 0 0,-1 0 0,1 0 1,0 0-1,0 0 0,0 0 0,0 0 0,1 0 0,0 0 1,0 0-1,0 0 0,0 0 0,1 0 0,-1 0 1,1-1-1,0 1 0,0 0 0,0-1 0,1 0 1,-1 0-1,1 1 0,0-1 0,0-1 0,0 1 0,0 0 1,4 1-1,7 7-94,2-1 1,-1-1-1,1-1 0,1 0 1,0-2-1,0 1 0,0-2 1,24 5-1,149 16-357,-182-25 403,400 23-750,-327-25-29,0-3 0,160-29 0,-207 26 385,-23 6 362,0 0 0,0-1 0,0-1 0,-1 0 1,1 0-1,-1-1 0,0-1 0,0 1 1,14-10-1,-24 14 94,0 0-1,0 0 1,1 0 0,-1 0 0,0 0-1,1-1 1,-1 1 0,0 0 0,0 0 0,2-1 199,-2 1-200,0 0 1,0-1 0,0 1 0,0 0-1,1 0 1,-1-1 0,0 1 0,0 0 0,0-1-1,0 1 1,0 0 0,0 0 0,0-1-1,0 1 1,0 0 0,0-1 0,0 1 0,0 0-1,0-1 1,0 1 0,0 0 0,0 0 0,0-1-1,0 1 1,0 0 0,0-1 0,0 1-1,0 0 1,-1 0 0,0-2 299,1 2-300,-1 0 1,1-1 0,0 1 0,0 0-1,-1 0 1,1 0 0,0 0 0,0 0 0,-1 0-1,1 0 1,-1-1 0,0 1 23,0 0-1,-1 0 1,1 0-1,0 0 1,-1 0 0,1 0-1,0 0 1,-1 0 0,1 1-1,0-1 1,0 0 0,-1 1-1,1-1 1,0 1-1,0 0 1,-2 0 0,-1 3-72,-1 0 1,1 0-1,0 0 1,0 1 0,0 0-1,0 0 1,1 0-1,0 0 1,0 0-1,-4 10 1,6-12 9,0-1 0,0 1-1,0 0 1,1-1 0,-1 1-1,1 0 1,0 0 0,0-1 0,0 1-1,0 0 1,0 0 0,0 0-1,1-1 1,-1 1 0,1 0 0,0-1-1,0 1 1,0 0 0,0-1-1,1 1 1,-1-1 0,1 0 0,-1 1-1,1-1 1,0 0 0,2 2-1,5 4 11,0-2-1,1 1 1,-1-2-1,2 1 1,-1-1-1,0-1 0,1 0 1,0 0-1,18 3 1,16 2-29,48 2 1,43-1-306,0-7 1,1-5-1,-1-6 1,-1-6-1,0-6 1,-1-6-1,-1-6 1,149-56-1,-244 75 57,0-2 0,-1-2-1,-1-1 1,0-2-1,-2-1 1,0-2 0,-1-1-1,50-49 1,-19-1-545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5.57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139 25 3025,'-62'-18'152,"-15"11"400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5.6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36 1 3153,'-32'17'240,"29"1"184,13 2-176,29-3-264,13-1-48,17-8-248,9-8-168,9-13-513,0-8 545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5.89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1268 375 2449,'5'-17'79,"-1"0"1,0 0 0,-1 0-1,-1-1 1,0 1 0,-2-1-1,-1-21 1,0 31-27,-1 0 1,1 0-1,-1-1 0,-1 1 0,1 0 0,-2 1 0,1-1 1,-1 0-1,0 1 0,0 0 0,-1 0 0,0 0 1,0 1-1,-1-1 0,0 1 0,0 1 0,-9-8 1,-1 3 54,0 0 0,-1 1 0,0 1 0,-1 1 0,1 0 0,-1 1 0,-1 1 0,1 1 1,-1 1-1,-24-2 0,-11 2 276,1 2-1,-77 9 1,61 2-92,0 3 1,1 3-1,1 3 0,0 3 0,2 3 1,-111 58-1,157-73-257,0 1 0,0 0 0,1 2 0,0 0 1,-21 21-1,35-30-94,0 0 1,1 0-1,-1 1 0,1-1 1,0 1-1,0 0 1,0-1-1,1 1 0,0 0 1,0 1-1,0-1 1,1 0-1,-1 1 0,1-1 1,0 1-1,1-1 1,-1 1-1,1-1 1,0 1-1,1-1 0,-1 1 1,1-1-1,0 1 1,1-1-1,-1 0 0,3 6 1,3 3-189,1-1 0,0 0 0,0 0-1,2-1 1,-1 0 0,1-1 0,1 0 0,0-1 0,1 0 0,16 11 0,21 12-694,67 34 0,-8-14 338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6.29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 0 10402,'-2'8'-80,"0"-1"0,1 1 0,0-1 0,1 1 0,0-1-1,0 1 1,0 0 0,1-1 0,0 1 0,1-1 0,0 1 0,0-1-1,0 0 1,1 0 0,0 0 0,0 0 0,1 0 0,0-1 0,0 1-1,8 8 1,3 4 234,1 0-1,0-1 1,2 0 0,0-2-1,25 19 1,-9-13-155,1-1 0,1-2 1,1-2-1,1-1 0,0-1 1,1-2-1,0-2 0,60 8 1,30-3-135,170 0 0,-117-10-201,-167-6 274,0 1 1,1 1-1,-1 0 1,0 2-1,20 5 1,-31-7 68,0-1-1,0 1 1,-1 0 0,1 1-1,0-1 1,-1 1 0,0-1 0,1 1-1,-1 0 1,0 1 0,0-1-1,-1 0 1,1 1 0,-1-1-1,0 1 1,1 0 0,-2 0-1,1 0 1,0 0 0,-1 0 0,0 0-1,1 7 1,-1-7 12,0 1 1,-1-1 0,1 0-1,1 0 1,-1 0-1,0 1 1,1-1 0,0 0-1,0-1 1,0 1-1,1 0 1,-1-1 0,1 1-1,0-1 1,0 0-1,0 0 1,5 4-1,-3-5-7,0 0 0,-1 0 0,1-1-1,0 0 1,0 0 0,0 0 0,0 0-1,0-1 1,0 0 0,1 0-1,-1 0 1,0-1 0,0 0 0,0 0-1,7-2 1,14-4-877,46-18 0,-16-1 130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6.65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 1 14211,'-9'33'0,"9"-4"-656,43-4 96,31 0 424,20-1 32,32-4 144,15-2-8,27-15-160,15-6-168,22-20-561,11-8-639,20-13 824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0.340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2257 267 5481,'-19'-22'257,"0"0"-1,-2 2 1,0 1 0,-1 0-1,-1 2 1,-1 1 0,0 0-1,-1 2 1,-1 1 0,0 1-1,0 1 1,-2 1-1,-42-9 1,11 6 2,0 3 0,0 3 1,0 2-1,-1 3 0,-94 9 0,55 5-96,2 4 0,-171 50 1,133-20-143,-173 83 1,245-99-20,2 3-1,1 3 0,-67 52 0,107-73-15,2 0 0,0 2 0,0 0 0,2 1 1,0 0-1,1 2 0,1-1 0,1 2 0,1 0 0,1 0 0,0 1 0,-12 42 0,20-50-80,0-1 0,1 1-1,1-1 1,0 1-1,1 0 1,1 0-1,0-1 1,1 1 0,0-1-1,1 1 1,1-1-1,0 0 1,11 25-1,-5-20-272,0 0-1,1-1 0,1-1 0,0 0 0,1 0 0,1-1 0,0-1 0,29 23 0,67 33-872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9.33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32 1 6329,'-25'5'-444,"19"-1"-353,17 1-634,62 1 1379,-60-6 544,1 0 1,-1 1-1,1 1 0,-1 0 0,1 1 0,-1 1 1,0 0-1,22 9 0,23 21 408,65 51 1,1 1-764,-19-23-186,2-6 0,3-4 1,137 46-1,-92-49 50,302 55 1,-346-89-340,1-4 0,1-6 1,159-11-1,-123-9-604,0-7 1,153-42-1,-62-1 354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9.63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674 1 1176,'-32'0'74,"-1"1"-1,1 1 0,0 2 1,0 1-1,0 1 1,1 2-1,-1 2 0,2 0 1,0 2-1,-34 19 1,41-18 229,1 0 0,0 2 0,1 0 0,1 1 0,0 2-1,1 0 1,1 0 0,1 2 0,1 0 0,1 1 0,0 1 0,2 0 0,-13 28 0,20-36-201,2 1 0,-1-1-1,2 1 1,0-1 0,1 1-1,0 0 1,1 0 0,1 0-1,0 1 1,1-1 0,1 0-1,0-1 1,1 1 0,1 0-1,0-1 1,1 0 0,0 0-1,2 0 1,-1 0 0,12 16 0,5 5 8,2-1 1,1-1 0,1-2-1,1 0 1,2-2 0,39 29-1,-28-28-29,2-2 0,0-1 0,2-2 0,1-3 0,1-1 0,0-2 0,1-3 0,1-2 0,1-1 0,0-3 0,97 6 0,-52-12-267,1-5-1,-1-3 0,-1-5 1,1-4-1,138-38 0,-74 7-518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9.72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22 27 896,'-21'-27'8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9.82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4753,'1'49'80,"14"6"-80,17 11-48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0.11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8610,'16'25'296,"7"0"112,21 5-584,6 0-32,12-5 32,4-2 88,3-3 104,6-8 48,5-3-24,7-2-80,14-1-464,9-1-416,21-3-1049,1-2 1025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0.44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78 40 2160,'4'0'67,"33"-5"126,-36 6-153,0-1 0,0 0 0,0 0 0,0 0 0,0-1 0,0 1 0,0 0 0,0 0 0,0 0 0,0-1 1,-1 1-1,1-1 0,0 1 0,0 0 0,0-1 0,0 0 0,-1 1 0,1-1 0,0 1 0,0-1 0,-1 0 1,1 0-1,0 1 0,-1-1 0,1 0 0,-1 0 0,1-1 0,-2 0 70,0 1 0,0 0 0,0-1 1,-1 1-1,1 0 0,0 0 0,-1 0 0,1-1 0,-1 2 0,1-1 0,-1 0 1,0 0-1,1 0 0,-1 1 0,0-1 0,0 1 0,1-1 0,-1 1 1,0 0-1,0 0 0,-3 0 0,-42-3 2093,44 3-2029,-1 0-1,1 1 1,0-1-1,-1 1 1,1 0 0,0 0-1,0 0 1,-1 0-1,1 0 1,0 1-1,0-1 1,0 1-1,-4 3 1,6-4-151,0 0 0,0 0 1,1 0-1,-1 0 1,0 0-1,1 0 0,-1 1 1,1-1-1,-1 0 1,1 0-1,-1 0 0,1 1 1,0-1-1,-1 0 0,1 0 1,0 1-1,0-1 1,0 0-1,0 1 0,0-1 1,1 0-1,-1 0 1,0 1-1,0-1 0,1 0 1,-1 0-1,1 0 0,-1 1 1,1-1-1,0 0 1,-1 0-1,1 0 0,0 0 1,0 0-1,-1 0 1,1 0-1,0 0 0,0-1 1,0 1-1,0 0 0,2 0 1,9 9-18,0-1 1,0-1-1,1 0 0,0-1 1,0-1-1,1 0 1,22 7-1,9 0 0,55 9-1,27-4 25,229 4-1,131-33 192,-481 10-216,1182-95-1428,-1012 61-1913,-137 22 1687,-38 13 1628,-1 0 1,0-1 0,1 1 0,-1 0 0,0 0 0,1 0 0,-1 0 0,0 0 0,0-1 0,1 1 0,-1 0 0,0 0 0,0-1-1,1 1 1,-1 0 0,0 0 0,0-1 0,0 1 0,1 0 0,-1 0 0,0-1 0,0 1 0,0 0 0,0-1 0,0 1 0,0 0 0,0-1-1,1 1 1,-1 0 0,0-1 0,0 1 0,0 0 0,0-1 0,-1 1 0,1 0 0,0-1 0,0 1 0,0 0 0,0-1 0,0 1 0,0 0-1,0-1 1,-1 1 0,1 0 0,0-1 0,0 1 0,0 0 0,-1 0 0,1-1 0,0 1 0,0 0 0,-1 0 0,1 0 0,-1-1-1,-18-8-124,2 6 262,0 1-1,0 1 1,0 0-1,0 1 1,0 1 0,0 0-1,1 1 1,-1 1 0,0 1-1,1 1 1,0 0 0,-17 8-1,-16 19-476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0.5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1424,'48'71'312,"48"1"-48,25-1-64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6.31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8642,'43'15'128,"29"13"-392,14 6 168,19 1-40,10-3 8,25-10 32,22-10-352,30-17-1521,10-15 1289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6.92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0 157 7458,'84'1'248,"17"-6"-24,18-2-168,25 0-24,10-2-16,17-2 8,5 2-8,19-3-16,7-4-264,17-3-881,17-5-599,9-15 800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7.52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1380 8338,'124'-19'350,"-1"-4"0,194-65 0,230-118-243,-400 147 159,496-209-90,-18-45-550,-492 234-857,131-104 1,-90 41 249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0.63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942 0 10042,'-139'2'560,"7"9"561,14 34-1057,7 8 0,9 24-56,1 9 8,14 18-16,11 10 0,29 5 8,18-2-8,34-1-96,19-5-89,38-6-375,21 2-208,27-11-640,11-7-737,19-16 1257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8.2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1 141 2280,'46'-34'585,"-2"0"415,4-1-1304,7-3 368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8.55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80 7017,'0'28'193,"14"-3"95,43-9-921,14-5 129,21-9 64,8-2 240,8-9 216,7-4 56,24-10-368,8-7-392,13-11-736,7-5 672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18.13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1212 736,'150'-363'5700,"106"-109"-4604,-64 171-3652,-140 226 1805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18.55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0 935 2961,'36'-45'96,"3"1"40,10-11-16,6-2 160,9-10 184,0-8-32,2-3-88,-2-2-112,-6-2-240,5 2-64,2-7-536,5-1-416,10-8 536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19.03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1149 5313,'662'-570'5341,"-468"420"-6260,261-152 0,-367 247-213,-25 18-376,-5 3 581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19.4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1272 3921,'244'-183'3877,"7"-5"-2150,-175 126-1526,3 4 0,2 4 1,119-60-1,166-84-186,16-9-1193,-90 46-2373,-218 114 2736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19.8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1022 1560,'240'-150'2727,"-117"70"-1366,174-84-1,269-74-1529,-22 10-913,-280 97 450,-201 100 420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0.27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0 944 3329,'95'-60'1530,"2"4"1,129-54-1,107-31-1060,213-80 145,-132 88-2457,155-56-1759,-485 156 2776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0.58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0 361 192,'75'-25'376,"12"-3"112,18-6 192,5-3 105,7-4-225,2-2-96,2 1-176,3 3-136,-1 3-704,-6 1 392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2.06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74 0 1232,'-13'15'392,"1"8"345,-1 7-249,3 11-568,-1 3-585,-3 8 393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0.91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522 0 11146,'-127'55'496,"16"26"-39,8 7-9,23 13-152,17 4-80,33 11-24,22 5 16,40 1-40,22-5-96,44-9-336,16-10-248,27-17-672,16-9-449,11-29 889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2.59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33 1 2128,'0'9'-192,"0"8"-104,0 7-128,-4 4 632,-1 6 256,0 5 265,-3 3-9,5 8-320,-1 2-440,1 1-72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2.97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3529,'0'39'-224,"4"3"-224,1 4 184,0 4 624,1 0 288,1 3 160,3 2-80,6 7-320,2 6-184,5 8-224,4 4-32,1 5-264,-1-1-216,7-6-896,-4-5 800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3.31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 1 3817,'-5'3'360,"6"15"552,5 4-584,4 18 240,1 8 128,3 22 137,4 4-81,5 11-264,2 6-152,2 0-256,1-3-120,0-8-192,-1-9-64,1-9-232,1-3-192,1-7-665,0-1 761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3.6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4785,'9'32'232,"7"13"320,4 5-96,4 17 200,8 11-7,7 22-209,6 4-152,6 3-224,1-11-24,-2-16-24,-8-7-8,1-15-56,-2-3-144,1-5-528,4-2-561,2-2 673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4.01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5297,'5'17'280,"11"5"224,3 4-400,10 15 152,1 9 136,9 19 185,7 8 31,11 6-144,4-3-128,6-7-216,-3-2-56,-5-7-104,-4 0-40,-4-4-64,1-1-96,-1-3-352,-1 1-305,-2 0 465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4.37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8594,'3'6'160,"0"0"-1,1 0 1,-1-1 0,1 1-1,0-1 1,1 0 0,0 0-1,-1 0 1,1-1 0,1 0-1,-1 0 1,1 0 0,6 3-1,21 18 265,65 53 170,3-3-1,175 97 0,-157-99-571,158 126-1,-34 6-4814,-200-166 3527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4.7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6945,'30'30'689,"-5"-7"831,3-2-976,9 11-272,4 7-8,9 18-72,9 5-32,8 16-32,9 7 0,11 10-64,6 8-32,5 7-128,-3 5-200,-8 6-272,-5 1-208,-14 1-944,-6-6-657,-9-10 1297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5.03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8058,'16'39'288,"10"2"296,8 7-48,10 14 224,10 12 96,17 19-199,7 6-169,7 15-272,-1 3-136,-1 9-272,1 0-136,-6-1-329,3-3-223,-1-6-1024,-3-8 1120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5.3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8426,'12'51'520,"18"18"328,6 6-416,8 21-200,10 7-40,8 14-72,9 7-32,7 4-56,2 2-80,-2 0-264,-3-4-256,-8-7-1368,1-2 1192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5.64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10074,'17'61'696,"8"-3"401,4 3-577,13 11-328,6 8-8,16 9-24,4 5-40,3-2-120,0-1-104,-4-15-352,-1-8-393,-6-13 457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1.17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290 0 10146,'-89'69'184,"19"23"-312,11 7-8,20 11 8,10 1 24,26-2 64,12-3 40,36-19-80,18-13-128,26-19-576,12-12-664,13-21 799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8.9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112 0 1928,'-30'11'425,"1"5"447,3 4-128,10 5-312,5 3-136,13-1-248,5-1-56,18-5-8,9-3 16,15-5 0,15-6-72,11-7-616,8-9 464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9.20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55 15 5113,'-32'16'288,"18"5"312,5 0-544,11-3 96,3-2 24,13-3 24,7-3-32,18-4-144,5-3-128,16-8-392,10-6-184,13-8-288,7-8-40,15-8-120,-1-6 583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9.45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163 123 2601,'-18'7'269,"1"0"1,0 1 0,-29 18 0,41-23-214,0 0-1,0 0 1,1 1 0,-1 0-1,1 0 1,0 0 0,0 1-1,0-1 1,1 1 0,-1 0-1,1 0 1,0 0 0,1 1-1,-1-1 1,1 0 0,-2 8-1,4-12-48,0 1-1,0-1 0,0 0 1,0 1-1,0-1 0,0 1 1,0-1-1,0 1 1,0-1-1,1 0 0,-1 1 1,1-1-1,-1 1 0,1-1 1,-1 0-1,1 0 0,0 1 1,-1-1-1,1 0 1,0 0-1,0 0 0,0 0 1,2 2-1,-1-1 6,1 0-1,0-1 1,1 1 0,-1 0 0,0-1-1,0 0 1,1 0 0,-1 0 0,5 1-1,7 0 8,0-1-1,0 0 1,22-2-1,14-4-142,-1-2 0,0-3 0,0-1 0,-1-3-1,64-27 1,-8-5-1112,127-78-1,-152 78 741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9.67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246 15 2409,'-14'1'95,"0"0"0,0 1 0,1 1 0,-1 0 0,1 1 0,-1 0 0,1 1 0,0 0 0,1 1 0,-1 1 0,1 0 0,1 1 0,-1 0 0,1 0 0,1 1 0,-11 11 0,19-18-72,0 0 0,0 0 1,1 0-1,-1 0 1,0 0-1,1 0 1,-1 0-1,1 1 1,0-1-1,0 0 1,0 1-1,0-1 1,0 1-1,1-1 1,-1 1-1,1-1 1,-1 1-1,1 0 1,0-1-1,0 6 1,1-6-8,0 0 0,1 0 0,-1 0 0,0 1 0,0-2 0,1 1 0,-1 0 0,1 0 0,0 0 0,-1-1 0,1 1 0,0-1 0,0 1 0,0-1 0,0 0 0,0 0 0,1 0 0,1 1 0,10 3 33,0-1 0,1 0 0,-1-1 1,1-1-1,26 2 0,-1-5-42,-1-1 1,1-1-1,-1-3 0,0-1 1,63-21-1,185-82-1422,-234 88 839,50-22-56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0.89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86 0 5657,'-12'19'182,"1"1"0,1 0 0,0 0 0,1 1 0,2 0 0,0 1 0,1 0 1,1 0-1,-2 25 0,6-36-67,0 1 0,1 0 0,1-1 0,0 1 0,0-1 0,1 1 0,1-1 0,0 0 0,0 0 1,1 0-1,0 0 0,1 0 0,0-1 0,1 0 0,0 0 0,11 13 0,-5-10-190,1 0 0,0 0 0,1-1 0,0-1 0,1-1 0,0 0-1,0 0 1,1-2 0,34 13 0,23 3-1421,125 25 0,-107-30 582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1.2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39 8082,'9'-6'414,"-1"1"0,1 0 0,1 1 0,-1 0 1,1 0-1,16-3 0,-12 5-366,-1 1 0,0 0 0,1 1-1,-1 1 1,1 0 0,-1 1 0,1 0 0,-1 1 0,0 0 0,0 1-1,-1 1 1,1 0 0,-1 1 0,0 0 0,0 1 0,-1 0 0,17 14-1,-6-3-99,0 1 0,-2 1-1,-1 1 1,0 0 0,-1 2-1,-2 0 1,19 34 0,-23-32-9,-1-1 1,-1 1-1,-1 1 1,-2 0-1,-1 0 1,0 0 0,-2 1-1,-1 0 1,-2 0-1,0 0 1,-2-1-1,0 1 1,-2 0-1,-8 32 1,-12 30-1192,-3-1 1,-67 150 0,83-217 409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1.57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7834,'26'5'544,"4"0"216,10 4-224,-5 5 48,1 8-64,1 6-16,-2 15-112,3 5-71,1 14-249,-2 0-208,-3 5-345,-2 1-119,-11 5-192,-5-2-120,-11 0-544,-8 5-657,-13 6 1153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1.87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5393,'69'55'495,"-3"4"0,-2 2-1,62 77 1,-108-117-521,0 1 1,-2 1-1,0 0 0,-2 1 0,-1 1 0,0 0 1,12 37-1,-15-25-186,-1 0 0,-1 0 0,-2 1-1,2 72 1,-10 140-2153,-2-198 1494,-1-1 0,-23 88 0,5-71 632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2.20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9290,'53'46'1231,"68"46"1,9 7-813,-111-83-379,-1 2 0,0 0-1,-1 2 1,-1-1 0,-1 2 0,-1 0 0,19 38 0,-18-26-52,-2 1 1,-1 0-1,-2 0 1,11 67-1,-2 54-92,-11-81-91,23 105 1,-29-171-24,0 0 0,0 0 1,1 0-1,0-1 0,0 1 0,0-1 0,1 0 1,1 0-1,-1 0 0,1 0 0,0-1 0,0 1 1,1-2-1,0 1 0,0 0 0,0-1 0,1 0 1,0-1-1,0 1 0,0-2 0,0 1 0,1-1 1,-1 1-1,1-2 0,8 3 0,28 2-1194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2.39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6033,'3'45'640,"1"-12"721,3-1-873,7-3-80,2-3 48,9-2-16,9-8-48,21-13-320,11-5-248,17-19-1248,9-7 928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1.44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274 0 6193,'-66'26'736,"7"8"1257,12 21-1913,5 8 0,15 9-152,5 2-72,13-6-112,8-9-48,7-8-24,6-7-88,14-7-120,8-1-321,17-10 449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3.25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3793,'29'25'176,"-17"1"80,4 6 256,0 2 176,0 7 368,2 3-7,1 8-185,3 10-160,4 7-440,1 2-128,5 2-160,0-2-64,5-5-224,2-6-272,7-9-921,8-4 873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3.50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 1 4905,'-14'46'560,"14"3"544,5 3-71,18 5-225,11-2-48,19-7-320,13-11-192,21-19-1192,11-11 680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0.0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357 0 2825,'-34'9'313,"-45"19"1,54-18-419,0-1 0,-1-1 1,-47 8-1,60-15 209,3 0 168,0 0 0,1 1 0,-1 0 0,0 0 0,-16 7 0,25-9-221,1 0 1,0 1-1,-1-1 0,1 0 1,-1 1-1,1-1 0,0 0 1,-1 1-1,1-1 0,0 0 1,-1 1-1,1-1 0,0 1 1,0-1-1,-1 1 0,1-1 1,0 1-1,0-1 0,0 1 1,0-1-1,-1 1 0,1-1 1,0 1-1,0-1 1,0 1-1,0-1 0,0 1 1,0-1-1,1 1 0,-1-1 1,0 1-1,0 0 0,13 22 944,22 16 73,-17-23-975,0-1 0,1 0 0,0-2 0,1 0 0,1-1 0,0-1 1,25 8-1,-11-6-150,1-2 0,1-1 1,70 8-1,-22-12-207,1-4 0,-1-3 0,103-15 0,78-29-2500,-138 14 1653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0.3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5569,'43'17'144,"17"3"-88,29-8-656,7-3-400,1-11 504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0.9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115 365 2577,'-6'1'129,"0"-1"1,0 1-1,0 0 1,0 0-1,1 0 1,-1 1-1,1 0 1,-1 0-1,1 1 1,0-1-1,-1 1 1,1 0-1,1 0 1,-10 8-1,12-8-88,-1 0 1,1 0-1,0 0 1,0 1-1,0-1 1,0 1-1,1-1 0,-1 1 1,1-1-1,0 1 1,0 0-1,0 0 0,1 0 1,-1-1-1,1 1 1,0 0-1,0 0 1,0 0-1,1 0 0,-1 0 1,1-1-1,0 1 1,0 0-1,2 4 1,-1-3-27,1 1 1,0 0 0,0-1 0,1 0 0,-1 0 0,1 0 0,0 0 0,1 0 0,-1-1-1,1 0 1,0 0 0,0 0 0,0 0 0,0-1 0,1 0 0,0 0 0,-1-1 0,8 3 0,11 3-244,1 0 0,52 8 0,-34-10-5,0-3 0,0-1 0,0-2 0,0-2 1,69-12-1,210-62 252,-271 62 0,-28 8-11,142-44 43,-142 42-48,-1-1-1,-1-2 1,0 0 0,0-1-1,20-16 1,-35 24 42,0-1-1,0 0 1,-1 0 0,0-1 0,0 1-1,0-1 1,-1 0 0,0-1 0,0 1 0,0-1-1,-1 0 1,0 0 0,-1 0 0,1 0-1,-1 0 1,0 0 0,-1-1 0,0 1 0,0-1-1,-1 1 1,0-1 0,0 1 0,-1-1-1,0 1 1,0-1 0,-3-8 0,1 6 97,-1 0 0,0 0 0,0 0 1,-1 1-1,-1 0 0,0 0 0,0 1 1,0-1-1,-1 1 0,0 0 0,-1 1 1,0 0-1,0 0 0,0 1 0,-1 0 1,0 0-1,0 1 0,-11-4 0,-3 0-114,0 2-1,0 0 0,-1 2 0,0 0 1,0 2-1,0 0 0,-40 2 0,45 2-88,0 0-1,0 1 1,0 1-1,0 1 1,0 1-1,0 0 1,1 1-1,0 1 1,0 1-1,-16 10 1,29-14 32,0 0 0,0 0 0,0 0 1,1 0-1,-1 1 0,1-1 0,0 1 1,1 0-1,-1 1 0,1-1 0,0 0 1,1 1-1,-1 0 0,1 0 0,0 0 0,0 0 1,1 0-1,0 0 0,0 0 0,0 0 1,1 0-1,0 1 0,0-1 0,2 8 1,-1-5-86,0-1 0,1 0 0,0-1 1,1 1-1,0 0 0,0-1 0,0 1 0,1-1 1,0 0-1,1 0 0,-1 0 0,1-1 1,1 0-1,-1 0 0,1 0 0,0 0 1,0-1-1,11 6 0,-2-3-33,1-1-1,0 0 1,0-2-1,0 0 1,1 0-1,-1-2 1,1 0 0,0-1-1,0-1 1,0 0-1,23-3 1,7-2-161,0-2 0,87-23 0,-31-2 11,-1-5-1,-2-4 0,109-61 0,-108 42 281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1.3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350 199 992,'-4'-6'-19,"-1"0"0,0 0-1,0 1 1,-1 0 0,1 0 0,-1 0-1,0 1 1,-1 0 0,1 0 0,-1 0-1,1 1 1,-1 0 0,0 0 0,0 0-1,0 1 1,-1 1 0,1-1-1,-1 1 1,1 0 0,-1 1 0,1-1-1,-1 2 1,1-1 0,-1 1 0,1 0-1,-9 3 1,2-2 29,-1 1-1,1 1 0,0 0 1,-19 9-1,27-10 40,0 0 0,1 0 1,-1 1-1,1-1 0,-1 1 0,1 0 0,0 1 0,0-1 0,1 1 0,0 0 0,0 0 0,-5 8 1,9-11-12,-1 0 1,0 1 0,1-1 0,-1 1 0,1-1 0,0 1-1,0-1 1,0 1 0,0 0 0,1-1 0,-1 1 0,1-1-1,-1 1 1,1-1 0,0 0 0,0 1 0,0-1 0,0 0-1,0 0 1,1 1 0,-1-1 0,0 0 0,1 0 0,0 0-1,0-1 1,-1 1 0,1 0 0,0-1 0,4 3 0,10 9-43,0-2 0,29 16 0,-35-21-25,31 15-90,0-1 0,2-3 1,0-1-1,0-2 1,2-2-1,0-3 0,66 8 1,1-9 243,209-11 1,-267-1 297,1-2 0,-1-2 0,0-3 0,100-34 1,-130 37-343,-1-2 0,-1 0 0,0-2 0,0 0 0,-2-1 0,1-1 0,-1-1 0,-1-1 0,-1-1 0,-1 0 0,0-1 0,-1-1 0,15-24 0,-27 38-42,-1 0-1,0-1 0,0 1 0,0-1 1,-1 0-1,0 0 0,0 0 1,-1 0-1,0 0 0,0 0 0,0 0 1,-1 0-1,1-1 0,-2 1 0,-1-12 1,1 14-28,0 0 0,-1 0 1,0 1-1,0-1 0,0 1 0,0-1 1,-1 1-1,1 0 0,-1 0 0,0 0 1,0 0-1,0 0 0,0 1 1,0 0-1,-1-1 0,1 1 0,-1 0 1,1 1-1,-1-1 0,0 0 1,0 1-1,0 0 0,0 0 0,0 0 1,-5 0-1,-26-2-102,0 0 1,0 3-1,0 1 1,0 1-1,0 2 1,-46 12-1,41-6-465,11 2 207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1.95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300 0 8002,'-19'10'-178,"1"0"1,0 0-1,0 2 1,2 0 0,-28 25-1,-18 15-347,17-28 1056,40-22-408,0 1 0,0-1 0,-1 1 0,1 0 0,1 0 0,-1 1-1,0-1 1,-4 7 0,7-8-115,1 0 0,0 1 0,0-1 0,-1 1 0,2-1 0,-1 1 0,0 0 0,1-1-1,-1 1 1,1 0 0,0-1 0,-1 1 0,1 0 0,1 0 0,-1-1 0,0 1 0,1 0 0,-1-1-1,1 1 1,0 0 0,0-1 0,2 5 0,33 85 101,4-1 1,66 110-1,-92-178-104,1 0-1,2-1 0,0-1 1,1 0-1,1-2 1,1 0-1,25 18 0,-27-24-4,1-1-1,0-1 0,1-1 1,0-1-1,0 0 0,1-2 0,0 0 1,1-1-1,28 3 0,-9-4-48,1-2-1,0-2 1,63-7-1,121-28-1360,-15 1-2967,-209 34 4498,1-1-1,-1 1 1,1 0-1,0 0 1,-1 0 0,0 0-1,1 0 1,-1 1-1,0-1 1,1 1 0,-1-1-1,0 1 1,0 0 0,0 0-1,0 0 1,-1 0-1,1 0 1,2 4 0,15 15 403,-5-12-429,0-1 0,1 0-1,0-1 1,0-1-1,0 0 1,0-1-1,1-1 1,22 4-1,12-1 169,71 1 0,-17-10-445,0-5 1,201-38 0,-187 20-429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2.3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273 49 7602,'-20'-10'155,"-2"2"0,1 0 1,-1 1-1,-25-3 0,41 8-117,0 1-1,1 0 0,-1 0 0,0 1 1,0 0-1,1 0 0,-1 0 1,0 1-1,0-1 0,1 1 1,-1 1-1,1-1 0,-1 1 1,1 0-1,-1 0 0,1 1 1,0 0-1,0 0 0,0 0 1,1 0-1,-9 8 0,12-9-26,-1 1 0,1-1 0,-1 1 0,1 0 0,0 0 0,0 0 0,0-1-1,1 1 1,-1 0 0,0 0 0,1 0 0,0 0 0,0 0 0,0 0 0,0 0 0,1 0-1,-1 0 1,1 0 0,-1 0 0,1 0 0,0 0 0,0 0 0,1-1 0,2 6 0,3 6-12,1-1 1,1 1 0,14 16 0,-7-12-68,0-1 0,0-1-1,2 0 1,0-1 0,0-1-1,2-1 1,-1 0 0,2-2-1,41 18 1,-32-19-384,0 0-1,1-2 1,0-2-1,1 0 1,-1-2 0,60-1-1,-14-6-463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2.9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1 173 6593,'75'5'235,"202"1"-1177,-238-8 687,1-2 1,0-2-1,-1-1 1,0-3-1,38-13 0,45-32 229,-91 39-46,2 1 1,0 2 0,64-18-1,-97 31 66,0 0-1,0 0 1,0 0 0,1-1-1,-1 1 1,0 0-1,0 0 1,0 0 0,1 0-1,-1 0 1,0 0 0,0 0-1,1 0 1,-1 0-1,0 0 1,0 0 0,1 0-1,-1 0 1,0 0-1,0 0 1,0 0 0,1 0-1,-1 0 1,0 0-1,0 0 1,1 0 0,-1 0-1,0 1 1,0-1 0,0 0-1,1 0 1,-1 0-1,0 0 1,0 0 0,0 1-1,0-1 1,0 0-1,1 0 1,-1 0 0,0 1-1,0-1 1,0 0 0,0 0-1,0 0 1,0 1-1,0-1 1,0 0 0,0 1-1,-7 13 17,-20 15 559,26-28-519,-10 9 471,1 1-1,1-1 0,-1 2 0,2-1 1,-1 1-1,2 1 0,-13 25 1,19-34-473,0 1 0,0-1 0,0 0 0,0 1-1,1-1 1,-1 1 0,1-1 0,0 0 0,1 1 0,-1-1 0,1 1 0,0-1 0,0 0 0,0 0 0,0 1 0,1-1 0,0 0 0,0 0 0,0 0 0,0-1 0,1 1 0,-1 0 0,1-1 0,0 1 0,0-1 0,0 0 0,1 0 0,-1-1 0,1 1 0,6 4-1,12 6-173,0-1 0,0-1 0,2 0 0,-1-2 0,1-1 0,0-1 0,1 0 0,46 4 0,19-3-701,100-3 0,-171-5 727,84 0-620,5 0 302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3.5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265 11 8802,'-17'-4'56,"-1"1"0,0 1 0,1 1 0,-1 0 0,0 1 0,-21 4-1,33-4 11,0 1 0,0 1 0,0-1 0,0 1 0,0 0 0,1 0-1,-1 1 1,1 0 0,-1 0 0,1 0 0,0 0 0,0 1 0,1 0-1,-1 0 1,1 0 0,0 1 0,0-1 0,0 1 0,0 0 0,1 0-1,-5 10 1,6-9-27,1 0-1,-1 0 0,1 0 1,1 0-1,-1 0 0,1 0 1,0 0-1,0 0 0,1-1 0,0 1 1,0 0-1,0 0 0,1 0 1,0 0-1,0-1 0,0 1 1,1-1-1,-1 0 0,1 0 1,1 0-1,-1 0 0,6 6 1,5 6-113,0 0 0,2-1 1,0-1-1,32 25 1,-14-18-382,1-1 0,1-2 0,0-1 0,2-2 0,0-2 0,0-1 0,1-2 0,81 12 0,-44-14-327,0-4 0,1-3 0,143-14 0,-93-5 370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1.708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614 0 9986,'-77'8'488,"-2"15"352,7 14-824,3 20-88,3 7-64,5 13-8,0 1 16,12-4 80,6-8 24,19-16-24,11-7-88,20-13-136,14-4-104,19-9-480,12-6-400,18-11 696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3.7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54 0 5553,'-16'8'184,"2"15"-32,1 5-96,8 11-48,0 4-48,8 5-376,10 1-72,12-1-64,5 0 40,11-7 312,5-7 48,11-6 48,7-3-56,8 0-504,7 0 456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4.7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0 327 2168,'99'4'185,"6"-2"31,7-2-8,9-8-88,7-6-80,17-9-24,-1-5 8,4-13-16,-3-5-8,3-6-192,8-5-473,-2-7 409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5.0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415 120 2881,'-36'4'-43,"0"3"0,1 1 1,0 1-1,1 2 0,0 1 1,-40 22-1,31-15-439,-33 19 1875,75-38-1358,0 1 1,0-1 0,1 1 0,-1-1-1,0 1 1,1-1 0,-1 1-1,1 0 1,-1-1 0,1 1 0,-1 0-1,1-1 1,-1 1 0,1 0-1,-1 0 1,1-1 0,0 1-1,0 0 1,-1 0 0,1 0 0,0 0-1,0-1 1,0 1 0,0 0-1,0 0 1,0 0 0,0 0-1,0 0 1,0-1 0,1 1 0,-1 0-1,0 0 1,0 0 0,1 0-1,-1-1 1,0 1 0,1 0 0,-1 0-1,1-1 1,-1 1 0,1 0-1,0-1 1,-1 1 0,1-1-1,0 1 1,-1-1 0,1 1 0,0-1-1,-1 1 1,1-1 0,1 1-1,45 26 161,-10-12-215,1 0-1,0-3 1,1-1 0,0-2-1,0-1 1,61 3 0,-45-10-36,-1-1 1,1-4 0,0-1 0,59-15-1,-15-4-291,132-50 0,89-56-1052,-197 78 580,-8 3-96,-12 1 342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5.3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137 112 2256,'-6'-10'179,"-37"-49"1707,39 55-1713,1 0 0,-1 1 0,1-1 0,-1 1 0,0 0 0,0 0 0,-1 0 0,1 0 0,-1 1 0,1-1 0,-9-2 0,12 5-146,1 0 0,-1-1 0,0 1-1,0 0 1,0-1 0,1 1-1,-1 0 1,0 0 0,0 0 0,0 0-1,0-1 1,0 1 0,1 0 0,-1 1-1,0-1 1,0 0 0,0 0-1,0 0 1,0 0 0,1 1 0,-1-1-1,0 0 1,0 1 0,0-1 0,1 1-1,-1-1 1,0 1 0,1-1 0,-1 1-1,0 0 1,1-1 0,-1 1-1,1-1 1,-1 1 0,1 0 0,-1 0-1,1-1 1,-1 1 0,1 0 0,0 0-1,0 0 1,-1 0 0,1-1-1,0 1 1,0 0 0,0 0 0,0 0-1,0 1 1,0 1 16,1-1 0,-1 1 0,1-1 0,0 1 0,-1-1 0,1 1-1,0-1 1,1 0 0,-1 1 0,0-1 0,1 0 0,-1 0 0,1 0 0,0 0 0,0 0 0,3 2-1,14 9-9,1-1-1,0-2 0,1 0 1,0-1-1,32 10 0,116 21-639,-104-30 334,1-3 1,0-3-1,0-3 0,0-2 0,77-12 1,324-77-2205,-339 60 1840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5.4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8 2224,'9'-7'505,"-4"7"423,-1 2-496,3 5-440,2 2-72,7 5 16,3 0 24,8 6-200,5 1-144,9 4-240,1 1-129,13 3 425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5.7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22 1 5889,'-21'30'-224,"23"0"-696,8 4-200,17 0 264,3-8 303,7-4 914,4-5 239,13 1 104,4 3-96,19-1-800,8-2-872,16-2 600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5.9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10 1 5713,'-9'28'120,"19"6"-64,54 5-312,25 2-384,48 3 392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7.2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3545,'8'61'504,"35"-43"872,-15 8-1312,12-3-16,16-1-48,8-3 0,18-10 48,7 0 64,21-7 56,16-4 0,23-9-152,11-5-248,19-9-624,13-10-456,12-17 656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8.1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1 272 768,'32'22'214,"1"-1"-1,2-1 1,0-2 0,0-2-1,2-1 1,0-2-1,0-1 1,1-2 0,1-2-1,-1-1 1,69 2-1,-16-10 110,-1-5-1,-1-3 1,1-5 0,-2-3-1,0-5 1,147-55-1,-213 69-574,0-2 0,0 0 0,-1-1 0,37-27 0,-53 35 319,-1-1 0,1 1 0,-1-1 0,0 0 0,0 0 0,-1 0 0,1 0 0,-1-1 0,0 1 0,0-1 0,0 0 0,-1 0 0,0 0 0,0 0 0,0-1 0,0 1 0,-1 0 0,0-1 0,0 1 0,-1-1 0,1 1 0,-1-1 1,0 0-1,-1 1 0,1-1 0,-3-9 0,0 10-5,1 0-1,0 1 1,-1-1 0,0 1 0,0 0 0,0 0 0,0 0 0,-1 0-1,0 0 1,0 1 0,0-1 0,0 1 0,0 0 0,0 1 0,-1-1 0,0 1-1,1 0 1,-1 0 0,0 0 0,0 0 0,0 1 0,0 0 0,0 0 0,-7 0-1,-9-1-55,-1 0 0,1 2-1,0 0 1,-33 5 0,34-2 106,-1 1 0,-31 10 1,46-12-38,0 1 1,-1-1-1,1 1 1,0 0-1,0 1 0,1-1 1,-1 1-1,1 0 1,0 0-1,0 1 0,0 0 1,-4 6-1,7-8-40,0 0-1,1 1 1,0 0 0,0-1-1,0 1 1,0-1-1,1 1 1,-1 0-1,1 0 1,0-1 0,0 1-1,0 0 1,0-1-1,1 1 1,0 0-1,0-1 1,0 1 0,0 0-1,0-1 1,1 1-1,-1-1 1,1 0 0,0 0-1,4 6 1,3 4 19,0 0 0,1-1 0,1 0 0,16 15 0,-3-8-9,1-1-1,0-1 0,1-1 1,1-1-1,41 16 1,148 41 199,-152-57-157,1-3 0,0-3 0,1-3 0,0-2 0,0-3 0,110-14 0,-43-7-14,-2-5 0,163-53 0,-290 77-69,33-10 22,-1-2 0,0-1 0,51-27 0,-78 35-14,0 0 1,0 0-1,-1-1 1,0 0 0,0-1-1,0 0 1,9-13 0,-13 16 1,-1 0 0,0 0 0,-1 0 0,1-1 0,-1 1 0,0-1 0,0 0 0,-1 0 1,0 1-1,0-1 0,0 0 0,-1 0 0,1 0 0,-2-10 0,1 14-4,0 0-1,0 1 1,-1-1-1,1 1 1,0-1-1,-1 1 1,1-1-1,-1 1 1,1-1-1,-1 1 1,0-1 0,0 1-1,1 0 1,-1-1-1,0 1 1,0 0-1,-2-2 1,2 3-5,1-1 0,-1 1 0,0 0 0,0-1 0,1 1 0,-1 0 0,0 0 0,0 0 0,0 0 0,1 0 0,-1-1 0,0 1 0,0 1 0,0-1 0,1 0 0,-1 0 0,0 0 0,0 0 0,0 0 0,1 1 0,-1-1 0,0 0 0,-1 2 0,0-1-4,-1 1 0,1-1 0,0 1 0,0 0 0,0 0 0,0 0 0,0 1 0,0-1 0,1 0 0,-1 1 0,1-1 0,0 1 0,-1-1 0,1 1 0,0-1 0,0 1 0,0 5 0,1-2-5,0-1 1,0 1 0,1 0 0,0-1 0,0 0-1,0 1 1,1-1 0,0 0 0,0 1 0,0-1-1,1 0 1,0-1 0,0 1 0,0 0 0,0-1-1,1 1 1,0-1 0,-1 0 0,2-1 0,-1 1-1,7 4 1,7 5-6,1 0 1,0-1-1,41 17 0,-11-9 3,1-3 0,1-2-1,1-2 1,0-3 0,88 7-1,-10-12-316,147-11 0,135-41-1353,-326 30 1458,-2-4 1,145-55 0,-211 68-250,-1 0 0,0-1 0,-1 0 0,0-1 0,26-23 0,-11 2-351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8.2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70 1688,'34'-25'448,"-4"3"201,-1 6-561,-6 9-192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1.94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846 1 10618,'-98'0'440,"-9"16"168,-1 16-600,4 31-40,1 14-32,6 19 32,11 8 8,19 4 0,16-6-104,31-10-552,16-7-408,29-14-1208,12-6 1183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8.7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45 14 1336,'-14'-3'212,"-17"-7"4483,70 50-2939,-20-19-1677,1-1-1,0 0 0,2-1 1,0-2-1,1 0 0,1-1 1,33 16-1,-25-19-161,0-2 1,1-1-1,0-1 1,1-2-1,0-1 0,0-2 1,0-1-1,1-2 1,50-5-1,-56 1-476,0-1-1,-1-2 1,1 0-1,-1-2 1,-1-2-1,53-25 0,-74 33 629,-1 0 0,1-1-1,-1 0 1,0 0-1,0-1 1,0 1 0,-1-1-1,1 0 1,-1 0-1,0-1 1,0 1-1,0-1 1,-1 0 0,0 0-1,0 0 1,0 0-1,0-1 1,-1 1-1,0-1 1,0 1 0,-1-1-1,1 0 1,-1 0-1,0 0 1,-1-7 0,0 12-78,1 1 1,-1-1 0,0 0 0,0 1 0,0-1 0,1 0 0,-1 1 0,0-1 0,0 1 0,1-1-1,-1 1 1,1-1 0,-1 1 0,0-1 0,1 1 0,-1-1 0,1 1 0,-1-1 0,1 1 0,0-1-1,-1 1 1,1 0 0,-1 0 0,1-1 0,0 1 0,-1 0 0,1 0 0,-1 0 0,1-1 0,0 1-1,-1 0 1,1 0 0,1 0 0,29 1-626,-21 0 527,30 2-182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9.8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264 4 8778,'-37'-2'854,"30"1"-795,1 1 0,0 0 0,0 0 1,-1 0-1,1 1 0,-9 1 0,9 1-160,1 0-1,-1 1 1,0-1-1,1 1 1,0 0-1,0 1 1,0-1-1,1 1 1,-1 0-1,1 0 1,0 0 0,-3 7-1,-6 4 209,2-2 61,0 1 0,0-1 0,2 2-1,0 0 1,0 0 0,2 0 0,-10 29 0,15-34-108,-1 0-1,1 1 1,1-1 0,0 1-1,1 0 1,0-1 0,1 1 0,0 0-1,1-1 1,0 1 0,1-1 0,0 0-1,5 14 1,3-2-58,0 0 0,1-1 0,1 0 1,1-1-1,2 0 0,-1-1 0,2-1 0,1-1 0,0 0 0,1-1 0,1-1 1,1-1-1,0-1 0,1-1 0,0 0 0,42 15 0,-26-14-352,2-1 1,-1-2-1,2-2 0,-1-2 0,1-2 0,0-1 0,0-2 1,0-2-1,69-8 0,48-23-680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0.5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33 1 10714,'-2'1'-1,"0"0"-1,-1 0 0,1 1 0,1-1 0,-1 0 1,0 1-1,0 0 0,0-1 0,1 1 1,-1 0-1,1 0 0,0 0 0,-1 0 1,1 0-1,0 0 0,0 1 0,0-1 1,0 0-1,1 0 0,-1 1 0,1-1 0,-1 4 1,1-2-54,1 0 0,0 0 0,0 0 0,0-1 1,1 1-1,-1 0 0,1-1 0,0 1 0,0-1 1,0 0-1,0 1 0,1-1 0,-1 0 0,4 3 0,14 14 9,1-1 0,1 0 0,0-2-1,1-1 1,1 0 0,29 13 0,12 2-41,87 29 0,-85-37-512,1-4 1,1-3-1,0-2 1,107 6-1,-119-18 182,0-2 0,-1-3 0,0-2 0,0-3 0,0-2 0,59-19 0,-75 18 768,7-3 609,-15 0 2789,-36 18-3600,-1-1 0,1 1 0,-1 0 1,1 0-1,1 0 0,-1 1 0,0-1 0,1 1 1,0 0-1,0 0 0,0 0 0,1 0 0,0 1 0,0-1 1,0 1-1,1-1 0,-2 9 0,2-8-74,0 0-1,0-1 1,1 1-1,-1 0 0,1 0 1,0 0-1,1-1 1,0 1-1,0 0 1,0 0-1,0-1 1,1 1-1,0-1 0,0 1 1,1-1-1,-1 0 1,1 0-1,0 0 1,7 8-1,4 0 15,1-1-1,0 0 1,1-1-1,0-1 1,1-1-1,25 12 1,3-3 4,66 18 1,-65-26-89,0-1-1,1-3 1,0-1-1,0-3 1,0-2 0,0-1-1,0-3 1,0-2 0,-1-2-1,54-16 1,47-22-368,246-114 1,-278 109 68,-50 21 179,62-23-41,-125 52 168,0 1 1,0-1-1,0 1 0,1 0 0,-1 0 1,0 0-1,0 0 0,0 0 1,0 0-1,0 1 0,0-1 0,0 1 1,0-1-1,0 1 0,0 0 1,0 0-1,0 0 0,0 0 0,-1 0 1,1 0-1,0 0 0,-1 1 1,1-1-1,-1 1 0,1-1 0,1 3 1,5 7 123,-1-1 1,0 1-1,8 18 1,4 6 99,-7-21-215,0-1 0,1 0 0,0-1 0,1-1 0,0 0 0,1 0 0,0-1 0,0-1 0,1-1 0,0 0 0,1-1 0,23 6 1,14 2-393,0-2 1,91 10 0,-55-14-1742,0-4-1,162-12 1,-169-2 761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0.8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4593,'0'13'136,"3"-1"40,8-1-408,5-4-48,4-2 112,1 0 200,7 3 352,6 2 48,10 1-72,6-2-184,12-4-464,9-1-152,9-3-120,2-1-64,0-1-320,-8-1 576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1.1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 0 4729,'-1'14'190,"1"-1"-1,0 1 1,1-1-1,0 0 1,2 1-1,-1-1 1,1 0-1,1 0 1,1 0-1,0-1 1,0 0-1,1 0 1,0 0 0,1 0-1,16 19 1,-12-18-320,1 0 0,1-1 0,0 0 0,0-1 1,1-1-1,0 0 0,1-1 0,0 0 0,1-1 0,0-1 1,0 0-1,0-2 0,28 7 0,-24-8 3,-1-2 0,1 0 0,0-2 0,0 0 0,0-1 0,0-1 0,0-1 0,-1 0 0,1-2 0,-1 0 0,31-13 0,232-122-1190,-204 95 887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1.8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187 6 4969,'0'0'43,"1"-1"-1,0 0 1,0 1-1,-1-1 1,1 1-1,0 0 1,0-1-1,0 1 1,0 0-1,0-1 1,0 1-1,0 0 1,-1 0-1,1 0 1,0 0 0,0 0-1,0 0 1,0 0-1,0 0 1,0 0-1,0 0 1,0 1-1,0-1 1,0 0-1,0 0 1,-1 1-1,1-1 1,0 1-1,0-1 1,0 1 0,-1-1-1,1 1 1,0 0-1,0-1 1,-1 1-1,1 0 1,-1-1-1,1 1 1,-1 0-1,1 0 1,-1 0-1,1 0 1,-1-1-1,1 3 1,-1 0-42,0 0 1,0 1-1,0-1 1,0 0-1,0 0 0,-1 0 1,0 0-1,1 0 1,-1 0-1,-1 0 1,1 0-1,0 0 0,-2 3 1,-44 74 384,17-33 147,2 1 1,3 2-1,-39 104 0,60-140-473,0 0 0,1 0 1,1 1-1,0-1 0,0 1 0,2-1 0,0 1 0,0-1 0,2 1 1,0-1-1,0 0 0,1 1 0,1-1 0,0-1 0,1 1 0,1 0 0,0-1 1,1 0-1,0-1 0,13 17 0,-8-14-66,2-1 0,0 0 0,1-1 0,0 0 0,1-1 0,0-1-1,1 0 1,0-2 0,1 0 0,23 9 0,1-3-347,0-2 1,1-2-1,66 9 0,-63-14-386,58-1 1,45-16-215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2.2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7746,'18'49'392,"30"-6"-72,14-4-184,28-11-600,12-8-192,15-13-121,0-5 129,0-11 344,-3-5 104,-1-6-264,6-5-288,6-3 376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2.4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90 7442,'8'0'584,"5"9"328,5 1-504,7 3-184,1-1-224,4 2-160,2-1-32,4-4-8,-1-1 24,6-6 64,2-2-16,7-9-80,3-3-96,9-8-192,5-3-89,5-10-383,-3-5-200,-4-6 648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2.7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204 1 5257,'-5'1'280,"-1"1"0,1-1 0,-1 1 1,1 1-1,0-1 0,0 1 0,0 0 0,1 0 0,-1 1 0,1-1 0,-1 1 0,-6 8 1,-44 56 1649,45-53-1670,0 0 0,1 0 0,1 1 0,0 0 0,1 1 0,1 0 0,1 0 0,0 0 0,-2 22 0,6-31-225,0-1-1,1 1 0,0-1 0,0 1 0,1-1 0,0 1 0,0-1 1,0 0-1,1 0 0,1 1 0,-1-1 0,1 0 0,0-1 0,1 1 1,-1-1-1,1 1 0,1-1 0,-1 0 0,1 0 0,0-1 0,0 0 1,1 0-1,0 0 0,10 7 0,8 2-108,0-2 0,0 0 0,1-2-1,0-1 1,1 0 0,0-2 0,31 4 0,190 13-945,-236-23 976,59 2-652,-1-4 0,0-2-1,0-4 1,0-2 0,0-3-1,-2-4 1,0-2 0,68-29 0,-47 10-291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2.9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 1 2553,'-1'7'216,"-1"4"272,2-2-144,3 1 176,3 1 392,1 1 96,2 3-15,3-3-161,4 0-440,5 1-200,4-4-504,5 0-256,6-1-457,3 0-151,9 2-72,5 1 88,6 1 223,1 1 425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41.6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970 1 2833,'1'0'-31,"-1"0"1,1 0-1,0-1 1,-1 1-1,1 0 1,0 0-1,0 0 1,-1 0-1,1 0 1,0 0-1,-1 1 1,1-1-1,0 0 1,0 0-1,-1 0 1,1 1 0,0-1-1,-1 0 1,1 1-1,-1-1 1,1 0-1,0 1 1,-1-1-1,1 1 1,-1-1-1,1 1 1,0 0-1,2 7 1843,-16-8 102,3-1-1648,0 1 0,1 1 0,-1 0 0,1 0 0,-1 1 0,1 0 0,-1 0 0,1 1-1,0 0 1,0 1 0,1 0 0,-10 6 0,-55 18 475,13-19-479,-1-2 0,0-3-1,0-3 1,0-2-1,0-3 1,-80-15 0,83 9-1802,-90-27 0,84 13 519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2.22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173 1 10018,'-58'44'528,"3"24"288,24 38-696,9 11-8,16 16-320,9-2-168,13-11-272,8-11-224,13-17-224,6-9 24,13-20 7,0-11 57,-2-23-384,-8-13 816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3.3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5761,'20'20'472,"13"-6"272,12 0-335,17-3-73,5-4-192,6-3-120,4-4-80,-1-8-648,2-6-745,0-11 793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4.3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16 0 6617,'-1'1'62,"-1"0"0,1 0 0,0 0 0,0 0 0,0 0 0,0 1 0,0-1 0,0 0 0,0 1 0,1-1 0,-1 0 0,0 1 0,1-1 0,-1 1 0,1-1 0,0 1 0,-1-1 0,1 1 0,0-1 0,0 1 0,0-1 0,0 1 0,0 0 0,0 2 0,2-1 11,-1 0 1,0 0-1,1 0 0,-1 0 1,1 0-1,0-1 0,0 1 1,0 0-1,0-1 0,1 0 1,2 3-1,10 7 99,1-1 1,-1-1-1,24 11 1,-32-17-123,25 11-13,2-1-1,-1-1 0,1-2 0,62 11 0,144 10-441,-239-32 403,120 8-1544,-1-4 1,1-7 0,225-32-1,-163 0 6524,-184 36-4891,-9 29 1037,1-7-726,6-6-256,0 0-1,1 0 1,1 0-1,0 0 0,2 0 1,-1 0-1,2 0 1,1 0-1,0-1 1,6 21-1,-4-25-119,0 0 0,0-1-1,1 1 1,1-1-1,0 0 1,0-1 0,1 1-1,1-2 1,-1 1-1,2-1 1,-1 0 0,1-1-1,0 0 1,13 7 0,-5-4-78,1-1 0,0-1 0,1-1 0,0 0 1,0-2-1,0 0 0,1-1 0,0-1 0,0-1 1,0-1-1,0-1 0,0-1 0,0 0 1,24-5-1,-12-1-104,0-1 0,0-2-1,-1-1 1,-1-2 0,1-1 0,-2-1 0,0-2 0,33-23 0,-53 32 146,27-16-908,-2-2 0,0-2 0,31-31 0,-57 48 534,-1 0 0,1 0 0,-1-1 1,-1 0-1,0 0 0,6-14 0,-10 18 238,-1 0-1,1 0 1,-2 0-1,1 0 1,-1 0-1,0 0 1,0-1-1,0 1 1,-1 0 0,-1-1-1,1 1 1,-2-8-1,1 9 237,-1 0 0,1 0 0,-1 1 0,0-1 0,0 1 0,-1-1 0,0 1 0,0 0 0,0 0 0,0 0 0,-1 0 0,0 0 0,0 1 0,0 0 0,0 0 0,-1 0 0,1 0-1,-1 1 1,0 0 0,-1 0 0,1 0 0,0 0 0,-1 1 0,-6-2 0,3 2 61,0 0 1,-1 1-1,1 0 0,0 0 0,0 1 0,0 1 0,-1 0 1,1 0-1,0 0 0,0 1 0,0 0 0,0 1 0,1 0 1,-1 1-1,-8 4 0,1 1 194,0 0 0,0 0 0,1 2 0,1 0 0,0 1 0,0 0 0,1 1 0,1 0 0,-18 25 1,26-32-313,1 0 0,0-1 0,0 2 0,0-1 0,0 0 0,1 1 0,0-1 0,1 1 0,-1-1 0,1 1 0,0 0 0,1 0 0,0 0 0,0-1 0,0 1 0,1 0 0,0 0 0,0-1 0,1 1 0,0 0 0,0-1 0,1 0 0,-1 1 0,1-1 0,1 0 0,-1 0 0,1-1 0,0 1 0,5 4 0,5 6-84,1-2-1,0 1 1,1-2 0,1 0 0,0-1-1,1-1 1,0 0 0,27 10 0,2-2-662,0-1-1,67 14 1,6-8-770,8-10 547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4.6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6 1 5297,'-6'12'144,"15"-1"-232,7 1-320,11 1-320,1-1 8,11 3 304,4 1 312,12-2 424,4 0 16,6-2-112,1-1-128,-6-7-424,-1-4-296,-9-11 320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4.8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132 6 3217,'-39'-5'1080,"3"5"992,10 3-895,6 1-321,11 3-520,8 2-192,9 3-120,8 0-16,13 1-200,5-1-304,15-1-1409,10-4 1161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5.5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49 6657,'1'3'-27,"0"0"0,1 0 0,-1 0-1,1 0 1,0 0 0,0 0-1,0 0 1,0 0 0,0-1 0,0 1-1,1-1 1,-1 0 0,1 0 0,0 0-1,0 0 1,0 0 0,0 0-1,0-1 1,5 2 0,9 4-82,1-1 0,24 5 0,-33-9 129,94 19 145,1-4-1,0-5 1,1-5 0,0-4-1,0-4 1,-1-5 0,1-5-1,109-25 1,-208 35-74,0 0 0,0 0 0,0-1 1,0 0-1,0 0 0,0 0 0,0 0 0,0-1 1,-1 0-1,0-1 0,1 1 0,-1-1 0,0 0 1,-1 0-1,1 0 0,-1-1 0,0 1 0,0-1 1,0 0-1,-1-1 0,0 1 0,0 0 0,0-1 1,0 0-1,2-10 0,-4 14-50,0 0 0,-1 1 1,1-1-1,0 0 0,0 0 0,0 1 0,0-1 1,0 1-1,0-1 0,1 1 0,-1 0 0,0-1 0,4-1 1,-5 3-14,1-1 1,0 1 0,-1 0 0,1 0 0,0 0-1,-1 0 1,1 0 0,0 0 0,-1 0 0,1 0-1,0 0 1,-1 0 0,1 0 0,0 0-1,-1 0 1,1 1 0,0-1 0,-1 0 0,1 0-1,0 1 1,-1-1 0,1 0 0,-1 1 0,1-1-1,0 1 1,4 5 192,0-1-1,-1 1 1,0 0-1,0 0 1,6 12-1,3 4 10,-5-12-160,0 0 0,1-1 0,1 0 0,0-1 0,0 0 0,0 0 0,1-1 0,0-1 0,1 0 0,-1 0-1,1-1 1,17 5 0,10 1-12,1-1 0,64 8 0,-45-13 75,0-2 1,0-3-1,1-2 1,84-15-1,233-64-730,-247 49-212,-84 22 470,-16 5-85,-1-2-1,0-1 1,0-1-1,0-2 1,43-22-1,-72 33 426,0 0 1,0 0-1,0 0 0,-1 0 1,1 0-1,0-1 1,0 1-1,0 0 0,0 0 1,0 0-1,0 0 0,-1 0 1,1 0-1,0 0 0,0 0 1,0 0-1,0 0 0,0-1 1,0 1-1,0 0 0,0 0 1,0 0-1,-1 0 0,1 0 1,0 0-1,0-1 0,0 1 1,0 0-1,0 0 0,0 0 1,0 0-1,0 0 0,0 0 1,0-1-1,0 1 0,0 0 1,0 0-1,0 0 0,0 0 1,0 0-1,0-1 0,0 1 1,0 0-1,0 0 0,1 0 1,-1 0-1,0 0 0,0 0 1,0-1-1,0 1 0,0 0 1,0 0-1,0 0 0,0 0 1,0 0-1,1 0 0,-1 0 1,-13 0 147,6 3-109,1-1 1,-1 1-1,1 1 0,0-1 1,0 1-1,1 0 0,-1 0 1,1 1-1,0-1 0,0 1 1,0 1-1,1-1 0,-1 0 1,1 1-1,-3 6 0,5-7-207,0 0 0,0-1-1,0 1 1,0 0 0,1 0-1,0 0 1,0 0 0,0 1-1,1-1 1,0 0 0,0 0-1,0 0 1,1 0 0,-1 1-1,1-1 1,0 0 0,1 0-1,-1 0 1,1 0 0,4 8-1,0-3-614,1 1 1,-1-1-1,2-1 0,10 12 0,13 7-228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5.9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57 3673,'0'19'863,"0"-1"1,1 1-1,1-1 1,1 1-1,1-1 1,10 32-1,-12-44-848,1-1 0,-1 0 0,1 0 0,0 0 0,0-1 0,1 1 0,-1-1 0,1 1 0,0-1 1,0 0-1,0-1 0,1 1 0,0-1 0,-1 0 0,1 0 0,0 0 0,0 0 0,1-1 0,-1 0 0,0 0 0,1-1 0,0 0 0,-1 0 0,1 0 0,-1 0 0,10-1 0,4-1-106,-1-1 0,1 0 0,0-2-1,-1 0 1,1-1 0,-1-1 0,-1-1-1,1 0 1,-1-2 0,0 0 0,-1 0-1,0-2 1,-1 0 0,0-1-1,22-21 1,-34 29 81,0 0 0,-1 0-1,1-1 1,-1 1 0,0-1 0,0 1-1,0-1 1,-1 0 0,1 1 0,-1-1-1,0 0 1,-1 0 0,1 0 0,-1 0-1,0 0 1,0 0 0,-1 1 0,1-1-1,-1 0 1,0 0 0,-1 0 0,1 1 0,-4-9-1,4 10 65,0 0 0,0 0 1,-1 0-1,1 1 0,-1-1 0,1 0 0,-1 1 0,0-1 0,0 1 0,0 0 0,0 0 0,-1 0 1,1 0-1,0 0 0,-1 0 0,0 0 0,1 1 0,-1-1 0,0 1 0,0 0 0,0 0 0,1 0 0,-1 0 1,0 0-1,0 1 0,-1 0 0,1-1 0,0 1 0,0 0 0,0 0 0,0 1 0,0-1 0,0 1 1,0-1-1,0 1 0,0 0 0,-4 2 0,5-2-12,0-1 0,0 1 0,-1 0 0,1 0 0,1 0 0,-1 1 0,0-1 0,0 0 0,0 1 1,1-1-1,-1 1 0,0-1 0,1 1 0,0 0 0,-1 0 0,1 0 0,0 0 0,0 0 0,0 0 0,0 0 0,0 0 0,1 0 0,-1 0 0,0 0 0,1 1 0,0-1 1,0 0-1,-1 0 0,1 0 0,1 1 0,-1-1 0,0 0 0,0 0 0,1 1 0,-1-1 0,2 4 0,1-1-68,0 0 0,0 1 0,0-1-1,0 0 1,1-1 0,0 1 0,0-1 0,0 1-1,0-1 1,1-1 0,-1 1 0,1 0 0,6 2-1,17 8-994,2-1-1,35 10 1,16 2-175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8:38.52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548 656 5121,'-14'-29'8862,"4"10"-8785,9 17 10,1 0-1,-1 0 0,1 0 1,-1 0-1,0-1 0,0 1 0,0 0 1,0 0-1,0 1 0,-1-1 1,1 0-1,0 0 0,-1 1 1,1-1-1,-1 0 0,0 1 1,0 0-1,1-1 0,-1 1 0,0 0 1,0 0-1,0 0 0,0 0 1,-4-1-1,3 2-34,-1 0 1,1 0-1,-1 0 1,1 1-1,-1-1 1,1 1 0,0 0-1,-1 0 1,1 0-1,0 0 1,0 1-1,0 0 1,0-1-1,-4 4 1,-4 2 6,1 1 1,0 1 0,0 0 0,1 0 0,1 1 0,-1 0 0,-11 18 0,17-23-41,1 0-1,-1 1 1,1-1 0,0 0-1,0 1 1,0-1 0,1 1 0,0 0-1,0-1 1,0 1 0,1 0-1,0 0 1,0-1 0,0 1-1,1 0 1,0 0 0,0-1-1,0 1 1,1 0 0,0-1-1,0 0 1,0 1 0,4 5-1,-1-5-24,0 1 1,0-1-1,1 0 0,-1 0 0,1 0 0,1-1 0,-1 0 0,1-1 0,0 1 0,0-1 0,0 0 0,0-1 0,1 0 0,-1 0 0,17 3 0,-7-2 9,0-2-1,0 0 1,1-1-1,-1-1 1,0 0-1,1-2 1,-1 0-1,0-1 1,0 0-1,26-10 1,-35 10 28,1 0-1,-1-1 1,0 0 0,0-1 0,-1 0 0,1 0-1,-1 0 1,0-1 0,11-12 0,-14 13 12,-1 0 0,1 0 0,-1-1 0,0 1 0,0-1 0,-1 1 0,0-1 0,0 0 0,0 0 0,-1 0 0,0 0 0,0 0-1,0 0 1,-1-1 0,0-8 0,-1 6 2,-1 0-1,0 0 0,0 1 0,-1-1 0,0 1 1,-1-1-1,0 1 0,0 0 0,0 1 0,-1-1 1,-1 1-1,1 0 0,-1 0 0,0 1 1,0-1-1,-1 1 0,0 1 0,-11-8 0,4 3-48,0 2 0,0 0 0,-1 0 0,0 1 0,0 1 0,-1 0 0,0 2 1,0-1-1,-19-1 0,27 5-5,0 0 1,-1 0 0,1 1-1,0 1 1,0-1 0,0 1 0,0 1-1,0-1 1,0 1 0,0 1 0,0-1-1,0 2 1,1-1 0,0 1 0,0 0-1,0 0 1,0 1 0,0 0 0,1 0-1,0 0 1,0 1 0,0 0 0,1 0-1,0 1 1,0-1 0,1 1-1,0 0 1,0 0 0,0 1 0,1-1-1,0 1 1,1 0 0,-1 0 0,2 0-1,-2 8 1,1-8 0,1 0 0,1 0-1,-1 0 1,1 0 0,0 0-1,1 1 1,0-1 0,0 0-1,1 0 1,0 0 0,1-1-1,-1 1 1,1-1 0,1 1-1,0-1 1,0 0 0,9 13-1,-5-12 4,-1 0-1,1 0 0,1-1 1,0 0-1,0-1 0,0 0 0,0 0 1,1-1-1,0 0 0,0-1 1,1 0-1,18 4 0,-6-3 8,0 0-1,1-2 1,0-1 0,-1-1-1,1-1 1,0-1 0,0-1-1,-1-1 1,1-1-1,39-12 1,-53 13 14,0-1 1,1 0-1,-1 0 0,-1-1 0,1 0 1,-1-1-1,0 0 0,0 0 0,0-1 0,-1-1 1,0 1-1,-1-1 0,0 0 0,0-1 1,0 0-1,-1 0 0,-1 0 0,1-1 1,-2 1-1,1-1 0,-1-1 0,-1 1 0,0 0 1,0-1-1,1-18 0,-3 17 6,-2-1-1,1 1 0,-2 0 1,0-1-1,0 1 1,-1 0-1,-1 0 1,0 1-1,0-1 1,-1 1-1,0 0 0,-1 0 1,-1 0-1,0 1 1,0 0-1,-1 1 1,0-1-1,-1 1 0,1 1 1,-19-13-1,15 10-44,-1 2 1,-1 0-1,0 1 0,0 0 0,-1 1 0,0 0 0,0 1 0,-1 1 0,1 1 1,-1 0-1,0 1 0,0 0 0,-1 2 0,1 0 0,-22 1 0,17 3 11,1 2 0,-1 0 0,1 0 0,0 2 0,0 1-1,1 0 1,0 2 0,0 0 0,1 1 0,-18 14 0,26-17 5,1 0 1,-1 1-1,2 0 1,-1 0-1,1 1 1,0 0-1,-11 22 1,15-24-1,1 0 1,0-1 0,0 1 0,1 0-1,0 0 1,0 1 0,1-1 0,0 0-1,0 1 1,1-1 0,1 0 0,1 17-1,1-16-1,-1 0 0,2 0-1,-1 0 1,1 0-1,0-1 1,1 1-1,0-1 1,0 0-1,1-1 1,0 1-1,0-1 1,1 0 0,0-1-1,0 0 1,1 0-1,-1 0 1,1-1-1,1 0 1,-1-1-1,1 0 1,15 6-1,-3-2 9,1-2 0,1 0 0,-1-1 0,1-1 0,0-1 0,0-1 0,43-1 0,-44-4 31,1 0 1,-2-1 0,1-1-1,0-1 1,-1 0-1,0-2 1,-1-1 0,27-15-1,-36 18 5,0-1-1,0 0 0,-1-1 0,0 0 0,0-1 1,-1 0-1,0 0 0,-1-1 0,0 0 1,0 0-1,-1-1 0,-1 0 0,0 0 1,0-1-1,8-24 0,-13 28-21,0-1 0,0 1 0,-1-1 0,0 0 0,0 0 0,-1 1-1,0-1 1,-1 1 0,0-1 0,0 1 0,-1-1 0,0 1 0,0 0 0,-1 0 0,0 1 0,0-1 0,-1 1 0,0 0 0,0 0-1,-7-6 1,-6-7-90,0 1-1,-2 1 1,0 1-1,-1 1 1,-30-19-1,36 27 49,1 1 0,-1 0 0,-1 0 0,1 2 0,-1 0 0,0 1 0,-1 0 0,1 1 0,0 1 0,-1 1 0,1 0 0,-1 1 0,0 1 0,1 1 0,-1 0 0,1 1 0,0 1 0,0 0 0,0 1 0,0 1 0,1 0 0,0 2 0,-17 10 0,15-8 26,0 1 0,1 1 1,0 0-1,1 2 0,1-1 0,0 2 0,0 0 0,2 1 0,0 0 0,1 1 1,0 0-1,1 0 0,1 1 0,1 1 0,1-1 0,0 1 0,2 1 0,0-1 1,-2 21-1,5-25 11,1 1-1,0 0 1,2 0 0,-1-1 0,2 1-1,0 0 1,1-1 0,1 1 0,0-1 0,1 0-1,13 26 1,-12-31-6,0 0 1,0 0-1,2-1 0,-1 0 1,1 0-1,0-1 0,1 0 0,0 0 1,0-1-1,1 0 0,0-1 1,0 0-1,0 0 0,1-1 1,0-1-1,18 6 0,-7-4 14,0-2 0,0 0-1,1-1 1,0-2 0,-1 0 0,1-1 0,0-2-1,-1 0 1,1-1 0,-1-1 0,0-1 0,0-2-1,-1 0 1,0-1 0,0-1 0,0 0-1,-1-2 1,-1-1 0,0 0 0,0-1 0,-2-1-1,1-1 1,21-25 0,-33 34-1,-1-1 0,0-1 0,0 1 0,-1-1 0,0 0 0,0 0 0,-1 0 0,0-1 0,0 1 0,-1-1 0,0 1 0,0-1 0,0-13 0,-2 9 11,-1 0 0,0 0 0,-1 0 0,0 0 0,-1 0 1,0 0-1,-1 1 0,-8-19 0,2 12-19,0 0-1,-1 1 1,0 0-1,-2 1 1,0 0-1,-1 1 1,0 1 0,-1 0-1,-1 1 1,-1 0-1,-19-11 1,22 17-20,0 1 1,-1 1-1,0 1 0,0 0 1,0 1-1,-1 0 1,1 1-1,-1 1 1,0 0-1,0 2 1,0 0-1,0 0 1,0 1-1,1 1 1,-1 1-1,0 0 0,1 1 1,0 1-1,0 0 1,0 1-1,1 1 1,0 0-1,-17 12 1,19-12 5,1 0 1,0 1 0,1 1 0,0-1 0,0 2-1,1-1 1,0 1 0,1 1 0,0 0 0,0 0-1,1 0 1,1 1 0,0 0 0,1 0 0,0 1-1,1-1 1,0 1 0,1 0 0,0 0 0,1 0-1,0 1 1,2-1 0,-1 0 0,2 1 0,-1-1-1,2 0 1,5 25 0,-4-28 3,1 0-1,0 0 1,0 0 0,1-1 0,0 1-1,0-1 1,1 0 0,0-1 0,1 0-1,0 0 1,13 11 0,-8-9 0,1 0 1,0-1-1,0-1 0,1-1 1,0 1-1,1-2 0,18 6 1,-8-5 14,0 0 0,0-2 0,1-1 0,0-2 0,0 0-1,0-1 1,0-2 0,0-1 0,30-5 0,-32 2 18,0-2-1,0 0 0,0-1 1,-1-1-1,-1-1 0,0-2 1,0 0-1,27-20 1,-40 25-12,1-1 1,-1 0 0,-1 0 0,1-1 0,-1 0 0,-1 0 0,0-1 0,0 0-1,-1 0 1,0 0 0,-1-1 0,0 0 0,-1 0 0,0 0 0,0-1 0,-2 1-1,1-1 1,-1 0 0,0-13 0,-3 6-18,0-1 1,-1 0-1,-1 1 0,-1 0 1,-1 0-1,0 0 0,-2 0 0,0 1 1,-1 0-1,-1 0 0,0 1 1,-1 0-1,-1 1 0,-15-17 0,16 21-38,0 1-1,-1 0 0,0 0 1,-1 1-1,0 1 0,-1 0 1,0 0-1,0 2 0,-1-1 1,0 2-1,0 0 0,-1 1 0,0 0 1,1 1-1,-2 0 0,1 2 1,0-1-1,-20 1 0,9 4 7,0 0 0,1 2 0,-1 0 0,1 2 0,0 1 0,0 1 0,1 1 0,0 1 0,1 1 0,0 1 0,1 1 0,0 1 0,1 1 0,1 1 0,0 1 0,1 0 0,-32 40 0,36-39 41,1 1 0,1 0 0,1 1 0,0 1 0,2 0 1,0 0-1,1 1 0,1 0 0,2 1 0,0-1 0,1 1 1,1 1-1,2-1 0,0 0 0,1 1 0,2-1 0,0 1 1,1-1-1,11 46 0,-8-52-10,0 0 1,1-1 0,1 1-1,0-1 1,2-1-1,-1 1 1,2-2 0,0 1-1,1-1 1,0-1-1,1 0 1,0 0 0,1-1-1,1-1 1,0 0-1,0-1 1,1-1 0,0 0-1,1-1 1,0 0-1,0-1 1,1-1-1,0-1 1,0 0 0,0-2-1,0 1 1,1-2-1,-1-1 1,1 0 0,18-2-1,-11-1 18,-1-1 1,0-2-1,-1 0 0,1-2 0,-1 0 0,-1-2 1,1-1-1,-1 0 0,-1-1 0,29-21 1,-25 14 20,-2-1 0,0-1 0,-1-1 1,-1-1-1,-1 0 0,-1-2 0,32-51 1,-44 62-25,-1 1 0,0-1 0,-1 0-1,0-1 1,-1 1 0,-1-1 0,0 0 0,-1 0 0,0 0 0,-1 0 0,-1 0 0,0 0 0,-1-1 0,0 1 0,-1 0 0,-1 0 0,0 1 0,-1-1 0,0 0 0,-1 1 0,-1 0 0,0 0 0,-11-16 0,7 13-50,-2 0 0,0 1 1,-1 0-1,0 1 0,-1 0 1,0 1-1,-1 1 0,-1 0 1,0 1-1,-1 0 0,0 2 1,0 0-1,-1 1 0,0 1 1,0 0-1,-30-6 0,20 9 16,0 0 0,0 2 0,-1 1 1,1 1-1,0 1 0,-1 2 0,1 1 0,0 1 0,1 1 0,-1 1 0,1 2 0,1 1 0,-38 19 0,49-21 27,-1 1-1,1 0 0,1 1 1,-1 1-1,2 0 1,0 1-1,0 1 1,1 0-1,1 0 0,0 1 1,1 1-1,0 0 1,1 0-1,1 1 1,0 0-1,1 0 0,1 1 1,1 0-1,0 0 1,1 0-1,1 1 1,-1 25-1,3-27-2,2 0 1,0 0-1,0-1 1,2 1-1,0-1 0,0 1 1,2-1-1,0 0 1,0 0-1,2-1 0,10 20 1,-6-17-6,1-1 1,0 0-1,1 0 0,1-1 0,0-1 1,1-1-1,0 0 0,23 14 1,-15-12 5,2-1 0,-1-2 0,2 0 1,0-2-1,0 0 0,1-2 0,0-1 0,0-1 0,0-2 1,1 0-1,0-2 0,0-1 0,30-3 0,-31-1 12,1-2-1,-2-1 1,1-1-1,-1-1 1,0-2 0,0 0-1,-1-2 1,-1-1-1,0 0 1,-1-2-1,0-1 1,-1-1-1,-1 0 1,-1-2-1,0 0 1,-2-2-1,0 0 1,-1-1 0,24-42-1,-33 48 1,-2-1 1,0 0-1,-1 0 0,-1 0 1,0-1-1,-2 0 1,0 0-1,0 1 0,-2-1 1,0 0-1,-2 0 0,1 0 1,-2 0-1,-1 1 0,0-1 1,-10-24-1,1 6-42,-3 0 0,-1 0 0,-1 2 0,-2 0 0,-1 1 0,-39-45 0,46 61-21,-1 0 0,-1 2 0,-1 0 0,0 0 0,0 2 1,-2 0-1,1 1 0,-2 1 0,1 1 0,-41-15 0,41 20 10,1 1 1,-1 0-1,0 1 0,0 1 1,0 1-1,-1 1 1,1 0-1,0 1 0,0 2 1,0 0-1,0 0 1,-35 13-1,33-8 38,-1 0 1,1 2-1,0 0 0,1 2 1,1 0-1,0 1 0,0 1 1,1 1-1,1 0 0,0 1 1,2 1-1,0 1 1,0 0-1,2 1 0,0 0 1,1 1-1,1 1 0,1-1 1,1 2-1,1-1 0,1 1 1,1 1-1,1-1 0,0 1 1,2 0-1,1 0 1,1 0-1,0 0 0,4 26 1,1-25 0,0 1 0,2-2 1,0 1-1,2-1 0,0 0 1,2 0-1,1-1 1,0-1-1,1 0 0,2 0 1,0-1-1,1-1 0,1 0 1,1-1-1,0-1 1,1-1-1,31 21 0,-33-26 8,0 0 0,1-1 0,0-1 0,1-1 0,0 0 0,0-1 0,1-1-1,0-1 1,0-1 0,0 0 0,0-2 0,1 0 0,-1-1 0,1-1 0,-1 0 0,1-2 0,-1 0 0,0-2-1,0 0 1,0-1 0,0-1 0,23-10 0,-19 5 15,0-2 1,-1 0-1,-1-1 1,0-1-1,-1-2 0,-1 1 1,0-2-1,30-37 0,-37 38 0,0 0-1,0-1 0,-2 0 1,-1-1-1,0 0 0,-1 0 0,-1-1 1,-1 0-1,0 0 0,-2-1 0,3-29 1,-5 9-18,-3-1 0,-1 1 1,-2 0-1,-2 0 0,-1 0 0,-2 1 1,-2 0-1,-2 1 0,-2 0 0,-1 1 1,-2 0-1,-22-34 0,32 60-29,0 1 0,0 0 1,-1 1-1,-1 0 0,0 1 0,0-1 0,-1 2 0,0 0 0,0 0 0,-1 1 0,0 0 1,0 1-1,0 0 0,-1 1 0,0 1 0,0 0 0,-1 1 0,1 0 0,-1 1 0,1 0 1,-1 1-1,0 1 0,0 0 0,-26 4 0,3 1-22,0 2-1,1 2 1,0 1 0,1 1-1,0 2 1,1 2 0,0 1-1,1 2 1,1 1-1,-50 38 1,62-40 45,0 0-1,1 2 1,1 0 0,1 0-1,1 2 1,0 0-1,2 1 1,0 1-1,2 0 1,0 0 0,2 1-1,0 1 1,2 0-1,0 0 1,-6 51 0,11-45 0,1 1 1,1 0 0,2 0-1,2-1 1,1 1 0,1-1-1,1 1 1,2-2-1,1 1 1,25 53 0,-27-69-1,1 0 1,0 0-1,2-1 1,0 0-1,0 0 1,1-1-1,1-1 1,0 0-1,1 0 1,0-1 0,0-1-1,2 0 1,-1-1-1,1-1 1,0 0-1,1-1 1,-1 0-1,2-2 1,-1 0-1,0 0 1,30 3-1,-17-6 18,-1-2-1,1 0 0,-1-2 1,1-1-1,-1-1 0,0-1 0,0-2 1,0-1-1,-1-1 0,-1-1 1,36-19-1,-39 16-7,0 0 1,0-2 0,-1 0-1,-1-1 1,-1-2 0,0 0-1,-1-1 1,-1-1-1,-1 0 1,-1-1 0,-1-1-1,17-32 1,-24 36-5,-1-1 1,-1 0 0,0 0 0,-2 0-1,0-1 1,-1 0 0,-1 0-1,-1 0 1,-1 0 0,0 1-1,-2-1 1,0 0 0,-1 0-1,-1 1 1,-1-1 0,-1 1-1,0 0 1,-2 1 0,-14-28-1,13 29-23,0 1 0,-2 0-1,0 0 1,0 1-1,-2 0 1,0 1 0,0 0-1,-1 2 1,-1-1-1,0 2 1,-1 0-1,0 0 1,-1 2 0,0 0-1,0 1 1,-1 1-1,0 0 1,0 1 0,-1 1-1,-25-3 1,21 6 17,0 0-1,-1 2 1,1 1 0,0 1 0,0 0-1,0 2 1,0 1 0,1 1 0,0 0-1,0 2 1,0 1 0,1 0 0,0 2-1,1 0 1,0 1 0,1 1 0,1 1-1,0 1 1,0 1 0,2 0 0,0 1-1,1 0 1,0 2 0,2-1 0,0 2-1,1 0 1,1 0 0,1 1 0,1 0-1,1 1 1,1 0 0,-9 45 0,13-45-1,2 1 1,0-1 0,1 1 0,1 0-1,1-1 1,2 0 0,0 1-1,1-1 1,1-1 0,1 1-1,1-1 1,1 0 0,0-1-1,2 0 1,1 0 0,0-1-1,1-1 1,1 0 0,1-1-1,0-1 1,1 0 0,1-1-1,0 0 1,2-2 0,-1 0-1,1-1 1,1-1 0,38 16-1,-33-18 16,1 0-1,0-2 0,0-1 0,1-1 0,0-2 0,-1 0 1,1-2-1,0 0 0,0-2 0,53-9 0,-61 6 15,-1 0-1,1-2 0,-1 0 1,0-1-1,0 0 1,0-2-1,-1 0 1,-1-1-1,0-1 0,0 0 1,-1-1-1,0-1 1,-1 0-1,-1-1 0,0 0 1,12-18-1,-19 22 5,0 0 0,-1 0 0,0 0 0,-1 0 0,0-1 0,-1 0 0,0 0 0,0 0 0,-1 0 0,1-16 0,-3 9 8,0-1-1,-2 1 0,0-1 0,0 1 0,-10-32 0,-4 4-76,-2 0 0,-2 2 0,-48-80 0,50 95-83,0 1-1,-2 1 1,-2 1-1,-42-41 1,53 56-151,-1 2 1,0 0-1,0 0 0,-1 1 1,0 0-1,0 1 1,0 1-1,-1 0 1,0 1-1,-1 0 1,1 1-1,-1 1 0,-16-2 1,-20 7-715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8:59.01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2 1104,'55'-2'72,"13"4"-696,6 9 992,6 5 520,11 5-87,10 2 615,13 11-408,3 5-280,0 18-616,-1 12-240,-3 13-264,4 10-16,2 18 152,-3 11 152,-11 15 192,-11 12-8,-11 12-888,-6 10 600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2.79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243 61 1072,'26'-33'9266,"-26"30"-9022,-1 2-98,0-1-1,0 1 1,1-1 0,-1 1 0,0-1-1,0 1 1,0 0 0,0 0 0,-1-1-1,1 1 1,0 0 0,0 0 0,-1 0-1,1 0 1,-1 0 0,1 0 0,-1 1-1,1-1 1,-1 0 0,1 1 0,-1-1-1,0 1 1,1 0 0,-1-1 0,0 1-1,1 0 1,-1 0 0,-2 0-1,-8 2 38,0 0-1,0 1 1,0 0-1,1 1 1,-1 1-1,1-1 0,0 2 1,0-1-1,0 2 1,1-1-1,0 1 1,-14 14-1,18-17-149,1 0 0,0 1 1,0 0-1,1 0 0,0 0 1,-1 1-1,1-1 0,1 1 0,-1 0 1,1 0-1,0 0 0,1 1 0,0-1 1,0 0-1,0 1 0,0 0 1,1-1-1,0 1 0,1 0 0,0 0 1,0 0-1,0 0 0,2 11 1,0-14-31,-1 0 0,1 0 0,0 0 0,0 0 0,0-1 1,0 1-1,0-1 0,1 1 0,0-1 0,0 0 1,0 0-1,0 0 0,0-1 0,7 5 0,-2-2 8,-1-2-1,1 1 0,0-1 0,0 0 1,0-1-1,1 0 0,8 2 0,2-2 9,1-1-1,0 0 1,-1-1 0,1-1-1,32-7 1,-32 4 24,0-1 0,0-1 0,27-12 0,-42 16-27,0 0 0,0 0 1,0-1-1,-1 0 0,1 0 1,-1 0-1,1-1 0,-1 1 0,0-1 1,0 0-1,-1 0 0,1-1 1,-1 1-1,0-1 0,0 0 1,0 1-1,3-10 0,-6 11 29,1-1-1,-1 1 1,0 0-1,0 0 0,0 0 1,0 0-1,-1-1 1,1 1-1,-1 0 0,0 0 1,0 0-1,0 0 1,0 0-1,0 0 0,-1 0 1,0 1-1,1-1 1,-1 0-1,0 1 1,0-1-1,0 1 0,0 0 1,-1 0-1,1 0 1,-1 0-1,1 0 0,-1 0 1,0 0-1,0 1 1,0 0-1,-3-2 0,-1 0 12,0 0-1,0 0 0,0 1 0,0 0 0,0 0 0,-1 1 0,1 0 0,-1 0 1,1 1-1,0 0 0,-1 0 0,-11 2 0,8 2-32,-1 0 1,1 1-1,0 0 1,0 0-1,0 1 0,1 1 1,-1 0-1,-13 13 0,20-17-19,1 1-1,-1-1 0,1 1 0,0 0 0,0 0 0,0 0 1,1 1-1,-1-1 0,1 1 0,-2 8 0,3-10-2,0 0 0,1 0-1,0 0 1,0 0 0,0 0 0,0 0-1,0 0 1,0 0 0,1 0-1,0 0 1,-1 0 0,1 0 0,0 0-1,1 0 1,-1 0 0,0 0-1,1-1 1,3 5 0,3 3-27,1 0 1,0-1-1,0 0 0,1-1 1,1 0-1,-1-1 0,1 0 1,0-1-1,1 0 0,-1 0 1,22 6-1,-14-6-79,0 0 0,1-2 0,0 0 0,0-1 0,0-1 0,37-1 0,-38-3 77,0-1-1,0-1 1,-1 0 0,1-2 0,-1 0-1,29-13 1,-40 16 36,0-1-1,0 0 1,0 0 0,0 0-1,-1-1 1,0 1-1,0-2 1,0 1 0,0-1-1,-1 0 1,0 0-1,0 0 1,-1-1 0,1 1-1,-1-1 1,-1 0-1,1-1 1,3-12 0,-6 16 7,0-2 0,-1 1 0,0 0 0,1 0 0,-2 0 0,1 0 0,0 0 0,-1 0 0,0 0 0,0 0 0,-1 0 0,1 1 0,-1-1 0,0 0 0,-1 1 0,-3-8 0,1 6 6,-1-1 0,1 1-1,-1 0 1,0 1 0,0 0 0,-1 0 0,1 0 0,-1 0 0,-12-5 0,2 2 5,-1 1-1,-1 1 1,1 0 0,-1 1 0,0 1 0,0 1 0,-39-1-1,34 5-22,0 0 0,1 2 0,0 1-1,-1 1 1,1 1 0,-29 11 0,38-12 2,0 1 1,1 1-1,0 0 0,0 0 1,1 1-1,0 1 0,0 0 1,1 1-1,0 0 1,1 1-1,-12 15 0,19-22 1,0 0-1,1 0 0,-1 0 1,1 1-1,0-1 0,0 1 0,1-1 1,-1 1-1,1 0 0,0-1 0,0 1 1,1 0-1,-1 0 0,1 0 0,0 0 1,1 0-1,-1-1 0,1 1 1,1 5-1,0-4-16,1 1-1,0-1 1,0 1 0,0-1-1,1 0 1,0-1 0,0 1-1,1-1 1,0 1 0,0-1 0,0-1-1,6 5 1,1 0-40,0-1-1,0 0 1,1-1-1,0 0 1,0-1 0,1-1-1,0 0 1,-1-1 0,2 0-1,-1-1 1,0-1-1,19 1 1,-16-4 29,-1-1 0,0-1 0,0-1 0,0 0 0,0-1 0,-1 0 0,1-2 0,-2 0 0,1 0 0,21-16 0,-25 17 32,-1-1 0,0-1 0,-1 0-1,0 0 1,0-1 0,-1 0 0,0 0 0,0-1-1,-1 0 1,-1 0 0,0-1 0,0 0 0,-1 0-1,7-21 1,-11 27 11,0 0 0,0 0 0,0-1 0,-1 1 0,0 0-1,0 0 1,0 0 0,0-1 0,-1 1 0,0 0 0,0 0-1,-1 0 1,1 0 0,-1 0 0,0 0 0,0 1 0,-6-9 0,4 8 8,-1-1 0,0 0 0,-1 1 0,1 0 1,-1 0-1,0 1 0,0 0 0,-1 0 1,1 0-1,-1 1 0,-8-3 0,-5-1 3,0 1-1,-1 1 1,0 0 0,0 2-1,0 1 1,0 0 0,-40 3-1,35 2-15,-1 1-1,1 1 1,0 2 0,0 0-1,0 1 1,1 2 0,-39 21-1,53-25 10,1 1-1,-1 0 1,2 1-1,-1 0 1,1 0-1,0 1 1,1 0-1,-10 14 0,13-16-3,2-1 0,-1 1 0,1 0 0,0 0 0,0 0 0,1 1 0,0-1 0,0 1 0,1-1-1,0 1 1,0-1 0,1 1 0,-1 0 0,3 11 0,-1-10-21,0-1 0,1 0 1,0 0-1,1 0 0,0 0 0,0 0 1,1-1-1,-1 1 0,2-1 0,-1 0 0,1 0 1,0 0-1,10 10 0,-6-9-25,1-1-1,-1 1 1,1-1-1,0-1 1,1 0-1,-1 0 1,1-1-1,23 7 1,-17-7-1,0-1-1,1-1 1,0 0 0,0-1 0,0-1 0,0-1 0,0 0 0,0-2 0,0 0 0,0-1 0,-1 0 0,32-12-1,-32 8 42,-1 0 0,-1-2 0,1 0 0,-1-1 0,-1 0 0,1-1 0,-2-1 0,0 0 0,0-1 0,-1 0 0,-1-1 0,11-17 0,-18 25 15,0-1 0,0 0 0,-1 1 0,0-1 1,0-1-1,-1 1 0,0 0 0,0 0 0,-1-1 0,0 1 1,0-1-1,-1 1 0,0-1 0,0 0 0,-1 1 0,0-1 1,0 1-1,0 0 0,-1-1 0,0 1 0,-1 0 1,0 0-1,0 0 0,0 0 0,-1 1 0,0-1 0,0 1 1,-1 0-1,0 0 0,-9-8 0,2 3 27,0 1 0,-1 1 0,0 0 0,-1 1 0,0 0 0,0 1 0,-1 1 0,1 0 0,-2 1 0,1 1 0,0 0 0,-1 1 0,1 1 0,-1 0-1,0 1 1,0 1 0,0 0 0,-16 3 0,18-2-44,0 1 0,0 0 0,0 1 1,1 0-1,-1 1 0,1 1 0,0 0 0,0 1 0,0 0 0,1 1 0,0 1 0,0 0 0,1 0 0,0 1 0,0 1 0,1-1 0,1 2 0,-1-1 0,2 1 0,-12 19 0,15-21-10,1 1-1,0-1 1,1 1-1,0-1 1,0 1-1,1 0 0,1 0 1,0 0-1,0 0 1,1 0-1,0 0 1,0 0-1,1 0 1,1 0-1,0 0 0,0 0 1,1 0-1,0-1 1,0 1-1,1-1 1,1 0-1,0 0 1,7 10-1,-4-7-23,1 0 0,1-1 0,-1-1 1,2 0-1,-1 0 0,2-1 0,-1 0 0,1-1 0,0 0 1,1-1-1,0-1 0,0 0 0,0 0 0,1-1 0,23 4 1,-16-5 5,1-1 0,1-1 0,-1-2 0,0 0 1,0-1-1,0-1 0,0-1 0,33-9 0,-41 8 24,-1 0 0,0-1-1,0 0 1,0-1 0,0-1 0,-1 0-1,0 0 1,0-1 0,-1-1-1,0 0 1,-1-1 0,0 0 0,0 0-1,11-17 1,-16 20 9,-1 0 0,0-1 1,-1 1-1,0-1 0,0 0 0,0 0 1,-1 0-1,0 0 0,-1 0 0,0 0 0,0 0 1,-1-1-1,0 1 0,-2-16 0,0 13 36,-1-1 0,0 1-1,0 0 1,-2 0 0,1 0-1,-1 0 1,-1 1 0,0-1-1,-13-15 1,9 13-7,0 1 1,-1 1-1,-1 0 1,0 0-1,0 1 1,-1 1-1,0 0 1,0 1-1,-1 0 1,0 1-1,-1 0 1,1 2-1,-1-1 1,-1 2-1,-28-5 1,31 8-45,-1 1 1,0 1 0,0 0-1,0 1 1,0 1 0,1 0-1,-1 0 1,1 2 0,0 0-1,0 0 1,0 1 0,1 0-1,0 1 1,0 1 0,1 0-1,0 1 1,-20 19 0,23-20-1,1 0 0,0 0 0,1 1 1,-1-1-1,2 2 0,-1-1 0,1 1 1,1-1-1,0 1 0,0 1 0,1-1 1,0 0-1,1 1 0,0 0 0,1-1 1,0 1-1,0 0 0,1 0 0,1 0 1,0-1-1,0 1 0,1 0 0,6 16 1,-2-12 3,1 1 0,0-2 0,2 1 1,0-1-1,0-1 0,1 0 0,1 0 0,0-1 1,1 0-1,0-1 0,23 17 0,-20-17-3,0-1-1,0-1 0,1-1 0,0 0 1,1-1-1,-1 0 0,1-2 1,1 0-1,-1-1 0,31 4 0,-38-8 4,-1 0 0,1-1-1,0-1 1,-1 1 0,1-1-1,-1-1 1,0 0-1,1 0 1,-1-1 0,-1 0-1,1 0 1,-1-1 0,1 0-1,-1-1 1,-1 0 0,1 0-1,-1-1 1,0 0-1,-1 0 1,1 0 0,-1-1-1,-1 0 1,0 0 0,0 0-1,0-1 1,-1 0 0,0 0-1,-1 0 1,0 0-1,-1-1 1,0 1 0,0-1-1,-1 1 1,0-1 0,0 0-1,-1 1 1,-1-1 0,1 0-1,-2 1 1,1-1-1,-1 1 1,-6-16 0,-2 4-24,-1 0-1,0 0 1,-2 2 0,0-1 0,-2 2 0,0 0 0,0 1 0,-2 0-1,0 1 1,-1 1 0,-1 1 0,0 0 0,-40-20 0,49 30 8,-1 0 0,1 0 0,-1 1 0,0 1 0,0 0 1,0 1-1,0 0 0,0 0 0,0 1 0,0 0 0,-1 1 0,1 1 1,0 0-1,1 0 0,-1 1 0,0 0 0,1 1 0,-1 0 0,1 1 1,0 0-1,1 1 0,-1 0 0,-10 8 0,10-6 1,-1 0-1,1 1 0,1 0 1,-1 0-1,1 1 1,1 0-1,0 1 1,1 0-1,0 0 0,0 0 1,1 1-1,1 0 1,0 0-1,1 1 0,0 0 1,0-1-1,2 1 1,0 0-1,-1 18 1,4-15-21,1-1 0,1 1 0,0-1 0,1 0 0,1 0 0,0-1 0,1 1 0,1-1 0,0 0 0,1-1 0,0 0 0,1 0 0,1-1 0,0 0 0,0 0 0,1-1 0,1-1 1,0 0-1,0-1 0,1 0 0,13 8 0,-14-10 5,1 0 1,-1 0 0,1-1 0,1-1-1,-1 0 1,0-1 0,1-1-1,0 0 1,0 0 0,0-2-1,0 1 1,0-2 0,1 0-1,-1-1 1,0 0 0,0-1-1,0-1 1,0 0 0,0 0 0,-1-2-1,0 0 1,0 0 0,16-10-1,-14 5 40,-2 0-1,1-1 0,-2-1 0,1 0 0,-2 0 0,0-1 0,0-1 1,-1 0-1,-1 0 0,0-1 0,-1 0 0,-1-1 0,10-26 0,-14 33-7,0-1-1,-1 1 1,0-1-1,0 0 1,-1 0-1,-1 0 0,1 0 1,-2 0-1,1 0 1,-1 0-1,-1 0 0,0 1 1,0-1-1,-1 0 1,0 1-1,0-1 0,-1 1 1,-1 0-1,0 1 1,0-1-1,0 1 1,-1 0-1,0 0 0,-12-11 1,6 8-11,-1 0-1,0 2 1,0-1 0,-1 1 0,0 1 0,0 1 0,-1 0-1,0 1 1,0 0 0,-1 1 0,1 1 0,-1 0 0,0 2-1,0-1 1,-1 2 0,1 0 0,0 1 0,0 1 0,-1 0-1,1 2 1,0-1 0,0 2 0,1 0 0,-1 1 0,1 1-1,0 0 1,0 1 0,1 0 0,-1 1 0,2 1 0,-1 0-1,2 1 1,-1 1 0,1 0 0,1 0 0,0 1 0,0 1-1,1 0 1,-14 24 0,18-26 9,1 0 0,0 0 0,1 0 0,0 0 0,1 1 0,0 0 0,1 0 0,0 0 0,1 0 0,0 0 0,1 0 1,1 0-1,0 0 0,0 0 0,1 0 0,0-1 0,1 1 0,1 0 0,0-1 0,0 0 0,1 0 0,7 12 0,-4-11-20,0 0 1,0 0-1,1-1 1,1 0 0,0-1-1,0 0 1,1-1-1,0 0 1,1 0-1,0-1 1,0-1-1,0 0 1,1-1-1,0 0 1,1-1-1,-1 0 1,1-1-1,18 3 1,-12-5-2,1 0 1,-1-1-1,1-1 1,-1-1 0,0-1-1,1 0 1,-1-2-1,0 0 1,-1-2-1,1 0 1,-1-1-1,0-1 1,0 0 0,33-22-1,-41 22 31,0 0-1,-1 0 1,0-1-1,0 0 1,-1-1-1,0 0 0,-1 0 1,0-1-1,-1 0 1,0-1-1,0 0 1,-1 0-1,-1 0 1,0 0-1,-1-1 1,0 0-1,-1 0 1,0 0-1,-1 0 1,-1-1-1,0 1 1,-1 0-1,-2-22 0,0 22 9,0 0-1,-1 0 0,0 1 0,-1-1 0,-1 1 1,0 0-1,0 0 0,-1 0 0,-1 1 1,0 0-1,0 0 0,-1 1 0,0 0 0,-1 1 1,-1-1-1,1 1 0,-1 1 0,-1 0 0,1 1 1,-23-13-1,18 13-137,0 1-1,0 0 1,-1 0 0,0 2 0,0 0-1,0 1 1,-18-2 0,18 4-458,-1 1 0,1 0 0,0 1 0,-1 1 0,1 1 0,0 0 0,-20 7 0,-4 4-1096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8.85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159 0 2825,'-82'39'-641,"6"-8"545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2.47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359 0 10666,'-86'80'232,"12"46"-272,10 17 0,15 26-240,7 6-120,16 2-104,8-3-16,18-10 96,10-5 80,24-18 32,8-9-16,19-30-152,10-14-289,21-28 449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9.28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1 132 2208,'35'5'289,"6"-2"167,2 3-296,3-4-232,2-1 16,1-4 200,-2-4 264,1-6 352,-2-1 48,2-2-112,0-2-192,-2 0-456,-4-1-328,-2-2-984,-1 1 776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9.6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0 432 4745,'14'11'400,"9"-15"592,8-5-568,6-5 73,2-5-65,7-6-192,6-4-40,3-3-56,2-3-40,1-2-72,-3-2-88,-3-4-248,-3-1-160,-8 3-577,-2 2-735,-12 7 1032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9.82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74 992,'23'-18'48,"0"-2"-80,-1 3-88,-5-1 80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0.02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329 5 664,'6'-5'790,"-6"9"-240,-10 21 57,-19 36 229,-191 314 873,154-268-3671,56-89 1257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0.33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1 237 2168,'0'1'118,"0"0"-1,-1 0 1,1 0-1,0 0 0,0 0 1,0 0-1,0 0 0,0 0 1,0 0-1,0 0 0,1 0 1,-1 0-1,0 0 0,0 0 1,1 0-1,-1 0 0,1-1 1,-1 1-1,1 0 1,-1 0-1,1 0 0,-1 0 1,1-1-1,0 1 0,-1 0 1,1 0-1,0-1 0,0 1 1,0-1-1,1 1 0,0 0-2,1 0-1,-1-1 0,1 1 0,-1-1 1,1 0-1,0 1 0,-1-1 0,1-1 0,0 1 1,-1 0-1,5-2 0,4 0-6,0-2 0,0 0 0,0 0 1,15-9-1,-3-4-667,-2 0 1,0-2 0,-1 0 0,-1-1 0,0-1-1,-2-1 1,-1-1 0,18-31 0,-18 29-16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2.02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4225,'11'11'272,"3"-7"152,0-3 32,4-1-88,0 2-96,2 2-200,1 3-72,2 0-248,-2 2-232,-1 2-704,-2-3 648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2.24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5145,'7'24'504,"7"1"256,6-2 65,5 1-321,3-5-240,6-5-512,-2-3-304,0-4-857,-4-2 769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2.52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6393,'0'31'376,"2"2"89,2 3 127,-1-2-120,2 1-208,-1 1-320,0 1-152,-4 4-472,0 1-361,0 3-743,-2 3 880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3.02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52 0 4265,'3'29'80,"-1"10"-144,-2 7 144,-3 11-24,-6 5-32,-4 7-120,-3 6-312,0 1 280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7.33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 3585,'17'-4'744,"3"4"792,-4 5-440,7 10-575,5 4-201,6 17-760,7 8-481,2 15-1047,-3 5 984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2.751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38 0 9930,'-37'158'216,"58"22"-216,17 10 0,54 3 0,27 1-56,44-14-232,13-10-32,32-22-72,1-11 56,9-26-64,17-12-392,10-22 496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7.74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8658,'40'21'208,"8"9"-32,4 4 32,-4 7 64,2 3-32,-8 4-152,-3 0-64,-9-5-88,-3-2-200,-9-4-880,-4 0-609,-7 2 873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28.07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43 5225,'7'-9'80,"5"0"0,2 0 256,2 4 336,4 0 73,3 1-137,5 2-104,10 4-264,3 2-256,7 1-824,3 2-561,6-3 713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0.99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5 183 7290,'-5'2'200,"5"0"152,7 3-8,11 2 328,3-2 48,17-5-40,6 0-128,15-9-264,8-3-144,11-9-632,4-6-384,1-12-824,1-4-137,-2-10 945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1.32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1 113 2689,'9'7'-24,"3"3"104,6-1 112,9-7 264,3-2-16,7-5-200,6-6-80,1-3-152,2-4-96,1 2-192,-1-2-96,0-1-144,2 1-88,-6-3 359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1.56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69 83 1272,'-17'-1'-320,"2"-5"744,5-4-152,-1-3 224,4-4-464,0-1-224,5 0 32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1.73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2112,'3'7'761,"6"4"879,3 3-224,8 0-336,3 2-239,9 2-345,2 1-64,3-3-32,2 2-16,7-7-96,4-2-80,7-4-320,2-2-232,-3-3-576,-1 0-408,-8 0 695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3.9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1 248 7346,'4'7'200,"19"-5"-96,5-2 16,8-8-8,3-4 32,7-11 8,4-7-8,5-9-232,0-4-272,-4-7-1081,-3-1 849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4.26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45 1232,'6'-22'0,"-6"-1"64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4.45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162 0 912,'-10'27'56,"-6"8"160,0 3 24,-2 6 168,2 4 161,2 9 391,0 1-104,3 8-184,2 5-264,0 4-808,2-2-320,-3-1-616,-1-6 679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4.88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6 2457,'21'-4'152,"-1"3"8,-1 1 160,-3 0 112,0 1 128,4 5 48,-2 4-64,-4 3-64,-5 4-248,-4 5-144,-7 4-296,-5 5-168,-11 8-360,-5 0-232,-7 0-224,2 0 575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3.032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287 1 13219,'-83'29'288,"20"34"-328,11 18 32,12 32 64,8 14-32,18 13-16,12 4-8,27 2-160,18 0-56,32 0-184,16-6-88,24-14-281,14-14-151,26-23-512,11-12-745,9-35 1297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5.26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8 0 352,'-8'39'0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5.99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93 1152,'33'-4'752,"8"-3"457,11-2-105,8-3-232,9-1-648,4-2-336,2 0-696,-4 5-552,-11 3 760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0:36.33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0 197 1832,'15'-42'400,"-1"1"225,-2 6-17,-1 6 40,0 8 64,-1 7 160,3 5 40,1 5-287,2 2-201,2 2-224,-1 0-56,5 0-16,4 2 40,10-2 64,5 2 0,10-2-496,3 2-864,2-1 631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17.71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3968 344,'0'-11'454,"0"-9"734,0-1 1,7-39 0,-3 35-454,-2 0 1,0-39 0,-2 39-437,0 0 1,8-44 0,31-108 1052,8 2 0,7 2 0,8 3 0,7 2 0,167-292 0,-204 408-1213,237-373 969,-193 317-748,163-177 0,240-186 234,-454 448-577,107-99 79,5 7 1,296-190-1,-386 278-53,2 2-1,76-27 1,106-21 127,-38 13-105,225-48-1905,-260 73 847,-106 25-667,-11 7 640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0.0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77 89 1032,'2'-5'77,"0"-1"0,-1 1 0,1-1 0,-1 1-1,-1-1 1,1 0 0,-1 1 0,0-1 0,-1-8 0,-2-11 4912,-3 34-4784,-4 11-105,2 28 620,1 0 1,2 1-1,3 84 1,3-73-344,-14 108-1,0-84-113,3 0 0,4 1 0,4 0 0,3-1 0,4 1 0,3-1-1,5 0 1,23 84 0,65 168 584,206 459 0,-127-435-520,-41-88 90,-105-205-217,3-1 0,3-1 1,2-3-1,4-1 0,2-3 0,2-1 0,71 60 1,212 146 119,-258-213-186,2-4-1,143 62 1,265 118 145,-226-92-659,-211-113-242,1-2 1,1-3-1,80 17 1,-115-30 180,0-1 1,1-1-1,-1 0 0,1-1 1,-1-1-1,18-2 0,17-14-518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1.72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52 1 2633,'-12'17'-24,"-13"3"-96,20-1 8,1 1 120,1-2 32,1-1 88,2 1 16,3-2-8,6 0-32,7 2-480,0 0 264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2.29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9 216 4009,'-9'11'468,"13"-7"-60,28-10 211,48-21-238,-69 22-371,-1 0-1,1-1 0,-1 0 1,0-1-1,-1 0 1,1-1-1,-2 0 0,10-10 1,-16 16-5,1 0 0,-1 0-1,0-1 1,-1 1 0,1 0 0,0-1 0,-1 1 0,1-1 0,-1 0 0,0 1-1,0-1 1,0 0 0,0 0 0,0 0 0,-1 0 0,0 0 0,1 0-1,-1 0 1,0 0 0,0 1 0,0-1 0,-1 0 0,1 0 0,-1 0-1,1 0 1,-1 0 0,0 0 0,0 1 0,-1-1 0,1 0 0,0 1-1,-1-1 1,0 1 0,1-1 0,-1 1 0,0 0 0,-4-4 0,3 4 3,0-1 1,1 1-1,-1 0 1,0 0-1,0 0 1,0 1 0,0-1-1,0 1 1,0 0-1,0 0 1,-1 0-1,1 0 1,0 0-1,-1 1 1,1-1 0,-1 1-1,1 0 1,0 0-1,-6 1 1,4 0-18,0 0 1,1 1-1,-1 0 1,0 0 0,1 0-1,-1 1 1,1-1-1,0 1 1,0 0-1,0 0 1,0 1-1,-4 3 1,2 0 28,-1 1 0,1 0 0,1 0 0,-1 0 1,2 0-1,-1 1 0,1 0 0,0 0 0,1 0 0,-1 0 0,2 0 0,0 1 0,-2 12 0,4-13 94,0 0 0,1 0 0,0 0-1,0-1 1,1 1 0,0 0 0,1-1-1,-1 0 1,2 1 0,-1-1 0,1-1-1,0 1 1,7 9 0,-3-7-42,1 0-1,-1-1 1,2 0 0,0 0 0,0 0-1,0-2 1,1 1 0,13 6 0,6 0-536,1 0 0,1-2 1,0-2-1,0-1 1,1-1-1,36 3 1,-15-4-419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3.1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124 3 4185,'-4'-1'113,"0"1"0,1-1 0,-1 1 0,0 0 0,0 0 0,0 0 0,0 0 0,0 1 1,0 0-1,1 0 0,-1 0 0,0 0 0,0 0 0,1 1 0,-1 0 0,1-1 0,0 1 0,-1 1 0,-3 2 0,3 0-70,0-1-1,0 1 0,1 0 1,-1 1-1,1-1 1,0 1-1,0-1 0,1 1 1,0 0-1,0 0 0,-2 9 1,2-3 8,-1 1 0,2-1 1,0 0-1,0 1 0,2-1 1,-1 0-1,1 1 0,1-1 1,0 0-1,8 23 0,-4-18 35,1 0 1,1-1-1,0 0 0,2 0 0,-1-1 0,2 0 0,12 14 1,-7-12-150,1 0 0,0 0 0,2-2 0,0 0 1,0-1-1,1-1 0,1-1 0,0 0 0,1-2 1,0-1-1,38 11 0,-51-18-156,0 0 1,1-1-1,-1 0 1,1 0-1,-1-1 1,0-1-1,1 0 1,-1 0-1,1 0 1,-1-1-1,0-1 1,0 0 0,14-6-1,-18 6 215,1 0 0,-1 0 1,1 0-1,-1-1 0,0 0 0,-1 0 0,1-1 0,-1 1 1,1-1-1,-1 0 0,-1 0 0,1 0 0,-1-1 0,0 1 1,0-1-1,0 0 0,-1 0 0,0 0 0,0 0 0,1-12 1,-2 17 65,-1-1 0,0 1 0,1 0 0,-1 0 0,0 0 0,0-1 0,0 1 0,0 0 0,0 0 0,0 0 0,-1-1 0,1 1 0,0 0 0,-1 0 0,1 0 0,0 0 0,-1 0 0,1 0 0,-1 0 0,0 0 1,1 0-1,-1 0 0,0 0 0,0 0 0,0 0 0,1 0 0,-1 0 0,0 1 0,0-1 0,0 0 0,0 1 0,0-1 0,-1 1 0,1-1 0,0 1 0,0-1 0,0 1 0,0 0 0,0 0 0,-1-1 0,1 1 0,0 0 1,0 0-1,0 0 0,-1 0 0,1 1 0,0-1 0,0 0 0,-2 1 0,-3 0 152,0 0 1,1 1-1,-1-1 0,0 1 1,0 1-1,1-1 1,0 1-1,-10 6 0,7-2-58,0 1 0,0 0 1,0 1-1,1 0 0,0 0 0,1 0 0,0 1 0,0 0 0,1 0 0,0 1 0,1-1 0,0 1 0,1 0 0,0 0 1,1 1-1,0-1 0,1 0 0,0 1 0,1 11 0,0-11-67,1 0 0,0 0 0,1-1 1,0 1-1,0 0 0,1 0 0,1-1 0,0 0 0,1 0 0,0 0 1,1 0-1,0-1 0,0 0 0,1 0 0,0 0 0,1-1 1,17 16-1,18 5-150,1-3 0,1-1 0,1-2 0,74 27 1,-107-45-58,0-1 0,0 0 0,1-1 0,0-1 0,0 0 0,0 0 0,0-2 0,0 0 0,0 0 1,0-1-1,1-1 0,-1-1 0,0 0 0,0 0 0,0-2 0,22-7 0,-29 8 117,0 0-4,1 0-1,-1 0 0,0 1 0,1 0 0,-1 0 0,15-1 0,-20 4 5,0-1 0,0 0 0,0 1 0,0-1 1,1 1-1,-1 0 0,0 0 0,0-1 0,0 2 0,0-1 1,-1 0-1,1 0 0,0 0 0,0 1 0,-1-1 0,1 1 1,-1-1-1,1 1 0,-1 0 0,0 0 0,1 0 0,-1-1 1,0 1-1,0 0 0,0 0 0,-1 1 0,1-1 0,0 2 0,20 42 212,1-1 0,3-1-1,1-1 1,2-1 0,36 40-1,16 25-63,32 75-10,-79-124-108,2-1 1,2-2 0,57 65-1,-88-114-144,0-1 0,0 1 0,0-1 0,0 0 0,1 0 0,0-1 0,0 0 0,0 0 0,0-1-1,1 1 1,-1-2 0,1 1 0,0-1 0,14 2 0,-15-4-51,0 0 0,0 0 0,0-1 0,0 0 0,0 0 0,0-1 0,0 1 0,-1-2 0,1 1 0,-1-1 0,1 0 0,-1 0 0,0-1 0,0 0 0,-1 0 0,1 0 0,7-8 0,3-4-313,-2 0 1,1-1-1,-2 0 1,0-1-1,-1-1 0,18-39 1,1-18-477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3.35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271 1 9266,'-24'15'310,"1"0"0,1 2 0,0 1 0,1 0 0,-37 43 0,46-45-286,0 0 0,2 1 1,0 0-1,1 1 0,0 0 1,1 0-1,2 1 0,0-1 1,-5 28-1,8-28-11,0 0-1,2 0 1,0 1 0,1-1-1,1 0 1,1 1 0,1-1-1,0 0 1,1 0 0,9 23-1,-4-17-171,2-1-1,0 0 0,2-1 0,0 0 0,2-1 1,32 37-1,-20-30-552,1-1 1,1-1-1,2-2 1,1-1-1,0-1 0,2-2 1,0-1-1,1-2 1,66 23-1,-40-24-25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3.46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 1 160,'-9'0'0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3.32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89 0 12051,'-53'39'368,"17"14"-136,39 24-128,19 11 48,33 10-8,13 3 32,18-1 40,9 3-8,18-1-32,15 3-64,21-4-96,13-8-72,22-7-352,2-7-272,9-14-1049,0-4-1159,-11-21 1623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3.8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148 1 3961,'-24'37'1013,"1"2"0,1 0 0,-30 82 1,46-102-800,0 0 1,1 1-1,2 0 1,0-1 0,1 1-1,0 1 1,2-1-1,1 0 1,0 0 0,1 0-1,7 23 1,-4-20-331,2-1 1,0 0-1,2-1 1,0 0-1,1 0 0,1-1 1,1 0-1,18 22 1,-19-30-64,-1-1 0,2 0 0,0 0 0,0-1 0,0-1 0,1 0 0,1-1 0,-1 0 0,2-1 1,-1 0-1,1-2 0,29 9 0,-20-10 271,1 0 0,-1-2 0,1-1 0,25-2 0,57 4 1330,-102-2-1397,0-1 1,0 2 0,0-1-1,0 0 1,0 1 0,0 0-1,0 0 1,-1 0 0,1 1-1,-1 0 1,0-1 0,0 2-1,0-1 1,0 0-1,0 1 1,-1 0 0,1-1-1,-1 1 1,4 6 0,1 6-47,0 0 1,-1 1 0,0-1-1,4 23 1,12 27 79,-15-47-146,2 0 0,0-1-1,1-1 1,0 0 0,1 0 0,1-1-1,1-1 1,0 0 0,1 0-1,1-2 1,17 12 0,-24-19-56,-1-1 0,1 0 0,0 0 0,0-1 1,1 0-1,-1-1 0,1 0 0,0-1 0,0 1 0,0-2 1,0 0-1,0 0 0,0-1 0,0 0 0,0 0 1,0-1-1,0-1 0,0 0 0,0 0 0,0-1 0,-1 0 1,1 0-1,-1-1 0,11-7 0,21-16-874,0-9 358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4.31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3 310 3913,'17'-10'372,"-1"-1"-1,0-1 1,-1-1 0,0 0 0,-1-1 0,-1 0 0,0-1-1,11-18 1,10-18 212,32-68 0,-64 115-157,-6 8-166,-13 24-87,-23 44-172,3 15 222,3 1 0,4 2 0,4 2 1,-19 131-1,38-185-139,3 0 0,1 0 0,2 49 1,2-76-110,0 1 0,1-1-1,1 0 1,0 1 0,0-1 0,8 18 0,-8-24-25,0 0-1,0 0 1,0 0 0,0-1 0,1 1-1,0-1 1,0 0 0,0 0-1,1 0 1,-1 0 0,1-1 0,0 0-1,0 0 1,6 3 0,-5-4-105,0 0-1,0 0 1,1-1 0,-1 0 0,0 0-1,0-1 1,1 0 0,-1 0 0,1 0-1,-1-1 1,0 0 0,0 0 0,1 0 0,-1-1-1,0 0 1,0 0 0,9-6 0,11-5-611,-1-2 1,37-29 0,-32 23 313,111-78-1305,-68 53 1307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4.77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618 56 3017,'-11'-7'315,"0"0"0,-1 1 0,0 0 0,0 0 0,-1 2 1,1-1-1,-1 1 0,0 1 0,0 1 0,0 0 0,0 0 0,-1 1 1,1 1-1,0 0 0,0 1 0,-1 0 0,1 1 0,0 1 0,-21 7 1,16-4-173,0 1 1,0 1-1,1 1 1,0 1 0,1 0-1,0 1 1,1 1-1,0 0 1,1 1 0,0 0-1,1 2 1,-22 29-1,19-18 6,0 2 1,2 0-1,1 0 0,2 1 0,0 1 0,2-1 0,2 2 0,0-1 0,2 1 0,-1 46 1,4-33-20,3-1 1,2 1 0,1-1-1,3 0 1,1 0 0,28 82 0,-31-110-140,1 0 1,1 0 0,1 0 0,0-1 0,0 0 0,1-1-1,1 1 1,1-2 0,15 16 0,-16-20-67,0 0 0,0-1 0,0 0 0,1-1 0,0 0 0,0-1 0,1 0 0,-1-1 0,1 0 0,0-1 0,0 0 0,24 2 0,-19-4-182,0 0 0,1-1 0,-1 0-1,0-2 1,0 0 0,0-1 0,0-1 0,0 0-1,0-1 1,-1-1 0,0-1 0,0 0-1,-1-1 1,0 0 0,0-2 0,21-16-1,-41 44 783,0 0-1,2 1 0,-3 33 0,6-12-224,2-1 0,2 1 1,1-1-1,2 0 0,21 65 0,-3-32-192,3 0 0,38 67-1,-54-116-125,2 0 0,0-1 1,1-1-1,1 0 0,26 26 0,-36-41-91,1 0 1,0 0-1,1-1 1,-1 0-1,1 0 1,0-1-1,0 0 1,14 4-1,-17-6-79,0-1 0,1 0 0,-1 0 0,0-1 0,1 1 0,-1-1 0,1-1 0,-1 1 0,0-1 0,1 0 0,-1 0 0,0 0 0,0-1 0,1 1 0,6-5-1,-2 0-144,1-1-1,-1 0 0,15-15 1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6.01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121 473 1736,'-106'-8'4665,"106"8"-4628,-1 0-1,1 0 0,-1 0 1,0 0-1,1 0 0,-1 0 0,0 0 1,1 0-1,-1-1 0,1 1 1,-1 0-1,1 0 0,-1-1 1,1 1-1,-1 0 0,1-1 0,-1 1 1,1-1-1,-1 1 0,1 0 1,-1-1-1,1 1 0,0-1 1,-1 1-1,1-1 0,0 0 1,-1 1-1,1-1 0,0 1 0,0-1 1,0 1-1,-1-1 0,1 0 1,0 1-1,0-1 0,0 0 1,12-26 521,28-19-66,2 8-302,2 1 0,1 3 0,2 1 0,92-47 0,-73 49-279,1 2 0,1 4 0,94-23 0,-136 41-187,0 2 1,1 0-1,-1 2 0,1 1 1,0 1-1,26 3 1,-45-1 86,1 0 0,-1 0 0,0 1 0,1 1 0,-1-1 1,0 1-1,0 0 0,-1 1 0,1 0 0,-1 0 1,0 1-1,0 0 0,0 0 0,-1 0 0,1 1 0,-2 0 1,1 0-1,0 1 0,-1 0 0,0 0 0,-1 0 0,7 15 1,7 26-625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6.29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4 340 4425,'-3'-20'336,"3"8"592,7-3-824,10-1 112,6-1-56,13-5-48,8-3 128,11-5 256,6 0 49,6-4-65,-1 6-144,1 3-336,-1 4-184,-7 3-504,-2 0-505,-11 9 641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6.65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 0 3121,'-14'22'96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6.74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1 299 1256,'30'4'184,"13"-10"168,5-8-112,8-14-136,8-6-64,9-12-72,4-8-64,-1-4-192,-7-4 192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6.94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93 1 1352,'-39'73'120,"11"-2"216,8-11-336,15-12 256,7-9 41,14-16 79,5-1-40,13-15-704,3-7 312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7.26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20 1 5857,'-11'23'320,"4"-5"448,6 1-655,1 2 183,3 3 8,6-8 8,2-4-16,5-7-72,0 1-80,8-6-360,3 1-216,7-4-352,3-8-169,2-8 1,-1-8 24,-5-10 552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7.82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1 947 8570,'1'2'25,"-1"0"0,1 0 0,0 0 1,1 1-1,-1-1 0,0-1 0,0 1 0,1 0 1,-1 0-1,1 0 0,0-1 0,-1 1 1,1-1-1,0 1 0,0-1 0,0 0 0,0 0 1,0 0-1,0 0 0,0 0 0,1 0 0,-1 0 1,0-1-1,0 1 0,1-1 0,-1 0 0,0 0 1,1 0-1,3 0 0,10 1 294,0-2 1,0 0-1,17-3 1,68-16 51,-1-4 0,0-5 1,182-80-1,274-173-1680,-489 242 851,-2-3-1,-2-3 1,-1-3 0,-4-2 0,56-62 0,-108 107 378,0-2 0,0 1 0,-1-1-1,0 0 1,0 0 0,0 0 0,-1 0 0,-1-1 0,5-16-1,-7 23 58,-1-1 0,1 1 0,-1-1-1,0 0 1,0 1 0,0-1 0,0 1-1,-1-1 1,1 0 0,-1 1 0,0-1-1,1 1 1,-1-1 0,0 1 0,0 0-1,-1-1 1,1 1 0,0 0 0,-1 0-1,1-1 1,-1 1 0,0 1 0,0-1-1,0 0 1,0 0 0,0 1 0,0-1-1,0 1 1,-1-1 0,1 1 0,0 0-1,-1 0 1,1 0 0,-1 0 0,1 1-1,-1-1 1,1 1 0,-5-1 0,-5-1 153,0 1 1,0 0 0,-1 1 0,1 0 0,0 1-1,0 1 1,0-1 0,0 2 0,0 0-1,0 0 1,0 1 0,1 1 0,0 0 0,0 0-1,-13 9 1,4-1 246,1 0-1,0 1 1,0 1-1,2 1 0,0 1 1,-29 36-1,38-43-302,1 1-1,1-1 0,-1 1 1,2 0-1,-1 0 0,2 1 1,0 0-1,0 0 0,1 0 1,0 0-1,-1 16 0,4-21-91,0-1-1,0 0 0,1 0 0,0 1 0,0-1 1,0 0-1,1 0 0,0 0 0,0 0 1,1 0-1,0-1 0,0 1 0,0-1 1,0 0-1,1 0 0,0 0 0,0 0 0,0 0 1,1-1-1,-1 0 0,1 0 0,0 0 1,0-1-1,7 4 0,2 0-175,1 0 0,1-1 0,-1 0 0,1-1 0,0-1 0,1-1 0,-1 0 0,0-1 0,1-1 0,-1-1 0,1 0 0,21-3 0,12-4-666,-1-1-1,85-28 0,-30 0-338,0-8 546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43.543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1 1 15083,'1'22'264,"35"21"-384,16 10 56,32 16 104,11 3-8,15 13-48,5 1-80,10 4-464,14-1-488,20-12-1665,11-9 1521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8.79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15 912 5225,'-3'7'117,"0"0"1,1 1-1,0-1 0,0 1 0,1-1 1,0 1-1,1 0 0,0-1 0,0 1 1,0 0-1,1 0 0,0-1 0,0 1 1,1-1-1,0 1 0,1-1 0,0 0 1,0 0-1,0 0 0,1 0 0,0 0 1,0-1-1,0 1 0,1-1 0,0-1 1,0 1-1,1-1 0,0 1 0,0-2 1,0 1-1,0-1 0,1 1 0,0-2 1,0 1-1,0-1 0,11 4 0,4 0-339,0-1 0,1-1 0,-1-1-1,1-1 1,0-1 0,0-1 0,0 0 0,-1-2-1,1-1 1,0-1 0,0-1 0,-1-1-1,0 0 1,0-2 0,26-11 0,-13 2 30,1-1 1,-2-2 0,0-2 0,-2 0-1,0-3 1,-1 0 0,-2-2 0,29-32-1,-48 48 208,-1-1 0,0-1-1,-1 0 1,0 0 0,-1 0 0,0-1-1,-1 0 1,5-17 0,-10 27 30,0-1 0,0 1 1,0 0-1,-1-1 1,1 1-1,-1 0 0,0-1 1,0 1-1,0 0 1,-1 0-1,1-1 1,-1 1-1,0 0 0,0-1 1,0 1-1,0 0 1,0 0-1,-1 0 0,1 0 1,-1 0-1,0 1 1,0-1-1,0 0 0,0 1 1,-1-1-1,1 1 1,-1 0-1,1 0 1,-1 0-1,0 0 0,0 0 1,1 1-1,-1-1 1,-1 1-1,1 0 0,0 0 1,0 0-1,0 0 1,-6 0-1,-5-2 184,1 1 0,-1 1 0,1 0 0,-1 1 0,0 0 0,1 2 0,-1-1 0,1 1 1,-1 1-1,1 1 0,0 0 0,0 0 0,0 1 0,1 1 0,0 0 0,0 1 0,-14 10 0,16-10-108,0 0-1,1 0 1,-1 1 0,2 0 0,-1 1-1,1 0 1,1 0 0,0 1-1,0 0 1,0 0 0,2 0-1,-1 1 1,1 0 0,1 0-1,0 0 1,0 1 0,1-1-1,1 1 1,-2 23 0,4-28-112,0-1 0,1 1 0,0-1 0,0 0 1,0 1-1,1-1 0,0 0 0,1 0 0,-1 0 0,1 0 0,0 0 1,0-1-1,1 1 0,7 8 0,-3-6-9,0 0-1,0-1 1,1 1 0,1-2-1,-1 1 1,1-1-1,19 8 1,-1-2-44,1-2-1,1-2 1,0 0 0,0-2-1,45 3 1,-20-5-64,-1-3 1,0-2-1,1-2 0,-1-3 1,0-2-1,-1-2 0,0-3 1,-1-2-1,0-2 0,-1-3 0,-2-1 1,83-50-1,-38 11-35,103-85-1,-163 116 137,0-1 1,-3-2-1,0-1 1,-2-1-1,44-70 0,-66 92 112,0-1-1,-1 0 0,0 0 1,4-17-1,-9 27-59,-1 0 1,1 0-1,-1 0 0,1-1 0,-1 1 0,0 0 0,0 0 1,-1 0-1,1 0 0,0 0 0,-2-4 0,1 5-18,1 1-1,-1 0 0,0-1 0,0 1 1,0 0-1,0-1 0,0 1 1,0 0-1,0 0 0,0 0 1,-1 0-1,1 0 0,0 0 1,0 0-1,-1 0 0,1 1 1,-1-1-1,1 0 0,-1 1 0,1 0 1,-1-1-1,1 1 0,-3-1 1,3 1-22,0 0 1,0 0-1,0-1 1,0 1-1,0 0 1,-1 0-1,1 0 1,0 0 0,0 0-1,0 1 1,0-1-1,0 0 1,0 0-1,0 1 1,0-1-1,0 1 1,0-1-1,0 1 1,0-1-1,0 1 1,0-1-1,1 1 1,-1 0-1,0-1 1,0 1 0,0 0-1,1 0 1,-1 0-1,1 0 1,-1 0-1,0 0 1,1 0-1,0-1 1,-1 1-1,1 1 1,-1-1-1,1 0 1,0 0-1,0 2 1,0-1-8,-1 0 1,1 0-1,1 0 0,-1 0 0,0 0 1,0 0-1,1 0 0,-1 0 0,1 0 1,0 0-1,0 0 0,-1 0 1,1 0-1,0 0 0,1 0 0,-1-1 1,0 1-1,0 0 0,4 2 0,1 0-6,0 0 0,0-1-1,1 0 1,-1 0-1,1 0 1,0-1-1,0 0 1,0 0-1,0-1 1,0 0-1,11 1 1,85-5-53,-84 2 49,651-67-976,-555 54 513,-44 6 43,1-4 0,-2-2-1,1-4 1,-2-2 0,-1-4 0,-1-2 0,120-67 0,-69 13-422,20-12-3432,-156 131 2824,15-33 1813,-1 1 1,1-1-1,1 1 0,-1 0 0,1-1 0,1 1 1,-1 0-1,1 0 0,0 1 0,0-1 0,1 0 1,1 9-1,0-9-264,0-1 0,1 0-1,-1 1 1,1-1 0,1 0 0,-1 0 0,1 0 0,0 0 0,1-1 0,-1 1 0,1-1-1,0 0 1,1 0 0,-1 0 0,1 0 0,0-1 0,0 0 0,0 0 0,0 0 0,1-1-1,8 4 1,3 1-66,1-1 0,-1 0 1,2-2-1,-1 0 0,1-1 0,-1-1 0,24 1 0,-7-3-345,-1-1 0,1-2 0,37-7 0,20-8-237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9.07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57 640,'137'-12'72,"7"-33"48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9.33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1566 1 3401,'-93'13'758,"1"4"0,0 5 0,-105 39 0,-248 133 2542,345-141-2450,-121 85 0,168-99-995,1 2 1,3 2 0,-75 83 0,123-125 139,-6 7-63,1 0-1,-1 0 1,1 0 0,-8 17 0,13-22 45,0-1 1,0 0 0,0 1 0,1-1 0,-1 1 0,1-1 0,-1 1 0,1-1-1,0 1 1,0-1 0,0 1 0,0 0 0,1-1 0,-1 1 0,1-1-1,-1 1 1,1-1 0,0 0 0,0 1 0,0-1 0,0 0 0,0 1 0,1-1-1,-1 0 1,3 3 0,3 1-121,-1 0 0,1 0 0,0-1 0,1 0-1,-1 0 1,1 0 0,0-1 0,0-1 0,14 5 0,7 1-958,47 9 0,16-3-111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29.90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74 1003 7258,'-10'3'259,"0"1"0,0 1 0,0 0 0,-12 9 1,21-14-213,1 1 1,-1-1-1,0 1 1,0-1-1,1 1 1,-1-1-1,0 1 1,1 0-1,-1-1 1,1 1-1,-1 0 1,1 0-1,-1 0 1,1-1-1,0 1 1,-1 0 0,1 0-1,0 0 1,-1 0-1,1-1 1,0 1-1,0 0 1,0 0-1,0 0 1,0 2-1,1-2 21,0 1 1,1-1-1,-1 0 0,0 1 0,1-1 0,-1 0 0,1 0 0,0 0 0,-1 0 1,1 0-1,0 0 0,-1 0 0,1 0 0,0-1 0,0 1 0,0-1 0,0 1 1,2-1-1,56 12 369,1-3 0,114 1-1,-89-6-430,52 3-106,482 7-1475,-538-18 1368,-1-4 0,0-4 0,-1-3-1,0-3 1,121-46 0,-82 12 277,201-118-1,84-106 135,-382 259-169,52-36 144,-70 50-131,1 0 0,0 1 1,0-1-1,0 1 0,0 0 0,1 0 1,-1 1-1,0-1 0,1 1 1,-1 0-1,1 1 0,6-1 0,-10 2-9,1 0 0,0 0-1,-1-1 1,1 2 0,-1-1 0,1 0-1,-1 0 1,0 1 0,0-1-1,1 1 1,-1 0 0,0 0 0,0-1-1,-1 2 1,3 1 0,26 42 287,-13-20-161,-1-3-94,1-2 0,1 0 0,1 0 0,1-2 0,1 0-1,29 19 1,-34-27-77,0-2 1,1 0-1,0-1 0,0 0 0,1-1 0,0-2 1,1 0-1,-1 0 0,1-2 0,23 2 0,14-3-61,1-3-1,0-2 0,-1-2 0,0-3 0,0-2 1,96-32-1,-34-1-576,219-116 1,-35-13-1066,-238 130 777,-1-3 0,85-81 0,-54 30 190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0.06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353 0 5089,'-69'59'544,"-5"17"1089,3 31-1649,7 8 88,17 4 104,19 2-24,32-9-128,15 0-48,29 0-160,11-2-88,26-9-537,13-7-455,31-23 640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0.59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498 1 9082,'-27'6'170,"-1"2"1,1 1-1,1 1 0,0 1 1,0 1-1,1 2 0,0 0 1,2 2-1,-1 0 0,2 2 0,0 0 1,2 2-1,0 0 0,1 1 1,1 1-1,1 1 0,1 1 1,1 0-1,1 1 0,-19 47 1,27-56-113,1-1 0,1 1 0,1 0 0,0 0 0,1 0 0,1 0 0,1 0 0,0 0 0,1 0 0,0 0 0,5 17 0,-1-12-46,1 1 0,1-1 1,1-1-1,1 0 0,1 0 1,1-1-1,18 27 0,-4-15-138,1-1-1,1-1 0,1-1 1,1-1-1,2-2 0,0-1 1,2-2-1,63 33 0,-41-30-75,0-3 1,2-2-1,0-3 0,1-2 0,1-3 0,0-2 1,1-3-1,-1-2 0,1-3 0,0-3 0,65-9 0,-57 1 123,0-3-1,-1-3 1,-1-2-1,-1-4 0,-1-2 1,0-3-1,-2-3 0,-1-3 1,82-57-1,-88 48 415,-33 23 150,0 1 0,2 1 1,0 1-1,35-16 0,-58 31-412,0 0 0,-1 0-1,1 0 1,0 0 0,0 0 0,0 0 0,0 0 0,0 0-1,0 1 1,0-1 0,0 0 0,-1 0 0,1 1 0,0-1-1,0 1 1,0-1 0,-1 1 0,1-1 0,0 1 0,0-1-1,-1 1 1,1 0 0,1 1 0,16 21 95,-10-13-76,12 10-26,0-1 0,2-1 0,0-1 0,0-1 0,2-1 0,0-1 0,1-1 0,49 18 0,-1-6-14,0-4 0,76 12 0,24-4-1069,1-7 0,1-8 0,327-17 0,-368-9 145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1.39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1235 2328,'56'11'-201,"1"-2"0,0-3-1,0-2 1,109-7-1,-88-5 704,-2-3 0,1-4 0,84-28 0,-40 1 150,-2-6 0,-2-5 0,-2-5 0,129-88 0,-195 114-535,-2-2-1,-2-2 1,-1-2-1,69-76 0,-96 94-99,-1 0 0,-1-1 0,-1 0 0,-1-1 0,-1-1-1,-1 0 1,0 0 0,-2-1 0,-1-1 0,-1 0-1,-1 0 1,-1 0 0,1-28 0,-6 39 114,0 0 0,-1 0 0,0 0 0,-1 0 0,-1 0 0,0 1 1,-1-1-1,0 1 0,-10-19 0,12 27-47,-1 0 0,0 0 0,0 0 0,0 1 0,0-1 0,-1 1 0,0 0 0,0 0 0,0 0 1,0 0-1,-1 1 0,1-1 0,-1 1 0,0 1 0,0-1 0,0 1 0,0-1 0,-1 2 0,1-1 0,-1 0 0,1 1 0,-1 0 0,1 0 1,-1 1-1,-9 0 0,2 1 4,-1 2 1,1-1 0,0 2-1,0 0 1,0 0 0,0 1 0,0 1-1,1 0 1,0 1 0,1 0-1,-1 1 1,1 0 0,1 0-1,-15 15 1,10-7 89,0 1 0,1 0 0,1 1 0,0 0 0,1 1 0,1 0 0,1 1 0,-9 26 0,14-31-116,0 0 0,2 0 0,0 0 0,0 0 0,1 1 0,1 0 0,1-1 0,0 1 0,1-1-1,1 1 1,0-1 0,1 1 0,1-1 0,0 0 0,1 0 0,1-1 0,0 1 0,16 26 0,-7-20-6,1 0 0,0 0 1,2-2-1,0 0 0,1-1 1,1-1-1,1 0 1,0-2-1,1-1 0,42 21 1,-6-10-196,1-2-1,1-3 1,0-2 0,2-3 0,0-3 0,0-3-1,127 3 1,-5-15-1337,264-38-1,-397 34 1270,-13 1-17,0 1 0,0 2 0,75 4 0,-103 0 231,0 0 0,0 1 0,-1 0 0,1 1 0,-1 0 1,0 0-1,0 1 0,0 0 0,0 1 0,-1 0 0,1 0 1,-1 0-1,-1 1 0,1 1 0,-1-1 0,0 1 0,0 1 0,-1-1 1,0 1-1,7 13 0,6 15 242,18 54 0,-26-60-110,2 0 0,0-1 0,31 48-1,-31-60-88,1 1 0,1-2-1,0 0 1,1 0-1,1-2 1,1 0-1,0-1 1,0-1 0,1 0-1,32 13 1,-16-12-275,0 0 1,1-3-1,1-1 1,-1-1-1,56 3 1,96 0-2022,27-11 893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2.59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19 1 6577,'-11'23'304,"29"-5"249,-31 6-521,6 15 280,2 8 256,5 13 440,3 8 184,17 4-64,10 6-255,27 4-497,11 0-296,20-4-624,12-7-353,15-16-743,15-9-560,15-28 1231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3.1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453 1 10386,'-35'25'349,"1"2"0,1 1 0,1 2 0,2 1 0,1 1 0,1 2 0,2 0 0,2 2 0,1 1 0,2 1 0,-20 48 0,22-40-247,2-1 0,2 2 0,2 0 0,2 1 0,3 0 0,-4 71 0,11-88-73,2 0 1,1 0 0,1 0-1,2 0 1,1-1 0,1 0-1,2 0 1,1-1-1,1 0 1,1-1 0,23 37-1,-14-33-101,1-1-1,2-1 1,1-1-1,1-1 0,2-1 1,0-2-1,2-1 1,1-1-1,0-2 0,2 0 1,61 27-1,-65-36-113,1 0-1,0-2 1,0-1-1,1-1 1,0-2 0,0-1-1,1-1 1,-1-2-1,1-1 1,0-2 0,-1-1-1,1-1 1,-1-2-1,48-13 1,-47 7 170,0-1 1,-1-2-1,-1-1 0,0-1 1,48-36-1,-60 38 35,0-1-1,-1-1 1,0-1 0,-2 0 0,0-1-1,-1 0 1,0-1 0,-2-1 0,11-23-1,-30 63 355,1 0 1,1 1-1,1 0 0,1 0 0,0 0 0,2 0 0,0 0 1,2 0-1,4 37 0,-1-27-225,1-1 0,2 0-1,0 0 1,2-1 0,2 0 0,23 47 0,-20-54-118,1-1 0,1-1 1,0-1-1,2 0 0,0-1 1,1-1-1,1 0 0,0-2 1,1 0-1,1-2 1,0 0-1,48 19 0,1-5-395,2-4-1,0-2 0,82 12 0,70-5-2981,-107-20 2001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3.31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6041,'25'33'120,"14"-6"-272,9-4-280,10-3-664,13-6 608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2.76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3089 21 4929,'-11'-5'82,"1"2"-1,-1-1 1,0 2-1,0-1 1,0 2-1,-1-1 1,1 2-1,0-1 1,0 1-1,-1 1 1,1 0-1,0 1 1,0 0-1,-17 6 1,-577 160-18,480-131-60,1 6 0,2 5 0,3 5 0,-162 99 0,87-21-84,6 8 0,-310 300 0,405-346 64,-158 207 1,207-237-197,2 2 1,3 3-1,4 0 0,-48 128 0,21 16-221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3.64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303 1 8362,'-13'6'279,"-20"8"438,0 1 0,1 2 0,-54 38 0,77-47-572,0 0 1,1 0-1,-1 0 1,2 1-1,-1 0 0,1 1 1,1 0-1,0 0 0,0 0 1,1 1-1,0 0 0,1 0 1,0 0-1,1 0 1,-4 23-1,5-11-84,1 1 0,2-1 0,0 0 0,1 0 0,1 0 0,1 0 0,2-1 0,0 1 0,1-1 0,1 0 0,1-1 0,1 0 0,1 0 0,22 31 0,-18-31-471,1 0 1,0 0-1,2-1 0,0-2 1,2 1-1,0-2 0,1-1 1,0-1-1,1 0 1,1-2-1,0 0 0,42 15 1,-45-22-358,0 0 0,33 4 0,43-6-596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33.83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9978,'11'60'1176,"5"-12"2321,26-12-3441,15-8-24,30-12-96,18-11-208,34-14-1128,11-3 888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3.83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1450 3713,'7'4'243,"-1"0"1,1-1 0,0 1-1,0-1 1,0-1 0,0 0-1,1 1 1,-1-2-1,1 1 1,14 0 0,83-4 1358,-90 1-1415,69-7 880,145-32 0,77-42-615,-126 28-461,-3-8 0,-3-7 1,-3-7-1,-4-9 1,-3-6-1,165-123 1,-175 98-811,-6-7 1,211-224-1,-262 238-159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4.15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473 63 2521,'28'-18'264,"1"0"464,-5 4-400,0 3 160,-14 9 112,-4 6-16,-12 16-272,-10 8-192,-18 22-280,-8 12-120,-17 23-128,-6 14-24,-12 28 152,-6 9 104,-19 21-512,-8 2 504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4.50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1 187 1952,'119'-85'112,"-11"-17"64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4.90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60 431 6929,'0'0'2,"0"1"-1,-1-1 1,1 0-1,0 1 0,-1-1 1,1 0-1,0 1 1,-1-1-1,1 0 0,0 1 1,-1-1-1,1 0 1,0 1-1,0-1 0,0 1 1,-1-1-1,1 1 1,0-1-1,0 1 0,0-1 1,0 1-1,0-1 1,0 0-1,0 1 0,0-1 1,0 1-1,0-1 1,0 1-1,0-1 0,0 1 1,0-1-1,1 1 0,-1 0 1,16-2-50,25-15 155,510-385-5987,-522 383 5704,-28 17 199,1 0 0,-1 0 0,0 0 1,0 0-1,1 1 0,-1-1 0,0 0 1,1 1-1,-1-1 0,1 1 0,-1 0 1,1-1-1,-1 1 0,1 0 0,-1 0 1,4 0-1,-6 1 27,0 1 1,0-1-1,0 1 1,1-1-1,-1 1 0,-1-1 1,1 0-1,0 0 0,0 0 1,0 1-1,-1-1 1,1 0-1,0-1 0,-1 1 1,-1 1-1,-3 2 87,-63 53 53,3 4 0,-76 88 0,-101 152-331,176-215 72,-40 50-32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5.30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1 852 3329,'30'0'688,"18"-10"608,14-10-240,29-13-375,12-8-153,16-13-208,1-4-88,3-4-144,5-4-40,17-10-24,8-8-152,2-19-880,-1-9-881,-8-21 969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5.54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187 139 5577,'-18'13'882,"2"1"-1,-1 1 0,2 1 1,-26 32-1,24-24-968,1 0 1,1 0-1,-14 32 0,27-52-720,2-4 762,0 0 0,0 1 0,0-1 0,0 0 0,0 0 1,0 1-1,0-1 0,0 0 0,0 0 0,0 1 0,0-1 0,0 0 1,0 0-1,1 1 0,-1-1 0,0 0 0,0 0 0,0 1 1,2 0-315,11-6-526,19-18 98,194-192-501,-146 135 666,-21 20 330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5.70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391 0 1256,'-20'18'120,"-13"26"192,-8 13-312,-14 20 104,-6 4 16,4 10 40,2-2-48,16-2-600,9-7 360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5.93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744 0 3913,'-55'45'-16,"-12"19"-128,-6 7 8,-5 16 48,-4 7 72,2 20 16,0 8 0,2 11-120,-2 4-368,9-4 312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3.10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2819 27 9322,'-15'-6'14,"0"1"-1,0 1 1,0 0-1,-1 1 1,1 1-1,-1 0 1,1 1-1,-1 1 1,0 1-1,1 0 1,-1 1-1,1 0 1,-1 1-1,-19 7 1,-66 27-8,-154 78 1,-85 74 289,-310 227 72,459-275-357,-218 207 1,330-272-24,3 4 0,4 3 1,3 3-1,4 3 0,-56 102 0,99-149-150,1 2-1,2 1 1,2 0 0,2 1-1,2 1 1,2 0 0,3 1-1,1 0 1,2 0-1,3 1 1,4 49 0,19 97-594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6.80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252 0 5857,'-46'36'504,"2"12"265,5 5-265,5 11-256,6 5-120,3 9-40,5 8-32,10 3-160,4 3-240,17-7-969,8-3-719,17-18 1048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07.0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199 1 7666,'-28'3'120,"5"6"-136,3 9 64,-3 19 288,-5 7 120,1 19 144,4 6-48,7 13-216,6 8-168,17 11-568,9 9-488,19 13 464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0.04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122 1 3577,'-52'44'-168,"8"2"-200,19-14 128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7.97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0 940 1792,'6'2'132,"1"0"-1,-1 0 1,0 0-1,1-1 1,-1 0-1,1 0 0,-1-1 1,1 0-1,0 0 1,-1 0-1,1-1 1,-1 0-1,1 0 1,-1-1-1,11-3 0,3-2 331,0-2 0,0 0 0,27-18 0,29-22-552,-2-4 0,-3-4 0,-3-2 0,65-72 0,-55 44-142,-3-4 0,106-168 0,-122 156-140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8.38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367 0 2921,'-8'28'400,"0"4"384,-1 2-200,0-2-248,-2 4-96,-3 3-144,-2 5-64,-9 11-32,-5 2-16,-9 5-40,-2 4-24,-7 8-272,-5 3-368,-2 3 424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8.71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0 178 808,'14'0'168,"1"0"184,2-4 160,-1 1 129,4-3 199,1 1-32,8-4-128,2-2-104,9-5-328,0-1-120,8-6-272,-1 0-200,2-8-712,-3 1 608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8.99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8 165 3641,'-7'25'216,"7"-11"224,3 1-432,6-12 72,3-3 48,8-9 56,5-5 8,9-13-80,5-1-80,5-7-240,4-3-144,0 1-624,-2 3 544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19.2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95 952,'18'-3'304,"3"-5"272,2 0-15,2-3-161,4-2-176,3 3-192,0 3-32,-1 1-80,3-1-168,4-2-489,2-3 441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0.11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1216,'7'37'-64,"16"-7"152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0.47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 0 6241,'-7'34'376,"9"-4"409,9 5-609,13 1 24,8 3-32,18 0-64,10 2-80,19-6-232,6-3-192,11-5-601,5-2-583,2-4 864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3.43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1676 1 9714,'-83'0'176,"-3"36"-240,-9 17-8,-12 27 8,-5 9 24,-13 16 24,-7 6 16,-7 24 0,0 10-8,7 11-8,7 6 0,15 8-8,8 2-104,22 12-336,15 1-272,34-5-945,19-4 929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0.77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60 1 7882,'-31'39'360,"7"-5"80,20 3 64,8-1 56,24 3-16,9 7-48,18 2-224,13 0-56,21-4-128,6-5-160,33-10-464,9-6-272,7-9-712,0-3-529,-13-4 1169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1.64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17 0 4009,'-14'9'448,"12"14"632,5 4-256,15 7 297,9 6-17,12 14-136,9 6-152,14 9-368,5 4-168,22-2-416,14-9-144,20-14-296,3-9-208,0-17-784,-7-5 904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1.93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8386,'30'57'280,"17"-13"136,13 3-152,18 1 120,9 3 0,21 4-112,13-2-128,14-5-240,2-3-248,-6-13-848,-5-7-857,-3-11 1073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3.49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28 0 4425,'-4'11'352,"-19"9"624,25 6-56,1 15 345,3 9 55,-1 21-208,6 7-224,10 14-351,7 1-169,26 3-272,10-2-136,31-6-529,12 3-487,19-4-1232,7-2 1208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3.93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4585,'34'60'560,"-15"10"552,43 4 33,16-3-249,4-3-216,46-8-512,-32-5-208,3-11-1592,4-8 1135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8.25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17 4049,'2'-1'146,"-1"-1"0,0 1 0,0 0 0,1-1 0,-1 1 0,1 0 0,-1 0 0,1 0 0,-1 0 0,1 1 0,0-1 0,-1 0 0,1 1 0,0-1 0,0 1 0,-1-1 0,1 1 0,0 0 0,0 0 0,0 0 0,0 0 0,-1 0 0,1 0 0,0 0 0,0 1 0,0-1 0,-1 1 0,1-1 0,0 1 0,0 0 0,2 1 0,5 3 45,0 0 0,0 0 0,0 0 0,11 11-1,14 15 70,-1 2-1,-2 0 0,-2 3 0,0 0 0,-3 2 1,26 47-1,-4 8-226,61 159 0,48 265-1141,-71-213-1812,-47-181 1841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8.73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 25 3025,'-9'-24'4433,"20"38"-3577,1 7-176,8 18-384,3 13-224,4 22-344,3 13-136,-2 13-408,-1-1-145,-4-8-183,-2-6-216,-3-5 816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29.08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15 3553,'0'-14'2528,"9"23"-1527,5 19-145,4 13-128,8 21-264,3 2-120,3 10-520,0 1-304,-2-7-936,-2 1 775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0.0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0 162 3577,'9'-16'312,"9"-4"232,14-3 168,5 0 72,14 0 264,10 5 9,13 4-137,8 2-120,9 6-432,1-1-352,8 7-664,-1 9-312,6 14-993,-2 7 1033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0.5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1 100 3585,'59'-30'864,"-3"3"1024,5 9-967,-4 4 95,3 7-112,4 4-64,3 4-200,4 3-128,8 3-296,2 0-96,5 2-80,-3-2-16,-3 2-120,-5 2-296,-8 6-1272,0 8 1048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3.71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217 1 8714,'-73'59'216,"19"37"-160,8 17-24,19 18-48,11 6-40,20 7-264,14 7-384,26 4-1425,17 0 1241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1.0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93 7194,'42'-9'192,"45"-7"-48,-32 2 32,6-1 184,1 5 72,9-1 120,4 4-32,3 2-152,5-1-104,-5 8-680,-3 3-632,-13 10 568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1.4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0 882 5017,'24'-46'1245,"1"1"0,2 2-1,55-67 1,-21 39-766,79-69-1,-84 90-389,3 2-1,2 3 1,2 3-1,1 2 1,71-31-1,-82 47-575,1 2-1,1 3 1,0 2-1,1 2 1,1 3-1,0 3 1,67-4-1,-24 16-695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3.11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29 0 2232,'-2'38'-16,"33"20"161,-5 6 551,-3 11 320,-1 5 72,-10 9-312,-5 6-192,-14 10-280,-9 2-95,-16 15-698,-7 11-1103,-14 24 944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3.59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170 0 2633,'3'14'408,"1"4"608,-1 2-288,-1 6 64,-2 6-120,-4 6-192,-4 9-320,-3 7-64,-9 11-160,-3 8-208,-10 18-480,-5 5-216,-6 10 448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0:59:34.15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0 134 4769,'16'-43'584,"0"8"384,-1 6-55,-7 13-145,0 5 728,-8 20-680,0 16-176,-2 11-128,-2 21-328,-1 10-95,-2 25-402,0 10-383,3 9-1368,2-4 1176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8.7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2088,'16'30'232,"-7"20"417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9.1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65 11626,'16'-23'489,"16"3"359,33 8-968,17 5-8,21 5-80,5 4-8,4 8 88,0 6 104,0 9 40,2 7 8,-3 14 8,0 11-24,-17 20-344,-9 11-321,-25 10-823,-14 0-432,-24-4-257,-19-2 945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9.6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95 4 8418,'93'-4'940,"96"8"1,-162-2-918,1 2 0,-1 0 0,0 2 0,0 1 0,-1 1 0,0 1 0,0 1 0,27 16 0,-44-21-41,-1 0 0,0 1 0,-1 0 0,1 0 0,-1 0 0,0 1 0,-1 0 0,1 1 0,-1 0 0,-1 0 0,0 0 0,0 0 0,0 1-1,-1 0 1,0 0 0,-1 0 0,0 0 0,-1 0 0,3 19 0,-4-14-77,0 0 1,-2 1-1,0-1 0,0 0 1,-1 0-1,-1 0 0,-1 0 0,0 0 1,0 0-1,-2-1 0,1 0 1,-2 0-1,-8 13 0,-5 4 14,-2-1-1,-1 0 1,-1-2 0,-1-1-1,-35 28 1,-152 106-190,174-134 150,16-10 25,-5 5-223,-1-1-1,-1-2 1,0-1 0,-1-1-1,-1-1 1,-35 10 0,46-23-228,32-14 480,36-16 366,-20 18-143,0 1-1,1 1 1,0 1-1,0 1 1,1 2-1,-1 1 1,1 2-1,0 0 1,0 2-1,-1 2 1,1 0 0,-1 2-1,1 1 1,42 15-1,-47-11-231,0 0 0,-1 1 0,-1 2 0,0 0 0,0 2-1,-2 0 1,25 22 0,-30-21-385,0 1 0,0 0-1,-2 1 1,0 1 0,-1 0 0,-1 0-1,-1 2 1,16 39 0,-10-17-441,2-1 466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9.96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178 1 12619,'-35'3'152,"4"17"-536,3 7-184,3 13 63,-2 7 161,8 8 488,6 1 136,15 8 65,11 4-81,19 5-232,8 0-88,19 1-281,5-1-231,12 0-704,6 0-672,9-8 1047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0.24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521 0 10242,'-36'11'-16,"0"1"0,1 3 0,1 0 0,0 2 0,1 2 0,1 1 0,1 1 0,1 1 0,-45 45 0,60-53 98,2 1 0,0 0 0,0 1 0,2 0 0,0 1 0,1 1 0,0 0 0,2 0 0,0 0 0,1 1 0,1 1-1,0-1 1,2 1 0,0-1 0,2 1 0,0 1 0,1-1 0,1 0 0,4 32 0,2-20-236,1 0 0,2-1 0,1 0 0,2-1 0,1 0 0,1 0 0,2-2 0,1 0 0,0-1 0,3 0 0,37 40 0,-16-26-257,1-1 0,2-2 0,2-3 0,2-1 0,88 47 0,-36-32-227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43.5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 1456,'1'-2'-88,"5"1"112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4.02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593 1 3185,'-109'123'440,"5"1"384,5 14-408,10 22-304,7 8-64,27 10-352,12-2-376,31-8 376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0.39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88 0 9194,'-41'4'552,"14"-2"-144,10-2-1440,15 3 520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0.75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548 40 9882,'-24'-9'292,"0"1"-1,-1 1 1,-39-6 0,53 12-462,-1 0 0,0 1 0,0 0 0,0 1 0,1 1 1,-1 0-1,0 0 0,1 1 0,-1 1 0,-10 5 1,1-1 288,1 2 1,0 1-1,1 0 1,0 2-1,1 0 1,0 1-1,1 0 1,1 2-1,0 0 1,-17 22-1,27-29-141,-1 0 0,1 1-1,1 0 1,0 0 0,0 0-1,1 1 1,0-1 0,1 1-1,0 0 1,1 0 0,0 0 0,1 1-1,0-1 1,0 0 0,1 1-1,1-1 1,0 0 0,1 0-1,0 0 1,0 0 0,2 0-1,5 15 1,1-5-307,1 0 0,2-1 1,-1 0-1,2-1 0,1-1 0,0 0 0,2-1 1,0-1-1,37 28 0,-13-14-396,2-3 0,1-1 0,75 31 0,-83-42 589,1-2-1,1-1 1,0-2-1,0-2 1,1-2-1,0-1 1,0-2-1,0-1 1,1-2-1,73-11 0,-26-7-75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0.9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533 3 5737,'-24'-2'626,"0"1"0,0 1-1,0 1 1,0 2-1,0 0 1,0 1 0,1 1-1,0 1 1,0 2 0,-41 18-1,47-18-532,0 1 0,1 1-1,0 1 1,0 0 0,1 1-1,1 0 1,0 1 0,0 1-1,2 0 1,0 1 0,0 0 0,2 1-1,0 0 1,-9 20 0,16-31-75,0 1 0,1 0-1,0-1 1,0 1 0,1 0 0,-1 0 0,1 0 0,1 0 0,-1 0 0,1 0 0,0 1 0,0-1 0,1 0 0,0 0 0,0 0-1,0 0 1,1 0 0,0 0 0,0-1 0,0 1 0,1 0 0,0-1 0,0 0 0,0 0 0,8 10 0,-3-8-71,1 1 0,-1-1 1,2 0-1,-1-1 0,1 0 0,0-1 1,0 0-1,0 0 0,1-1 1,-1 0-1,1-1 0,0-1 0,16 3 1,17 0-371,1-2 0,-1-2 0,1-2 1,62-9-1,-24-3-1333,116-35-1,-114 21 872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1.3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11 10514,'2'6'-28,"-1"0"0,1-1 0,0 1-1,1 0 1,-1-1 0,1 1 0,0-1-1,0 0 1,1 0 0,0 0 0,0-1-1,0 1 1,0-1 0,1 0 0,-1 0 0,1 0-1,0-1 1,0 0 0,1 0 0,-1 0-1,1-1 1,-1 1 0,9 1 0,13 4-496,0-2 0,1-1 0,51 3 0,-59-6 609,69 3-593,131-7 0,-138-5-912,-1-4 1,1-3-1,125-40 0,-146 33 1056,48-14 1005,-40 29 10806,-82 27-9649,9-15-806,3-3-917,0 0 0,0 0 0,1 0 0,-1 1 0,1-1 0,-1 0 0,1 0 0,0 1 0,0-1 0,0 0 0,1 1 0,-1-1 0,1 0 0,0 0 0,0 0 0,0 1 0,0-1 0,0 0 1,1 0-1,0-1 0,-1 1 0,1 0 0,0 0 0,5 4 0,2 4-60,2 0 1,0 0-1,0-1 1,14 9-1,-4-5-275,0-1 0,1-2 0,0 0-1,1-1 1,1-1 0,-1-2-1,1 0 1,0-1 0,1-2-1,33 3 1,104 5-744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1.67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1 376,'8'1'71,"0"0"-1,-1 1 1,1 0 0,-1 0 0,1 1-1,-1 0 1,0 0 0,1 1-1,-2 0 1,1 0 0,0 1-1,9 9 1,-3-1 381,0 1 0,-1 1 0,-1 0 0,12 20 0,-17-27-379,0 0 0,0 0-1,1 0 1,0-1-1,1-1 1,-1 1-1,1-1 1,1 0-1,-1-1 1,1 0-1,0 0 1,0-1 0,14 5-1,14 2 236,1-1 0,48 5-1,-46-8 255,48 14-1,-69-15-372,0 2-1,-1 0 0,0 2 0,-1 0 0,0 0 0,24 21 1,82 87 1040,-88-82-1150,1-1 0,46 34 0,-51-46-185,2-1-1,1-2 1,1-1 0,0-2 0,2-1 0,-1-2 0,2-2-1,0-1 1,0-2 0,1-2 0,0-1 0,0-2 0,0-2-1,77-5 1,-58-2-149,-1-3 0,0-3 0,-1-2 0,0-2 0,-1-3 0,84-40 0,-77 23-223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1.87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593 0 6481,'-49'10'824,"0"2"-1,2 1 1,-1 3-1,2 2 0,-69 37 1,98-45-631,-1 2-1,2 0 1,-1 0 0,2 1 0,0 2 0,0-1-1,1 1 1,1 1 0,1 1 0,0 0-1,1 0 1,1 1 0,0 0 0,2 1 0,0 0-1,-5 22 1,8-25-50,2 0 0,0 1-1,1-1 1,1 0 0,0 1 0,1-1-1,1 1 1,0-1 0,2 1 0,0-1-1,0 0 1,10 26 0,-4-22-54,1 0 1,0 0 0,1-1-1,1 0 1,1 0-1,1-2 1,1 0-1,30 28 1,-1-8-130,1-2 0,1-3 1,2-1-1,1-3 0,80 34 0,-19-19-667,187 48 1,-167-61-5,2-6-1,0-6 1,2-6 0,-1-5 0,1-7 0,-1-5 0,152-25-1,-66-11-177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2.13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11739,'11'36'696,"14"6"1032,23 5-2048,10 0-56,19-2-96,6-1 48,22-5 192,10-1 128,13-10-160,9-3-225,7-13-375,7-3-336,3-7-656,-3-2-281,-16-7 1105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3.28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48 1 3233,'3'3'308,"0"1"-1,0-1 1,0 1 0,-1 0 0,1 0 0,-1 0 0,0 0-1,0 0 1,-1 0 0,1 1 0,-1-1 0,0 1 0,0-1 0,0 1-1,-1-1 1,0 1 0,0-1 0,0 1 0,0-1 0,-2 8-1,-2 11 214,-1 1 0,-14 40 0,8-31-40,1 1-55,2 0 0,1 1-1,-5 67 1,12-82-321,1-1 1,0 1-1,1-1 0,1 0 0,1 0 0,1 0 1,1 0-1,14 33 0,-4-21-136,2-1 0,1 0 0,2-2 0,0 0 0,2-1 0,1-2 0,1 0 0,1-2 0,1 0 0,1-2 0,1-1 0,60 31 0,-39-27-177,1-2 0,1-2 1,1-3-1,0-2 1,1-2-1,1-2 0,84 4 1,-66-12-840,1-4 0,-1-4 1,1-2-1,-2-4 0,121-33 1,-90 11-456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3.48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113 0 4825,'-9'6'286,"0"1"-1,0 0 1,1 1-1,0 0 1,1 0 0,0 0-1,0 1 1,1 0 0,0 1-1,0-1 1,1 1-1,1 0 1,-1 1 0,2-1-1,-1 1 1,1-1-1,1 1 1,0 0 0,1 0-1,0 0 1,0 0-1,1 0 1,1 0 0,0 0-1,0 0 1,1 0 0,1 0-1,0 0 1,0 0-1,1-1 1,0 0 0,1 0-1,0 0 1,1 0-1,0-1 1,9 12 0,8 7-123,2-1 0,0 0 0,2-2 0,1-1 0,53 35 0,-9-14 116,108 50 0,-46-38-1496,3-6 0,2-6 0,207 38 0,-183-52-354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5.5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3409,'47'11'128,"26"3"24,13 0-152,13 0-48,4 2 16,9 6 56,7 1 64,16 7 32,2 2 16,10-2-552,2-7 328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4.35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756 0 5761,'-126'94'272,"5"20"88,1 30-40,6 14 129,17 29 207,11 9 48,33 23-88,14 9-144,41-5-336,21 1-168,38-6-568,16-12-536,33-24 624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6.36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6 11634,'111'-5'449,"-2"6"263,74 31-888,10 16-160,20 30-128,8 11 7,13 21 185,11 8 72,5 24-120,3 16-120,8 19-408,-7 10-360,-11-8 720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6.76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10962,'142'39'400,"41"4"121,-2 24-689,2 15-25,-14 21 1,-8 11 40,-24 17 56,-9 9-312,-16 18-1128,-14 4-1233,-38 10 1425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7.08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72 10906,'76'-32'512,"22"12"113,10 4-697,15 13-593,-4 10-111,-2 23 48,2 18 192,-5 35-152,-9 22-1073,-17 37 1073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8.19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1 130 9194,'23'-19'592,"2"-3"632,5 1-856,16 3-64,9 1 9,13 2 47,8 3 56,20 7 48,9 5-8,14 17-184,3 14-112,3 22-144,-3 11-48,4 23-288,4 9-216,-2 19-608,-4 8-625,-14 17 1001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8.47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7506,'124'9'264,"8"11"32,-1 19-408,0 5-216,-5 11-361,-3 6-239,-16 1 456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4.64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10794,'23'10'312,"20"10"-112,14 3-24,24 9 105,15 7-49,21 14 32,10 9-24,11 22-88,6 12-80,17 26-240,5 8-104,-1 21-216,-5 3-89,-9 15-471,-2 5-888,-12 11 1160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5.1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8218,'92'6'392,"-21"8"-152,18 20 296,5 7 64,16 15-152,11 14-64,3 20-240,-1 17-336,-11 28-2064,-9 16 1536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5.57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2 6513,'103'-1'-808,"42"22"384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44.65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0 357 5449,'30'38'320,"15"-19"368,33 1-1384,13-4-240,19-9 32,5-5 336,20-13 952,16-9 392,21-12 128,13-8-120,30-10-456,7-7-264,16-14-712,10-7-688,-4-22 696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2.33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24 1 4185,'-18'12'592,"13"6"512,6 3-88,19 4-375,7 2-25,19 1-16,9-1-32,19-4-192,10-5-168,17-11-352,7-7-72,17-16-232,4-6-208,10-19-1177,-1-8 1073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4.64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109 1 4449,'-49'115'616,"6"14"960,27 20-1392,25 27-296,14 6-528,26 7 400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2.84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202 847 4201,'-18'0'412,"-1"1"0,1 1 0,0 0 0,0 1 0,-24 7 0,39-9-361,-1 0 1,1 0-1,-1 0 0,1 1 0,-1-1 1,1 1-1,0 0 0,0 0 0,0 0 0,0 0 1,0 0-1,0 1 0,0 0 0,1-1 1,0 1-1,-1 0 0,1 0 0,0 0 1,0 0-1,1 1 0,-1-1 0,1 0 1,-1 1-1,1 0 0,0-1 0,0 1 0,1-1 1,-1 1-1,1 0 0,0-1 0,0 1 1,0 0-1,1 5 0,1-2-14,0-1 0,0 0 1,1 0-1,0 0 0,0 0 0,0 0 0,1 0 0,-1-1 0,1 0 1,1 0-1,-1 0 0,1 0 0,0-1 0,0 0 0,0 0 0,1 0 1,9 5-1,9 4-245,1-1-1,47 17 1,-28-16 32,1-2-1,0-2 1,0-2 0,1-2-1,0-2 1,0-2 0,0-1-1,0-3 1,62-12 0,-3-6-347,0-5 0,189-73-1,-263 87 489,-1-2 0,0-1 0,-1-2-1,-1-1 1,-1-1 0,0-1 0,-1-1-1,42-46 1,-55 53 283,-1-1 0,-1-1 0,0 0 0,-1 0 0,-1-1 0,0 0 1,-1 0-1,-1-1 0,-1 0 0,-1-1 0,0 1 0,-1-1 0,-1 0 0,-1 0 0,-1 0 0,-2-36 0,0 40 3,-1 1 1,-1-1 0,0 1-1,-1-1 1,0 1-1,-1 0 1,-1 0-1,-14-24 1,16 32-160,0 0 0,-1 0 0,0 0 0,0 0 0,0 1 0,-1 0 1,0 0-1,0 0 0,0 1 0,-1 0 0,1 0 0,-1 0 0,0 1 0,0 0 1,0 1-1,-1 0 0,1 0 0,-14-2 0,-34 0 401,51 4-480,0 0 0,1 0 0,-1 0-1,0 1 1,0 0 0,0-1-1,0 1 1,0 0 0,1 1-1,-1-1 1,-5 4 0,9-5-19,0 0 1,-1 0-1,1 0 1,0 1 0,0-1-1,-1 0 1,1 0 0,0 1-1,0-1 1,-1 0-1,1 0 1,0 1 0,0-1-1,-1 0 1,1 1 0,0-1-1,0 0 1,0 1-1,0-1 1,0 0 0,0 1-1,0-1 1,0 0-1,-1 1 1,1-1 0,0 0-1,0 1 1,1-1 0,-1 0-1,0 1 1,0-1-1,0 1 1,0-1 0,0 0-1,0 1 1,0-1 0,0 0-1,1 1 1,-1-1-1,0 1 1,18 9-148,24 1-82,6-9 97,-1-2-1,1-3 0,0-1 0,-1-3 0,50-13 0,-46 10 34,49-11-564,-1-4 1,-2-4 0,130-58 0,-88 18-76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3.37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991 1 5785,'-115'39'207,"0"5"0,3 5-1,3 5 1,-161 104 0,245-141 154,0 1 0,2 2 0,0 0 0,1 1 0,1 1 0,-28 37 0,38-43-276,1 0 1,1 1-1,0 0 0,1 0 0,1 1 1,1 0-1,1 0 0,0 1 0,1 0 0,1 0 1,-1 30-1,3-29-147,2-1 1,0 1-1,2-1 1,0 0-1,1 0 1,1 0-1,0 0 1,2-1-1,0 0 0,1 0 1,1 0-1,0-1 1,1-1-1,14 18 1,-10-18-49,1 0 1,0-1-1,1 0 1,1-1-1,0-1 1,1-1-1,0 0 0,1-2 1,0 0-1,1-1 1,0 0-1,35 8 1,0-5 129,0-2 0,1-2 0,0-4 0,86-2 0,227-32-25,-349 27-4,35-3 40,283-37-121,-249 27 544,152-46 1,-227 57-351,75-29 774,-83 31-862,1 0 0,-1 0-1,1-1 1,-1 0 0,0 0 0,0-1 0,-1 0 0,0 0-1,0 0 1,6-7 0,-11 11-12,1 0-1,-1 1 1,1-1-1,-1 0 1,0 0-1,1 0 0,-1 0 1,0 0-1,0 0 1,1 0-1,-1 0 1,0 0-1,0 0 1,0 0-1,0 0 1,0 0-1,0 0 1,-1 0-1,1 0 1,0 0-1,0 0 1,-1 0-1,1 0 0,-1 1 1,1-1-1,-1 0 1,1 0-1,-1 0 1,1 0-1,-1 1 1,0-1-1,1 0 1,-1 1-1,0-1 1,0 0-1,1 1 1,-1-1-1,0 1 1,0-1-1,0 1 1,0-1-1,0 1 0,0 0 1,0 0-1,0-1 1,0 1-1,0 0 1,0 0-1,0 0 1,0 0-1,0 0 1,-1 0-1,2 1 9,-1 0 0,1 0 0,0 0 0,0 0 0,0 0 1,0 0-1,0-1 0,0 1 0,0 0 0,0 0 0,0 0 0,0 0 0,0 0 0,1 0 0,-1 0 0,0-1 0,1 1 0,-1 0 0,0 0 0,1 0 0,-1-1 0,1 1 0,-1 0 0,1 0 1,0-1-1,0 2 0,7 6 66,1 0 0,-1 0 0,1-1 1,1 0-1,-1 0 0,1-1 1,0 0-1,1-1 0,-1 0 1,13 3-1,117 32 248,-135-39-318,53 10-47,-1-2 0,2-3 0,-1-2 0,1-3 1,-1-3-1,0-2 0,1-3 0,71-17 0,48-23-385,219-88-1,-346 116 302,71-26-823,-14-3 349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3.50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50 1 2449,'-49'9'48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4.5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428 413 7994,'-25'-4'70,"0"2"1,0 0 0,-1 2 0,1 1-1,-1 0 1,-33 8 0,44-6 108,1 1 1,0 0 0,0 1-1,0 0 1,0 1-1,1 1 1,0 0 0,0 1-1,1 0 1,0 1-1,0 0 1,-11 13 0,19-19-205,1 0 0,0 0 0,1 1 0,-1-1 0,1 1 0,-1 0-1,1 0 1,0 0 0,1 0 0,-1 0 0,1 0 0,-1 0 0,1 1 0,0-1 0,1 0 0,-1 1 0,1-1 0,0 1 0,0-1 0,0 0 0,1 1 0,1 7 0,1-6-70,0 0-1,0 0 0,0 0 1,0 0-1,1 0 0,0-1 1,0 0-1,1 0 1,-1 0-1,1 0 0,0-1 1,1 0-1,-1 0 1,11 6-1,8 3 29,0-2 0,1-1 0,0-1 0,0 0 1,1-2-1,0-2 0,1 0 0,31 1 0,15-2 47,130-11-1,103-28-319,-258 26-546,0-2 0,-1-2 0,-1-2 1,55-25-1,-86 33 661,-1-1 0,0-1-1,0 0 1,20-18 0,-29 23 489,-1 0 0,0-1 1,0 1-1,0-1 1,0 0-1,-1 0 0,0 0 1,0-1-1,0 1 0,-1-1 1,0 1-1,0-1 1,0 0-1,2-12 0,-4 17-158,0-1 0,1 0 0,-1 0 0,0 1-1,0-1 1,0 0 0,0 0 0,-1 0 0,1 1-1,0-1 1,-1 0 0,1 0 0,-1 1 0,0-1-1,0 0 1,1 1 0,-1-1 0,0 1 0,0-1-1,0 1 1,-1-1 0,1 1 0,0 0 0,0-1-1,-3 0 1,1 1-40,0-1 0,1 2-1,-1-1 1,0 0 0,0 1 0,0-1-1,0 1 1,0 0 0,0 0 0,0 0-1,0 0 1,0 1 0,-6 1-1,-3 1-42,0 1-1,0 0 0,1 1 1,-1 0-1,1 1 0,-12 8 1,15-8-14,-1 1 0,1 0-1,1 0 1,-1 1 0,1 0 0,1 1 0,0-1 0,0 1 0,-9 19 0,13-24-7,0 1 0,0-1 1,1 1-1,-1 0 0,1 0 0,0 0 1,1-1-1,-1 1 0,1 0 1,0 0-1,0 0 0,1 0 1,-1 0-1,1 0 0,0 0 0,0 0 1,1-1-1,-1 1 0,1 0 1,0-1-1,1 1 0,-1-1 1,6 7-1,-1-3 18,1 0 1,0 0-1,1-1 1,-1-1-1,1 1 1,1-1-1,-1-1 1,1 0-1,0 0 0,0-1 1,0 0-1,12 2 1,14 3 64,1-2-1,48 4 1,10-4 0,0-5 0,0-4 0,121-18 0,277-79-142,-394 72-202,-2-4 1,-1-4 0,-2-4-1,-1-5 1,-3-3 0,102-72-1,-168 103 288,-2-1 0,1-1-1,-2-1 1,22-25 0,-37 36 21,1 0 1,-1 0 0,-1-1 0,1 0 0,-1 0-1,-1 0 1,0-1 0,0 1 0,-1-1 0,0 0-1,-1 0 1,0 0 0,-1-1 0,0 1 0,0-11 0,-1 18-207,-1-1 1,0 1 0,1-1 0,-1 0 0,-1 1 0,1 0 0,0-1 0,-1 1 0,0 0 0,0 0 0,0-1 0,0 1 0,0 1 0,-1-1 0,1 0 0,-1 1 0,0-1 0,1 1 0,-1 0 0,0 0 0,-1 0 0,1 0 0,0 0 0,0 1 0,-1 0 0,1-1 0,-1 1 0,1 1 0,-1-1 0,-5 0 0,-14-3 153,0 1 0,0 2 0,-38 1 0,43 0 573,3 0-166,1 1-1,0 1 1,0 0-1,0 0 1,-26 9-1,38-10-465,-1 0 1,1-1-1,0 1 0,0 0 0,0 0 0,0 0 1,0 1-1,0-1 0,0 0 0,0 1 0,0-1 1,1 1-1,-1 0 0,1-1 0,-1 1 0,1 0 1,-1 0-1,1 0 0,0 0 0,0 0 0,0 0 1,0 1-1,1-1 0,-1 0 0,0 0 0,1 1 1,0-1-1,-1 0 0,1 1 0,0-1 0,0 0 1,0 1-1,1-1 0,-1 0 0,0 0 0,1 1 1,0-1-1,-1 0 0,1 0 0,0 1 0,0-1 1,0 0-1,1 0 0,-1 0 0,0-1 0,2 3 1,34 36-1270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4.91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11867,'16'44'-305,"16"11"-743,28 4 304,15-3 120,19-2 392,11-3 120,7-10-1120,-2-2 848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5.45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122 6 8682,'-11'6'323,"1"1"0,-1 0 0,1 0 0,1 1 0,-1 1 0,1 0 0,1 0 0,0 1 0,-12 18 0,18-25-286,0 1-1,0-1 0,0 1 0,1 0 0,-1 0 0,1 0 1,0 0-1,0 0 0,1 0 0,-1 0 0,1 0 1,0 0-1,0 0 0,0 0 0,0 0 0,1 0 0,0 0 1,0 0-1,0 0 0,0 0 0,1 0 0,-1 0 1,1-1-1,0 1 0,0 0 0,0-1 0,1 0 1,-1 0-1,1 1 0,0-1 0,0-1 0,0 1 0,0 0 1,4 1-1,7 7-94,2-1 1,-1-1-1,1-1 0,1 0 1,0-2-1,0 1 0,0-2 1,24 5-1,149 16-357,-182-25 403,400 23-750,-327-25-29,0-3 0,160-29 0,-207 26 385,-23 6 362,0 0 0,0-1 0,0-1 0,-1 0 1,1 0-1,-1-1 0,0-1 0,0 1 1,14-10-1,-24 14 94,0 0-1,0 0 1,1 0 0,-1 0 0,0 0-1,1-1 1,-1 1 0,0 0 0,0 0 0,2-1 199,-2 1-200,0 0 1,0-1 0,0 1 0,0 0-1,1 0 1,-1-1 0,0 1 0,0 0 0,0-1-1,0 1 1,0 0 0,0 0 0,0-1-1,0 1 1,0 0 0,0-1 0,0 1 0,0 0-1,0-1 1,0 1 0,0 0 0,0 0 0,0-1-1,0 1 1,0 0 0,0-1 0,0 1-1,0 0 1,-1 0 0,0-2 299,1 2-300,-1 0 1,1-1 0,0 1 0,0 0-1,-1 0 1,1 0 0,0 0 0,0 0 0,-1 0-1,1 0 1,-1-1 0,0 1 23,0 0-1,-1 0 1,1 0-1,0 0 1,-1 0 0,1 0-1,0 0 1,-1 0 0,1 1-1,0-1 1,0 0 0,-1 1-1,1-1 1,0 1-1,0 0 1,-2 0 0,-1 3-72,-1 0 1,1 0-1,0 0 1,0 1 0,0 0-1,0 0 1,1 0-1,0 0 1,0 0-1,-4 10 1,6-12 9,0-1 0,0 1-1,0 0 1,1-1 0,-1 1-1,1 0 1,0 0 0,0-1 0,0 1-1,0 0 1,0 0 0,0 0-1,1-1 1,-1 1 0,1 0 0,0-1-1,0 1 1,0 0 0,0-1-1,1 1 1,-1-1 0,1 0 0,-1 1-1,1-1 1,0 0 0,2 2-1,5 4 11,0-2-1,1 1 1,-1-2-1,2 1 1,-1-1-1,0-1 0,1 0 1,0 0-1,18 3 1,16 2-29,48 2 1,43-1-306,0-7 1,1-5-1,-1-6 1,-1-6-1,0-6 1,-1-6-1,-1-6 1,149-56-1,-244 75 57,0-2 0,-1-2-1,-1-1 1,0-2-1,-2-1 1,0-2 0,-1-1-1,50-49 1,-19-1-545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5.57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139 25 3025,'-62'-18'152,"-15"11"400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5.6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36 1 3153,'-32'17'240,"29"1"184,13 2-176,29-3-264,13-1-48,17-8-248,9-8-168,9-13-513,0-8 545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5.89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1268 375 2449,'5'-17'79,"-1"0"1,0 0 0,-1 0-1,-1-1 1,0 1 0,-2-1-1,-1-21 1,0 31-27,-1 0 1,1 0-1,-1-1 0,-1 1 0,1 0 0,-2 1 0,1-1 1,-1 0-1,0 1 0,0 0 0,-1 0 0,0 0 1,0 1-1,-1-1 0,0 1 0,0 1 0,-9-8 1,-1 3 54,0 0 0,-1 1 0,0 1 0,-1 1 0,1 0 0,-1 1 0,-1 1 0,1 1 1,-1 1-1,-24-2 0,-11 2 276,1 2-1,-77 9 1,61 2-92,0 3 1,1 3-1,1 3 0,0 3 0,2 3 1,-111 58-1,157-73-257,0 1 0,0 0 0,1 2 0,0 0 1,-21 21-1,35-30-94,0 0 1,1 0-1,-1 1 0,1-1 1,0 1-1,0 0 1,0-1-1,1 1 0,0 0 1,0 1-1,0-1 1,1 0-1,-1 1 0,1-1 1,0 1-1,1-1 1,-1 1-1,1-1 1,0 1-1,1-1 0,-1 1 1,1-1-1,0 1 1,1-1-1,-1 0 0,3 6 1,3 3-189,1-1 0,0 0 0,0 0-1,2-1 1,-1 0 0,1-1 0,1 0 0,0-1 0,1 0 0,16 11 0,21 12-694,67 34 0,-8-14 338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6.29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 0 10402,'-2'8'-80,"0"-1"0,1 1 0,0-1 0,1 1 0,0-1-1,0 1 1,0 0 0,1-1 0,0 1 0,1-1 0,0 1 0,0-1-1,0 0 1,1 0 0,0 0 0,0 0 0,1 0 0,0-1 0,0 1-1,8 8 1,3 4 234,1 0-1,0-1 1,2 0 0,0-2-1,25 19 1,-9-13-155,1-1 0,1-2 1,1-2-1,1-1 0,0-1 1,1-2-1,0-2 0,60 8 1,30-3-135,170 0 0,-117-10-201,-167-6 274,0 1 1,1 1-1,-1 0 1,0 2-1,20 5 1,-31-7 68,0-1-1,0 1 1,-1 0 0,1 1-1,0-1 1,-1 1 0,0-1 0,1 1-1,-1 0 1,0 1 0,0-1-1,-1 0 1,1 1 0,-1-1-1,0 1 1,1 0 0,-2 0-1,1 0 1,0 0 0,-1 0 0,0 0-1,1 7 1,-1-7 12,0 1 1,-1-1 0,1 0-1,1 0 1,-1 0-1,0 1 1,1-1 0,0 0-1,0-1 1,0 1-1,1 0 1,-1-1 0,1 1-1,0-1 1,0 0-1,0 0 1,5 4-1,-3-5-7,0 0 0,-1 0 0,1-1-1,0 0 1,0 0 0,0 0 0,0 0-1,0-1 1,0 0 0,1 0-1,-1 0 1,0-1 0,0 0 0,0 0-1,7-2 1,14-4-877,46-18 0,-16-1 130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4.96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245 1 5865,'-104'151'656,"30"18"361,31 15-513,19 4-208,47-1-664,21-11-304,35-26-801,8-21-471,20-43 1056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6.65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 1 14211,'-9'33'0,"9"-4"-656,43-4 96,31 0 424,20-1 32,32-4 144,15-2-8,27-15-160,15-6-168,22-20-561,11-8-639,20-13 824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9.33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32 1 6329,'-25'5'-444,"19"-1"-353,17 1-634,62 1 1379,-60-6 544,1 0 1,-1 1-1,1 1 0,-1 0 0,1 1 0,-1 1 1,0 0-1,22 9 0,23 21 408,65 51 1,1 1-764,-19-23-186,2-6 0,3-4 1,137 46-1,-92-49 50,302 55 1,-346-89-340,1-4 0,1-6 1,159-11-1,-123-9-604,0-7 1,153-42-1,-62-1 354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9.63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674 1 1176,'-32'0'74,"-1"1"-1,1 1 0,0 2 1,0 1-1,0 1 1,1 2-1,-1 2 0,2 0 1,0 2-1,-34 19 1,41-18 229,1 0 0,0 2 0,1 0 0,1 1 0,0 2-1,1 0 1,1 0 0,1 2 0,1 0 0,1 1 0,0 1 0,2 0 0,-13 28 0,20-36-201,2 1 0,-1-1-1,2 1 1,0-1 0,1 1-1,0 0 1,1 0 0,1 0-1,0 1 1,1-1 0,1 0-1,0-1 1,1 1 0,1 0-1,0-1 1,1 0 0,0 0-1,2 0 1,-1 0 0,12 16 0,5 5 8,2-1 1,1-1 0,1-2-1,1 0 1,2-2 0,39 29-1,-28-28-29,2-2 0,0-1 0,2-2 0,1-3 0,1-1 0,0-2 0,1-3 0,1-2 0,1-1 0,0-3 0,97 6 0,-52-12-267,1-5-1,-1-3 0,-1-5 1,1-4-1,138-38 0,-74 7-518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9.72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22 27 896,'-21'-27'8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1:59.82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4753,'1'49'80,"14"6"-80,17 11-48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0.11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8610,'16'25'296,"7"0"112,21 5-584,6 0-32,12-5 32,4-2 88,3-3 104,6-8 48,5-3-24,7-2-80,14-1-464,9-1-416,21-3-1049,1-2 1025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0.44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78 40 2160,'4'0'67,"33"-5"126,-36 6-153,0-1 0,0 0 0,0 0 0,0 0 0,0-1 0,0 1 0,0 0 0,0 0 0,0 0 0,0-1 1,-1 1-1,1-1 0,0 1 0,0 0 0,0-1 0,0 0 0,-1 1 0,1-1 0,0 1 0,0-1 0,-1 0 1,1 0-1,0 1 0,-1-1 0,1 0 0,-1 0 0,1-1 0,-2 0 70,0 1 0,0 0 0,0-1 1,-1 1-1,1 0 0,0 0 0,-1 0 0,1-1 0,-1 2 0,1-1 0,-1 0 1,0 0-1,1 0 0,-1 1 0,0-1 0,0 1 0,1-1 0,-1 1 1,0 0-1,0 0 0,-3 0 0,-42-3 2093,44 3-2029,-1 0-1,1 1 1,0-1-1,-1 1 1,1 0 0,0 0-1,0 0 1,-1 0-1,1 0 1,0 1-1,0-1 1,0 1-1,-4 3 1,6-4-151,0 0 0,0 0 1,1 0-1,-1 0 1,0 0-1,1 0 0,-1 1 1,1-1-1,-1 0 1,1 0-1,-1 0 0,1 1 1,0-1-1,-1 0 0,1 0 1,0 1-1,0-1 1,0 0-1,0 1 0,0-1 1,1 0-1,-1 0 1,0 1-1,0-1 0,1 0 1,-1 0-1,1 0 0,-1 1 1,1-1-1,0 0 1,-1 0-1,1 0 0,0 0 1,0 0-1,-1 0 1,1 0-1,0 0 0,0-1 1,0 1-1,0 0 0,2 0 1,9 9-18,0-1 1,0-1-1,1 0 0,0-1 1,0-1-1,1 0 1,22 7-1,9 0 0,55 9-1,27-4 25,229 4-1,131-33 192,-481 10-216,1182-95-1428,-1012 61-1913,-137 22 1687,-38 13 1628,-1 0 1,0-1 0,1 1 0,-1 0 0,0 0 0,1 0 0,-1 0 0,0 0 0,0-1 0,1 1 0,-1 0 0,0 0 0,0-1-1,1 1 1,-1 0 0,0 0 0,0-1 0,0 1 0,1 0 0,-1 0 0,0-1 0,0 1 0,0 0 0,0-1 0,0 1 0,0 0 0,0-1-1,1 1 1,-1 0 0,0-1 0,0 1 0,0 0 0,0-1 0,-1 1 0,1 0 0,0-1 0,0 1 0,0 0 0,0-1 0,0 1 0,0 0-1,0-1 1,-1 1 0,1 0 0,0-1 0,0 1 0,0 0 0,-1 0 0,1-1 0,0 1 0,0 0 0,-1 0 0,1 0 0,-1-1-1,-18-8-124,2 6 262,0 1-1,0 1 1,0 0-1,0 1 1,0 1 0,0 0-1,1 1 1,-1 1 0,0 1-1,1 1 1,0 0 0,-17 8-1,-16 19-476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0.5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1424,'48'71'312,"48"1"-48,25-1-64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6.31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8642,'43'15'128,"29"13"-392,14 6 168,19 1-40,10-3 8,25-10 32,22-10-352,30-17-1521,10-15 1289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6.92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0 157 7458,'84'1'248,"17"-6"-24,18-2-168,25 0-24,10-2-16,17-2 8,5 2-8,19-3-16,7-4-264,17-3-881,17-5-599,9-15 800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5.25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1700 0 5529,'-82'24'280,"-17"45"64,-12 20-56,-21 27-96,-9 17-8,-6 25 153,-1 8 127,-2 16 168,5 9 24,7 8-208,10 10-144,23 25-232,16-3-88,36 5-440,22-2-248,49-32-1457,19-12 1225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7.52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1380 8338,'124'-19'350,"-1"-4"0,194-65 0,230-118-243,-400 147 159,496-209-90,-18-45-550,-492 234-857,131-104 1,-90 41 249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8.2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1 141 2280,'46'-34'585,"-2"0"415,4-1-1304,7-3 368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2:08.55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80 7017,'0'28'193,"14"-3"95,43-9-921,14-5 129,21-9 64,8-2 240,8-9 216,7-4 56,24-10-368,8-7-392,13-11-736,7-5 672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18.13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1212 736,'150'-363'5700,"106"-109"-4604,-64 171-3652,-140 226 1805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18.55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0 935 2961,'36'-45'96,"3"1"40,10-11-16,6-2 160,9-10 184,0-8-32,2-3-88,-2-2-112,-6-2-240,5 2-64,2-7-536,5-1-416,10-8 536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19.03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1149 5313,'662'-570'5341,"-468"420"-6260,261-152 0,-367 247-213,-25 18-376,-5 3 581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19.4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1272 3921,'244'-183'3877,"7"-5"-2150,-175 126-1526,3 4 0,2 4 1,119-60-1,166-84-186,16-9-1193,-90 46-2373,-218 114 2736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19.8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1022 1560,'240'-150'2727,"-117"70"-1366,174-84-1,269-74-1529,-22 10-913,-280 97 450,-201 100 420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0.27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0 944 3329,'95'-60'1530,"2"4"1,129-54-1,107-31-1060,213-80 145,-132 88-2457,155-56-1759,-485 156 2776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0.58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0 361 192,'75'-25'376,"12"-3"112,18-6 192,5-3 105,7-4-225,2-2-96,2 1-176,3 3-136,-1 3-704,-6 1 392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5.58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2254 1 3913,'-114'29'456,"-18"28"328,-3 18-304,-12 34-144,-10 8 128,-13 13 361,-5 5 183,-20 16 136,1 12-80,7 23-296,5 12-183,31 16-345,20-2-128,45 15-360,21 2-185,40 3-679,18 3-680,23-11 1024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2.06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74 0 1232,'-13'15'392,"1"8"345,-1 7-249,3 11-568,-1 3-585,-3 8 393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2.59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33 1 2128,'0'9'-192,"0"8"-104,0 7-128,-4 4 632,-1 6 256,0 5 265,-3 3-9,5 8-320,-1 2-440,1 1-72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2.97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3529,'0'39'-224,"4"3"-224,1 4 184,0 4 624,1 0 288,1 3 160,3 2-80,6 7-320,2 6-184,5 8-224,4 4-32,1 5-264,-1-1-216,7-6-896,-4-5 800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3.31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 1 3817,'-5'3'360,"6"15"552,5 4-584,4 18 240,1 8 128,3 22 137,4 4-81,5 11-264,2 6-152,2 0-256,1-3-120,0-8-192,-1-9-64,1-9-232,1-3-192,1-7-665,0-1 761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3.6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4785,'9'32'232,"7"13"320,4 5-96,4 17 200,8 11-7,7 22-209,6 4-152,6 3-224,1-11-24,-2-16-24,-8-7-8,1-15-56,-2-3-144,1-5-528,4-2-561,2-2 673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4.01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5297,'5'17'280,"11"5"224,3 4-400,10 15 152,1 9 136,9 19 185,7 8 31,11 6-144,4-3-128,6-7-216,-3-2-56,-5-7-104,-4 0-40,-4-4-64,1-1-96,-1-3-352,-1 1-305,-2 0 465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4.37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8594,'3'6'160,"0"0"-1,1 0 1,-1-1 0,1 1-1,0-1 1,1 0 0,0 0-1,-1 0 1,1-1 0,1 0-1,-1 0 1,1 0 0,6 3-1,21 18 265,65 53 170,3-3-1,175 97 0,-157-99-571,158 126-1,-34 6-4814,-200-166 3527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4.7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6945,'30'30'689,"-5"-7"831,3-2-976,9 11-272,4 7-8,9 18-72,9 5-32,8 16-32,9 7 0,11 10-64,6 8-32,5 7-128,-3 5-200,-8 6-272,-5 1-208,-14 1-944,-6-6-657,-9-10 1297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5.03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8058,'16'39'288,"10"2"296,8 7-48,10 14 224,10 12 96,17 19-199,7 6-169,7 15-272,-1 3-136,-1 9-272,1 0-136,-6-1-329,3-3-223,-1-6-1024,-3-8 1120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5.3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8426,'12'51'520,"18"18"328,6 6-416,8 21-200,10 7-40,8 14-72,9 7-32,7 4-56,2 2-80,-2 0-264,-3-4-256,-8-7-1368,1-2 1192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5.87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1518 0 6345,'-117'39'705,"-4"34"351,2 11-216,-4 23-512,-5 11-136,-5 23 8,0 9 48,2 12 56,5 7-24,10 11-120,11 3-64,30 14-216,17 6-216,34 6-624,15 9-624,25 7 847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5.64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10074,'17'61'696,"8"-3"401,4 3-577,13 11-328,6 8-8,16 9-24,4 5-40,3-2-120,0-1-104,-4-15-352,-1-8-393,-6-13 457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8.91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112 0 1928,'-30'11'425,"1"5"447,3 4-128,10 5-312,5 3-136,13-1-248,5-1-56,18-5-8,9-3 16,15-5 0,15-6-72,11-7-616,8-9 464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9.20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55 15 5113,'-32'16'288,"18"5"312,5 0-544,11-3 96,3-2 24,13-3 24,7-3-32,18-4-144,5-3-128,16-8-392,10-6-184,13-8-288,7-8-40,15-8-120,-1-6 583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9.45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163 123 2601,'-18'7'269,"1"0"1,0 1 0,-29 18 0,41-23-214,0 0-1,0 0 1,1 1 0,-1 0-1,1 0 1,0 0 0,0 1-1,0-1 1,1 1 0,-1 0-1,1 0 1,0 0 0,1 1-1,-1-1 1,1 0 0,-2 8-1,4-12-48,0 1-1,0-1 0,0 0 1,0 1-1,0-1 0,0 1 1,0-1-1,0 1 1,0-1-1,1 0 0,-1 1 1,1-1-1,-1 1 0,1-1 1,-1 0-1,1 0 0,0 1 1,-1-1-1,1 0 1,0 0-1,0 0 0,0 0 1,2 2-1,-1-1 6,1 0-1,0-1 1,1 1 0,-1 0 0,0-1-1,0 0 1,1 0 0,-1 0 0,5 1-1,7 0 8,0-1-1,0 0 1,22-2-1,14-4-142,-1-2 0,0-3 0,0-1 0,-1-3-1,64-27 1,-8-5-1112,127-78-1,-152 78 741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29.67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246 15 2409,'-14'1'95,"0"0"0,0 1 0,1 1 0,-1 0 0,1 1 0,-1 0 0,1 1 0,0 0 0,1 1 0,-1 1 0,1 0 0,1 1 0,-1 0 0,1 0 0,1 1 0,-11 11 0,19-18-72,0 0 0,0 0 1,1 0-1,-1 0 1,0 0-1,1 0 1,-1 0-1,1 1 1,0-1-1,0 0 1,0 1-1,0-1 1,0 1-1,1-1 1,-1 1-1,1-1 1,-1 1-1,1 0 1,0-1-1,0 6 1,1-6-8,0 0 0,1 0 0,-1 0 0,0 1 0,0-2 0,1 1 0,-1 0 0,1 0 0,0 0 0,-1-1 0,1 1 0,0-1 0,0 1 0,0-1 0,0 0 0,0 0 0,1 0 0,1 1 0,10 3 33,0-1 0,1 0 0,-1-1 1,1-1-1,26 2 0,-1-5-42,-1-1 1,1-1-1,-1-3 0,0-1 1,63-21-1,185-82-1422,-234 88 839,50-22-56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0.89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86 0 5657,'-12'19'182,"1"1"0,1 0 0,0 0 0,1 1 0,2 0 0,0 1 0,1 0 1,1 0-1,-2 25 0,6-36-67,0 1 0,1 0 0,1-1 0,0 1 0,0-1 0,1 1 0,1-1 0,0 0 0,0 0 1,1 0-1,0 0 0,1 0 0,0-1 0,1 0 0,0 0 0,11 13 0,-5-10-190,1 0 0,0 0 0,1-1 0,0-1 0,1-1 0,0 0-1,0 0 1,1-2 0,34 13 0,23 3-1421,125 25 0,-107-30 582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1.2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39 8082,'9'-6'414,"-1"1"0,1 0 0,1 1 0,-1 0 1,1 0-1,16-3 0,-12 5-366,-1 1 0,0 0 0,1 1-1,-1 1 1,1 0 0,-1 1 0,1 0 0,-1 1 0,0 0 0,0 1-1,-1 1 1,1 0 0,-1 1 0,0 0 0,0 1 0,-1 0 0,17 14-1,-6-3-99,0 1 0,-2 1-1,-1 1 1,0 0 0,-1 2-1,-2 0 1,19 34 0,-23-32-9,-1-1 1,-1 1-1,-1 1 1,-2 0-1,-1 0 1,0 0 0,-2 1-1,-1 0 1,-2 0-1,0 0 1,-2-1-1,0 1 1,-2 0-1,-8 32 1,-12 30-1192,-3-1 1,-67 150 0,83-217 409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1.57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7834,'26'5'544,"4"0"216,10 4-224,-5 5 48,1 8-64,1 6-16,-2 15-112,3 5-71,1 14-249,-2 0-208,-3 5-345,-2 1-119,-11 5-192,-5-2-120,-11 0-544,-8 5-657,-13 6 1153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1.87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5393,'69'55'495,"-3"4"0,-2 2-1,62 77 1,-108-117-521,0 1 1,-2 1-1,0 0 0,-2 1 0,-1 1 0,0 0 1,12 37-1,-15-25-186,-1 0 0,-1 0 0,-2 1-1,2 72 1,-10 140-2153,-2-198 1494,-1-1 0,-23 88 0,5-71 632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2.20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9290,'53'46'1231,"68"46"1,9 7-813,-111-83-379,-1 2 0,0 0-1,-1 2 1,-1-1 0,-1 2 0,-1 0 0,19 38 0,-18-26-52,-2 1 1,-1 0-1,-2 0 1,11 67-1,-2 54-92,-11-81-91,23 105 1,-29-171-24,0 0 0,0 0 1,1 0-1,0-1 0,0 1 0,0-1 0,1 0 1,1 0-1,-1 0 0,1 0 0,0-1 0,0 1 1,1-2-1,0 1 0,0 0 0,0-1 0,1 0 1,0-1-1,0 1 0,0-2 0,0 1 0,1-1 1,-1 1-1,1-2 0,8 3 0,28 2-1194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6.16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642 0 4473,'-144'142'960,"12"20"769,9 13-401,27 7-696,20 5-296,30 7-512,21-5-312,39-10-1056,14-12-809,27-36 1225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2.39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6033,'3'45'640,"1"-12"721,3-1-873,7-3-80,2-3 48,9-2-16,9-8-48,21-13-320,11-5-248,17-19-1248,9-7 928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3.25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3793,'29'25'176,"-17"1"80,4 6 256,0 2 176,0 7 368,2 3-7,1 8-185,3 10-160,4 7-440,1 2-128,5 2-160,0-2-64,5-5-224,2-6-272,7-9-921,8-4 873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05:33.50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 1 4905,'-14'46'560,"14"3"544,5 3-71,18 5-225,11-2-48,19-7-320,13-11-192,21-19-1192,11-11 680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0.0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357 0 2825,'-34'9'313,"-45"19"1,54-18-419,0-1 0,-1-1 1,-47 8-1,60-15 209,3 0 168,0 0 0,1 1 0,-1 0 0,0 0 0,-16 7 0,25-9-221,1 0 1,0 1-1,-1-1 0,1 0 1,-1 1-1,1-1 0,0 0 1,-1 1-1,1-1 0,0 0 1,-1 1-1,1-1 0,0 1 1,0-1-1,-1 1 0,1-1 1,0 1-1,0-1 0,0 1 1,0-1-1,-1 1 0,1-1 1,0 1-1,0-1 1,0 1-1,0-1 0,0 1 1,0-1-1,1 1 0,-1-1 1,0 1-1,0 0 0,13 22 944,22 16 73,-17-23-975,0-1 0,1 0 0,0-2 0,1 0 0,1-1 0,0-1 1,25 8-1,-11-6-150,1-2 0,1-1 1,70 8-1,-22-12-207,1-4 0,-1-3 0,103-15 0,78-29-2500,-138 14 1653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0.3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5569,'43'17'144,"17"3"-88,29-8-656,7-3-400,1-11 504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0.9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115 365 2577,'-6'1'129,"0"-1"1,0 1-1,0 0 1,0 0-1,1 0 1,-1 1-1,1 0 1,-1 0-1,1 1 1,0-1-1,-1 1 1,1 0-1,1 0 1,-10 8-1,12-8-88,-1 0 1,1 0-1,0 0 1,0 1-1,0-1 1,0 1-1,1-1 0,-1 1 1,1-1-1,0 1 1,0 0-1,0 0 0,1 0 1,-1-1-1,1 1 1,0 0-1,0 0 1,0 0-1,1 0 0,-1 0 1,1-1-1,0 1 1,0 0-1,2 4 1,-1-3-27,1 1 1,0 0 0,0-1 0,1 0 0,-1 0 0,1 0 0,0 0 0,1 0 0,-1-1-1,1 0 1,0 0 0,0 0 0,0 0 0,0-1 0,1 0 0,0 0 0,-1-1 0,8 3 0,11 3-244,1 0 0,52 8 0,-34-10-5,0-3 0,0-1 0,0-2 0,0-2 1,69-12-1,210-62 252,-271 62 0,-28 8-11,142-44 43,-142 42-48,-1-1-1,-1-2 1,0 0 0,0-1-1,20-16 1,-35 24 42,0-1-1,0 0 1,-1 0 0,0-1 0,0 1-1,0-1 1,-1 0 0,0-1 0,0 1 0,0-1-1,-1 0 1,0 0 0,-1 0 0,1 0-1,-1 0 1,0 0 0,-1-1 0,0 1 0,0-1-1,-1 1 1,0-1 0,0 1 0,-1-1-1,0 1 1,0-1 0,-3-8 0,1 6 97,-1 0 0,0 0 0,0 0 1,-1 1-1,-1 0 0,0 0 0,0 1 1,0-1-1,-1 1 0,0 0 0,-1 1 1,0 0-1,0 0 0,0 1 0,-1 0 1,0 0-1,0 1 0,-11-4 0,-3 0-114,0 2-1,0 0 0,-1 2 0,0 0 1,0 2-1,0 0 0,-40 2 0,45 2-88,0 0-1,0 1 1,0 1-1,0 1 1,0 1-1,0 0 1,1 1-1,0 1 1,0 1-1,-16 10 1,29-14 32,0 0 0,0 0 0,0 0 1,1 0-1,-1 1 0,1-1 0,0 1 1,1 0-1,-1 1 0,1-1 0,0 0 1,1 1-1,-1 0 0,1 0 0,0 0 0,0 0 1,1 0-1,0 0 0,0 0 0,0 0 1,1 0-1,0 1 0,0-1 0,2 8 1,-1-5-86,0-1 0,1 0 0,0-1 1,1 1-1,0 0 0,0-1 0,0 1 0,1-1 1,0 0-1,1 0 0,-1 0 0,1-1 1,1 0-1,-1 0 0,1 0 0,0 0 1,0-1-1,11 6 0,-2-3-33,1-1-1,0 0 1,0-2-1,0 0 1,1 0-1,-1-2 1,1 0 0,0-1-1,0-1 1,0 0-1,23-3 1,7-2-161,0-2 0,87-23 0,-31-2 11,-1-5-1,-2-4 0,109-61 0,-108 42 281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1.3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350 199 992,'-4'-6'-19,"-1"0"0,0 0-1,0 1 1,-1 0 0,1 0 0,-1 0-1,0 1 1,-1 0 0,1 0 0,-1 0-1,1 1 1,-1 0 0,0 0 0,0 0-1,0 1 1,-1 1 0,1-1-1,-1 1 1,1 0 0,-1 1 0,1-1-1,-1 2 1,1-1 0,-1 1 0,1 0-1,-9 3 1,2-2 29,-1 1-1,1 1 0,0 0 1,-19 9-1,27-10 40,0 0 0,1 0 1,-1 1-1,1-1 0,-1 1 0,1 0 0,0 1 0,0-1 0,1 1 0,0 0 0,0 0 0,-5 8 1,9-11-12,-1 0 1,0 1 0,1-1 0,-1 1 0,1-1 0,0 1-1,0-1 1,0 1 0,0 0 0,1-1 0,-1 1 0,1-1-1,-1 1 1,1-1 0,0 0 0,0 1 0,0-1 0,0 0-1,0 0 1,1 1 0,-1-1 0,0 0 0,1 0 0,0 0-1,0-1 1,-1 1 0,1 0 0,0-1 0,4 3 0,10 9-43,0-2 0,29 16 0,-35-21-25,31 15-90,0-1 0,2-3 1,0-1-1,0-2 1,2-2-1,0-3 0,66 8 1,1-9 243,209-11 1,-267-1 297,1-2 0,-1-2 0,0-3 0,100-34 1,-130 37-343,-1-2 0,-1 0 0,0-2 0,0 0 0,-2-1 0,1-1 0,-1-1 0,-1-1 0,-1-1 0,-1 0 0,0-1 0,-1-1 0,15-24 0,-27 38-42,-1 0-1,0-1 0,0 1 0,0-1 1,-1 0-1,0 0 0,0 0 1,-1 0-1,0 0 0,0 0 0,0 0 1,-1 0-1,1-1 0,-2 1 0,-1-12 1,1 14-28,0 0 0,-1 0 1,0 1-1,0-1 0,0 1 0,0-1 1,-1 1-1,1 0 0,-1 0 0,0 0 1,0 0-1,0 0 0,0 1 1,0 0-1,-1-1 0,1 1 0,-1 0 1,1 1-1,-1-1 0,0 0 1,0 1-1,0 0 0,0 0 0,0 0 1,-5 0-1,-26-2-102,0 0 1,0 3-1,0 1 1,0 1-1,0 2 1,-46 12-1,41-6-465,11 2 207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1.95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300 0 8002,'-19'10'-178,"1"0"1,0 0-1,0 2 1,2 0 0,-28 25-1,-18 15-347,17-28 1056,40-22-408,0 1 0,0-1 0,-1 1 0,1 0 0,1 0 0,-1 1-1,0-1 1,-4 7 0,7-8-115,1 0 0,0 1 0,0-1 0,-1 1 0,2-1 0,-1 1 0,0 0 0,1-1-1,-1 1 1,1 0 0,0-1 0,-1 1 0,1 0 0,1 0 0,-1-1 0,0 1 0,1 0 0,-1-1-1,1 1 1,0 0 0,0-1 0,2 5 0,33 85 101,4-1 1,66 110-1,-92-178-104,1 0-1,2-1 0,0-1 1,1 0-1,1-2 1,1 0-1,25 18 0,-27-24-4,1-1-1,0-1 0,1-1 1,0-1-1,0 0 0,1-2 0,0 0 1,1-1-1,28 3 0,-9-4-48,1-2-1,0-2 1,63-7-1,121-28-1360,-15 1-2967,-209 34 4498,1-1-1,-1 1 1,1 0-1,0 0 1,-1 0 0,0 0-1,1 0 1,-1 1-1,0-1 1,1 1 0,-1-1-1,0 1 1,0 0 0,0 0-1,0 0 1,-1 0-1,1 0 1,2 4 0,15 15 403,-5-12-429,0-1 0,1 0-1,0-1 1,0-1-1,0 0 1,0-1-1,1-1 1,22 4-1,12-1 169,71 1 0,-17-10-445,0-5 1,201-38 0,-187 20-429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2.3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273 49 7602,'-20'-10'155,"-2"2"0,1 0 1,-1 1-1,-25-3 0,41 8-117,0 1-1,1 0 0,-1 0 0,0 1 1,0 0-1,1 0 0,-1 0 1,0 1-1,0-1 0,1 1 1,-1 1-1,1-1 0,-1 1 1,1 0-1,-1 0 0,1 1 1,0 0-1,0 0 0,0 0 1,1 0-1,-9 8 0,12-9-26,-1 1 0,1-1 0,-1 1 0,1 0 0,0 0 0,0 0 0,0-1-1,1 1 1,-1 0 0,0 0 0,1 0 0,0 0 0,0 0 0,0 0 0,0 0 0,1 0-1,-1 0 1,1 0 0,-1 0 0,1 0 0,0 0 0,0 0 0,1-1 0,2 6 0,3 6-12,1-1 1,1 1 0,14 16 0,-7-12-68,0-1 0,0-1-1,2 0 1,0-1 0,0-1-1,2-1 1,-1 0 0,2-2-1,41 18 1,-32-19-384,0 0-1,1-2 1,0-2-1,1 0 1,-1-2 0,60-1-1,-14-6-463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2.9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1 173 6593,'75'5'235,"202"1"-1177,-238-8 687,1-2 1,0-2-1,-1-1 1,0-3-1,38-13 0,45-32 229,-91 39-46,2 1 1,0 2 0,64-18-1,-97 31 66,0 0-1,0 0 1,0 0 0,1-1-1,-1 1 1,0 0-1,0 0 1,0 0 0,1 0-1,-1 0 1,0 0 0,0 0-1,1 0 1,-1 0-1,0 0 1,0 0 0,1 0-1,-1 0 1,0 0-1,0 0 1,0 0 0,1 0-1,-1 0 1,0 0-1,0 0 1,1 0 0,-1 0-1,0 1 1,0-1 0,0 0-1,1 0 1,-1 0-1,0 0 1,0 0 0,0 1-1,0-1 1,0 0-1,1 0 1,-1 0 0,0 1-1,0-1 1,0 0 0,0 0-1,0 0 1,0 1-1,0-1 1,0 0 0,0 1-1,-7 13 17,-20 15 559,26-28-519,-10 9 471,1 1-1,1-1 0,-1 2 0,2-1 1,-1 1-1,2 1 0,-13 25 1,19-34-473,0 1 0,0-1 0,0 0 0,0 1-1,1-1 1,-1 1 0,1-1 0,0 0 0,1 1 0,-1-1 0,1 1 0,0-1 0,0 0 0,0 0 0,0 1 0,1-1 0,0 0 0,0 0 0,0 0 0,0-1 0,1 1 0,-1 0 0,1-1 0,0 1 0,0-1 0,0 0 0,1 0 0,-1-1 0,1 1 0,6 4-1,12 6-173,0-1 0,0-1 0,2 0 0,-1-2 0,1-1 0,0-1 0,1 0 0,46 4 0,19-3-701,100-3 0,-171-5 727,84 0-620,5 0 302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6.44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1789 37 7362,'-54'-37'352,"-18"39"176,-13 29-528,-25 43-208,-17 19 0,-38 50 40,-8 12 64,-15 14 80,-7 3-16,23-9-320,15-8-209,37-15-311,30-12-144,41-29-120,18-7 608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3.5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265 11 8802,'-17'-4'56,"-1"1"0,0 1 0,1 1 0,-1 0 0,0 1 0,-21 4-1,33-4 11,0 1 0,0 1 0,0-1 0,0 1 0,0 0 0,1 0-1,-1 1 1,1 0 0,-1 0 0,1 0 0,0 0 0,0 1 0,1 0-1,-1 0 1,1 0 0,0 1 0,0-1 0,0 1 0,0 0 0,1 0-1,-5 10 1,6-9-27,1 0-1,-1 0 0,1 0 1,1 0-1,-1 0 0,1 0 1,0 0-1,0 0 0,1-1 0,0 1 1,0 0-1,0 0 0,1 0 1,0 0-1,0-1 0,0 1 1,1-1-1,-1 0 0,1 0 1,1 0-1,-1 0 0,6 6 1,5 6-113,0 0 0,2-1 1,0-1-1,32 25 1,-14-18-382,1-1 0,1-2 0,0-1 0,2-2 0,0-2 0,0-1 0,1-2 0,81 12 0,-44-14-327,0-4 0,1-3 0,143-14 0,-93-5 370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3.7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54 0 5553,'-16'8'184,"2"15"-32,1 5-96,8 11-48,0 4-48,8 5-376,10 1-72,12-1-64,5 0 40,11-7 312,5-7 48,11-6 48,7-3-56,8 0-504,7 0 456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4.7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0 327 2168,'99'4'185,"6"-2"31,7-2-8,9-8-88,7-6-80,17-9-24,-1-5 8,4-13-16,-3-5-8,3-6-192,8-5-473,-2-7 409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5.0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415 120 2881,'-36'4'-43,"0"3"0,1 1 1,0 1-1,1 2 0,0 1 1,-40 22-1,31-15-439,-33 19 1875,75-38-1358,0 1 1,0-1 0,1 1 0,-1-1-1,0 1 1,1-1 0,-1 1-1,1 0 1,-1-1 0,1 1 0,-1 0-1,1-1 1,-1 1 0,1 0-1,-1 0 1,1-1 0,0 1-1,0 0 1,-1 0 0,1 0 0,0 0-1,0-1 1,0 1 0,0 0-1,0 0 1,0 0 0,0 0-1,0 0 1,0-1 0,1 1 0,-1 0-1,0 0 1,0 0 0,1 0-1,-1-1 1,0 1 0,1 0 0,-1 0-1,1-1 1,-1 1 0,1 0-1,0-1 1,-1 1 0,1-1-1,0 1 1,-1-1 0,1 1 0,0-1-1,-1 1 1,1-1 0,1 1-1,45 26 161,-10-12-215,1 0-1,0-3 1,1-1 0,0-2-1,0-1 1,61 3 0,-45-10-36,-1-1 1,1-4 0,0-1 0,59-15-1,-15-4-291,132-50 0,89-56-1052,-197 78 580,-8 3-96,-12 1 342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5.3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137 112 2256,'-6'-10'179,"-37"-49"1707,39 55-1713,1 0 0,-1 1 0,1-1 0,-1 1 0,0 0 0,0 0 0,-1 0 0,1 0 0,-1 1 0,1-1 0,-9-2 0,12 5-146,1 0 0,-1-1 0,0 1-1,0 0 1,0-1 0,1 1-1,-1 0 1,0 0 0,0 0 0,0 0-1,0-1 1,0 1 0,1 0 0,-1 1-1,0-1 1,0 0 0,0 0-1,0 0 1,0 0 0,1 1 0,-1-1-1,0 0 1,0 1 0,0-1 0,1 1-1,-1-1 1,0 1 0,1-1 0,-1 1-1,0 0 1,1-1 0,-1 1-1,1-1 1,-1 1 0,1 0 0,-1 0-1,1-1 1,-1 1 0,1 0 0,0 0-1,0 0 1,-1 0 0,1-1-1,0 1 1,0 0 0,0 0 0,0 0-1,0 1 1,0 1 16,1-1 0,-1 1 0,1-1 0,0 1 0,-1-1 0,1 1-1,0-1 1,1 0 0,-1 1 0,0-1 0,1 0 0,-1 0 0,1 0 0,0 0 0,0 0 0,3 2-1,14 9-9,1-1-1,0-2 0,1 0 1,0-1-1,32 10 0,116 21-639,-104-30 334,1-3 1,0-3-1,0-3 0,0-2 0,77-12 1,324-77-2205,-339 60 1840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5.4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8 2224,'9'-7'505,"-4"7"423,-1 2-496,3 5-440,2 2-72,7 5 16,3 0 24,8 6-200,5 1-144,9 4-240,1 1-129,13 3 425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5.7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22 1 5889,'-21'30'-224,"23"0"-696,8 4-200,17 0 264,3-8 303,7-4 914,4-5 239,13 1 104,4 3-96,19-1-800,8-2-872,16-2 600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5.9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10 1 5713,'-9'28'120,"19"6"-64,54 5-312,25 2-384,48 3 392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7.2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3545,'8'61'504,"35"-43"872,-15 8-1312,12-3-16,16-1-48,8-3 0,18-10 48,7 0 64,21-7 56,16-4 0,23-9-152,11-5-248,19-9-624,13-10-456,12-17 656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8.1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1 272 768,'32'22'214,"1"-1"-1,2-1 1,0-2 0,0-2-1,2-1 1,0-2-1,0-1 1,1-2 0,1-2-1,-1-1 1,69 2-1,-16-10 110,-1-5-1,-1-3 1,1-5 0,-2-3-1,0-5 1,147-55-1,-213 69-574,0-2 0,0 0 0,-1-1 0,37-27 0,-53 35 319,-1-1 0,1 1 0,-1-1 0,0 0 0,0 0 0,-1 0 0,1 0 0,-1-1 0,0 1 0,0-1 0,0 0 0,-1 0 0,0 0 0,0 0 0,0-1 0,0 1 0,-1 0 0,0-1 0,0 1 0,-1-1 0,1 1 0,-1-1 1,0 0-1,-1 1 0,1-1 0,-3-9 0,0 10-5,1 0-1,0 1 1,-1-1 0,0 1 0,0 0 0,0 0 0,0 0 0,-1 0-1,0 0 1,0 1 0,0-1 0,0 1 0,0 0 0,0 1 0,-1-1 0,0 1-1,1 0 1,-1 0 0,0 0 0,0 0 0,0 1 0,0 0 0,0 0 0,-7 0-1,-9-1-55,-1 0 0,1 2-1,0 0 1,-33 5 0,34-2 106,-1 1 0,-31 10 1,46-12-38,0 1 1,-1-1-1,1 1 1,0 0-1,0 1 0,1-1 1,-1 1-1,1 0 1,0 0-1,0 1 0,0 0 1,-4 6-1,7-8-40,0 0-1,1 1 1,0 0 0,0-1-1,0 1 1,0-1-1,1 1 1,-1 0-1,1 0 1,0-1 0,0 1-1,0 0 1,0-1-1,1 1 1,0 0-1,0-1 1,0 1 0,0 0-1,0-1 1,1 1-1,-1-1 1,1 0 0,0 0-1,4 6 1,3 4 19,0 0 0,1-1 0,1 0 0,16 15 0,-3-8-9,1-1-1,0-1 0,1-1 1,1-1-1,41 16 1,148 41 199,-152-57-157,1-3 0,0-3 0,1-3 0,0-2 0,0-3 0,110-14 0,-43-7-14,-2-5 0,163-53 0,-290 77-69,33-10 22,-1-2 0,0-1 0,51-27 0,-78 35-14,0 0 1,0 0-1,-1-1 1,0 0 0,0-1-1,0 0 1,9-13 0,-13 16 1,-1 0 0,0 0 0,-1 0 0,1-1 0,-1 1 0,0-1 0,0 0 0,-1 0 1,0 1-1,0-1 0,0 0 0,-1 0 0,1 0 0,-2-10 0,1 14-4,0 0-1,0 1 1,-1-1-1,1 1 1,0-1-1,-1 1 1,1-1-1,-1 1 1,1-1-1,-1 1 1,0-1 0,0 1-1,1 0 1,-1-1-1,0 1 1,0 0-1,-2-2 1,2 3-5,1-1 0,-1 1 0,0 0 0,0-1 0,1 1 0,-1 0 0,0 0 0,0 0 0,0 0 0,1 0 0,-1-1 0,0 1 0,0 1 0,0-1 0,1 0 0,-1 0 0,0 0 0,0 0 0,0 0 0,1 1 0,-1-1 0,0 0 0,-1 2 0,0-1-4,-1 1 0,1-1 0,0 1 0,0 0 0,0 0 0,0 0 0,0 1 0,0-1 0,1 0 0,-1 1 0,1-1 0,0 1 0,-1-1 0,1 1 0,0-1 0,0 1 0,0 5 0,1-2-5,0-1 1,0 1 0,1 0 0,0-1 0,0 0-1,0 1 1,1-1 0,0 0 0,0 1 0,0-1-1,1 0 1,0-1 0,0 1 0,0 0 0,0-1-1,1 1 1,0-1 0,-1 0 0,2-1 0,-1 1-1,7 4 1,7 5-6,1 0 1,0-1-1,41 17 0,-11-9 3,1-3 0,1-2-1,1-2 1,0-3 0,88 7-1,-10-12-316,147-11 0,135-41-1353,-326 30 1458,-2-4 1,145-55 0,-211 68-250,-1 0 0,0-1 0,-1 0 0,0-1 0,26-23 0,-11 2-351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6.74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2351 109 4033,'22'-58'384,"-22"26"248,-13 14-80,-42 31-248,-27 20-176,-44 34-464,-21 10 16,-36 10 72,-10 1 128,-18 3 392,-10 9 56,5 26-40,0 10-104,5 18-160,23 5-32,41 6-184,31-4-432,69-2 392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8.2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70 1688,'34'-25'448,"-4"3"201,-1 6-561,-6 9-192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8.7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45 14 1336,'-14'-3'212,"-17"-7"4483,70 50-2939,-20-19-1677,1-1-1,0 0 0,2-1 1,0-2-1,1 0 0,1-1 1,33 16-1,-25-19-161,0-2 1,1-1-1,0-1 1,1-2-1,0-1 0,0-2 1,0-1-1,1-2 1,50-5-1,-56 1-476,0-1-1,-1-2 1,1 0-1,-1-2 1,-1-2-1,53-25 0,-74 33 629,-1 0 0,1-1-1,-1 0 1,0 0-1,0-1 1,0 1 0,-1-1-1,1 0 1,-1 0-1,0-1 1,0 1-1,0-1 1,-1 0 0,0 0-1,0 0 1,0 0-1,0-1 1,-1 1-1,0-1 1,0 1 0,-1-1-1,1 0 1,-1 0-1,0 0 1,-1-7 0,0 12-78,1 1 1,-1-1 0,0 0 0,0 1 0,0-1 0,1 0 0,-1 1 0,0-1 0,0 1 0,1-1-1,-1 1 1,1-1 0,-1 1 0,0-1 0,1 1 0,-1-1 0,1 1 0,-1-1 0,1 1 0,0-1-1,-1 1 1,1 0 0,-1 0 0,1-1 0,0 1 0,-1 0 0,1 0 0,-1 0 0,1-1 0,0 1-1,-1 0 1,1 0 0,1 0 0,29 1-626,-21 0 527,30 2-182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29.8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264 4 8778,'-37'-2'854,"30"1"-795,1 1 0,0 0 0,0 0 1,-1 0-1,1 1 0,-9 1 0,9 1-160,1 0-1,-1 1 1,0-1-1,1 1 1,0 0-1,0 1 1,0-1-1,1 1 1,-1 0-1,1 0 1,0 0 0,-3 7-1,-6 4 209,2-2 61,0 1 0,0-1 0,2 2-1,0 0 1,0 0 0,2 0 0,-10 29 0,15-34-108,-1 0-1,1 1 1,1-1 0,0 1-1,1 0 1,0-1 0,1 1 0,0 0-1,1-1 1,0 1 0,1-1 0,0 0-1,5 14 1,3-2-58,0 0 0,1-1 0,1 0 1,1-1-1,2 0 0,-1-1 0,2-1 0,1-1 0,0 0 0,1-1 0,1-1 1,1-1-1,0-1 0,1-1 0,0 0 0,42 15 0,-26-14-352,2-1 1,-1-2-1,2-2 0,-1-2 0,1-2 0,0-1 0,0-2 1,0-2-1,69-8 0,48-23-680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0.5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33 1 10714,'-2'1'-1,"0"0"-1,-1 0 0,1 1 0,1-1 0,-1 0 1,0 1-1,0 0 0,0-1 0,1 1 1,-1 0-1,1 0 0,0 0 0,-1 0 1,1 0-1,0 0 0,0 1 0,0-1 1,0 0-1,1 0 0,-1 1 0,1-1 0,-1 4 1,1-2-54,1 0 0,0 0 0,0 0 0,0-1 1,1 1-1,-1 0 0,1-1 0,0 1 0,0-1 1,0 0-1,0 1 0,1-1 0,-1 0 0,4 3 0,14 14 9,1-1 0,1 0 0,0-2-1,1-1 1,1 0 0,29 13 0,12 2-41,87 29 0,-85-37-512,1-4 1,1-3-1,0-2 1,107 6-1,-119-18 182,0-2 0,-1-3 0,0-2 0,0-3 0,0-2 0,59-19 0,-75 18 768,7-3 609,-15 0 2789,-36 18-3600,-1-1 0,1 1 0,-1 0 1,1 0-1,1 0 0,-1 1 0,0-1 0,1 1 1,0 0-1,0 0 0,0 0 0,1 0 0,0 1 0,0-1 1,0 1-1,1-1 0,-2 9 0,2-8-74,0 0-1,0-1 1,1 1-1,-1 0 0,1 0 1,0 0-1,1-1 1,0 1-1,0 0 1,0 0-1,0-1 1,1 1-1,0-1 0,0 1 1,1-1-1,-1 0 1,1 0-1,0 0 1,7 8-1,4 0 15,1-1-1,0 0 1,1-1-1,0-1 1,1-1-1,25 12 1,3-3 4,66 18 1,-65-26-89,0-1-1,1-3 1,0-1-1,0-3 1,0-2 0,0-1-1,0-3 1,0-2 0,-1-2-1,54-16 1,47-22-368,246-114 1,-278 109 68,-50 21 179,62-23-41,-125 52 168,0 1 1,0-1-1,0 1 0,1 0 0,-1 0 1,0 0-1,0 0 0,0 0 1,0 0-1,0 1 0,0-1 0,0 1 1,0-1-1,0 1 0,0 0 1,0 0-1,0 0 0,0 0 0,-1 0 1,1 0-1,0 0 0,-1 1 1,1-1-1,-1 1 0,1-1 0,1 3 1,5 7 123,-1-1 1,0 1-1,8 18 1,4 6 99,-7-21-215,0-1 0,1 0 0,0-1 0,1-1 0,0 0 0,1 0 0,0-1 0,0-1 0,1-1 0,0 0 0,1-1 0,23 6 1,14 2-393,0-2 1,91 10 0,-55-14-1742,0-4-1,162-12 1,-169-2 761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0.8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4593,'0'13'136,"3"-1"40,8-1-408,5-4-48,4-2 112,1 0 200,7 3 352,6 2 48,10 1-72,6-2-184,12-4-464,9-1-152,9-3-120,2-1-64,0-1-320,-8-1 576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1.1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 0 4729,'-1'14'190,"1"-1"-1,0 1 1,1-1-1,0 0 1,2 1-1,-1-1 1,1 0-1,1 0 1,1 0-1,0-1 1,0 0-1,1 0 1,0 0 0,1 0-1,16 19 1,-12-18-320,1 0 0,1-1 0,0 0 0,0-1 1,1-1-1,0 0 0,1-1 0,0 0 0,1-1 0,0-1 1,0 0-1,0-2 0,28 7 0,-24-8 3,-1-2 0,1 0 0,0-2 0,0 0 0,0-1 0,0-1 0,0-1 0,-1 0 0,1-2 0,-1 0 0,31-13 0,232-122-1190,-204 95 887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1.8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187 6 4969,'0'0'43,"1"-1"-1,0 0 1,0 1-1,-1-1 1,1 1-1,0 0 1,0-1-1,0 1 1,0 0-1,0-1 1,0 1-1,0 0 1,-1 0-1,1 0 1,0 0 0,0 0-1,0 0 1,0 0-1,0 0 1,0 0-1,0 0 1,0 1-1,0-1 1,0 0-1,0 0 1,-1 1-1,1-1 1,0 1-1,0-1 1,0 1 0,-1-1-1,1 1 1,0 0-1,0-1 1,-1 1-1,1 0 1,-1-1-1,1 1 1,-1 0-1,1 0 1,-1 0-1,1 0 1,-1-1-1,1 3 1,-1 0-42,0 0 1,0 1-1,0-1 1,0 0-1,0 0 0,-1 0 1,0 0-1,1 0 1,-1 0-1,-1 0 1,1 0-1,0 0 0,-2 3 1,-44 74 384,17-33 147,2 1 1,3 2-1,-39 104 0,60-140-473,0 0 0,1 0 1,1 1-1,0-1 0,0 1 0,2-1 0,0 1 0,0-1 0,2 1 1,0-1-1,0 0 0,1 1 0,1-1 0,0-1 0,1 1 0,1 0 0,0-1 1,1 0-1,0-1 0,13 17 0,-8-14-66,2-1 0,0 0 0,1-1 0,0 0 0,1-1 0,0-1-1,1 0 1,0-2 0,1 0 0,23 9 0,1-3-347,0-2 1,1-2-1,66 9 0,-63-14-386,58-1 1,45-16-215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2.2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7746,'18'49'392,"30"-6"-72,14-4-184,28-11-600,12-8-192,15-13-121,0-5 129,0-11 344,-3-5 104,-1-6-264,6-5-288,6-3 376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2.4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90 7442,'8'0'584,"5"9"328,5 1-504,7 3-184,1-1-224,4 2-160,2-1-32,4-4-8,-1-1 24,6-6 64,2-2-16,7-9-80,3-3-96,9-8-192,5-3-89,5-10-383,-3-5-200,-4-6 648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2.7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204 1 5257,'-5'1'280,"-1"1"0,1-1 0,-1 1 1,1 1-1,0-1 0,0 1 0,0 0 0,1 0 0,-1 1 0,1-1 0,-1 1 0,-6 8 1,-44 56 1649,45-53-1670,0 0 0,1 0 0,1 1 0,0 0 0,1 1 0,1 0 0,1 0 0,0 0 0,-2 22 0,6-31-225,0-1-1,1 1 0,0-1 0,0 1 0,1-1 0,0 1 0,0-1 1,0 0-1,1 0 0,1 1 0,-1-1 0,1 0 0,0-1 0,1 1 1,-1-1-1,1 1 0,1-1 0,-1 0 0,1 0 0,0-1 0,0 0 1,1 0-1,0 0 0,10 7 0,8 2-108,0-2 0,0 0 0,1-2-1,0-1 1,1 0 0,0-2 0,31 4 0,190 13-945,-236-23 976,59 2-652,-1-4 0,0-2-1,0-4 1,0-2 0,0-3-1,-2-4 1,0-2 0,68-29 0,-47 10-291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43.9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 3 1776,'-9'-3'8173,"20"13"-8111,37 26 1214,-38-29-1136,0 0 0,0 0-1,-1 1 1,0 0 0,15 18-1,-9-6-102,0 2-1,-2 0 0,0 0 1,-1 1-1,-2 1 1,10 28-1,-16-37-12,0 0 1,-1 0-1,-1 1 1,-1-1-1,0 1 1,-1-1-1,0 1 1,-1-1-1,-1 1 0,-1-1 1,-6 23-1,-5 6-1,-31 69 1,37-96-507,0 0 0,-2-1 0,0 0 0,-1-1 0,0-1 0,-26 27 0,20-29-1297,4-4 678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7.08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2750 0 5337,'-109'19'259,"1"5"1,2 5-1,1 4 0,-107 50 0,-390 215-300,464-225 174,-506 292 288,553-306-406,4 5 0,2 3 0,3 3-1,-130 146 1,187-187-151,2 1 0,1 1-1,2 2 1,-30 59 0,45-80-12,0-1 0,1 1 0,1 0 0,-1 0 0,2 0 0,0 1 0,0-1 0,1 0 0,1 1 0,0-1-1,0 1 1,1-1 0,1 1 0,0-1 0,1 0 0,0 0 0,9 20 0,-5-19-26,1-1 0,0-1 0,0 0 0,18 18 0,-26-29 171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2.9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 1 2553,'-1'7'216,"-1"4"272,2-2-144,3 1 176,3 1 392,1 1 96,2 3-15,3-3-161,4 0-440,5 1-200,4-4-504,5 0-256,6-1-457,3 0-151,9 2-72,5 1 88,6 1 223,1 1 425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3.3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5761,'20'20'472,"13"-6"272,12 0-335,17-3-73,5-4-192,6-3-120,4-4-80,-1-8-648,2-6-745,0-11 793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4.3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16 0 6617,'-1'1'62,"-1"0"0,1 0 0,0 0 0,0 0 0,0 0 0,0 1 0,0-1 0,0 0 0,0 1 0,1-1 0,-1 0 0,0 1 0,1-1 0,-1 1 0,1-1 0,0 1 0,-1-1 0,1 1 0,0-1 0,0 1 0,0-1 0,0 1 0,0 0 0,0 2 0,2-1 11,-1 0 1,0 0-1,1 0 0,-1 0 1,1 0-1,0-1 0,0 1 1,0 0-1,0-1 0,1 0 1,2 3-1,10 7 99,1-1 1,-1-1-1,24 11 1,-32-17-123,25 11-13,2-1-1,-1-1 0,1-2 0,62 11 0,144 10-441,-239-32 403,120 8-1544,-1-4 1,1-7 0,225-32-1,-163 0 6524,-184 36-4891,-9 29 1037,1-7-726,6-6-256,0 0-1,1 0 1,1 0-1,0 0 0,2 0 1,-1 0-1,2 0 1,1 0-1,0-1 1,6 21-1,-4-25-119,0 0 0,0-1-1,1 1 1,1-1-1,0 0 1,0-1 0,1 1-1,1-2 1,-1 1-1,2-1 1,-1 0 0,1-1-1,0 0 1,13 7 0,-5-4-78,1-1 0,0-1 0,1-1 0,0 0 1,0-2-1,0 0 0,1-1 0,0-1 0,0-1 1,0-1-1,0-1 0,0-1 0,0 0 1,24-5-1,-12-1-104,0-1 0,0-2-1,-1-1 1,-1-2 0,1-1 0,-2-1 0,0-2 0,33-23 0,-53 32 146,27-16-908,-2-2 0,0-2 0,31-31 0,-57 48 534,-1 0 0,1 0 0,-1-1 1,-1 0-1,0 0 0,6-14 0,-10 18 238,-1 0-1,1 0 1,-2 0-1,1 0 1,-1 0-1,0 0 1,0-1-1,0 1 1,-1 0 0,-1-1-1,1 1 1,-2-8-1,1 9 237,-1 0 0,1 0 0,-1 1 0,0-1 0,0 1 0,-1-1 0,0 1 0,0 0 0,0 0 0,0 0 0,-1 0 0,0 0 0,0 1 0,0 0 0,0 0 0,-1 0 0,1 0-1,-1 1 1,0 0 0,-1 0 0,1 0 0,0 0 0,-1 1 0,-6-2 0,3 2 61,0 0 1,-1 1-1,1 0 0,0 0 0,0 1 0,0 1 0,-1 0 1,1 0-1,0 0 0,0 1 0,0 0 0,0 1 0,1 0 1,-1 1-1,-8 4 0,1 1 194,0 0 0,0 0 0,1 2 0,1 0 0,0 1 0,0 0 0,1 1 0,1 0 0,-18 25 1,26-32-313,1 0 0,0-1 0,0 2 0,0-1 0,0 0 0,1 1 0,0-1 0,1 1 0,-1-1 0,1 1 0,0 0 0,1 0 0,0 0 0,0-1 0,0 1 0,1 0 0,0 0 0,0-1 0,1 1 0,0 0 0,0-1 0,1 0 0,-1 1 0,1-1 0,1 0 0,-1 0 0,1-1 0,0 1 0,5 4 0,5 6-84,1-2-1,0 1 1,1-2 0,1 0 0,0-1-1,1-1 1,0 0 0,27 10 0,2-2-662,0-1-1,67 14 1,6-8-770,8-10 547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4.6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6 1 5297,'-6'12'144,"15"-1"-232,7 1-320,11 1-320,1-1 8,11 3 304,4 1 312,12-2 424,4 0 16,6-2-112,1-1-128,-6-7-424,-1-4-296,-9-11 320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4.8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132 6 3217,'-39'-5'1080,"3"5"992,10 3-895,6 1-321,11 3-520,8 2-192,9 3-120,8 0-16,13 1-200,5-1-304,15-1-1409,10-4 1161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5.5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49 6657,'1'3'-27,"0"0"0,1 0 0,-1 0-1,1 0 1,0 0 0,0 0-1,0 0 1,0 0 0,0-1 0,0 1-1,1-1 1,-1 0 0,1 0 0,0 0-1,0 0 1,0 0 0,0 0-1,0-1 1,5 2 0,9 4-82,1-1 0,24 5 0,-33-9 129,94 19 145,1-4-1,0-5 1,1-5 0,0-4-1,0-4 1,-1-5 0,1-5-1,109-25 1,-208 35-74,0 0 0,0 0 0,0-1 1,0 0-1,0 0 0,0 0 0,0 0 0,0-1 1,-1 0-1,0-1 0,1 1 0,-1-1 0,0 0 1,-1 0-1,1 0 0,-1-1 0,0 1 0,0-1 1,0 0-1,-1-1 0,0 1 0,0 0 0,0-1 1,0 0-1,2-10 0,-4 14-50,0 0 0,-1 1 1,1-1-1,0 0 0,0 0 0,0 1 0,0-1 1,0 1-1,0-1 0,1 1 0,-1 0 0,0-1 0,4-1 1,-5 3-14,1-1 1,0 1 0,-1 0 0,1 0 0,0 0-1,-1 0 1,1 0 0,0 0 0,-1 0 0,1 0-1,0 0 1,-1 0 0,1 0 0,0 0-1,-1 0 1,1 1 0,0-1 0,-1 0 0,1 0-1,0 1 1,-1-1 0,1 0 0,-1 1 0,1-1-1,0 1 1,4 5 192,0-1-1,-1 1 1,0 0-1,0 0 1,6 12-1,3 4 10,-5-12-160,0 0 0,1-1 0,1 0 0,0-1 0,0 0 0,0 0 0,1-1 0,0-1 0,1 0 0,-1 0-1,1-1 1,17 5 0,10 1-12,1-1 0,64 8 0,-45-13 75,0-2 1,0-3-1,1-2 1,84-15-1,233-64-730,-247 49-212,-84 22 470,-16 5-85,-1-2-1,0-1 1,0-1-1,0-2 1,43-22-1,-72 33 426,0 0 1,0 0-1,0 0 0,-1 0 1,1 0-1,0-1 1,0 1-1,0 0 0,0 0 1,0 0-1,0 0 0,-1 0 1,1 0-1,0 0 0,0 0 1,0 0-1,0 0 0,0-1 1,0 1-1,0 0 0,0 0 1,0 0-1,-1 0 0,1 0 1,0 0-1,0-1 0,0 1 1,0 0-1,0 0 0,0 0 1,0 0-1,0 0 0,0 0 1,0-1-1,0 1 0,0 0 1,0 0-1,0 0 0,0 0 1,0 0-1,0-1 0,0 1 1,0 0-1,0 0 0,1 0 1,-1 0-1,0 0 0,0 0 1,0-1-1,0 1 0,0 0 1,0 0-1,0 0 0,0 0 1,0 0-1,1 0 0,-1 0 1,-13 0 147,6 3-109,1-1 1,-1 1-1,1 1 0,0-1 1,0 1-1,1 0 0,-1 0 1,1 1-1,0-1 0,0 1 1,0 1-1,1-1 0,-1 0 1,1 1-1,-3 6 0,5-7-207,0 0 0,0-1-1,0 1 1,0 0 0,1 0-1,0 0 1,0 0 0,0 1-1,1-1 1,0 0 0,0 0-1,0 0 1,1 0 0,-1 1-1,1-1 1,0 0 0,1 0-1,-1 0 1,1 0 0,4 8-1,0-3-614,1 1 1,-1-1-1,2-1 0,10 12 0,13 7-228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5:35.9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57 3673,'0'19'863,"0"-1"1,1 1-1,1-1 1,1 1-1,1-1 1,10 32-1,-12-44-848,1-1 0,-1 0 0,1 0 0,0 0 0,0-1 0,1 1 0,-1-1 0,1 1 0,0-1 1,0 0-1,0-1 0,1 1 0,0-1 0,-1 0 0,1 0 0,0 0 0,0 0 0,1-1 0,-1 0 0,0 0 0,1-1 0,0 0 0,-1 0 0,1 0 0,-1 0 0,10-1 0,4-1-106,-1-1 0,1 0 0,0-2-1,-1 0 1,1-1 0,-1-1 0,-1-1-1,1 0 1,-1-2 0,0 0 0,-1 0-1,0-2 1,-1 0 0,0-1-1,22-21 1,-34 29 81,0 0 0,-1 0-1,1-1 1,-1 1 0,0-1 0,0 1-1,0-1 1,-1 0 0,1 1 0,-1-1-1,0 0 1,-1 0 0,1 0 0,-1 0-1,0 0 1,0 0 0,-1 1 0,1-1-1,-1 0 1,0 0 0,-1 0 0,1 1 0,-4-9-1,4 10 65,0 0 0,0 0 1,-1 0-1,1 1 0,-1-1 0,1 0 0,-1 1 0,0-1 0,0 1 0,0 0 0,0 0 0,-1 0 1,1 0-1,0 0 0,-1 0 0,0 0 0,1 1 0,-1-1 0,0 1 0,0 0 0,0 0 0,1 0 0,-1 0 1,0 0-1,0 1 0,-1 0 0,1-1 0,0 1 0,0 0 0,0 0 0,0 1 0,0-1 0,0 1 1,0-1-1,0 1 0,0 0 0,-4 2 0,5-2-12,0-1 0,0 1 0,-1 0 0,1 0 0,1 0 0,-1 1 0,0-1 0,0 0 0,0 1 1,1-1-1,-1 1 0,0-1 0,1 1 0,0 0 0,-1 0 0,1 0 0,0 0 0,0 0 0,0 0 0,0 0 0,0 0 0,1 0 0,-1 0 0,0 0 0,1 1 0,0-1 1,0 0-1,-1 0 0,1 0 0,1 1 0,-1-1 0,0 0 0,0 0 0,1 1 0,-1-1 0,2 4 0,1-1-68,0 0 0,0 1 0,0-1-1,0 0 1,1-1 0,0 1 0,0-1 0,0 1-1,0-1 1,1-1 0,-1 1 0,1 0 0,6 2-1,17 8-994,2-1-1,35 10 1,16 2-175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9:08.8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99 2144,'-18'4'2149,"0"0"0,0-1 0,-22 0 525,52-10-1059,71-13-346,1 3-1,168-10 0,-45 7-1085,160-2 359,3 32-312,-146-2-70,-16-1 247,0 9-1,276 58 1,-313-24 15,12 3 331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9:11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1405 4 1960,'-1'-4'7558,"-1"17"-5310,5 26-715,8-4-305,-7-22-699,0-1 0,1 0 1,8 16-1,-5-13-326,-1 1 0,0 0 1,-1 0-1,-1 1 0,-1 0 1,4 26-1,3 112 657,-4-31-328,3-45-263,8 72 248,-1 173 1,-24 286-204,-68 222-110,-74-8 0,53-400-164,45-211-48,4-43 27,-97 223 0,110-305-11,-204 488 10,101-282-9,21-48-44,82-170 30,-4-2-1,-4-1 1,-2-3-1,-3-1 0,-97 107 1,119-146-35,19-22-180,0 0 1,-1 0-1,1-1 0,-1 0 0,-1 0 0,1-1 1,-1 0-1,-9 5 0,16-10-262,1-1 402,-1 0 0,1 0-1,0 1 1,0-1 0,0 0-1,-1 0 1,1 0 0,0 0 0,0 0-1,-1 0 1,1 0 0,0 0-1,0 0 1,-1 0 0,1 0-1,0 0 1,0 0 0,-1 0-1,1 0 1,0 0 0,0 0-1,-1 0 1,1-1 0,0 1 0,0 0-1,0 0 1,-1 0 0,1 0-1,0 0 1,-1-2-402,1 2 402,0 0 0,0 0-1,0 0 1,-1-1 0,1 1-1,0 0 1,0 0 0,0-1-1,0 1 1,0 0 0,0 0-1,0-1 1,0 1 0,0 0-1,0 0 1,0-1 0,6-17-1643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9:18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3297,'1'-2'184,"-1"1"0,1-1 0,0 0 0,-1 1 0,1-1 0,0 0 0,0 1 0,0-1 1,0 1-1,0 0 0,1-1 0,-1 1 0,0 0 0,0 0 0,1-1 0,-1 1 0,1 0 0,-1 0 0,1 1 0,0-1 1,-1 0-1,1 1 0,0-1 0,-1 0 0,1 1 0,0 0 0,0-1 0,0 1 0,-1 0 0,4 0 0,4-1 255,1 0-1,-1 1 0,0 0 0,15 2 0,203 47 3561,48 8-3199,248 45 80,-154-26-559,-247-54-272,365 72 106,-11 35-12,-460-124-134,35 14 19,-48-18-28,-1 0 0,1 0 0,-1 0 0,0 1 0,1-1 0,-1 1 0,0 0 0,0 0 0,0 0 0,0 0 0,0 0 0,0 0 0,-1 0 0,3 4 0,-4-6-25,0 0-1,0 1 0,0-1 0,-1 0 0,1 1 0,0-1 0,0 0 0,0 1 1,-1-1-1,1 0 0,0 1 0,0-1 0,-1 0 0,1 0 0,0 1 0,0-1 1,-1 0-1,1 0 0,0 0 0,-1 1 0,1-1 0,0 0 0,-1 0 1,1 0-1,0 0 0,-1 0 0,1 0 0,-1 0 0,1 0 0,0 0 0,-1 0 1,1 0-1,0 0 0,-1 0 0,1 0 0,-1 0 0,1 0 0,0 0 0,-1 0 1,1 0-1,0 0 0,-1-1 0,-17-2-1953,3-2-167,-1 0 775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7.36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2360 0 2553,'-201'68'560,"-31"38"368,-12 12-280,-30 20-504,-7 9-128,-12 15-56,-1 4-32,16 0-384,15-2 304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01:29:46.1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404 159 3161,'4'-2'-8,"2"1"178,-1-1 0,1 0 1,-1 0-1,1 0 0,-1-1 0,6-3 1,-10 5-11,1 0 0,-1 0 1,0 0-1,0-1 0,0 1 1,0 0-1,0-1 0,0 1 1,0 0-1,0-1 0,-1 1 1,1-1-1,0 1 0,-1-1 1,1 0-1,-1 1 0,0-1 0,0 0 1,1 1-1,-1-1 0,0 0 1,0 1-1,0-1 0,-1 1 1,1-1-1,0 0 0,-1 1 1,0-3-1,0 2-46,1 1 0,-1 0-1,0 0 1,1 0 0,-1 0 0,0 1 0,0-1 0,0 0-1,0 0 1,0 0 0,0 1 0,0-1 0,0 0 0,0 1-1,0-1 1,0 1 0,0-1 0,0 1 0,-1 0 0,1-1-1,0 1 1,0 0 0,0 0 0,-1 0 0,1 0 0,0 0-1,0 0 1,0 0 0,-1 0 0,1 1 0,0-1 0,0 0-1,0 1 1,0-1 0,-1 1 0,1-1 0,0 1 0,0-1-1,-2 3 1,-45 25 1694,47-28-1780,-22 17 238,0 0 1,1 2-1,1 0 0,1 2 0,1 0 0,1 1 0,1 1 0,0 0 0,2 2 0,-24 50 1,12-19-250,2 2 1,3 0 0,2 2 0,-18 88-1,35-129-29,1 0 0,1 0 0,1 0 0,1 0 0,0 0 0,1 0 0,1 0 0,7 22 0,-6-28-18,1 0 0,0-1-1,1 0 1,1 0 0,0 0 0,1 0 0,0-1-1,0-1 1,1 1 0,1-2 0,0 1 0,19 14-1,-24-21 13,-1 0 0,1 0 0,-1 0 0,1-1 0,0 0-1,0 0 1,0 0 0,0 0 0,0-1 0,1 0 0,-1 0-1,0-1 1,1 1 0,-1-1 0,8-1 0,-4 0 18,-1-1 1,1 0 0,-1 0-1,0-1 1,0 0 0,0-1-1,0 0 1,13-8-1,0-4 61,-1 0 0,-1-1-1,0-1 1,-1-1 0,22-31-1,-13 8 114,-2 0-1,-3-2 1,-1-1-1,29-88 1,-24 60-35,-15 43-28,-1-2 0,-2 0 0,0 0 0,-3 0 0,3-36 0,-7 45 3,-2-1 0,0 1 1,-1-1-1,-2 1 0,0-1 0,-2 1 0,-14-39 0,17 55-89,-2-9 11,-1 0-1,-1 1 1,-1 0-1,0 0 1,-15-20-1,20 32-34,1 0 1,-1 1-1,0-1 0,0 0 0,0 1 0,0 0 0,0 0 1,-1 0-1,1 0 0,0 0 0,-1 0 0,0 1 1,1 0-1,-1 0 0,0 0 0,0 0 0,1 1 0,-1-1 1,0 1-1,0 0 0,0 0 0,0 0 0,0 1 0,1-1 1,-1 1-1,0 0 0,0 0 0,1 0 0,-8 4 0,-12 5-3,1 1 0,0 1 0,0 1 0,1 1 0,1 0 0,0 2 0,-25 26 0,35-32 21,1 1-1,0 0 1,1 0 0,0 0 0,1 1 0,0 1 0,1-1 0,0 1 0,1 0 0,0 0 0,1 0-1,1 1 1,0 0 0,-1 26 0,4-24 25,0 1-1,1-1 1,1 0-1,1 0 1,0 0-1,1 0 1,1 0-1,0-1 1,2 1-1,9 18 1,-12-27-25,1 1-1,0-1 1,0 0 0,1 0 0,0 0 0,0-1-1,1 0 1,-1 0 0,1 0 0,1-1 0,-1 0-1,1-1 1,0 1 0,0-2 0,0 1 0,0-1-1,1 0 1,-1-1 0,1 0 0,13 2 0,2-3 55,-1 0 1,1-1 0,-1-1-1,1-2 1,-1 0 0,1-2-1,-1 0 1,-1-1 0,24-11-1,-15 4-37,-1-2-1,-1-1 0,0-2 0,-2-1 1,48-41-1,-43 32 172,40-46 0,-31 15-901,-34 47-363,-1 0 0,0-1 0,4-17 0,-6 22-60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7T00:49:12.8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218 81 2881,'-57'-7'3310,"43"4"-2484,0 1 0,0 1 1,-1 0-1,1 1 0,-1 0 1,1 1-1,-25 6 0,17 1 13,22-7-820,0-1 0,0 0 1,0 0-1,0 1 0,0-1 1,0 0-1,0 0 1,0 0-1,0 1 0,0-1 1,0 0-1,0 0 0,1 0 1,-1 1-1,0-1 0,0 0 1,0 0-1,0 0 0,0 0 1,0 1-1,1-1 1,-1 0-1,0 0 0,0 0 1,0 0-1,0 0 0,1 1 1,-1-1-1,0 0 0,0 0 1,0 0-1,1 0 1,-1 0-1,0 0 0,0 0 1,0 0-1,1 0 0,-1 0 1,0 0-1,0 0 0,0 0 1,1 0-1,-1 0 0,0 0 1,0 0-1,1 0 1,46 2 837,195-31 488,-16 2-532,319-7 692,-2 45-1630,-535-10-44,66 10-3080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7T00:49:13.4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158 0 2112,'-22'6'433,"-4"1"311,-2-1-200,-1 1-472,1-1-360,4-1 136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7T00:49:13.8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33 145 1272,'-32'20'8941,"51"-23"-6683,47-15-984,1 3-1,78-6 1,138 1-674,-179 14-160,851-66 855,-922 69-1277,-18 0-13,0 2-1,-1-1 0,2 2 1,-1 0-1,0 1 1,26 5-1,-40-6-13,0 0-1,0 0 1,0 0-1,0 1 1,0-1-1,0 0 1,0 1-1,0-1 1,0 1-1,-1-1 1,1 1-1,0-1 1,0 1-1,0-1 1,-1 1-1,1 0 1,0 0-1,-1-1 1,1 1-1,-1 0 1,1 0-1,0 1 1,-1-1-19,0 0 0,0-1 0,-1 1 1,1 0-1,0-1 0,0 1 0,-1 0 0,1 0 0,0-1 1,-1 1-1,1-1 0,-1 1 0,1 0 0,-1-1 0,1 1 1,-1-1-1,1 1 0,-1-1 0,0 1 0,1-1 1,-2 1-1,-2 2-478,0-1 0,0 0 1,-1 0-1,1 0 0,-1 0 1,1-1-1,-8 2 0,4-3-1275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7T00:49:18.5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181 35 800,'-13'-8'-331,"8"4"1131,0 0 1,-1 1 0,0 0-1,1 0 1,-1 1 0,0 0-1,-11-3 1,14 5-472,1 0 1,-1 0-1,1 0 1,-1 1-1,1-1 1,-1 1-1,1 0 1,-1-1-1,1 1 1,0 0-1,-1 1 1,1-1-1,0 0 1,0 0-1,0 1 1,0 0-1,0-1 1,0 1-1,1 0 1,-1 0-1,0 0 1,1 0-1,-1 0 1,0 3-1,0-3-264,1 0 0,-1 0 1,1 0-1,0 0 0,0 0 0,0 1 0,0-1 0,0 0 0,1 0 1,-1 1-1,1-1 0,-1 0 0,1 1 0,0-1 0,0 1 0,0-1 0,0 0 1,1 1-1,-1-1 0,1 1 0,-1-1 0,1 0 0,0 0 0,0 1 0,0-1 1,0 0-1,0 0 0,0 0 0,0 0 0,1 0 0,-1 0 0,1 0 1,0-1-1,3 4 0,6 3 18,0 1-1,1-1 1,0-1 0,24 11 0,-23-11 42,179 75 216,-122-56-194,118 65 0,-160-74-137,0 1 0,-2 1-1,44 40 1,-64-54-4,0 1 0,0 0 1,-1 1-1,0-1 0,0 1 0,0 0 0,-1 0 0,0 1 0,-1-1 1,1 1-1,-1 0 0,-1-1 0,1 1 0,-2 1 0,1-1 1,-1 0-1,0 0 0,-1 1 0,1-1 0,-3 11 0,1-17 0,1 0 0,-1 1 0,-1-1 0,1 0 0,0 0 0,-1-1 0,1 1 0,-1 0 0,1 0 0,-1-1 0,0 1 0,1-1 0,-1 1 0,0-1 0,0 0 0,-4 2 0,-44 20-2,23-11-35,-30 12-162,41-18 160,0 0 0,-26 16 0,-62 52 28,4 4 0,-104 106 0,168-150-29,-111 123-2936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02:40:23.636"/>
    </inkml:context>
    <inkml:brush xml:id="br0">
      <inkml:brushProperty name="width" value="0.1" units="cm"/>
      <inkml:brushProperty name="height" value="0.1" units="cm"/>
      <inkml:brushProperty name="color" value="#FFC000"/>
    </inkml:brush>
  </inkml:definitions>
  <inkml:trace contextRef="#ctx0" brushRef="#br0">480 3 2008,'-13'-2'2668,"11"2"-2508,0 0 0,-19 14 8900,26-9-8805,-2 0-1,1 0 1,0 0-1,-1 0 0,0 1 1,0-1-1,3 12 0,-4 2 81,0 0-1,-2 0 0,0 0 1,-3 25-1,0-6-240,-1-3 20,-2 0-1,-2 0 1,-21 62-1,-8 33 60,0 2-38,11-44-69,2-4-7,-50 121 0,-50 36 78,115-225-132,-1 0 1,-19 25-1,-14 21-73,33-50 99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02:40:04.179"/>
    </inkml:context>
    <inkml:brush xml:id="br0">
      <inkml:brushProperty name="width" value="0.1" units="cm"/>
      <inkml:brushProperty name="height" value="0.1" units="cm"/>
      <inkml:brushProperty name="color" value="#FFC000"/>
    </inkml:brush>
  </inkml:definitions>
  <inkml:trace contextRef="#ctx0" brushRef="#br0">2 2 1360,'-1'-1'8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02:40:06.567"/>
    </inkml:context>
    <inkml:brush xml:id="br0">
      <inkml:brushProperty name="width" value="0.1" units="cm"/>
      <inkml:brushProperty name="height" value="0.1" units="cm"/>
      <inkml:brushProperty name="color" value="#FFC000"/>
    </inkml:brush>
  </inkml:definitions>
  <inkml:trace contextRef="#ctx0" brushRef="#br0">954 1 2104,'0'1'166,"0"0"0,0 0 1,0 0-1,0-1 0,0 1 0,-1 0 0,1 0 0,0 0 0,0 0 0,-1 0 0,1 0 0,0 0 0,-1 0 0,1 0 0,-1-1 0,1 1 0,-1 0 0,1 0 0,-1-1 0,0 2 0,-10 20 7921,12-21-8031,-1 0 1,0-1-1,0 1 0,0-1 0,1 1 0,-1-1 0,0 1 1,0 0-1,1-1 0,-1 1 0,1-1 0,-1 1 0,0-1 1,1 0-1,-1 1 0,1-1 0,-1 1 0,1-1 0,-1 0 0,1 1 1,-1-1-1,1 0 0,0 0 0,-1 1 0,1-1 0,-1 0 1,1 0-1,0 0 0,-1 0 0,1 0 0,-1 0 0,1 0 1,0 0-1,-1 0 0,1 0 0,0 0 0,-1 0 0,1 0 1,0-1-1,14 1 142,0 0 0,0 0 0,0 2 0,0 0 0,0 0-1,0 1 1,-1 1 0,1 1 0,-1 0 0,0 1 0,-1 0 0,1 1 0,-1 1 0,-1 0 0,14 11 0,-23-17-167,11 10 131,0 1 1,-1 0-1,0 1 0,12 18 1,-21-27-145,-1 1 0,0 0 0,0 0 0,-1 1 0,1-1 0,-1 1 0,-1-1 0,1 1 0,-1 0 0,0-1 0,-1 1 0,0 0 0,0 0 0,0-1 0,-2 8 0,0 10 223,1 0-1,5 47 1,-2-45-104,-2-22-125,-1 0 0,0 0-1,0-1 1,0 1 0,0 0 0,-1 0 0,0-1 0,0 1 0,1-1 0,-2 0-1,1 1 1,0-1 0,-1 0 0,0 0 0,1 0 0,-6 3 0,-54 42 38,26-28 2,-64 28 0,71-36-30,1 1 0,0 1 0,1 1 0,-42 33 1,55-36 46,1 1 0,1 0 1,0 1-1,1 0 1,0 1-1,1 0 1,1 1-1,0 0 1,1 0-1,1 1 0,1 0 1,-8 30-1,6-4 301,2-1 0,1 1 0,3 0 0,3 54 0,0-45-75,-2-36-256,1 1 0,0 0 0,1-1 1,1 1-1,0-1 0,1 1 0,1-1 1,1 0-1,13 29 0,-16-40-49,1 1-1,-1-1 1,0 0 0,0 1-1,0-1 1,1 7 0,-3-11 8,0 0 1,0-1-1,0 1 1,0 0 0,0 0-1,0-1 1,0 1-1,0 0 1,0 0-1,0-1 1,0 1 0,0 0-1,-1 0 1,1-1-1,0 1 1,-1 0-1,1-1 1,0 1 0,-1 0-1,1-1 1,-1 1-1,1 0 1,-1-1-1,1 1 1,-1-1 0,1 1-1,-1-1 1,0 1-1,1-1 1,-1 0 0,0 1-1,1-1 1,-1 0-1,0 1 1,0-1-1,1 0 1,-1 0 0,0 0-1,0 0 1,1 1-1,-1-1 1,0 0-1,0 0 1,1-1 0,-1 1-1,0 0 1,0 0-1,1 0 1,-1 0-1,0-1 1,0 1 0,1 0-1,-1-1 1,-1 0-1,-3 0 10,-1 0 0,0 0-1,0 0 1,0 1 0,0 0-1,0 0 1,0 1 0,0-1-1,0 1 1,0 0-1,0 1 1,0 0 0,1 0-1,-1 0 1,1 0 0,-1 1-1,1 0 1,0 0 0,0 1-1,0-1 1,-4 5 0,-2 3 13,0 0 1,1 1 0,1 0 0,0 0 0,1 1-1,0 0 1,-8 19 0,8-12 73,0 1-1,1-1 1,1 1 0,1 1-1,1-1 1,1 1-1,-1 30 1,4 6 403,12 89 1,-9-117-468,-2 0 0,-1 0 0,-1 1 1,-1-1-1,-2 0 0,-11 43 0,4-44-19,-1-1 0,-1 0-1,-1-1 1,-1-1 0,-2 0-1,-1-1 1,-28 32 0,38-47-11,0-1-1,0 0 1,-1 0 0,-1-1-1,1 0 1,-1-1 0,0 1 0,-1-2-1,0 0 1,0 0 0,0-1 0,-1 0-1,0-1 1,0-1 0,0 0 0,0 0-1,0-1 1,0-1 0,-24 1-1,1-2-67,27 1-270,0-1 1,1 1 0,-1-2 0,0 1-1,0-1 1,0-1 0,-8-1 0,16 2 109,-1 1 0,1 0 0,-6-8-2951,6 8 2951,0-1 0,0 0 0,0 1 0,0-1 0,0 0 1,0 1-1,0-1 0,0 0 0,0 1 0,0-1 0,0 0 0,0 1 0,0-1 0,0 1 0,1-2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02:40:27.148"/>
    </inkml:context>
    <inkml:brush xml:id="br0">
      <inkml:brushProperty name="width" value="0.1" units="cm"/>
      <inkml:brushProperty name="height" value="0.1" units="cm"/>
      <inkml:brushProperty name="color" value="#FFC000"/>
    </inkml:brush>
  </inkml:definitions>
  <inkml:trace contextRef="#ctx0" brushRef="#br0">611 0 1568,'-11'9'7386,"-15"2"-5216,-6 3-1219,31-13-875,0-1 1,0 1 0,0-1-1,1 1 1,-1-1 0,0 1 0,0-1-1,1 1 1,-1 0 0,0-1-1,1 1 1,-1 0 0,1-1 0,-1 1-1,1 0 1,-1 0 0,1 0 0,0 0-1,-1 0 1,1-1 0,0 1-1,-1 0 1,1 0 0,0 0 0,0 0-1,0 1 1,17 12 3083,-14-13-3054,0 0 1,0 1-1,-1-1 0,1 1 0,-1 0 0,0-1 1,1 1-1,-1 1 0,0-1 0,2 3 1,-1 4-18,0 0 0,0 0 0,-1 0 0,0 1 0,0-1 0,-1 1 0,-1-1-1,0 1 1,-1 17 0,1 18 359,0-34-337,4 15 2,-2 0 0,-2 1 1,0-1-1,-1 1 1,-2-1-1,-1 0 0,-1 0 1,-10 32-1,-3-2 98,2 0 0,3 2-1,2-1 1,-5 87 0,12-112-200,-1-1 1,-2 1-1,-18 51 0,-46 89 59,11-30-41,18-31-22,-66 120 0,70-167-2,-51 65 0,76-114-123,-11 14 46,17-11-3039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02:40:29.014"/>
    </inkml:context>
    <inkml:brush xml:id="br0">
      <inkml:brushProperty name="width" value="0.1" units="cm"/>
      <inkml:brushProperty name="height" value="0.1" units="cm"/>
      <inkml:brushProperty name="color" value="#FFC000"/>
    </inkml:brush>
  </inkml:definitions>
  <inkml:trace contextRef="#ctx0" brushRef="#br0">1 16 728,'0'-4'48,"0"-1"80,0 3-168,1-1-88,-1 1 80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7.71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226 0 16,'-225'193'8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02:40:30.236"/>
    </inkml:context>
    <inkml:brush xml:id="br0">
      <inkml:brushProperty name="width" value="0.1" units="cm"/>
      <inkml:brushProperty name="height" value="0.1" units="cm"/>
      <inkml:brushProperty name="color" value="#FFC000"/>
    </inkml:brush>
  </inkml:definitions>
  <inkml:trace contextRef="#ctx0" brushRef="#br0">0 366 3097,'20'-4'9276,"2"-22"-8223,-13 20-845,1 0 1,0 0 0,0 1-1,0 0 1,0 1 0,1 0 0,12-3-1,20-2 474,-33 8-489,-1 0 0,1-1 0,-1 0 0,1-1 0,-1 0 0,0 0 0,0-1 0,-1 0 0,1-1 0,-1 0 0,0 0 0,0-1 0,12-10 0,-10 7-105,1 1 1,0 0 0,1 1 0,0 0 0,0 1 0,0 0-1,26-8 1,-11 3 65,43-18 241,107-28 1,-5 23 252,-118 22-560,-41 8-58,1 0 0,0 1 0,0 1 0,0 1 0,0 0 0,0 0-1,0 2 1,22 2 0,51 10 34,-54-10-44,1 2-1,-1 2 1,0 1-1,46 17 1,-78-24-187,37 11 794,-19-13-1661,-18 0 741,0 1 1,0 0-1,-1-1 1,1 0-1,0 1 0,0-1 1,0 1-1,-1-1 1,1 0-1,0 0 1,-1 1-1,1-1 0,-1 0 1,1 0-1,-1 0 1,1 0-1,0-1 1,1-7-1830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02:40:32.035"/>
    </inkml:context>
    <inkml:brush xml:id="br0">
      <inkml:brushProperty name="width" value="0.1" units="cm"/>
      <inkml:brushProperty name="height" value="0.1" units="cm"/>
      <inkml:brushProperty name="color" value="#FFC000"/>
    </inkml:brush>
  </inkml:definitions>
  <inkml:trace contextRef="#ctx0" brushRef="#br0">1 528 2737,'2'0'475,"-1"-1"0,1 1 1,0-1-1,-1 1 1,1-1-1,-1 0 0,1 0 1,-1 0-1,1 0 1,-1 0-1,1 0 0,-1 0 1,2-2-1,26-28 2182,-23 23-2502,1 0 1,0 0-1,1 0 1,0 1-1,0 1 1,13-9-1,65-27 1197,-39 17-970,1 3 0,1 1 0,80-21 0,-83 29-225,66-28 1,-69 23 544,74-19 1,245-61 521,-280 71-1079,-59 19 73,0 0 0,43-7 0,-54 12-202,0 2 0,1-1 0,-1 2-1,1-1 1,0 2 0,-1 0 0,1 0-1,-1 1 1,0 1 0,0 0 0,18 7 0,-17-6 2,0 0 0,1-1 0,-1 0 0,1-1 0,0-1 0,27 0 0,-39 0-23,0-1 0,0 0 0,0 1 0,0-1 0,0 1 0,0 0 0,0 0 0,-1 0 0,1 0 0,0 0 0,0 0 0,-1 0 0,1 0 1,0 1-1,1 2 0,-1-3-2,0 1 0,-1 0 0,1-1 1,0 1-1,0-1 0,0 0 1,0 0-1,0 0 0,0 0 1,0 0-1,1 0 0,-1 0 1,0-1-1,3 1 0,1-1-118,0 0-1,-1 0 0,1-1 1,-1 0-1,1 0 1,-1 0-1,9-4 1,19-12-3625,-15 2 2323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1:16.86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8 888,'15'-6'-184,"-17"5"352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1:49.9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2 1656,'-2'-2'2349,"4"9"-1619,-1-6-687,-1 0-1,1 0 0,0 0 1,-1 0-1,1-1 1,0 1-1,0 0 0,0 0 1,0 0-1,0-1 1,0 1-1,0-1 0,0 1 1,0 0-1,0-1 1,0 0-1,0 1 1,1-1-1,-1 0 0,0 0 1,0 1-1,2-1 1,54 2 1412,104-9 1,-11-1-1235,1497 35 667,-1583-28-877,-43 0 40,0 0 0,0 2-1,0 0 1,-1 1 0,35 9-1,-53-11-37,-1 1-12,0-1 1,0 0 0,0 0 0,0 0 0,0 1-1,0-1 1,0 1 0,0-1 0,0 1 0,0-1 0,0 1-1,0-1 1,0 1 0,0 0 0,-1 0 0,1-1-1,0 1 1,0 0 0,-1 0 0,1 0 0,-1 0-1,1 0 1,-1 0 0,1 0 0,-1 0 0,1 2-1,-45-3-227,15 6-1593,13 0 1087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1:59.2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37 77 2553,'-1'-1'124,"0"0"0,0-1 0,0 1 0,0 0 0,0-1 0,0 1 0,1-1 0,-1 1 0,0-1 0,1 1 0,-1-1 0,1 0 0,0 1 0,-1-1 0,1 0 0,0 1 0,0-1 0,0 0 0,0 1 0,0-1 0,1 1 0,-1-1 0,0 0 0,1 1 0,-1-1 0,1 0 0,1-1 0,-1-2 206,0 3-159,-1 1 0,0-1 0,0 1 0,1 0 0,-1-1 0,1 1 0,-1 0 0,1 0 0,0-1 0,-1 1 1,1 0-1,0 0 0,0 0 0,0 0 0,0 0 0,0 0 0,0 0 0,0 0 0,0 0 0,1 0 0,0 0 0,-1 1-147,0 1 0,0 0-1,0-1 1,0 1-1,0 0 1,0 0-1,0-1 1,-1 1 0,1 0-1,0 0 1,-1 0-1,1 0 1,0 0-1,-1 0 1,1 0 0,-1 0-1,0 0 1,1 0-1,-1 1 1,0-1-1,0 0 1,1 0-1,-1 0 1,0 0 0,0 1-1,0-1 1,-1 2-1,3 31 523,-4 54 0,1 19-49,2-35-82,-3 1 1,-4-1-1,-18 93 0,13-92-141,4-7 9,3 0 1,3 0-1,3 0 1,15 99-1,-9-104-191,5 30-38,-4 1-1,-4 94 0,-8-155-45,-2 0 1,-1 0-1,-11 34 0,9-40-16,1 0 1,2 1 0,0-1 0,2 1 0,0 34 0,3-53-241,1 1-1,1-1 1,-1 0 0,1 0 0,0 0 0,1-1 0,0 1 0,0 0-1,0-1 1,1 0 0,0 0 0,0 0 0,1 0 0,6 6 0,1 2-597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3:02.5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9154 128 488,'-1'0'211,"0"-1"1,0 1-1,0-1 0,0 0 1,1 1-1,-1-1 0,0 0 1,0 1-1,0-1 0,0 0 1,1 0-1,-1 0 0,0 0 1,1 0-1,-1 1 0,1-1 1,-1 0-1,1 0 0,-1-1 1,1 1-1,0 0 0,-1 0 0,1 0 1,0 0-1,0 0 0,0 0 1,0 0-1,0 0 0,0-1 1,0-1-1,16-33-407,-4 11 238,-11 24-18,-1 1-1,1-1 0,0 0 0,-1 1 0,1-1 0,0 1 1,0-1-1,-1 1 0,1-1 0,0 1 0,0-1 0,0 1 1,0 0-1,0 0 0,0-1 0,0 1 0,0 0 0,-1 0 1,1 0-1,0 0 0,0 0 0,0 0 0,0 0 0,1 1 1,21-7 2509,-19 2-2372,-2 2-41,-1 0 1,0 1 0,1-1 0,-1 1 0,1 0-1,-1 0 1,1-1 0,0 1 0,0 0-1,-1 0 1,1 0 0,0 1 0,0-1 0,0 0-1,0 1 1,0-1 0,0 1 0,0 0-1,0 0 1,0 0 0,0 0 0,0 0 0,0 0-1,0 0 1,2 1 0,-10 2 264,1 0 1,-1 1 0,1-1-1,0 1 1,0 0-1,-7 8 1,-3 1-259,-295 209 321,192-148-420,-148 68 0,148-82-19,-207 98 30,-27 13-15,-711 362 31,524-260-50,287-144 4,-647 406-7,468-264 38,234-146-29,6 9 1,-309 280-1,390-316 139,-4-5-1,-183 115 0,-515 372 698,198-83-472,381-327-392,-115 94 38,-123 109 158,228-227-154,120-76-110,26-17 13,-40 25 60,124-71-225,11-7 102,1 0 0,-1 1-1,1-1 1,-1 1 0,0-1 0,1 1 0,-1 0-1,1 0 1,0 0 0,-1 0 0,1 0 0,0 0 0,-1 0-1,1 0 1,0 0 0,0 0 0,0 1 0,0-1-1,0 1 1,0-1 0,0 0 0,1 1 0,-1-1 0,0 1-1,0 2 1,11-5-2769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2:04.15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6105,'59'7'615,"9"0"343,-19-6-701,1 3 0,0 2 1,-1 3-1,79 23 1,18 3-270,588 80 712,8-37 611,518 7-35,1053-19 944,0-76-1282,-897-37-412,134-1-343,-1111 44-101,889 12 275,-1066 5-284,156 3 98,-4-35 141,-384 15-788,-1-2 0,0-1 0,40-15 0,-58 17-700,-8-1 421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2:04.9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1376,'6'0'-64,"6"1"0,5 2-256,3-1 176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2:06.0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63 856,'1'-1'206,"1"1"-1,0-1 1,0 1 0,0-1-1,0 1 1,-1 0-1,1 0 1,0 0-1,0 0 1,0 0 0,0 0-1,0 0 1,2 1-1,-3-1-109,0 1-1,1-1 1,-1 0 0,0 0-1,0 1 1,0-1-1,1 0 1,-1 0-1,0-1 1,0 1-1,0 0 1,1 0-1,-1 0 1,0-1 0,0 1-1,0-1 1,0 1-1,0-1 1,1 1-1,-1-1 1,0 0-1,0 1 1,0-1 0,-1 0-1,1 0 1,0 0-1,0 1 1,0-1-1,-1 0 1,1 0-1,0 0 1,-1-1-1,1 1 1,-1 0 0,1 0-1,-1 0 1,0 0-1,1 0 1,-1-2-1,4-23 1160,-3 26-1231,-1-1 0,0 1 0,0 0 1,0-1-1,0 1 0,0 0 0,0-1 0,0 1 0,0 0 1,0-1-1,0 1 0,0 0 0,0-1 0,0 1 0,0 0 1,0-1-1,0 1 0,0 0 0,0-1 0,-1 1 0,1 0 1,0-1-1,0 1 0,0 0 0,-1 0 0,1-1 0,0 1 1,0 0-1,0 0 0,-1-1 0,1 1 0,0 0 0,-1 0 1,1 0-1,0-1 0,-1 1 0,1 0 0,0 0 0,-1 0 1,1 0-1,0 0 0,-1 0 0,1 0 0,0 0 0,-1 0 1,1 0-1,0 0 0,-1 0 0,1 0 0,0 0 0,-1 0 1,1 0-1,0 0 0,-1 0 0,1 0 0,0 0 0,-1 1 1,1-1-1,0 0 0,0 0 0,-1 0 0,1 1 0,0-1 1,0 0-1,-1 0 0,1 1 0,-1-1 0,1 2 26,-1-1-1,0 0 1,0 1-1,0-1 1,0 1-1,1-1 1,-1 1 0,1-1-1,-1 1 1,1 0-1,0-1 1,-1 1-1,1-1 1,0 1-1,0 0 1,1 2-1,2 36 249,-1-23-128,-5 99 954,0-79-288,3 1 0,6 67-1,9 40 833,-6 227-1,-7-121-1354,46 584 89,-5-142-339,-31 1322 136,-62-206-11,94-892-58,0 52-5,-136 709 697,67-1295-886,27 419 0,-2-165-158,-1-574-715,2-1 1,4-1-1,2 1 1,21 87-1,-14-80-5311,-12-60 4487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2:07.6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97 219 7026,'-17'4'608,"-28"4"-712,43-8 242,1 0 0,-1 0 0,1 0 0,-1 0 0,1 0 0,-1 0 0,1 0 0,0 0 0,-1-1 0,1 1 0,-1 0 0,1-1 0,0 1 0,-1-1 0,1 0 0,0 1 0,0-1 0,-1 0 0,1 0 0,0 0 0,0 0 0,0 0 0,0 0 0,-1-1 0,9 0-50,0 1 0,0 0 1,0 0-1,15 1 0,1051-3 3372,495-92-1791,-420 45 523,-593 37-1518,-68-8-666,364-10 48,1 41 91,944 70 273,152 42 629,-795-41-332,229-62-380,-850-23-262,-402 9-106,67-2-292,-189-3 198,0-2 1,-1 1-1,1-1 0,-1 0 0,1-1 0,-1 0 0,0 0 0,0 0 0,0-1 0,0 0 0,5-5 1,-4 2-1101,0 1 1,-1-1 0,0 0-1,10-14 1,-6 7-424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8.05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1568 1 1784,'-146'81'312,"3"25"369,-9 14 95,-8 34 192,-1 10-32,-2 25-224,5 11-176,18 1-696,11 2-488,32-7-712,20-15-192,36-28 743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2:10.6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 3465,'5'-3'-720,"4"1"47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2:11.7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 41 2264,'-16'-24'1139,"11"10"2117,21 12-1977,-5 3 950,-5 22-1652,31 113 627,-21-86-699,9 57-1,37 618 1187,-57-616-1656,17 784 295,-4-88 346,-5-460-436,21 431 307,-17 296 841,-82-2-1175,8-45-13,22-295 287,13-426-386,-13 583 285,38 297-31,30-535-74,1-157-106,-39-341-135,1-109-35,3-1 0,1 1 1,1-1-1,3 1 0,11 53 1,-13-85 0,0 1 1,-1-1-1,0 0 0,-2 18 1,4 28-318,-3-56 278,0 1-1,0 0 1,0-1-1,0 1 1,0-1 0,0 1-1,1 0 1,-1-1 0,0 1-1,0-1 1,1 1-1,-1-1 1,0 1 0,1-1-1,-1 1 1,0-1 0,1 1-1,-1-1 1,1 0 0,-1 1-1,1-1 1,-1 1-1,1-1 1,-1 0 0,1 1-1,-1-1 1,1 0 0,0 0-1,-1 0 1,1 1 0,-1-1-1,1 0 1,0 0-1,-1 0 1,1 0 0,-1 0-1,1 0 1,0 0 0,-1 0-1,1 0 1,-1-1-1,1 1 1,0 0 0,0 0-1,0-1-221,1 0-1,0 0 0,-1 1 0,1-1 0,-1 0 0,1 0 0,-1 0 0,0-1 0,1 1 1,-1 0-1,0-1 0,0 1 0,0 0 0,1-2 0,6-14-1008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1:54.4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40 0 1720,'10'7'6608,"-10"-6"-6395,0 18 2290,-13 29-2832,9-34 1140,-5 33-426,3-1 0,0 82-1,1-25 88,-1-20-40,8 153 0,8 42-288,-1-26-78,-4-193-47,3 0 1,19 73-1,8 16 38,-23-86-67,3-1 1,43 110-1,-46-146-37,15 51 1,-25-66-358,0-1 1,0 0-1,-1 0 1,0 1-1,-1-1 1,0 1-1,0-1 1,-1 0-1,-3 15 1,-2-5-699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1:55.3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39 3001,'1'-2'24,"1"-1"1,-1 1 0,0 0-1,1 0 1,0 0-1,-1 0 1,1 1 0,0-1-1,0 0 1,0 1 0,0-1-1,0 1 1,0 0 0,1-1-1,-1 1 1,0 0 0,1 0-1,-1 1 1,5-2-1,9-5 576,-7 34 1743,-3-23-2146,1-1 0,1 1 0,-1-2 0,0 1 0,1-1 0,-1 0 0,1 0 0,0-1 0,0 0 0,14-1 0,2 2-11,54 4 580,103-7 0,22 0 59,498-4-92,-203-16-284,-459 21-4798,-23-4 3404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3:06.21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5 352,'-3'-5'-8,"11"5"72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3:07.4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9622 4203 1216,'12'-11'1925,"-24"21"1509,10-8-2929,3-3-459,-1 1 0,0-1 1,0 1-1,-1 0 1,1-1-1,0 1 1,0 0-1,0 0 1,0-1-1,0 1 1,0 0-1,0-1 1,0 1-1,-1 0 0,1-1 1,0 1-1,0 0 1,0 0-1,-1-1 1,1 1-1,0 0 1,0 0-1,-1-1 1,1 1-1,0 0 1,0 0-1,-1 0 0,1 0 1,0-1-1,-1 1 1,1 0-1,0 0 1,-1 0-1,1 0 1,0 0-1,-1 0 1,1 0-1,0 0 1,-1 0-1,1 0 0,0 0 1,-1 0-1,1 0 1,0 0-1,-1 0 1,1 0-1,0 1 1,-1-1-1,1 0 1,0 0-1,0 0 1,-1 0-1,1 1 0,0-1 1,-1 0-1,1 0 1,0 1-1,0-1 1,0 0-1,-1 0 1,1 1-1,0-1 1,0 0-1,0 1 0,-2-6-1,0-1-1,-1 1 0,1 0 0,-1 0 0,0 0 0,0 0 0,0 0 0,-1 1 0,1 0 0,-1 0 0,0 0 0,-1 0 0,1 0 0,-1 1 0,1 0 0,-1 0 0,0 0 0,-7-3 0,-16-6 24,1 1 0,-41-10-1,24 8 3,-368-156 791,98 33-666,-1194-497 32,1355 566-175,-16-8-6,-785-365 77,-163-45-98,570 263 8,-238-74 0,54 21 339,409 148-150,-273-122 76,349 148 38,168 73-278,2-3-1,-132-75 0,-245-171 343,339 202-372,85 54 14,0 0 0,-1 3 0,-1 0 0,-1 2 0,0 2 0,-54-18 0,58 24 28,0-3 1,0 0 0,-30-18-1,30 15-1236,-1 1 0,-49-17 1,52 23-1967,17 2 2123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09.45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281 220 2016,'10'-13'9182,"-10"11"-8800,1-32 3768,-1 32-4077,0 0 0,0 0 0,0 0 0,0 0 0,0 0 1,-1 0-1,1 0 0,-1 0 0,1 0 0,-1 1 0,0-1 0,1 0 1,-1 0-1,0 0 0,0 1 0,-1-1 0,1 0 0,0 1 1,0-1-1,-1 1 0,1 0 0,-1-1 0,1 1 0,-1 0 0,0 0 1,1 0-1,-1 0 0,0 0 0,0 0 0,0 1 0,-2-1 1,1 1-35,-1 1 0,1 0 0,0 0 0,-1 0 1,1 1-1,0-1 0,0 1 0,0 0 0,0 0 1,0 0-1,0 0 0,0 0 0,1 1 1,-1-1-1,-2 5 0,-33 43 360,35-44-338,1 0-1,-1 0 1,1 0-1,0 0 1,0 1-1,1-1 1,0 0-1,0 1 1,1-1-1,0 1 1,0-1-1,0 1 1,1-1-1,0 1 1,0-1-1,0 0 1,1 1-1,0-1 1,0 0-1,6 10 1,-6-12-33,0-1 0,-1 1 0,2-1 0,-1 0 0,0 0 0,0 0 0,1 0 1,0 0-1,0 0 0,0-1 0,0 1 0,0-1 0,0 0 0,0 0 1,1 0-1,-1-1 0,1 1 0,-1-1 0,1 1 0,0-1 0,0 0 1,-1-1-1,1 1 0,0-1 0,0 0 0,0 0 0,0 0 0,0 0 1,-1 0-1,1-1 0,0 0 0,0 0 0,0 0 0,-1 0 0,6-3 1,0-1 15,-1 0 0,0 0 1,-1-1-1,0 0 0,0 0 1,0-1-1,0 1 1,9-14-1,-13 16 3,0 0 0,0 0 0,0-1 0,0 1 0,-1-1 0,0 0 0,0 0 0,0 0 0,0 0-1,-1 0 1,0 0 0,0 0 0,0 0 0,-1-1 0,0 1 0,0-10 0,-1 12-29,-1 0 0,1 0-1,-1 1 1,1-1 0,-1 1-1,0-1 1,0 1 0,0 0-1,0 0 1,-1 0 0,1 0-1,0 0 1,-1 0 0,0 0-1,1 1 1,-1 0 0,0-1-1,0 1 1,1 0 0,-1 0 0,0 1-1,0-1 1,0 0 0,0 1-1,-5 0 1,2-1-13,0 0-1,-1 1 1,1 0-1,-1 0 1,1 1-1,-1 0 1,1 0 0,0 0-1,0 1 1,-1 0-1,-7 3 1,10-2 4,-1 0 1,1 0-1,-1 0 1,1 0-1,0 0 1,0 1-1,0 0 0,1 0 1,-1 0-1,1 0 1,0 1-1,0-1 1,1 1-1,-1 0 0,1 0 1,0-1-1,0 2 1,1-1-1,0 0 1,0 0-1,0 0 0,0 1 1,1-1-1,0 6 1,0-3 7,1 1 0,1-1 1,0 1-1,0-1 0,1 0 0,0 1 1,0-1-1,1-1 0,0 1 0,0 0 1,1-1-1,0 0 0,10 11 1,-11-13 0,1 0 0,0 1 0,1-2 0,-1 1 0,1-1 0,0 0 0,0 0 1,0 0-1,1-1 0,-1 0 0,1 0 0,0-1 0,0 0 0,0 0 0,13 1 0,-15-3-3,0 0 0,0-1-1,0 1 1,-1-1-1,1-1 1,0 1 0,0-1-1,-1 0 1,1 0-1,-1 0 1,0 0 0,1-1-1,-1 1 1,0-1-1,0-1 1,-1 1 0,1 0-1,-1-1 1,0 0-1,1 1 1,-2-1-1,1-1 1,0 1 0,-1 0-1,4-9 1,-3 7 13,0 0 0,-1-1 0,1 1 0,-1-1 0,-1 0 0,1 0 1,-1 1-1,0-1 0,-1 0 0,1 0 0,-1 0 0,-1 0 0,1 0 0,-1 0 0,-1 0 0,1 1 0,-1-1 1,0 0-1,-1 1 0,1-1 0,-1 1 0,-7-10 0,7 11-21,-1 0 0,0 1 0,0-1 0,-1 1 0,0 0-1,1 0 1,-1 1 0,0 0 0,-1-1 0,1 1 0,-1 1 0,1-1 0,-1 1 0,0 0 0,0 1-1,0-1 1,0 1 0,0 0 0,0 1 0,0-1 0,0 1 0,0 0 0,0 1 0,0-1-1,-11 4 1,11-3-12,1 0 0,-1 0-1,1 1 1,-1 0-1,1 0 1,0 1-1,0-1 1,0 1 0,0 0-1,0 0 1,1 1-1,-1-1 1,1 1-1,0 0 1,0 0 0,0 1-1,1-1 1,0 1-1,-1 0 1,2 0-1,-1 0 1,0 0 0,1 0-1,0 0 1,0 1-1,-1 10 1,2-7 9,0-1 0,1 1 0,0 0 1,1-1-1,0 1 0,0-1 0,1 1 1,0-1-1,0 1 0,1-1 0,0 0 1,1 0-1,-1 0 0,2-1 0,-1 1 0,11 12 1,-10-14 2,-1 0 1,1-1-1,1 0 1,-1 0 0,1 0-1,-1-1 1,1 0 0,1 0-1,-1 0 1,0-1-1,1 0 1,0 0 0,0-1-1,0 0 1,0 0-1,0-1 1,0 1 0,0-1-1,0-1 1,1 0-1,-1 0 1,0 0 0,0-1-1,0 0 1,1 0-1,-1-1 1,0 0 0,0 0-1,-1-1 1,1 1-1,0-2 1,-1 1 0,0-1-1,0 0 1,0 0 0,0 0-1,0-1 1,-1 0-1,0 0 1,0-1 0,-1 1-1,1-1 1,5-11-1,-5 10 9,-1 0-1,0-1 0,-1 0 0,0 0 0,0 0 1,-1 0-1,1 0 0,-2 0 0,1-1 0,-2 1 1,1-1-1,-1 1 0,0 0 0,0-1 1,-1 1-1,-1-1 0,1 1 0,-1 0 0,0 0 1,-1 0-1,0 0 0,-1 0 0,1 0 0,-1 1 1,-1 0-1,1 0 0,-8-8 0,7 8-11,-1 0 0,0 1 0,-1 0 0,0 0 0,0 1-1,0-1 1,0 1 0,-1 1 0,0 0 0,0 0 0,0 0 0,0 1 0,-1 0 0,1 1-1,-1 0 1,0 0 0,0 1 0,0 0 0,1 1 0,-1-1 0,0 2 0,0-1 0,0 1-1,0 1 1,-14 4 0,10-2-20,0 1 0,1 0 0,-1 1 0,1 1 0,0 0 0,1 0 0,0 1 0,0 1 0,0 0 0,1 0 0,-15 20 0,21-24 11,0 0 0,1 0 1,0 0-1,0 0 0,1 0 0,-1 1 0,1 0 0,1-1 0,-1 1 0,1 0 0,-1 0 1,2-1-1,-1 1 0,1 0 0,0 0 0,0 0 0,0 0 0,1 0 0,0 0 0,0 0 0,1-1 1,-1 1-1,1 0 0,1-1 0,-1 1 0,1-1 0,0 0 0,0 0 0,5 7 0,-4-7 8,0 0 0,0 0-1,0-1 1,1 1-1,0-1 1,0 0-1,0 0 1,0 0 0,0-1-1,1 0 1,-1 0-1,1 0 1,0-1-1,0 0 1,0 0-1,0 0 1,1-1 0,-1 0-1,10 1 1,-7-3 7,-1 1 1,1-1-1,0-1 0,-1 1 1,1-2-1,-1 1 1,1-1-1,-1 0 1,0-1-1,0 0 1,0 0-1,-1-1 0,13-9 1,-5 2 7,0-1 0,0-1 1,-1 0-1,-1 0 0,0-2 1,-1 1-1,-1-2 0,-1 0 1,10-19-1,-16 29 7,-1-1 0,-1 0-1,1 0 1,-1 0 0,0 0 0,-1 0-1,0 0 1,0 0 0,-1-1 0,0 1 0,0 0-1,-1 0 1,0 0 0,-1-1 0,0 1 0,0 0-1,0 1 1,-1-1 0,0 0 0,-1 1-1,0-1 1,0 1 0,0 0 0,-8-8 0,8 10-11,-1-1 1,0 0-1,0 1 1,-1 0-1,1 0 0,-1 1 1,0 0-1,0 0 1,-1 0-1,1 1 1,-1 0-1,0 0 1,0 0-1,0 1 1,0 0-1,0 0 1,0 1-1,-1 0 1,1 1-1,-12-1 0,6 3-21,1 0-1,-1 0 1,1 1-1,-1 1 0,1 0 1,0 1-1,1 0 0,-1 0 1,1 1-1,0 1 0,-13 10 1,7-4-12,0 0 0,1 1 0,0 1 0,1 1 0,1 0 0,0 1 0,-20 33 0,30-43 15,0-1-1,1 1 1,0 0 0,1-1 0,-1 1 0,1 1 0,1-1 0,-1 0 0,1 0 0,0 1 0,1-1-1,0 1 1,0-1 0,1 0 0,-1 1 0,2-1 0,-1 0 0,1 0 0,0 1 0,0-1 0,1-1-1,0 1 1,1 0 0,-1-1 0,1 1 0,6 6 0,-4-6 9,0 0-1,1 0 1,0-1-1,0 0 1,1-1 0,-1 0-1,1 0 1,0 0 0,1-1-1,-1 0 1,1-1-1,-1 0 1,1 0 0,0-1-1,0 0 1,1 0 0,-1-1-1,11 0 1,-9-1 4,-1 0 1,0-1-1,0 0 1,-1 0-1,1-1 1,0-1-1,0 1 1,-1-2-1,1 1 1,-1-1-1,0-1 1,0 1-1,-1-2 1,1 1-1,-1-1 1,12-11-1,-14 10 5,0 1 1,0-1-1,-1 0 0,1 0 0,-2-1 0,1 0 0,-1 0 0,0 0 0,-1 0 1,1 0-1,-2-1 0,4-15 0,-6 19-6,1 0 0,-1-1 0,-1 1 0,1 0 0,-1 0 0,0 0 0,0 0 1,0 1-1,-1-1 0,0 0 0,1 0 0,-2 1 0,1-1 0,-1 1 0,1 0 0,-1-1 0,0 1 0,-1 1 0,1-1 0,-1 0 1,1 1-1,-1 0 0,-9-6 0,5 4-14,0-1 0,-1 2 1,0-1-1,0 1 0,0 1 1,0 0-1,-1 0 0,1 0 1,-1 1-1,1 1 0,-1 0 0,0 0 1,0 1-1,0 0 0,0 1 1,1 0-1,-1 0 0,0 1 1,1 0-1,-1 1 0,1 0 0,0 1 1,0 0-1,0 0 0,0 1 1,1 0-1,-1 0 0,1 1 1,1 0-1,-1 1 0,1-1 0,-7 10 1,10-11-1,1-1 0,0 1 0,0 0-1,0 0 1,0 1 0,1-1 0,0 1 0,0-1 0,0 1 0,1 0 0,0-1 0,0 1 0,0 0 0,1 0 0,0 0 0,1 8-1,1-5 4,-1 0-1,2-1 0,-1 1 0,1-1 1,1 0-1,0 0 0,0 0 0,0 0 0,1-1 1,6 9-1,-1-4 7,1 1 1,1-2 0,-1 1-1,2-2 1,0 1 0,0-2-1,1 0 1,0 0 0,0-1-1,1-1 1,22 7-1,-27-11 10,0 0-1,0-2 0,1 1 0,0-1 1,-1 0-1,1-1 0,-1-1 0,1 1 0,-1-2 1,1 0-1,-1 0 0,0 0 0,1-1 1,-1-1-1,-1 0 0,1 0 0,-1-1 0,1 0 1,-1-1-1,-1 0 0,12-10 0,-13 10 7,0-1-1,-1 0 0,0 0 1,0 0-1,-1-1 1,0 0-1,0 0 0,-1-1 1,0 1-1,-1-1 0,0 0 1,0 0-1,0 0 1,-1 0-1,-1 0 0,0 0 1,0-1-1,-1 1 0,0-1 1,0 1-1,-1 0 0,0-1 1,-1 1-1,-4-12 1,2 9-11,0 0 0,-2 1 1,1-1-1,-1 1 1,-1 1-1,0-1 0,-1 1 1,0 0-1,0 1 1,-1 0-1,0 0 0,-1 1 1,1 0-1,-2 1 1,1 0-1,-1 0 1,-18-7-1,20 10-16,0 1 0,1-1 0,-1 2-1,0-1 1,0 1 0,-1 1 0,1 0 0,0 0 0,-1 1 0,1 0-1,0 0 1,-1 1 0,1 0 0,0 1 0,0 0 0,0 1 0,0-1-1,0 2 1,1-1 0,-1 1 0,1 1 0,0-1 0,0 2 0,-10 7 0,14-9 3,0-1 1,0 1 0,0 0-1,1 0 1,0 0-1,0 1 1,0-1 0,0 1-1,1 0 1,-1-1 0,1 1-1,0 0 1,1 0 0,-1 1-1,1-1 1,0 0 0,0 0-1,1 1 1,0-1 0,0 0-1,0 1 1,0-1 0,1 0-1,0 1 1,0-1 0,0 0-1,1 0 1,0 0 0,0 0-1,0 0 1,0 0-1,1-1 1,0 1 0,0-1-1,5 7 1,-1-2 15,1 0-1,-1-1 0,2 0 1,-1 0-1,1 0 1,0-1-1,0-1 1,1 0-1,0 0 1,0-1-1,1 0 0,-1 0 1,1-1-1,0-1 1,22 4-1,-21-6 1,1-1 0,0-1 0,0 0-1,-1-1 1,1-1 0,0 0 0,-1 0-1,0-1 1,0-1 0,0 0 0,-1 0-1,14-9 1,-15 8 1,0-1-1,-1 1 1,0-2 0,0 1-1,0-1 1,-1 0 0,0-1-1,-1 0 1,0 0-1,0-1 1,-1 0 0,0 0-1,6-16 1,-11 21-5,0 1 0,0 0 0,-1 0 0,0-1 1,0 1-1,0 0 0,0 0 0,0-1 0,-1 1 0,0 0 0,0 0 0,0 0 1,-1 0-1,1 0 0,-1 0 0,0 0 0,0 0 0,0 0 0,0 1 1,-1-1-1,0 1 0,1 0 0,-1 0 0,-1 0 0,1 0 0,0 0 0,-1 1 1,-6-4-1,0-1-4,-1 0 0,0 1 0,-1 0 1,0 1-1,0 0 0,0 1 0,0 0 1,-20-2-1,14 5-13,0 0 0,1 2 0,-1 0 0,0 1 1,1 0-1,-1 2 0,1 0 0,0 1 0,-25 11 0,18-6-19,0 2 0,0 1 0,1 1 0,1 0 0,-35 31 0,53-42 18,0 1 1,0 0 0,0 0 0,0 0 0,1 0 0,-1 1 0,1-1 0,0 1-1,1 0 1,-1 0 0,1 0 0,0 1 0,0-1 0,1 0 0,-1 1-1,1-1 1,0 1 0,1-1 0,-1 1 0,1-1 0,0 1 0,1 0-1,-1-1 1,1 1 0,0-1 0,1 1 0,-1-1 0,1 0 0,0 1 0,0-1-1,1 0 1,-1 0 0,6 6 0,-2-2 11,0-1 0,1 0 0,0 0 0,1 0-1,0-1 1,0 0 0,1-1 0,-1 0 0,1 0 0,1-1 0,-1 0 0,1 0 0,0-1 0,0-1-1,0 0 1,18 4 0,-14-6 9,0-1 1,0 0-1,0-1 0,0 0 0,0-1 1,0-1-1,0 0 0,0-1 0,-1-1 1,0 0-1,0 0 0,0-2 0,15-9 1,-4 1 10,0-2 0,-1 0 1,-1-2-1,0-1 1,26-32-1,-43 48-12,-1-1-1,0 0 1,0-1 0,0 1-1,-1-1 1,1 1 0,-1-1-1,-1 0 1,1 0-1,-1 0 1,0-1 0,-1 1-1,1-1 1,0-9-1,-3 11-1,0 0-1,0 0 0,0 0 0,-1 0 0,1 0 0,-1 0 0,-1 0 0,1 0 0,0 0 0,-1 1 0,0 0 0,0-1 0,-1 1 0,1 0 0,-1 1 0,0-1 0,0 0 0,-5-3 0,0 0-10,-1 1 0,1-1 0,-1 2 0,0-1 0,0 1-1,-1 1 1,0 0 0,1 1 0,-1 0 0,-1 0 0,1 1-1,0 0 1,0 1 0,-1 1 0,1 0 0,-1 0 0,1 1-1,0 1 1,-1-1 0,-17 7 0,13-3-14,0 1 0,0 0 0,1 2-1,-1-1 1,2 2 0,-1 0 0,1 1 0,1 0 0,0 1-1,0 1 1,1 0 0,0 0 0,-13 20 0,21-25 12,0 0-1,0 0 1,0 1 0,1-1 0,0 1-1,0 0 1,1 0 0,0 0 0,0 0-1,1 0 1,0 0 0,0 0 0,1 1-1,0-1 1,1 0 0,0 0 0,0 1 0,1-1-1,0 0 1,0 0 0,1-1 0,0 1-1,0 0 1,1-1 0,0 0 0,0 0-1,1 0 1,-1 0 0,12 11 0,-10-11 9,1 0 1,0 0 0,1 0-1,0-1 1,0 0 0,0-1 0,0 0-1,1 0 1,0-1 0,0 0-1,0 0 1,0-1 0,1 0-1,-1-1 1,1 0 0,0-1 0,0 1-1,0-2 1,-1 0 0,1 0-1,0-1 1,0 0 0,0 0 0,18-6-1,-10 0 19,0-2-1,0 0 1,-1-1 0,0 0-1,0-2 1,-1 0-1,26-26 1,-33 29-5,0 0 0,0-1 1,-1 0-1,0-1 0,-1 1 1,-1-2-1,1 1 0,-2 0 1,1-1-1,-2 0 0,0-1 0,0 1 1,2-14-1,-6 18-11,0 1-1,-1 0 1,1 0 0,-2-1 0,1 1-1,-1 0 1,0 0 0,0 0-1,-1 0 1,1 1 0,-2-1 0,1 1-1,-1 0 1,0 0 0,0 0-1,-1 0 1,0 1 0,0-1 0,0 1-1,0 0 1,-1 1 0,0 0 0,0 0-1,0 0 1,-9-4 0,3 1-14,-1 1 1,-1 0 0,1 1 0,-1 0-1,0 1 1,0 1 0,0 0-1,0 1 1,0 0 0,-1 1 0,-27 2-1,22 3-10,0 1 0,0 0-1,1 2 1,-1 0 0,1 1-1,1 1 1,0 1 0,0 0-1,1 2 1,0 0 0,1 0-1,0 2 1,1 0 0,1 1-1,-14 17 1,24-26 12,0 1 0,0 0 0,0 1 0,1-1 0,0 1 0,0-1 0,1 1 0,0 0 0,1 0 0,0 0-1,0 0 1,0 0 0,1 0 0,0 0 0,1 0 0,0 0 0,0 0 0,1 0 0,-1 0 0,2 0 0,-1-1 0,1 1 0,1-1 0,-1 0 0,1 1 0,0-2 0,1 1 0,0 0 0,0-1 0,6 7 0,-4-7 10,0 1 0,0 0 1,0-1-1,1-1 1,0 1-1,0-1 0,0 0 1,0-1-1,1 0 1,0-1-1,0 1 0,0-2 1,0 1-1,1-1 0,-1-1 1,0 1-1,1-2 1,0 1-1,-1-1 0,1-1 1,-1 0-1,1 0 0,-1-1 1,0 0-1,13-5 1,-6 0 9,0-1 0,-1-1 0,0 0 0,0-1 0,-1-1 0,0-1 0,-1 1 0,0-2 0,10-14 0,-17 21-6,0-1 0,-1 1 0,0-2 1,0 1-1,-1 0 0,0-1 0,0 0 0,-1 0 0,0 0 1,0 0-1,-1-1 0,0 1 0,0-1 0,-1 0 1,0 1-1,-1-1 0,0 0 0,0 1 0,-1-1 0,-2-9 1,1 12-6,-1 0 0,1-1 1,-1 1-1,-1 1 1,1-1-1,-1 0 1,0 1-1,0 0 0,-1 0 1,1 0-1,-1 0 1,0 1-1,-1 0 0,1 0 1,-1 0-1,1 1 1,-1 0-1,0 0 1,-1 0-1,1 1 0,0 0 1,-1 0-1,1 0 1,-1 1-1,-12-1 0,3 1-16,1 0 0,-1 1 0,1 1-1,-1 0 1,1 1 0,-1 1-1,1 0 1,0 1 0,0 1 0,-15 7-1,16-6-4,1 0 0,0 1 0,0 1 0,0 0-1,1 1 1,1 0 0,-12 12 0,19-17 11,1 0 0,0 1 0,-1-1 0,2 1 1,-1-1-1,0 1 0,1 0 0,0 0 0,0 0 0,0 0 1,1 0-1,0 1 0,0-1 0,0 0 0,1 1 0,-1-1 1,1 1-1,1-1 0,-1 0 0,1 1 0,0-1 0,2 9 1,1-2 3,1 0 0,0 0 0,0-1 0,1 1 0,1-1 0,0-1 1,0 1-1,1-1 0,1 0 0,-1-1 0,1 0 0,1 0 0,0-1 0,0-1 1,17 10-1,-19-12 8,1 0 0,0-1 0,0 0 0,0-1 0,0 0 0,0 0 1,1-1-1,0 0 0,-1-1 0,1 0 0,0-1 0,-1 0 0,1 0 0,0-1 0,-1 0 1,1-1-1,-1 0 0,1 0 0,-1-1 0,0 0 0,9-5 0,-1-2 10,0 0 0,-1-1-1,-1-1 1,0 0 0,0-1-1,-2-1 1,24-29 0,-29 33-7,0 0 0,-1-1 0,-1 1 0,0-1 0,0-1 0,-1 1 0,-1-1 0,0 0 0,0 0 0,-1 0 0,-1-1 0,0 1 0,0-17 0,-2 24-4,0 0 0,-1 0 1,0 0-1,0 1 0,0-1 0,0 0 1,-1 0-1,1 1 0,-1-1 1,-1 1-1,1 0 0,-1 0 1,1 0-1,-1 0 0,0 0 0,-6-6 1,3 6-6,1-1 0,-1 2 1,0-1-1,0 0 0,0 1 1,-1 0-1,1 1 0,-1 0 1,1 0-1,-13-2 0,5 2-10,-1 0-1,1 1 0,-1 1 1,1 1-1,-1 0 0,1 0 1,-1 2-1,1 0 0,0 0 1,-23 10-1,26-8 0,0 0 0,0 1 0,1 1-1,-1-1 1,1 2 0,1-1 0,-1 2 0,1-1 0,1 1 0,0 0-1,0 1 1,-7 12 0,11-15 4,0 0 1,1 0-1,0 1 1,0-1-1,1 1 0,0 0 1,0 0-1,1-1 0,0 1 1,0 0-1,1 0 0,0 0 1,1 0-1,0 0 0,0 0 1,0 0-1,1 0 0,0-1 1,6 14-1,-4-12 9,0 0-1,0 0 1,1-1 0,0 1-1,0-1 1,1 0 0,0-1-1,1 1 1,0-1-1,0-1 1,0 1 0,1-1-1,0-1 1,0 1 0,0-1-1,1 0 1,0-1-1,0 0 1,0-1 0,0 0-1,1 0 1,12 2 0,-8-4 7,0 0 0,0-1 0,0 0 0,0-1 0,0 0 0,0-1 0,0-1 0,-1 0 0,1-1 0,-1-1 0,0 0 0,0-1 0,0 0 0,-1 0 0,12-10 0,-12 8 1,0-1 0,-1 0 0,0-1 0,-1 0 0,0 0 0,-1-1 0,0-1 0,-1 1 0,0-1 1,7-14-1,-13 22-5,-1-1 0,1 1 1,0 0-1,-1-1 0,0 1 1,0-1-1,0 1 0,-1-1 1,1 0-1,-1 1 0,0-1 1,-1 0-1,1 1 1,-1-1-1,0 1 0,0-1 1,0 1-1,-1-1 0,1 1 1,-1 0-1,0-1 0,0 1 1,-1 0-1,1 0 0,-1 1 1,0-1-1,0 1 1,0-1-1,-1 1 0,1 0 1,-1 0-1,0 0 0,1 1 1,-7-4-1,-2 0-6,1 1-1,-1 0 1,0 0-1,-1 1 1,1 1-1,-1 0 1,0 1 0,0 0-1,0 1 1,1 0-1,-1 1 1,-14 2-1,9-1-11,0 2-1,0 0 0,1 0 1,-1 2-1,1 0 0,-1 1 0,2 1 1,-18 9-1,26-11 5,0 0 0,1 1 0,0 0 0,1 0 0,-1 0 0,1 1 0,0 0 0,1 0 0,0 1 0,0-1 0,0 1 0,1 0 0,-5 14 0,8-19 8,0 0 0,0 1 1,0-1-1,0 1 0,1-1 0,-1 1 1,1-1-1,0 1 0,0-1 0,0 1 1,1-1-1,-1 1 0,1-1 0,0 1 0,0-1 1,0 1-1,0-1 0,0 0 0,1 0 1,0 1-1,0-1 0,0 0 0,0-1 1,0 1-1,0 0 0,1-1 0,-1 1 0,1-1 1,0 1-1,-1-1 0,1 0 0,0-1 1,1 1-1,-1 0 0,0-1 0,6 2 1,-2-1 7,1 0 0,-1 0 0,1-1 0,-1 0 0,1-1 0,-1 0 0,1 0 0,0-1 0,-1 0 0,1 0 0,-1 0 0,0-1 0,1 0 0,-1-1 0,0 0 0,0 0 1,0 0-1,-1-1 0,1 0 0,10-9 0,-3 3 6,-1-1 1,0 0-1,0-1 0,-2-1 1,1 0-1,-2 0 0,0-1 1,10-19-1,-18 30-7,0 0 0,0 0 0,-1 0 0,1 0 0,-1 0 1,0-1-1,0 1 0,0-1 0,0 1 0,-1 0 0,0-1 0,1 0 0,-1 1 0,0-1 0,-1 1 0,1-1 0,-1 1 0,1 0 0,-1-1 0,0 1 0,0-1 0,-1 1 0,1 0 0,-4-6 0,2 6-2,0-1-1,-1 1 1,0 0 0,1 0-1,-1 1 1,0-1-1,-1 1 1,1 0-1,0 0 1,-1 0-1,1 0 1,-1 1 0,1 0-1,-1 0 1,0 0-1,0 0 1,-7 1-1,1 0-8,0 0 0,0 1 0,0 0 0,0 1-1,0 0 1,1 1 0,-1 1 0,1-1 0,0 1-1,0 1 1,0 0 0,-13 9 0,16-9-1,1-1 0,0 1 0,0 0 0,0 0 0,0 0 0,1 1 0,0 0 0,0 0 1,1 1-1,-1-1 0,1 1 0,1 0 0,-1 0 0,1 0 0,1 0 0,-1 1 0,1-1 0,-1 11 0,2-15 6,1 0 0,0 0-1,0 0 1,0 0 0,0 1-1,1-1 1,-1 0 0,1 0 0,0 0-1,0 0 1,0 0 0,0-1-1,0 1 1,1 0 0,-1 0-1,1-1 1,0 1 0,0-1 0,0 1-1,0-1 1,0 0 0,0 0-1,1 0 1,-1 0 0,1 0 0,-1-1-1,1 1 1,0-1 0,-1 1-1,1-1 1,0 0 0,0 0-1,6 1 1,-2-1 7,0 0 0,0 0 0,0-1 0,0 0 0,0 0 0,0 0 0,0-1 0,0 0 0,-1-1 0,1 1 0,0-1 0,0-1 0,11-5 0,-11 4 2,-1 0 0,1 0 0,-1-1 0,-1 0 0,1 0 0,-1-1 0,0 1 0,0-1-1,0 0 1,-1-1 0,7-11 0,-10 16-5,0-1 0,0 1-1,-1 0 1,1 0 0,0-1-1,-1 1 1,0 0-1,1-1 1,-1 1 0,0 0-1,0-1 1,-1 1 0,1-1-1,0 1 1,-1 0 0,1 0-1,-1-1 1,0 1 0,0 0-1,0 0 1,0 0 0,0 0-1,0 0 1,-1 0 0,1 0-1,-1 0 1,1 0 0,-1 1-1,0-1 1,1 0 0,-1 1-1,0 0 1,0-1 0,0 1-1,0 0 1,0 0 0,-1 0-1,1 0 1,0 1 0,-4-2-1,-2 0-35,1 1 0,-1-1 0,1 1 0,-1 1 0,1-1 0,-1 1 0,1 1 0,-1-1 0,1 1 0,-1 1 0,1-1 0,0 1 0,0 1 0,0-1 0,0 1 0,0 0 0,0 1 0,1 0 0,-1 0 0,1 0 0,0 1 0,0 0 0,1 0 0,0 0 0,-1 1 0,2-1 0,-6 9 0,10-14-12,0 0-1,0 0 0,1 0 1,-1 0-1,0 0 1,0 0-1,0 0 0,1 0 1,-1 0-1,0 0 1,0 0-1,0 0 0,1 0 1,-1 0-1,0 0 1,0 1-1,0-1 0,1 0 1,-1 0-1,0 0 1,0 0-1,0 0 0,0 1 1,0-1-1,1 0 1,-1 0-1,0 0 1,0 0-1,0 1 0,0-1 1,0 0-1,0 0 1,0 0-1,0 1 0,0-1 1,0 0-1,0 0 1,0 0-1,0 1 0,0-1 1,0 0-1,0 0 1,0 0-1,0 1 0,0-1 1,0 0-1,0 0 1,0 0-1,0 1 0,0-1 1,0 0-1,0 0 1,0 0-1,0 1 1,-1-1-1,1 0 0,0 0 1,0 0-1,23-11-970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19.7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346 162 3305,'0'0'74,"-1"0"0,1-1 1,-1 1-1,0 0 0,1 0 1,-1-1-1,1 1 0,-1 0 1,1 0-1,-1-1 0,1 1 1,-1-1-1,1 1 0,-1 0 1,1-1-1,0 1 0,-1-1 1,1 1-1,-1-1 0,1 1 1,0-1-1,0 0 0,-1 1 1,1-1-1,0 1 0,0-1 1,0 0-1,0 1 0,0-1 1,-1 1-1,1-1 0,0 0 0,0 1 1,1-1-1,-1 1 0,0-1 1,0 0-1,0 1 0,1-2 1,-1 0 372,1 1 1,0-1-1,0 0 1,0 1-1,1-1 0,-1 1 1,0-1-1,1 1 1,-1-1-1,1 1 1,-1 0-1,1 0 1,-1 0-1,4-2 0,-18-6 4120,11 7-4486,0 0 1,0 0-1,-1 0 0,1 0 1,0 0-1,-1 1 0,1-1 1,-1 1-1,1 0 0,-1 0 1,-4-1-1,1 2-22,1 1 0,-1 0 1,0 1-1,1-1 0,-1 1 1,1 0-1,0 1 0,-1-1 0,1 1 1,0 0-1,1 0 0,-1 1 0,0-1 1,1 1-1,0 0 0,0 0 0,-5 6 1,-2 4 37,1 0 0,0 1 1,1 0-1,-11 23 1,16-29-58,0 1 0,0-1 0,1 1 1,1 0-1,-1 0 0,1 0 1,1 0-1,0 0 0,1 0 0,1 18 1,-1-23-36,1-1 0,0 0 1,0 0-1,1 0 0,-1 0 1,1-1-1,0 1 0,0 0 1,0-1-1,0 1 0,1-1 1,-1 1-1,1-1 0,0 0 1,0 0-1,0-1 0,1 1 1,-1-1-1,1 1 0,-1-1 0,1 0 1,0 0-1,-1-1 0,1 1 1,0-1-1,0 0 0,0 0 1,7 1-1,-3-1 26,0 0 0,0 0 0,0-1 0,0 0 0,0 0 0,0-1 0,0 0 0,0-1 0,0 0 0,-1 0 0,1 0 0,0-1 0,-1 0 0,0-1 0,0 0 0,0 0 0,0 0 0,-1-1 0,1 0 0,-1 0 0,0-1 0,8-9 0,-10 10 37,-1 0-1,1 0 1,-1-1 0,1 1-1,-2-1 1,1 0-1,-1 0 1,1 0 0,-2 0-1,1 0 1,-1 0-1,0-1 1,0 1 0,0 0-1,-1-1 1,0 1 0,-1 0-1,1-1 1,-1 1-1,0 0 1,-1-1 0,0 1-1,0 0 1,0 0 0,0 0-1,-1 1 1,0-1-1,-6-8 1,2 5-26,0 2 0,0-1 0,-1 1 0,0 0 0,0 0 0,0 1 0,-1 1 0,0-1 0,0 1-1,0 1 1,-1-1 0,0 2 0,1-1 0,-1 1 0,-1 1 0,1 0 0,-17-1 0,19 2-41,-1 0 0,1 1 0,-1 0 0,1 1 0,-1-1 0,1 2 0,0-1-1,-1 1 1,1 1 0,0-1 0,0 1 0,0 1 0,0 0 0,1 0 0,0 0 0,0 1 0,0 0 0,0 0-1,1 1 1,-1 0 0,1 0 0,-5 8 0,6-7-4,0 1 1,1 0-1,1 0 0,-1 0 0,1 0 0,1 0 1,-1 1-1,1 0 0,1-1 0,0 1 0,0 0 1,1 0-1,0-1 0,0 1 0,1 0 0,0 0 0,0-1 1,1 1-1,1 0 0,-1-1 0,1 0 0,1 0 1,-1 0-1,9 14 0,-5-11-1,1 0 1,-1 0-1,2-1 1,-1 0-1,1 0 1,1-1-1,0 0 1,0-1-1,1 0 1,0-1-1,0 0 1,0 0-1,1-1 1,0-1-1,25 8 0,-23-11 11,-1 0-1,2-1 0,-1-1 1,0 0-1,0 0 0,0-2 0,0 0 1,-1 0-1,1-1 0,0-1 0,-1 0 1,0-1-1,0-1 0,0 0 0,16-11 1,-16 10 0,-1-1 0,0 0-1,-1-1 1,0-1 0,-1 1 0,1-2 0,-2 1 0,0-2 0,0 1 0,-1-1 0,0 0 0,-1-1-1,-1 0 1,0 0 0,5-15 0,-9 23 0,-1-1 0,0 1 0,0 0 0,0-1 0,0 1 0,-1-1 0,0 1 0,0-1 0,-1 0 0,1 1-1,-1 0 1,0-1 0,-1 1 0,1 0 0,-1-1 0,0 1 0,0 0 0,-1 0 0,0 0 0,0 1 0,0-1 0,0 1 0,-1-1 0,1 1 0,-1 0 0,0 1 0,0-1-1,-1 1 1,1-1 0,-6-2 0,1 2-2,0-1 0,-1 1-1,1 1 1,-1 0 0,1 0 0,-1 1-1,0 0 1,0 1 0,0 0 0,0 0-1,0 1 1,0 1 0,0 0-1,0 0 1,-19 5 0,15-1-9,1 0 1,0 0 0,1 1-1,-1 1 1,1 0-1,1 1 1,-1 0-1,1 1 1,1 0 0,-1 0-1,1 1 1,1 1-1,0 0 1,1 0-1,-8 14 1,11-18 0,2 0-1,-1 0 1,1 0 0,0 1 0,0 0 0,1-1-1,0 1 1,0 0 0,1 0 0,0 0-1,1 0 1,0 0 0,0 0 0,0 0 0,1 0-1,0 0 1,1 0 0,0-1 0,0 1-1,0 0 1,1-1 0,1 0 0,-1 1-1,1-1 1,0 0 0,1-1 0,8 11 0,-8-11 4,1 0 0,0 0 1,0 0-1,1-1 0,0 0 1,0 0-1,0-1 1,0 0-1,1 0 0,0-1 1,-1 1-1,1-2 0,16 4 1,-13-4 3,1-1 0,0 0 0,0-1 0,0-1 1,0 0-1,-1 0 0,1-1 0,0 0 0,12-5 0,-5 0 6,-1 0 0,0-1 0,-1-1 0,0-1 0,0 0 0,-1-1 0,0-1 0,-1 0 0,0-1 0,-1-1 0,22-27 0,-33 37-3,1-1-1,-1 0 0,0 0 0,-1 0 1,1 0-1,-1 0 0,0-1 1,0 1-1,0-1 0,-1 1 0,0-1 1,0 0-1,-1 1 0,1-1 1,-1 0-1,0 0 0,-1 0 1,1 1-1,-1-1 0,0 0 0,-3-8 1,-1 5 18,1 0 1,-1 0-1,0 0 0,-1 1 1,0 0-1,-1 0 1,1 0-1,-1 1 0,-1 0 1,0 0-1,-11-7 1,5 5 0,1 1 0,-2 0 1,1 1-1,-1 1 1,0 0-1,0 1 0,-1 1 1,1 0-1,-1 1 1,0 1-1,0 1 0,0 0 1,-31 2-1,38 0-23,-1 1 0,1-1 0,0 2 0,0-1 0,-1 1 0,2 1-1,-1-1 1,0 2 0,1-1 0,-14 11 0,16-11-5,1 1-1,-1 0 1,1 1-1,1-1 1,-1 1-1,1 0 1,0 0-1,1 1 1,-1-1-1,1 1 1,0-1-1,1 1 1,0 0-1,0 0 1,-1 11-1,1-5 2,2 0 0,-1 0-1,2 0 1,0 0-1,0 0 1,2 0 0,-1 0-1,1 0 1,1-1-1,1 0 1,-1 1-1,2-2 1,0 1 0,0 0-1,1-1 1,1 0-1,11 13 1,-14-17 1,1-1 1,0 0-1,0-1 1,0 1-1,0-1 0,1 0 1,0-1-1,0 1 1,0-1-1,0-1 0,1 1 1,0-1-1,0-1 1,-1 0-1,1 0 0,1 0 1,-1-1-1,0 0 1,0 0-1,0-1 1,1 0-1,-1-1 0,0 0 1,0 0-1,0-1 1,0 0-1,0 0 0,11-5 1,-11 4 4,-1-1 0,0 0-1,0 0 1,-1 0 0,1-1 0,-1 1 0,0-2 0,0 1 0,0-1 0,-1 0 0,0 0 0,0 0-1,0-1 1,-1 1 0,0-1 0,-1-1 0,4-8 0,-4 7 2,0-1 0,-1 0 1,-1 0-1,0 0 0,0 0 1,-1 0-1,0 0 0,-1 1 0,0-1 1,0 0-1,-1 0 0,-5-14 1,3 11-4,0 1 0,-1 0 0,0 0 0,-1 0 0,-1 0 0,0 1 1,0 0-1,-1 1 0,-1 0 0,0 0 0,0 1 0,-1 0 0,0 0 0,0 1 1,-1 0-1,0 1 0,0 1 0,-1 0 0,0 0 0,0 1 0,-13-4 1,15 7-9,0 0 0,0 1 1,-1 0-1,1 0 1,0 1-1,-1 1 0,1 0 1,0 0-1,0 1 1,-18 5-1,23-5-1,-1 0 0,1 1 0,-1 0 0,1 0 0,0 0 0,0 1 0,0-1 0,1 1 0,-1 0 0,1 1 0,0-1 0,0 1-1,1-1 1,-1 1 0,1 1 0,0-1 0,0 0 0,1 1 0,-4 9 0,2 0 0,1-1-1,1 0 1,0 1-1,1 0 1,0-1 0,1 1-1,1 0 1,1-1-1,0 1 1,0-1-1,1 1 1,1-1-1,1 0 1,0 0 0,1-1-1,0 1 1,12 16-1,-14-22 5,1 0 0,1 0 1,0-1-1,0 0 0,0 0 0,1-1 0,-1 0 0,2 0 0,-1 0 0,1-1 0,0 0 0,0 0 0,0-1 1,0 0-1,1-1 0,0 0 0,0 0 0,0-1 0,0 0 0,0 0 0,0-1 0,0 0 0,1-1 0,-1 0 0,0-1 1,0 0-1,1 0 0,11-4 0,0-1 6,-1-2 0,0 0 0,0-2-1,-1 0 1,0-1 0,-1 0 0,0-2 0,-1 0 0,-1-1 0,0-1 0,-1 0 0,0-1 0,-1-1 0,-1 0 0,11-20-1,-20 31 3,-1 0-1,0-1 0,0 1 1,-1-1-1,0 1 0,0-1 0,0 0 1,-1 0-1,0 0 0,0 0 0,-1 0 1,0 0-1,0 0 0,0 0 1,-1 0-1,0 0 0,-1 1 0,1-1 1,-1 0-1,-1 0 0,1 1 0,-1 0 1,0-1-1,-1 1 0,1 0 0,-1 0 1,-1 1-1,1-1 0,-1 1 1,1 0-1,-2 0 0,-5-4 0,-1 0 3,-1 0-1,0 1 0,0 1 1,-1 0-1,0 1 0,0 0 1,-1 1-1,0 1 0,1 0 1,-2 1-1,1 0 1,0 1-1,-26 1 0,27 1-13,-1 1-1,1 1 1,0 1-1,-1 0 1,1 0-1,1 1 1,-1 1-1,0 1 1,1 0-1,0 0 1,1 1 0,-15 11-1,18-11-1,1 0-1,0 0 1,0 1-1,1 0 1,0 1-1,0 0 1,1 0-1,0 0 1,1 0-1,0 1 1,0 0 0,1 0-1,1 0 1,-1 1-1,2-1 1,-3 20-1,3-12-2,1 1 1,1-1-1,1 0 0,1 1 0,0-1 0,2 0 0,0 0 1,0 0-1,2 0 0,0-1 0,2 0 0,9 18 1,-12-26 3,-1-1 1,1 0 0,1-1 0,0 1 0,0-1-1,0 0 1,1-1 0,-1 1 0,2-1 0,-1-1-1,1 1 1,0-1 0,0-1 0,0 1-1,1-1 1,-1-1 0,1 0 0,0 0 0,0-1-1,0 0 1,0 0 0,1-1 0,-1 0 0,0-1-1,13 0 1,-5-3 2,0 0 0,-1-1 1,0-1-1,1 0 0,-2-1 0,1-1 0,-1 0 0,0-1 0,-1-1 1,0 0-1,0-1 0,-1 0 0,0-2 0,-1 1 0,0-1 1,-1-1-1,0 0 0,-1-1 0,0 0 0,9-18 0,-14 21 11,1 0-1,-1 0 0,-1 0 0,0-1 1,-1 1-1,0-1 0,0 0 1,-2 0-1,1 0 0,-1 0 0,-1 0 1,0 0-1,-1 0 0,0 0 1,-1 0-1,-1 0 0,1 1 0,-2-1 1,0 1-1,0-1 0,-1 1 1,0 0-1,-1 1 0,0-1 0,-1 1 1,0 1-1,-1-1 0,-14-14 1,8 12-8,1 1 0,-1 1-1,-1 0 1,0 1 0,0 1 0,-1 0 0,0 1 0,0 1 0,-1 0 0,0 1 0,0 1 0,0 1 0,0 0 0,-1 1 0,1 1 0,-1 1 0,-22 2 0,30-1-5,0 0 0,-1 0 0,1 2 0,0-1 0,0 1-1,0 1 1,1-1 0,-1 2 0,1-1 0,0 1 0,0 1 0,1 0-1,-1 0 1,1 0 0,1 1 0,-1 1 0,1-1 0,0 1 0,1 0-1,0 1 1,0-1 0,1 1 0,0 0 0,1 1 0,0-1 0,0 1-1,1 0 1,0 0 0,0 0 0,0 12 0,1-6 2,1 0 0,0 0 0,1 0 0,1 0 1,0 1-1,1-1 0,1 0 0,1-1 0,0 1 0,1-1 1,8 18-1,-10-27 6,0 1 1,1 0-1,0-1 1,0 0 0,0 0-1,1 0 1,0-1-1,0 1 1,0-1-1,1 0 1,0-1 0,0 1-1,0-1 1,0 0-1,1-1 1,0 1-1,-1-1 1,1-1 0,0 1-1,1-1 1,-1-1-1,0 1 1,0-1-1,1 0 1,-1-1 0,11 0-1,-6-2 2,1 0 0,-1 0 0,0-2 0,0 1 0,0-2 0,0 1 0,-1-2 1,0 1-1,0-2 0,0 1 0,-1-1 0,0-1 0,0 0 0,10-11 0,-10 9-6,0 0 1,-1-1-1,0 0 1,-1 0-1,0-1 1,-1 0-1,0-1 1,-1 1-1,0-1 1,-1-1 0,-1 1-1,5-21 1,-8 25 3,-1-1 1,0 1 0,0 0 0,-1-1-1,0 1 1,-1 0 0,0 0 0,0 0 0,-1 0-1,0 0 1,0 1 0,-1-1 0,0 1-1,-1 0 1,0 0 0,0 0 0,-1 1 0,0 0-1,0 0 1,-1 0 0,1 1 0,-1 0-1,-1 0 1,1 1 0,-16-9 0,13 8-7,0 1 1,-1 0 0,1 0-1,-1 1 1,0 1-1,-1 0 1,1 0 0,0 1-1,-1 0 1,1 1-1,-1 0 1,0 1-1,1 1 1,-1 0 0,1 0-1,-1 1 1,1 0-1,0 1 1,-1 1 0,-12 5-1,10 0-5,0 0 0,0 1 0,1 0 0,0 1 0,1 1 0,0 0 0,1 0 0,0 1 0,1 1 0,0 0 0,1 0 0,1 1 0,1 0 0,0 0 0,0 1 0,2-1 0,0 2 0,-3 17 0,5-21 3,2 1 0,-1-1 0,2 1 1,-1 0-1,2-1 0,0 1 0,1-1 0,0 1 0,1-1 0,4 15 0,-3-18 1,0-1 1,1 1-1,0-1 1,0 0-1,1 0 1,0 0-1,1-1 1,0 0-1,0 0 0,1-1 1,0 0-1,0 0 1,18 11-1,-19-14 3,0 0 0,0-1 0,0 0-1,1 0 1,-1 0 0,1-1 0,0-1 0,0 1-1,0-1 1,0 0 0,0-1 0,0 0 0,11-1-1,-7-1 4,0 0-1,1-1 1,-1-1-1,0 0 1,-1 0-1,1-2 0,19-11 1,-5 0 7,0-2 1,-2-1-1,0-1 0,-2-1 1,40-49-1,-53 59-4,0-1 1,0 0-1,-1 0 1,-1-1-1,0 0 1,-1 0 0,0-1-1,6-25 1,-11 33-3,0 0 0,0-1 1,0 1-1,-1-1 0,0 1 0,-1-1 1,0 1-1,0 0 0,0-1 1,-1 1-1,0 0 0,0 0 1,-1 0-1,0 0 0,0 1 1,-1-1-1,0 1 0,0 0 1,0 0-1,-7-7 0,1 3-7,0 0-1,-1 1 1,0 0-1,-1 0 1,0 2 0,0-1-1,0 1 1,-1 1-1,0 0 1,-1 1-1,1 1 1,-1 0-1,0 0 1,0 2-1,0 0 1,0 0 0,-1 1-1,1 1 1,0 0-1,-1 1 1,1 1-1,0 0 1,0 1-1,0 1 1,0 0-1,1 0 1,0 2 0,0-1-1,0 2 1,0 0-1,1 0 1,0 1-1,1 1 1,0 0-1,0 0 1,1 1-1,0 1 1,-12 15 0,15-15-4,0 0 1,0 0-1,1 1 1,1-1-1,0 1 1,0 0 0,2 1-1,-1-1 1,1 1-1,1-1 1,1 1 0,-1 0-1,2 0 1,0 0-1,1 0 1,0 0 0,4 19-1,-1-15 2,0-1-1,1 1 1,1-1 0,1 0-1,0-1 1,1 0-1,1 0 1,0 0 0,1-1-1,0-1 1,1 0 0,22 21-1,-27-29 6,0-1-1,0 1 0,0-1 1,0 0-1,1-1 1,-1 0-1,1 0 0,0 0 1,0 0-1,0-1 0,0-1 1,0 1-1,1-1 1,-1 0-1,0-1 0,14 0 1,-10-2 3,0 1-1,0-2 1,-1 0 0,1 0 0,-1-1 0,0 0-1,0 0 1,0-2 0,0 1 0,14-12 0,-12 8 3,0-1 1,0 0 0,-1-1 0,0 0 0,-1-1-1,-1 0 1,0-1 0,0 0 0,-1 0 0,-1-1-1,0 0 1,-1-1 0,0 1 0,-2-1 0,1 0-1,2-22 1,-7 24-2,0-1 0,-1 1-1,-1-1 1,0 1 0,-1 0-1,-1 0 1,0 0-1,0 0 1,-1 0 0,-1 1-1,0 0 1,-1 0 0,0 1-1,-1 0 1,0 0 0,-1 1-1,0 0 1,0 0 0,-1 1-1,0 0 1,-1 1 0,-13-8-1,15 10-7,0 0 0,0 1 0,-1 0 0,1 0-1,-1 1 1,-1 1 0,1-1 0,0 2 0,-1-1-1,1 2 1,-1-1 0,0 1 0,1 1-1,-1 0 1,0 1 0,0 0 0,1 0 0,-1 1-1,1 0 1,-1 1 0,1 1 0,0-1 0,0 2-1,0-1 1,1 1 0,-1 1 0,-16 12 0,15-8-6,0 1 0,0 0 1,1 1-1,0 0 0,1 0 1,0 1-1,1 0 0,1 1 1,0-1-1,1 1 1,0 1-1,1-1 0,1 1 1,-4 18-1,7-22 5,-1 0-1,2 0 1,-1 0-1,2-1 1,-1 1-1,1 0 1,1 0 0,0-1-1,1 1 1,0-1-1,0 1 1,1-1-1,0 0 1,1 0-1,0-1 1,1 0 0,0 0-1,0 0 1,1 0-1,15 14 1,-16-18 2,0 0 0,0 0 0,0 0 0,0-1 0,1 0 0,0 0 0,0-1 0,0 1 1,0-2-1,0 1 0,1-1 0,-1 0 0,1 0 0,-1-1 0,1 0 0,11-1 0,-8-1 4,0 0 0,0-1-1,-1 0 1,1-1 0,0 0-1,-1-1 1,1 0 0,-1-1-1,0 0 1,12-9 0,3-4 7,-1-1 1,-1-1 0,-1-1-1,-1-1 1,-1-1-1,0 0 1,23-40 0,-36 52-4,-1 0 0,0-1 0,0 1 0,-1-1 0,-1 0 0,0 0 0,0-1 0,-1 1 0,1-21 1,-3 26-3,-1 0 1,-1 0 0,1 1 0,-1-1 0,-1 0 0,1 1 0,-1-1 0,0 1 0,-1 0-1,1 0 1,-1-1 0,0 2 0,-1-1 0,1 0 0,-1 1 0,-1-1 0,1 1-1,-1 0 1,-9-8 0,4 6-7,0-1 0,-1 2 1,0-1-1,0 1 0,-1 1 0,1 0 0,-1 1 0,0 0 0,0 1 0,-1 0 0,1 1 1,-1 0-1,1 1 0,-1 0 0,1 1 0,-1 1 0,0 0 0,1 0 0,-1 1 1,1 1-1,0 0 0,0 1 0,-15 7 0,10-4-12,1 0 0,0 2 0,0 0 0,1 0 0,0 2-1,1 0 1,0 0 0,1 2 0,0-1 0,1 2 0,0 0 0,1 0 0,1 1 0,0 0 0,-14 32-1,21-40 12,0 1-1,0-1 0,1 1 0,0 0 0,1 0 1,0 0-1,0 1 0,0-1 0,1 0 0,0 0 0,1 0 1,0 0-1,0 0 0,1 0 0,0 0 0,0 0 1,1 0-1,0 0 0,1-1 0,-1 0 0,1 0 0,1 0 1,-1 0-1,1 0 0,0-1 0,1 0 0,-1 0 1,1-1-1,1 1 0,6 4 0,-4-4 3,0 0 1,0-1-1,0 0 1,1-1-1,0 0 0,-1-1 1,1 0-1,1 0 0,-1-1 1,0 0-1,0-1 1,1 0-1,-1-1 0,1 0 1,-1 0-1,1-1 0,-1-1 1,0 1-1,0-2 1,1 0-1,-2 0 0,1 0 1,13-8-1,-5 1 12,0-2 0,-1 0 0,0-1 0,-1-1 0,26-28 0,-32 31-4,-1 0 0,0-1-1,-1 0 1,0 0 0,-1-1 0,0 0 0,-1 0 0,-1 0 0,5-19 0,-8 27-3,-2 0 0,1 0 0,0 0 0,-1 0 1,0 0-1,0 1 0,-1-1 0,1 0 0,-1 0 0,0 0 1,-1 0-1,1 1 0,-1-1 0,1 0 0,-2 1 0,1-1 1,0 1-1,-1 0 0,0 0 0,0 0 0,0 0 0,0 1 1,-1-1-1,1 1 0,-1 0 0,0 0 0,0 0 0,0 0 1,0 1-1,-1-1 0,1 1 0,-8-3 0,-1 1-1,0-1-1,0 2 1,0 0-1,0 0 1,-1 1-1,1 1 1,-1 0 0,1 1-1,-1 0 1,-24 5-1,19-1-7,0 2 0,0 1 0,1 0 0,0 1 1,0 1-1,1 1 0,0 1 0,1 0 0,0 1 0,1 0 0,0 2 0,1-1 0,-22 29 0,29-32 2,0 0-1,1 0 0,0 1 1,0-1-1,1 1 1,1 0-1,0 1 1,0-1-1,1 1 1,-2 17-1,5-20 0,-1 0 1,2 0-1,-1 0 0,1 0 1,0 0-1,1 0 0,0 0 1,1-1-1,0 1 0,0-1 1,0 0-1,1 1 0,1-2 1,-1 1-1,8 9 0,-6-10 4,0 1-1,0-1 0,1 0 0,0 0 0,0-1 0,0 0 0,1 0 0,0-1 0,0 0 1,1 0-1,-1-1 0,1 0 0,0 0 0,0-1 0,1-1 0,-1 1 0,0-1 1,1-1-1,0 0 0,-1 0 0,18-2 0,-13 0 5,1-2 0,-1 0-1,0 0 1,0-1 0,0-1 0,0-1-1,-1 0 1,0 0 0,0-1 0,-1-1 0,0 0-1,0-1 1,19-18 0,-19 15 3,0-1 0,-1 0 1,0-1-1,-1 0 0,0-1 1,-2 0-1,14-30 0,-20 41-4,-1 0 0,1 0 1,-1 0-1,0 0 0,0-1 0,0 1 0,0 0 0,-1-1 0,0 1 1,0 0-1,0-1 0,0 1 0,-1 0 0,1-1 0,-1 1 0,0 0 1,-1 0-1,1 0 0,-1 0 0,0 0 0,0 0 0,0 0 1,0 0-1,-1 1 0,1-1 0,-1 1 0,0 0 0,0 0 0,0 0 1,0 0-1,-1 0 0,1 1 0,-1-1 0,0 1 0,0 0 0,-4-2 1,-1 1-4,0 1 1,1-1 0,-1 1 0,0 1 0,0 0 0,0 0-1,0 1 1,0 0 0,0 0 0,0 1 0,0 1 0,0-1 0,0 1-1,1 1 1,-1-1 0,1 2 0,-1-1 0,1 1 0,-11 7-1,13-8-1,0 0-1,1 1 0,-1 0 0,1 0 0,0 0 0,0 1 0,0 0 1,1 0-1,-1 0 0,1 0 0,0 1 0,1-1 0,0 1 0,-1 0 1,2 0-1,-1 0 0,1 1 0,0-1 0,0 1 0,1-1 0,0 1 0,0 0 1,0-1-1,1 1 0,0 0 0,1 11 0,0-15 2,-1 0 0,1 0 0,0 0 0,0 0 0,0-1 0,0 1-1,1 0 1,-1 0 0,1-1 0,-1 1 0,1-1 0,0 1 0,0-1 0,0 0 0,0 1-1,1-1 1,-1 0 0,0-1 0,1 1 0,0 0 0,-1-1 0,1 1 0,0-1 0,0 0 0,-1 0-1,1 0 1,0 0 0,0-1 0,0 1 0,0-1 0,1 0 0,-1 0 0,0 0 0,0 0-1,0 0 1,0-1 0,0 1 0,5-2 0,2-1 5,1 0 0,-1 0 1,0-1-1,1 0 0,-2-1 0,1 0 1,0 0-1,-1-1 0,14-13 0,-14 11 1,-1 0-1,-1-1 0,1 0 1,-2-1-1,1 0 1,-1 0-1,-1 0 0,8-20 1,-12 28-3,0-1 0,0 1-1,0-1 1,0 0 0,0 0 0,-1 1 0,0-1 0,1 0 0,-1 0 0,0 0-1,0 1 1,-1-1 0,1 0 0,0 0 0,-1 0 0,0 1 0,0-1 0,1 0-1,-2 1 1,1-1 0,0 1 0,0-1 0,-1 1 0,0-1 0,1 1 0,-1 0-1,0 0 1,0 0 0,0 0 0,0 0 0,0 1 0,-1-1 0,1 0 0,-1 1-1,1 0 1,-1-1 0,1 1 0,-1 0 0,1 0 0,-1 1 0,-4-2 0,1 2-3,-1-1 1,1 1 0,-1 0 0,0 0 0,1 0 0,-1 1 0,1 0 0,-1 1-1,1-1 1,0 1 0,-1 1 0,1-1 0,0 1 0,0 0 0,1 0-1,-1 1 1,1-1 0,-1 1 0,1 1 0,0-1 0,-8 11 0,7-10-1,0 2 0,1-1 0,0 1 1,0-1-1,1 2 0,-1-1 1,1 0-1,1 1 0,0 0 0,0-1 1,0 1-1,1 0 0,0 1 0,1-1 1,0 0-1,0 0 0,1 11 1,0-17-1,1 1 1,-1 0 0,1 0 0,0-1 0,0 1-1,0 0 1,0-1 0,0 1 0,1-1-1,-1 0 1,1 1 0,-1-1 0,1 0 0,0 0-1,0 0 1,0 0 0,0 0 0,1-1 0,-1 1-1,0 0 1,1-1 0,-1 0 0,1 0 0,-1 1-1,1-2 1,0 1 0,-1 0 0,1 0 0,0-1-1,0 1 1,-1-1 0,1 0 0,0 0-1,0 0 1,3-1 0,4 0 3,0 0 0,0 0-1,0-1 1,0 0 0,-1-1 0,1 0 0,-1-1-1,15-7 1,-10 2 1,0 0 0,-1-1 0,0-1 0,0 0 0,-1-1 0,13-15 0,-22 23-2,0 0-1,0 0 1,-1-1 0,1 1-1,-1 0 1,0-1 0,0 0-1,-1 1 1,1-1-1,-1 0 1,1-6 0,-2 8 0,0 1 0,0-1 0,-1 0 0,1 0 1,-1 1-1,1-1 0,-1 0 0,0 1 0,0-1 0,0 0 1,0 1-1,-1 0 0,1-1 0,-1 1 0,1 0 0,-1-1 0,0 1 1,0 0-1,0 1 0,0-1 0,-4-3 0,1 2 0,0 0-1,0 1 1,-1-1-1,1 1 0,-1 0 1,1 0-1,-1 0 1,0 1-1,0 0 0,0 0 1,0 1-1,0 0 1,0 0-1,0 0 0,0 0 1,1 1-1,-1 0 1,-8 3-1,10-3-5,-1 0-1,1 0 0,0 1 1,0 0-1,0 0 1,0 0-1,0 0 1,0 0-1,1 1 1,-1 0-1,1-1 0,-1 1 1,1 1-1,0-1 1,0 0-1,1 1 1,-1 0-1,1-1 1,0 1-1,0 0 0,0 0 1,0 0-1,1 1 1,-1-1-1,0 6 1,2-8 1,-1 1 1,1-1 0,0 0 0,0 0 0,0 0 0,1 0-1,-1 1 1,0-1 0,1 0 0,0 0 0,-1 0-1,1 0 1,0 0 0,0 0 0,0 0 0,0 0 0,0-1-1,1 1 1,-1 0 0,3 2 0,-1-1 0,1-1 0,-1 1 1,1-1-1,0 0 0,-1 0 1,1-1-1,0 1 0,0-1 1,0 0-1,6 1 0,-1 0 1,1-1 0,-1 0 1,1-1-1,-1 0 0,1-1 0,0 0 0,-1 0 1,0-1-1,10-3 0,-14 3 3,0 0 0,-1 0 0,1-1-1,-1 1 1,1-1 0,-1 0 0,0-1 0,0 1 0,-1-1 0,1 1 0,-1-1-1,1 0 1,-1 0 0,0-1 0,-1 1 0,1-1 0,2-6 0,-5 9-1,1 0 0,0 0 1,-1 0-1,0 0 0,1 0 1,-1-1-1,0 1 0,0 0 0,0 0 1,0 0-1,-1-1 0,1 1 1,-1 0-1,1 0 0,-1 0 1,0 0-1,-1-3 0,0 3 1,0-1 0,0 1 0,0-1 0,0 1 0,0 0 0,-1 0 0,1 0 0,-1 0 0,1 0 0,-1 1 0,0-1 0,0 1 0,0 0 0,0-1 0,-4 0 0,0 1-3,-1 0-1,1 0 0,-1 0 1,0 1-1,0 0 1,1 0-1,-1 1 0,0 0 1,1 1-1,-1 0 1,1 0-1,0 0 0,-1 1 1,1 0-1,0 0 0,1 1 1,-1 0-1,0 0 1,-9 9-1,3-3-1,1 1 0,-1 0 0,2 1 0,-1 0 0,2 1 0,0 0 0,0 1 0,-8 18 0,14-25 1,2 1 0,-1 0 0,1-1 1,0 1-1,1 0 0,0 0 0,0 0 1,0 1-1,1-1 0,2 16 0,-2-22 1,0 0 0,1 0 0,-1 1 0,1-1 0,-1 0-1,1 0 1,0 0 0,0 0 0,-1 0 0,1 0 0,1 0 0,-1 0-1,0 0 1,0 0 0,1-1 0,-1 1 0,1 0 0,0-1 0,-1 1-1,1-1 1,0 0 0,0 0 0,0 1 0,0-1 0,0 0 0,0-1-1,0 1 1,0 0 0,0-1 0,1 1 0,-1-1 0,0 1 0,0-1-1,0 0 1,1 0 0,-1 0 0,0 0 0,0-1 0,1 1 0,-1-1-1,0 1 1,0-1 0,4-1 0,-1 0 18,1-1 0,0 0-1,-1 0 1,1 0 0,-1 0 0,0-1 0,0 0 0,-1 0-1,1 0 1,-1-1 0,0 0 0,0 0 0,0 0-1,-1 0 1,1 0 0,-1-1 0,-1 1 0,3-8 0,-1 6-345,-2-1 1,1 0 0,-1 0 0,-1 0-1,1 0 1,-1 0 0,-1 0 0,1-1-1,-1 1 1,-1 0 0,1 0 0,-2 0-1,-2-11 1,0 5-1024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24.8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58 32 2489,'-6'-22'2554,"6"22"-2521,0 0 1,0-1-1,0 1 1,0-1-1,0 1 1,0 0 0,-1-1-1,1 1 1,0-1-1,0 1 1,0 0-1,0-1 1,-1 1-1,1 0 1,0-1-1,0 1 1,-1 0 0,1-1-1,0 1 1,-1 0-1,1 0 1,0-1-1,-1 1 1,1 0-1,0 0 1,-1-1-1,1 1 1,0 0 0,-1 0-1,1 0 1,-1 0-1,1 0 1,0 0-1,-1 0 1,1 0-1,-1 0 1,1 0-1,-1 0 1,1 0-1,0 0 1,-1 0 0,1 0-1,-1 0 1,1 0-1,0 0 1,-1 1-1,1-1 1,0 0-1,-1 0 1,1 0-1,0 1 1,-1-1 0,1 0-1,0 0 1,-1 1-1,1-1 1,0 0-1,0 1 1,-1-1-1,1 0 1,0 1-1,0-1 1,-1 1 0,-8 54-2807,-6-22 1306,6-15 966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25.00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 0 3881,'-7'12'528,"1"3"344,2 3-280,2 1-328,4 2-160,1 0-288,2-1-304,3 0 288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8.34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641 1 2393,'-111'129'520,"-2"22"400,1 12-256,4 13-408,13 4-104,37-11-232,18-6-448,37-25 336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25.1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1880,'2'18'176,"0"3"257,1-2-417,-1 0-48,-2-3-185,0-1-207,-2-1 232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25.3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9250,'0'11'272,"6"2"-64,8 3-312,3 2-712,4-2-504,1-2 647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25.50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4585,'12'11'248,"6"1"208,4 2-536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25.70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8882,'8'4'240,"7"5"-232,4 0-456,8 1-720,-1-2-369,4-4-367,0-1 15,2-3 1129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25.89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7730,'16'16'488,"5"5"184,2-2-312,4-2-288,0-4-344,1-7-688,0-6-273,2-7-495,-1-7-256,1-4 1224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26.04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82 3337,'17'0'688,"4"2"568,1-2-352,1-5-456,0-1-216,1-4-272,0-2-168,1-4-536,2-1-328,1 0 528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26.1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89 4001,'13'-8'952,"-1"3"984,2 1-887,2-1-673,0-1-184,2-3-296,-2 1-144,1-4-560,-1-3-441,2-1 673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26.34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1 156 4009,'9'-6'736,"4"-2"536,2-4-632,-2-2-199,2-2-353,-2-3-152,1-5-697,-1-4-671,-1 0 760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2.12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 34 1736,'-13'0'4113,"16"0"-3585,4 0-328,2-2-72,2-1-56,1 0 0,-1-3-8,0 2 0,1-1-40,-2 1-80,2 1-816,0 1-808,0 1 904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2.31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15 8298,'9'-10'184,"7"7"-320,3 2-592,2 1-1009,-2 0 961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8.61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739 0 3289,'-120'109'440,"11"18"384,12 8-248,11 21-296,7 10-88,5 16-160,3 5-208,16-2-1216,7-5 952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2.4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 7194,'7'0'368,"4"3"336,5 0-1192,2-1-481,3-5-799,-2-3 840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2.6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5785,'21'5'136,"4"1"-616,5-2-736,0-3 640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2.78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5905,'18'11'344,"2"-1"224,3-1-472,2-2-264,1-5-752,3-2-616,0-2 752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2.94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6201,'8'18'833,"5"-6"1231,6 1-2008,5 0-976,1-1-641,-3-6 777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3.1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2409,'18'23'640,"-2"0"488,2 1-344,0-2-560,-2 2-168,-3-3-232,-1-5-72,-1-3-432,-1-1-512,5-4 712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3.28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3873,'8'17'528,"-1"6"456,3-3-592,2 0-672,0-3-224,0-2-216,-5-1 0,-1 0 40,-1 0-137,-1 2 537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3.42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 1 2336,'-3'14'537,"0"1"623,3 0-720,-2-2-144,2 1-184,2-1-128,-1 0-400,1 1-192,-2-2-448,1 0 495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3.58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2120,'1'13'513,"2"3"495,2 2-504,-1 1-152,2 2-216,0 0-88,0-3-344,3 0-280,0-5 312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3.73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 0 3409,'-4'8'-264,"3"5"272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39.84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8 124 2232,'-6'3'6922,"5"-3"-6442,4-3-288,3-2-96,1-3-72,3-3-16,-2-4-56,1-1-152,0-3-584,1-3-536,5-5 671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9.50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1880 0 4089,'-156'31'112,"-8"35"-104,-29 23-88,-11 29 0,-20 13-8,-18 14 64,8 11 24,-5 10-288,15 0 216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0.03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1 202 4889,'3'-11'672,"0"-4"568,3 1-383,0-4-449,0 0-144,-1-3-216,3 1-88,-1-1-304,-1 0-248,0 0-1249,-3-1 1097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0.24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25 186 10114,'-13'-20'648,"6"6"393,2-1-1113,7-2-833,1 0-407,-2 0-392,1-2 63,-2-2 9,-2-1 8,-2-2 1039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0.41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 94 8682,'-13'-12'336,"3"0"320,2 0-1440,4 0-248,-4-3-633,4 1-423,-5-3 1216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0.6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103 95 9674,'-13'-15'296,"1"7"-384,2 0-936,2 1-1241,-1-2-303,-3-2 535,-1-2 601,0 0 1192,1 2 328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0.7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130 92 8650,'-24'-4'584,"8"-7"344,3 1-1000,4-2-816,-3 0-432,-5-1-521,0-2-127,-4 0 1072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0.93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131 47 7690,'-32'-12'376,"7"4"144,3 1-624,4 0-888,2 1-521,-2 0 721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1.12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168 0 6689,'-31'6'248,"5"2"-23,7-1-353,0 0-361,-2 1-143,-3-2-544,-4 0 616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1.30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77 0 4897,'-25'13'272,"4"-1"-32,7 0-928,-3-1 392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1.51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 1 9634,'-18'18'32,"11"-1"-440,4 1-304,0-2-440,-2-1 143,3-4 273,-3-2 80,2-5-136,2 0-368,-1 1 576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1.62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 1 2176,'-9'41'64,"7"2"425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9.68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289 0 4529,'-92'25'0,"-6"33"-1056,-1 15 728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5.5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 1 4369,'-5'4'376,"5"2"432,2 0-616,1-3 16,1 0 120,0 0 304,-1 1 65,-3 7-105,2 1-128,-2 1-336,1 2-128,2 1-224,2 0-128,-1 1-192,2-1-265,2 3-935,3-1 1064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8.95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 1 2128,'-12'2'486,"11"2"437,20 7 1432,37 6-1243,-15-11-1627,72 19 1,-80-15-20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49.35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7634,'0'6'176,"8"-3"-112,2 1-96,3-3-16,2 2 24,4-1 16,2-2 8,3 0 0,3 0-16,-1-5-488,5 1-513,5-5 553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4:53.41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17 5 1240,'-17'-2'276,"27"9"967,0-4 2274,18-11-3523,-11 3 385,36 8-620,-34-1-78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5:56.8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600 315 4457,'0'-2'44,"0"0"0,0 1 0,0-1 1,0 0-1,0 0 0,0 0 0,0 1 0,0-1 0,1 0 0,-1 0 0,1 1 1,0-1-1,1-3 0,-2 5 168,1-1 1,0 0 0,-1 0-1,1 0 1,-1 0-1,0-1 1,1 1-1,-1 0 1,0 0 0,0 0-1,0 0 1,1 0-1,-1 0 1,0 0-1,0-1 1,-1 1 0,1 0-1,0 0 1,0 0-1,0 0 1,-1 0-1,1 0 1,-1 0 0,1 0-1,-1 0 1,1 0-1,-1 0 1,0 0 0,1 0-1,-1 0 1,0 0-1,0 1 1,1-1-1,-1 0 1,0 0 0,-2 0-1,0-2 281,-1 0-102,1 0 0,-1 0 0,0 0 0,0 0 1,-1 1-1,1 0 0,0 0 0,-1 0 1,-4-1-1,5 2-333,1 2 1,-1-1-1,1 0 0,-1 1 1,1-1-1,-1 1 0,1 0 1,-1 0-1,1 1 0,0-1 1,0 1-1,0 0 0,0-1 1,0 1-1,-4 4 1,-5 3 24,1 1 0,0 0 0,0 1 1,1 0-1,0 1 0,1 0 1,1 1-1,0 0 0,-9 18 1,15-26-61,0 1 0,0-1 0,0 0 0,1 1 0,-1-1 0,1 1 0,1 0 0,-1-1 0,1 1 0,0 0 1,0 0-1,1 7 0,0-10-7,1 1 1,-1-1 0,0 0-1,1 0 1,0 1 0,-1-1-1,1 0 1,0 0-1,1-1 1,-1 1 0,1 0-1,-1-1 1,1 1 0,0-1-1,-1 0 1,1 0-1,0 0 1,1 0 0,-1-1-1,0 1 1,5 0 0,1 1 6,-1-1 0,1-1 1,0 1-1,0-2 0,0 1 1,0-1-1,0 0 0,0-1 1,0 0-1,-1-1 0,1 0 1,0 0-1,-1-1 1,1 0-1,-1 0 0,15-9 1,-8 5 34,-1-1 0,-1-1 0,1-1 1,-1 0-1,-1 0 0,0-1 1,0-1-1,14-19 0,-23 27-16,0 1 0,-1-1 1,0 0-1,0 0 0,0 0 0,0 0 0,-1 0 0,0 0 1,0 0-1,0-1 0,0 1 0,0 0 0,-1-1 0,0 1 1,0 0-1,0-1 0,-1 1 0,0-5 0,-1 3 5,0 0 0,0 1 0,-1-1 0,1 1 0,-1-1 0,-1 1 0,1 0-1,-1 0 1,1 1 0,-1-1 0,-9-7 0,4 4-23,-1 1 0,0 0 0,0 1 0,0 0 0,-1 0 0,0 1 0,0 1 0,0 0 0,-1 0 0,1 1 0,-1 1 0,-21-3 0,25 5-35,0 0 0,0 0 0,0 1-1,0 0 1,0 1 0,0 0-1,0 0 1,1 0 0,-1 1 0,1 0-1,-1 1 1,1 0 0,0 0 0,1 0-1,-1 1 1,1 0 0,0 0-1,0 0 1,0 1 0,1 0 0,0 0-1,0 1 1,1-1 0,-1 1-1,-4 11 1,5-7 0,0 0 0,0 0 0,1 0 0,1 0 0,-1 0 0,2 0 0,0 1 0,0-1 0,1 1 0,1-1 0,0 0 1,0 1-1,1-1 0,0 0 0,1 0 0,1 0 0,6 15 0,-6-17 8,0 0 0,1 0 1,-1-1-1,2 0 0,-1 0 1,1 0-1,1-1 1,-1 0-1,1 0 0,0 0 1,1-1-1,0 0 0,0-1 1,0 0-1,16 8 0,-15-10 10,0-1 0,0 1 0,0-2 0,0 1 0,0-1 0,0-1 0,0 0-1,0 0 1,1-1 0,-1 0 0,0 0 0,0-1 0,0 0 0,-1-1-1,1 0 1,0-1 0,7-4 0,4-1 24,-2-2 1,1 0-1,-2-1 1,1-1-1,-2 0 0,0-1 1,0-1-1,-1-1 0,24-33 1,-34 41-5,0-1 1,0 1-1,-1-1 1,0 1-1,-1-1 1,0 0-1,0 0 1,-1-1 0,0 1-1,1-17 1,-4 18-3,1 1 1,-1-1 0,0 1-1,0 0 1,-1-1-1,0 1 1,-1 0 0,1 0-1,-1 0 1,-1 1 0,1-1-1,-1 1 1,0-1 0,-1 1-1,-6-7 1,0 2-16,-1 1 1,0 0-1,0 0 1,-1 1-1,0 1 0,0 0 1,-1 1-1,0 1 1,-1 0-1,0 0 0,1 2 1,-1 0-1,-1 1 1,1 0-1,-1 1 0,1 1 1,-1 0-1,1 1 1,-1 1-1,1 0 0,-17 4 1,19-3-31,1 0 1,0 1-1,0 1 0,0 0 1,0 0-1,0 1 1,1 1-1,-1 0 0,2 0 1,-1 1-1,1 1 1,0-1-1,0 2 1,1-1-1,0 1 0,1 1 1,0 0-1,0 0 1,1 0-1,0 1 0,1 0 1,1 0-1,-1 1 1,2 0-1,-1 0 0,-2 14 1,5-15 11,1 0 1,0 0 0,0 0-1,1 0 1,1 0-1,-1 0 1,2 0-1,0 0 1,0-1-1,1 1 1,0 0-1,1-1 1,0 0 0,1 0-1,0 0 1,0 0-1,1-1 1,0 0-1,1 0 1,0-1-1,0 0 1,1 0 0,0 0-1,1-1 1,-1 0-1,1-1 1,1 0-1,-1 0 1,1-1-1,0-1 1,0 1 0,0-1-1,1-1 1,-1 0-1,18 2 1,-7-4 21,0-1 1,0-1 0,0-1-1,0-1 1,-1-1 0,1 0-1,-1-2 1,33-13 0,-29 9 7,-1-1 0,-1-1 0,0-1 0,0-1 0,-1-1 0,32-30 1,-48 41-9,0 0 1,-1-1 0,0 0 0,0 0-1,-1-1 1,1 1 0,-1-1 0,0 1 0,0-1-1,-1 0 1,0 0 0,0 0 0,-1 0 0,1-1-1,-1 1 1,0-11 0,-1 8-2,-1 1-1,0 0 1,-1 0 0,0 0 0,0 0-1,0 0 1,-1 0 0,-1 0-1,1 1 1,-1-1 0,-8-9 0,2 2-29,-2 1 1,0 0-1,0 2 0,-1-1 1,-1 1-1,0 1 1,-1 0-1,0 1 1,0 1-1,-1 1 0,-18-8 1,17 11-20,0 0 0,0 1 0,-1 1 0,1 1 0,0 1 0,-1 0 0,0 1 0,1 1 0,-1 0-1,1 1 1,0 1 0,-1 1 0,-22 8 0,30-8 13,-1 0 1,0 0-1,1 1 0,-1 0 0,1 1 0,1 0 0,-1 1 1,1 0-1,0 0 0,1 1 0,0 0 0,0 0 1,0 1-1,1 0 0,1 1 0,0-1 0,0 1 0,0 1 1,2-1-1,-1 1 0,-3 14 0,6-13 4,0 1 0,1-1 0,1 0-1,0 1 1,0-1 0,2 0 0,-1 1 0,2-1 0,-1 0 0,2 0 0,0 0-1,0-1 1,1 1 0,0-1 0,1 0 0,0 0 0,1-1 0,8 10-1,-9-12 21,0 0-1,1-1 0,0 0 1,0 0-1,0 0 1,1-1-1,0 0 0,0-1 1,1 0-1,0 0 0,0-1 1,0 0-1,0 0 0,1-1 1,-1 0-1,1-1 0,0 0 1,-1-1-1,1 0 1,0 0-1,0-1 0,16-2 1,-4-3 19,0-1 0,-1 0 1,0-2-1,-1-1 0,0 0 1,0-1-1,-1-2 0,0 0 1,-1 0-1,0-2 0,-1 0 1,-1-2-1,27-30 0,-40 43-7,-1-1 0,1 0 0,-1 1 0,0-1 0,0 0 0,0-1 0,-1 1 0,0 0 0,1 0 0,-1-1 0,0 1 0,-1 0 0,1-1 0,-1 1 0,0-1 0,0 1 0,-1-1 0,0-6 1,-1 5 1,-1-1 0,1 1 0,-1 0 1,0 0-1,0 0 0,-1 0 1,0 1-1,0-1 0,0 1 0,-1 0 1,-6-5-1,-2-2 1,-1 1 1,0 1-1,-1 0 1,0 2-1,0-1 1,-1 2-1,0 0 1,-30-8-1,31 11-23,-1 1 0,0 1 0,0 0 0,0 1 0,0 1 0,1 0 0,-1 2 0,0-1 0,0 2 0,0 0 0,1 1 0,0 1 0,-23 9 0,28-9-9,0 0 0,1 1 0,-1 0 0,1 1 0,0 0 0,1 0 0,-1 1 0,2 0-1,-1 0 1,1 1 0,0 0 0,1 0 0,0 1 0,0-1 0,1 1 0,1 1 0,0-1 0,0 1 0,-4 21 0,5-17 9,1 0 0,0 0 0,2 1 0,0-1 1,0 1-1,2-1 0,0 0 0,0 1 0,2-1 0,6 19 0,-8-26 11,1-1-1,0 0 1,1 0-1,-1-1 1,1 1-1,0-1 1,1 0-1,0 0 1,0 0-1,0 0 1,1-1-1,-1 0 1,1 0-1,1-1 1,-1 1-1,0-2 1,1 1-1,0 0 1,0-1-1,0-1 0,0 1 1,15 2-1,-6-3 12,1-1 0,0-1 0,-1-1 0,1 0 0,0-1-1,-1-1 1,0 0 0,1-2 0,-1 0 0,25-11 0,-10 2 11,0-2 1,-1 0-1,-1-3 1,31-24-1,-51 36-6,0 0-1,0-1 0,-1 0 1,0-1-1,-1 0 0,0 0 1,0 0-1,-1-1 0,0 0 0,0 0 1,4-15-1,-8 19-1,0-1 1,-1 0-1,0 0 0,0 0 0,0 0 1,-1 0-1,0 0 0,-1 0 1,0 1-1,0-1 0,0 0 1,-1 0-1,0 0 0,0 1 0,0-1 1,-1 1-1,0 0 0,0-1 1,-9-9-1,5 5-9,-1 1-1,-1 0 1,1 1 0,-2 0-1,1 1 1,-1 0 0,-1 0-1,1 1 1,-1 0 0,-1 1-1,1 0 1,-1 1 0,-21-7-1,16 8-20,1 0 1,-1 1-1,0 1 0,0 1 0,0 0 0,0 1 0,0 1 0,0 0 1,-32 8-1,34-5-9,0 0 1,0 1-1,0 1 1,1 1 0,0 0-1,0 0 1,1 1-1,0 1 1,0 1-1,-20 18 1,25-19 8,0 0-1,1 0 1,0 1 0,0 0-1,1 0 1,0 1 0,1 0-1,0 0 1,1 0 0,0 0-1,1 1 1,0-1 0,1 1-1,0 0 1,0 12 0,1-11 1,2 0 1,-1 0-1,1 0 1,1 0-1,1 0 1,0-1-1,0 1 1,1-1-1,1 1 1,0-1-1,0 0 0,14 19 1,-14-23 8,1-1 1,0 0-1,0 0 1,0-1 0,1 0-1,0 0 1,1 0-1,-1-1 1,1 0-1,0-1 1,0 0-1,0 0 1,1 0-1,0-1 1,-1-1-1,1 1 1,0-1-1,0-1 1,10 1 0,8-1 18,-1-2 0,1 0 0,0-2 0,-1-1 0,0-1 1,0-2-1,0 0 0,0-2 0,-1 0 0,-1-2 1,0-1-1,0-1 0,23-17 0,-41 26-3,0 0-1,-1 0 1,0-1-1,0 0 1,0 0 0,-1 0-1,0 0 1,0-1-1,0 0 1,0 0-1,-1 0 1,0 0-1,0 0 1,-1-1 0,0 1-1,0-1 1,2-9-1,-4 8 8,0 0 0,-1 0 0,1 0 0,-1 0 0,-1 1 0,1-1-1,-2 1 1,1-1 0,-1 1 0,0-1 0,0 1 0,-1 0 0,0 1 0,0-1-1,-6-7 1,-3-2-13,-1 0-1,-1 1 0,0 0 1,-1 1-1,-1 1 1,0 0-1,-1 2 0,0 0 1,-1 0-1,0 2 1,0 1-1,-1 0 0,-25-6 1,30 10-33,-1 0 0,0 1 0,0 1 0,0 1 0,-1 0 0,1 1 0,0 0 0,0 2 0,0 0 0,0 0 0,0 2 0,0 0 0,1 1 0,0 0 0,0 1 0,0 1 0,-26 16 0,28-13 2,1 0 1,-1 0 0,2 1-1,-1 1 1,2 0 0,-1 0 0,2 1-1,-1 1 1,2-1 0,0 1-1,1 1 1,0 0 0,1 0-1,-5 18 1,9-22 14,-1 0-1,2 0 0,0 1 1,0-1-1,1 0 1,0 0-1,1 0 0,0 0 1,0 0-1,2 0 1,-1 0-1,1 0 0,1 0 1,0-1-1,1 0 1,0 0-1,0 0 0,1 0 1,0-1-1,1 0 0,9 10 1,-8-10 15,1 0 0,0-1 0,1 0 0,-1-1 0,2 0 0,-1-1 0,1 0 0,0 0 1,0-1-1,0 0 0,1-1 0,0-1 0,0 0 0,0 0 0,0-1 0,0-1 0,0 0 0,1 0 0,-1-2 0,0 1 0,24-6 0,-15 2 11,-1-2-1,0 0 0,0-1 0,-1-1 1,0-1-1,0-1 0,-1 0 0,-1-2 1,1 0-1,-2 0 0,0-2 0,18-19 1,-25 24-5,-1-1 1,0-1 0,0 0-1,-1 0 1,-1 0 0,0-1-1,0 0 1,-1 0 0,-1-1-1,0 1 1,-1-1 0,0 0-1,-1 0 1,0 0 0,-1 0-1,-1-1 1,0 1 0,0 0-1,-2 0 1,1 0 0,-2 0-1,0 0 1,0 0 0,-1 1-1,-6-13 1,4 11-16,-1 0 0,0 1-1,-1-1 1,0 2 0,-1-1 0,-1 1 0,0 1-1,0 0 1,-1 0 0,-1 1 0,1 0-1,-2 1 1,1 1 0,-1 0 0,-1 0 0,1 1-1,-1 1 1,0 0 0,-1 1 0,1 1 0,-25-4-1,17 6-20,-1 0-1,1 2 0,0 1 1,-1 1-1,1 1 0,0 1 1,0 0-1,0 2 0,-37 15 1,41-14-5,1 1 0,-1 1 0,2 0 0,-1 1 1,1 1-1,1 1 0,0 0 0,1 1 1,0 1-1,1 0 0,-19 26 0,26-31 19,1 1 1,0-1-1,0 1 0,1 1 0,0-1 0,1 1 1,0-1-1,0 1 0,1 0 0,1 0 0,0 0 1,0 0-1,1 0 0,1 0 0,0 0 0,0 0 1,1 0-1,1 0 0,0 0 0,0-1 0,1 1 1,0-1-1,1 0 0,0 0 0,0 0 0,1-1 1,13 16-1,-5-8 17,0-2-1,1 1 1,1-2 0,0 0 0,1 0 0,0-2 0,1 0-1,1-1 1,0-1 0,0-1 0,1-1 0,0 0 0,33 7 0,-25-10 12,0-2 0,-1-1 1,1-1-1,0-1 1,0-2-1,0 0 1,40-10-1,-15-2 23,0-1 0,91-42-1,-130 52-29,-1-2-1,0 0 1,0-1-1,-1 0 0,0-1 1,0 0-1,-1-1 1,0 0-1,17-21 1,-22 22 6,-1 1 1,0-1 0,0 0 0,-1 0 0,0-1 0,-1 1 0,0-1 0,0 0 0,-1 0 0,0 0 0,-1 0 0,0 0 0,-1 0 0,0 0 0,-2-14 0,0 7-15,-1 0 0,-1 1 0,-1-1 0,0 1 0,-1 0 0,-1 0 0,0 1 0,-1 0 0,-1 0 0,0 0 0,-1 2 0,0-1 0,-1 1 0,-1 0 0,0 1 0,-1 1 0,0 0 0,-1 1 0,0 0 0,0 1 0,-28-13 0,28 16-33,-1 0-1,0 0 1,-1 1 0,1 1-1,-1 1 1,0 0 0,0 1-1,0 1 1,0 0 0,0 1-1,0 1 1,0 0 0,0 1-1,0 1 1,0 1-1,1 0 1,-1 1 0,1 0-1,0 1 1,1 1 0,-1 1-1,1 0 1,-14 11 0,19-12 14,1-1 1,0 1 0,0 0-1,1 0 1,-1 1-1,2 0 1,-1 0 0,1 1-1,1 0 1,0 0 0,0 0-1,0 1 1,1-1-1,1 1 1,0 0 0,0 1-1,1-1 1,0 0 0,0 0-1,2 1 1,-1-1 0,1 1-1,1-1 1,0 1-1,0-1 1,1 1 0,0-1-1,1 0 1,0 0 0,1 0-1,0-1 1,6 11 0,-4-8 18,1 0 0,0-1 0,1 0 0,0 0 0,1-1 0,0 0 0,0 0 0,1-1 0,0-1 0,1 1 0,0-2 0,1 0 0,-1 0 0,1-1 0,0 0 0,1-1 0,-1 0 0,1-1 0,0-1 0,19 3 1,-16-4 9,0-1 0,-1 0 1,1-1-1,-1-1 0,1 0 1,-1-1-1,1-1 0,-1-1 1,0 0-1,0 0 0,0-2 1,-1 0-1,0-1 1,0 0-1,-1-1 0,1 0 1,15-15-1,-23 18-1,0 0 0,0-1 0,-1 0 1,0 0-1,0 0 0,0 0 0,-1-1 0,0 0 1,-1 0-1,1 0 0,-1-1 0,-1 1 0,1-1 0,-1 1 1,-1-1-1,1 0 0,-1 0 0,0 1 0,-1-1 1,0 0-1,-1 0 0,1 0 0,-1 0 0,-1 0 0,1 0 1,-2 1-1,1-1 0,-4-7 0,0 2-5,0 1 0,0-1 1,-1 1-1,-1 1 0,0-1 0,-1 2 0,0-1 0,0 1 1,-1 0-1,-1 1 0,0 0 0,0 1 0,0 0 0,-1 1 1,-16-8-1,10 9-29,1 0 1,-1 1-1,-1 0 1,1 2 0,-1 0-1,1 1 1,-1 1-1,0 1 1,1 0-1,-1 2 1,1 0 0,-23 5-1,21-2-4,1 0 0,0 1 0,0 1 0,0 1 0,1 1 0,0 0 0,1 1 0,0 1 0,1 1 0,0 0 0,-18 19 0,27-23 9,0 0 1,1 1 0,0 0-1,1 0 1,0 0 0,0 1 0,1 0-1,0 0 1,1 0 0,0 0-1,1 1 1,0-1 0,0 1-1,1-1 1,1 1 0,0 0 0,0-1-1,1 1 1,0 0 0,1-1-1,0 1 1,1-1 0,0 0 0,0 0-1,1 0 1,1 0 0,7 13-1,-7-14 20,1 0 1,-1 0-1,1 0 0,1 0 0,0-1 0,0 0 0,0 0 0,1-1 0,0 0 0,1-1 0,-1 1 1,1-1-1,0-1 0,1 0 0,0 0 0,-1-1 0,1-1 0,1 1 0,-1-1 0,0-1 1,1 0-1,-1-1 0,1 0 0,0 0 0,-1-1 0,1 0 0,13-3 0,-1-3 17,0 0-1,-1-2 1,0-1 0,0 0-1,-1-2 1,-1 0 0,34-25-1,-40 26-3,-1 0 0,0-2-1,0 1 1,-1-2 0,-1 0-1,0 0 1,0-1 0,-2 0 0,0-1-1,0 0 1,7-20 0,-14 29-9,1 0 1,-2 0 0,1 0 0,-1 0-1,0-1 1,0 1 0,0 0 0,-1-1-1,0 1 1,-1-1 0,1 1 0,-1 0-1,0-1 1,-1 1 0,0 0 0,0 0-1,0 0 1,0 0 0,-1 0 0,0 0-1,-1 1 1,1 0 0,-1-1 0,0 1-1,0 0 1,0 1 0,-1-1 0,0 1-1,-10-8 1,6 7-17,0 0-1,0 0 0,-1 1 1,1 0-1,-1 1 1,0 0-1,0 0 1,0 1-1,0 0 0,0 1 1,-1 0-1,1 1 1,0 0-1,-1 0 0,1 1 1,0 1-1,0-1 1,-11 5-1,5-1-12,1 1-1,0 1 1,0 0-1,1 1 1,-19 14-1,29-20 17,0 1 0,0 0-1,0 0 1,0 1 0,1-1-1,-1 1 1,1 0-1,0 0 1,0 0 0,0 0-1,0 0 1,1 1 0,0-1-1,0 1 1,0 0 0,0 0-1,1-1 1,0 1-1,0 0 1,0 0 0,0 8-1,1-11 6,1 1-1,-1 0 1,1 0-1,-1-1 1,1 1-1,0-1 0,0 1 1,0 0-1,1-1 1,-1 0-1,0 1 1,1-1-1,0 0 0,-1 0 1,1 1-1,0-2 1,0 1-1,0 0 1,4 2-1,-2-1 6,1-1 0,-1-1 0,0 1 0,0-1 0,1 1 0,-1-1 0,1-1 0,0 1 0,-1 0 0,10-1-1,-3-1 13,0 0-1,0-1 0,0 0 0,0-1 1,0 0-1,0 0 0,-1-1 0,20-11 1,-20 9-1,-1-1 0,0-1 1,-1 1-1,1-1 0,-1-1 0,-1 1 1,9-14-1,-15 21-13,1-1-1,-1 1 1,0-1-1,0 0 1,0 1-1,0-1 1,0 0 0,0 0-1,-1 1 1,1-1-1,-1 0 1,1 0 0,-1 0-1,0 0 1,1 0-1,-1 0 1,0 0-1,0 0 1,0 0 0,-1 0-1,1 0 1,0 0-1,-1 0 1,0 1 0,1-1-1,-1 0 1,0 0-1,0 0 1,0 1 0,0-1-1,0 0 1,0 1-1,0-1 1,-1 1-1,1-1 1,0 1 0,-1 0-1,1-1 1,-1 1-1,0 0 1,1 0 0,-1 0-1,0 0 1,0 1-1,0-1 1,1 0-1,-1 1 1,0-1 0,0 1-1,-3 0 1,-5-2-7,-1 1 1,0 0-1,0 1 1,0 0-1,0 1 0,0 0 1,0 1-1,1 0 1,-1 0-1,1 1 1,-1 1-1,1 0 0,0 0 1,0 1-1,1 0 1,0 1-1,0 0 1,0 1-1,0-1 0,1 2 1,0-1-1,-8 11 1,15-17 0,0 0 0,1-1 1,-1 1-1,0 0 0,1 0 0,-1 0 1,0 0-1,1 0 0,0 0 0,-1 0 1,1 0-1,-1 0 0,1 0 0,0 0 1,0 0-1,-1 0 0,1 0 0,0 0 1,0 0-1,0 0 0,0 0 0,1 0 1,-1 0-1,0 0 0,0 0 1,0 0-1,1 0 0,-1 0 0,1 0 1,-1 0-1,1 0 0,-1 0 0,1 0 1,-1 0-1,1 0 0,0-1 0,0 1 1,-1 0-1,1 0 0,0-1 0,0 1 1,0-1-1,0 1 0,0-1 0,-1 1 1,1-1-1,2 1 0,1 1 4,0-1 0,0 0 0,0 0 1,0 0-1,1-1 0,-1 1 0,0-1 0,0 0 0,1-1 0,-1 1 0,5-1 0,1-2 9,1 0 0,-1-1-1,0 0 1,0 0 0,-1-1-1,1 0 1,-1-1 0,0 0 0,-1-1-1,1 1 1,-1-2 0,-1 1-1,1-1 1,9-13 0,-14 16-1,0 1-1,-1-1 1,1 0 0,-1 0 0,0 0 0,0 0-1,0 0 1,-1-1 0,0 1 0,0 0 0,0-1 0,-1 1-1,0-1 1,0 1 0,0 0 0,-1-1 0,1 1-1,-1-1 1,-1 1 0,1 0 0,-1 0 0,0 0-1,0-1 1,0 2 0,-1-1 0,1 0 0,-1 0 0,0 1-1,-1 0 1,-3-5 0,0 3-13,1-1 0,-1 1 0,-1 1 1,1-1-1,-1 1 0,1 1 0,-1-1 0,-1 1 0,1 1 0,-1-1 1,1 1-1,-1 1 0,0 0 0,0 0 0,0 1 0,0 0 0,0 0 1,0 1-1,-1 0 0,1 1 0,0 0 0,0 0 0,0 1 1,0 0-1,-9 4 0,5-2-13,1 1 0,0 0 0,0 0 0,0 1 0,1 1 0,0 0 0,0 0 0,1 1 0,0 0 0,0 1 0,1 0 0,0 1 0,1 0 0,0 0 0,0 1 0,1 0 0,-7 15 1,12-20 12,-1 0 1,1 0-1,1 0 1,-1 0-1,1 1 1,0-1-1,1 1 1,-1-1 0,1 1-1,1-1 1,-1 1-1,1-1 1,0 1-1,1-1 1,-1 0 0,1 0-1,0 1 1,1-1-1,0-1 1,0 1-1,0 0 1,0-1-1,1 1 1,0-1 0,0 0-1,1 0 1,-1-1-1,1 1 1,0-1-1,0 0 1,7 4 0,1 0 14,0 1 0,1-2 0,0 0 0,1 0 0,-1-1 0,1-1 0,1-1 0,-1 0 0,0-1 0,1 0 0,30 0 0,-27-4 7,-1 0-1,0-2 1,1 0 0,-1-1-1,0-1 1,-1 0 0,1-2-1,-1 0 1,0-1-1,-1 0 1,0-2 0,0 0-1,23-20 1,-36 28-10,-1 0 0,0 0 0,1-1 0,-1 1 0,0-1 0,-1 1 0,1-1 0,0 0 0,-1 0 0,0 0 0,1 0 1,-1 0-1,0 0 0,-1 0 0,1 0 0,0-1 0,-1 1 0,0 0 0,0-4 0,-1 1 4,1 1 0,-2-1 0,1 0 0,-1 1 0,0-1 0,0 1 1,0 0-1,-1 0 0,0 0 0,-3-5 0,-5-5 3,-1 1 0,0 0 0,0 1 0,-2 0 1,-27-20-1,27 24-30,0 0 0,0 1 0,-1 1 0,0 0 0,0 1 0,-1 1 0,0 0 0,0 1 0,0 0 0,0 2 0,0 0 0,-1 1 0,1 0 0,-30 3 0,34 0-4,0 0-1,0 1 1,0 0 0,0 1-1,1 0 1,-1 1 0,1 0-1,0 1 1,1 0 0,-1 1-1,1 0 1,1 1 0,-1 0-1,1 0 1,1 1 0,-1 0-1,2 0 1,-1 1 0,1 0-1,-8 16 1,11-17 9,0 1-1,1 0 1,0 0 0,0 0 0,1 1-1,0-1 1,1 0 0,0 1 0,1-1 0,0 1-1,1-1 1,0 1 0,1-1 0,0 0-1,0 0 1,1 1 0,0-2 0,1 1-1,0 0 1,1-1 0,0 0 0,11 15-1,-10-14 14,0-2-1,1 1 1,0-1 0,0 0-1,1 0 1,0-1-1,0 0 1,1-1-1,0 1 1,0-2-1,0 1 1,1-1-1,0-1 1,0 0-1,0 0 1,1-1-1,-1 0 1,1-1-1,0 0 1,-1-1-1,1 0 1,11-1 0,-2-3 10,-1-1 1,0 0 0,0-1 0,0-2 0,-1 0 0,0-1 0,34-20 0,-3-2 27,62-53 1,-103 77-31,0-1 0,0 0 0,-1 0 0,0 0 0,-1-1 0,1 0 0,-2 0 0,1-1 0,-1 0 0,0 0 0,3-10-1,-6 13 0,-1 0 0,1 0 0,-2 0 0,1 0 0,0-1 0,-1 1 0,0 0 0,-1 0 0,0-1 0,0 1 0,0 0 0,0 0 0,-1 0 0,0 0 0,0 0 0,-1 1 0,0-1 0,0 1 0,-4-6 0,-4-5-13,-1 1 1,0 1-1,-1 0 0,-1 1 1,0 0-1,-1 2 1,-1-1-1,1 2 0,-2 0 1,1 1-1,-1 0 0,-1 1 1,0 1-1,-18-4 0,23 7-20,0 1 0,0 1 0,0 0-1,-1 1 1,1 0 0,-1 1-1,1 1 1,0 0 0,-18 4-1,22-3 1,1 1 0,-1 0 0,0 0 0,1 1 0,-1 0 0,1 0 0,0 1 0,1 1 0,-1-1 0,1 1 0,0 0-1,0 1 1,1-1 0,-8 11 0,9-9 8,0 0 0,0 0 0,1 1 0,0 0-1,1 0 1,0 0 0,0 0 0,1 0 0,0 1 0,1-1 0,-1 1-1,2-1 1,0 1 0,0-1 0,1 1 0,0-1 0,0 1 0,1-1-1,0 0 1,1 1 0,0-1 0,0 0 0,10 16 0,-8-16 18,0 1-1,0-1 1,1-1 0,0 1 0,1-1 0,0 0 0,0-1 0,1 1 0,0-2 0,0 1-1,1-1 1,0 0 0,0-1 0,0 0 0,0 0 0,1-1 0,0 0 0,0-1 0,0 0-1,0-1 1,17 3 0,-4-6 15,0 0 0,0-2-1,0 0 1,0-2 0,0 0-1,-1-1 1,0-2 0,0 0-1,-1-1 1,0-2 0,0 0-1,-1-1 1,-1-1 0,0 0-1,32-32 1,-46 41-11,-1 0 1,0-1-1,0 1 1,-1-1-1,1 0 1,-1 0-1,0 0 0,0-1 1,-1 1-1,0-1 1,0 0-1,0 0 1,0 1-1,-1-1 0,0 0 1,0 0-1,-1 0 1,0 0-1,0-1 1,0 1-1,-1 0 0,0 0 1,0 0-1,0 1 1,-1-1-1,0 0 1,0 0-1,0 1 0,-1-1 1,0 1-1,0 0 1,0 0-1,-1 0 1,-3-5-1,-3-1-20,0 0 0,0 1 0,-1 0 0,-1 1 0,1 0 0,-1 1 0,-1 1 0,1-1 0,-1 2 0,-1 0 0,1 0 0,-1 2 0,-16-5 0,12 6-19,0 0 0,-1 1 0,1 1 0,-1 1 0,1 1 0,-1 0 0,1 1 0,-1 1 0,1 1 0,0 1 0,1 0 0,-1 1 0,-21 11 0,28-11 14,1-1 0,0 2 0,1-1 1,0 1-1,0 1 0,0-1 1,1 2-1,0-1 0,0 1 1,1 0-1,0 1 0,1-1 0,0 1 1,1 1-1,0-1 0,0 1 1,1 0-1,1 0 0,-1 0 1,2 0-1,0 1 0,-1 13 0,2-12 18,1 0 0,1 0-1,0 0 1,1 0-1,0 0 1,1 0-1,0 0 1,1-1-1,1 0 1,0 1 0,0-2-1,1 1 1,1-1-1,13 19 1,-16-25 7,1 1 1,0 0 0,0-1-1,1 0 1,0 0-1,-1-1 1,2 0 0,-1 0-1,0 0 1,1-1-1,-1 0 1,1 0 0,0 0-1,0-1 1,1 0 0,-1-1-1,0 1 1,0-1-1,1-1 1,-1 1 0,1-1-1,-1-1 1,0 1-1,1-1 1,-1-1 0,14-4-1,0-1 21,-1-1-1,0-1 1,-1-1 0,36-24-1,-43 25-11,0 0 0,-1-1-1,0 0 1,-1 0-1,0-1 1,-1 0 0,0-1-1,10-17 1,-17 25-8,0-1 0,-1 1 0,1 0 1,-1-1-1,0 0 0,0 1 0,-1-1 0,1 0 0,-1 1 1,0-1-1,0 0 0,0 1 0,-1-1 0,0 0 1,0 1-1,0-1 0,-1 1 0,1-1 0,-1 1 0,0-1 1,0 1-1,0 0 0,-1 0 0,0 0 0,0 1 0,0-1 1,0 1-1,0-1 0,-6-3 0,-3-4-9,0 1 0,-1 0 0,-1 1 0,0 1-1,0 0 1,0 1 0,-24-9 0,16 10-22,0 1 1,0 0-1,0 2 1,-1 1-1,0 0 0,1 2 1,-1 0-1,1 2 1,-1 0-1,1 2 1,0 0-1,0 2 0,0 0 1,1 2-1,0 0 1,0 1-1,1 1 0,0 1 1,1 1-1,0 0 1,1 2-1,-22 20 1,34-29 10,1 0 0,1 1 0,-1-1 0,1 1 0,0 0 0,0 0 0,1 0 1,0 0-1,0 1 0,0-1 0,1 1 0,0 0 0,0 0 0,0 0 0,1 0 1,1 0-1,-1 0 0,1 0 0,1 14 0,1-11 5,1-1 0,-1 0 0,2 0 0,-1 0 0,2 0 0,-1-1 0,1 1 0,0-1 0,0 0 0,1-1 0,0 1 0,1-1 0,0-1 0,9 9 0,-3-4 11,0-1 0,0-1-1,1 0 1,1 0-1,-1-1 1,1-1-1,1-1 1,-1 0 0,1-1-1,0 0 1,26 3-1,-28-7 9,-1 0 0,1-1 1,-1-1-1,1 0 0,-1 0 0,1-2 0,-1 1 0,0-2 0,0 0 1,0 0-1,-1-2 0,0 1 0,1-1 0,18-14 0,-15 10 10,0-2-1,-1 0 1,0 0-1,-1-2 1,15-17-1,-25 27-12,-1 0-1,0 0 1,-1 0 0,1-1-1,-1 1 1,0-1 0,0 1-1,0-1 1,-1 0-1,0 1 1,0-1 0,0 0-1,0 0 1,-1 0 0,1 0-1,-1 0 1,-1 0 0,1 0-1,-1 0 1,0 0-1,0 0 1,0 0 0,-1 1-1,1-1 1,-5-7 0,-1 0-20,0 0 1,-1 1-1,0 0 1,-1 1-1,0 0 0,0 0 1,-1 0-1,-1 2 1,0-1-1,0 1 1,0 1-1,-1 0 1,0 1-1,-18-8 1,23 12-8,1-1 1,0 1-1,-1 1 1,0-1-1,0 1 1,1 0 0,-1 1-1,0-1 1,0 1-1,0 1 1,1-1-1,-1 1 1,0 1-1,0-1 1,1 1 0,-1 0-1,1 0 1,0 1-1,-1 0 1,1 0-1,0 1 1,1-1-1,-1 1 1,1 0 0,0 1-1,0-1 1,0 1-1,0 0 1,1 1-1,-5 6 1,3-2 7,1-1 0,0 1-1,1 0 1,0 0 0,1 0 0,0 0 0,1 1 0,0-1 0,0 1 0,1-1 0,0 1-1,1 0 1,1-1 0,-1 1 0,2 0 0,-1-1 0,1 1 0,1-1 0,0 1 0,1-1-1,0 0 1,0-1 0,1 1 0,0-1 0,10 14 0,-9-14 16,0 0 1,1-1 0,-1 0-1,2 0 1,-1-1-1,1 1 1,0-2 0,0 1-1,1-1 1,0-1-1,0 1 1,0-1 0,1-1-1,-1 0 1,1 0 0,0-1-1,1-1 1,-1 1-1,0-1 1,1-1 0,-1 0-1,1-1 1,-1 0-1,1 0 1,-1-1 0,12-2-1,-10-1 7,0 0 1,0-1-1,0 0 0,-1 0 1,1-1-1,-1-1 0,0 0 0,-1-1 1,0 0-1,0 0 0,-1-1 0,0 0 1,0-1-1,-1 0 0,0 0 0,-1 0 1,7-15-1,-10 17-6,0 0 0,0-1 0,-1 1-1,-1-1 1,1 1 0,-1-1 0,-1 0 0,0 0 0,0 1 0,-1-1 0,0 0-1,0 0 1,-1 0 0,0 0 0,0 0 0,-1 0 0,-1 1 0,1-1-1,-1 1 1,-1 0 0,1 0 0,-2 0 0,1 0 0,-1 0 0,-8-9 0,3 6-37,0 1 0,0 1 1,-1 0-1,0 0 1,0 1-1,-1 1 1,0 0-1,-1 0 0,0 2 1,0-1-1,0 1 1,0 1-1,-1 1 0,1 0 1,-1 0-1,0 1 1,0 1-1,-19 1 0,24 0 6,-1 0-1,0 1 1,1 0-1,-1 1 1,1 0-1,-1 1 1,1-1-1,0 2 1,0-1-1,0 2 1,0-1-1,1 1 1,0 0-1,0 1 1,0-1-1,1 2 1,0-1-1,0 1 0,0 0 1,1 1-1,0-1 1,0 1-1,1 0 1,0 1-1,1-1 1,0 1-1,-4 11 1,6-15-85,0 0 0,1 0 0,0 1 0,0-1 0,0 0 0,0 0 0,1 1 0,0-1 0,0 0-1,1 1 1,-1-1 0,1 0 0,0 0 0,0 0 0,1 0 0,0 0 0,0 0 0,0 0 0,0 0 0,1 0 0,0-1 0,0 1 0,0-1 0,0 0 0,1 0 0,0 0 0,-1-1 0,1 1 0,1-1 0,-1 0 0,0 0 0,1 0 0,0-1 0,-1 1 0,8 1 0,42 2-904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7:51.8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3513,'13'3'595,"0"1"1,-1 1 0,0 0-1,0 1 1,0 0 0,0 0-1,15 13 1,71 67 368,-28-23-401,-26-25 132,-1 3 0,-2 1 0,-2 3 0,37 52 0,112 209-491,-78-126-129,26 50 20,27 78 73,128 254 164,-271-515-303,-2 2 0,-1 0 0,12 69 0,15 157 397,-32-187-67,-9-61-317,-1 0 0,-2 0 0,-1 0 0,-1 0 0,-1-1 0,-8 33 0,-52 152 615,60-202-593,-12 24 135,0 0 0,-3 0 1,0-2-1,-2 0 0,-26 29 0,-35 57-174,68-95-49,-2 0-1,0-2 1,-1 0-1,-1 0 0,0-2 1,-2 0-1,0-1 0,-1-1 1,-1-1-1,-33 19 1,20-13-213,11-6 234,0-2-1,-1 0 1,-26 9-1,44-19-125,0-1 0,-1 0 0,1-1 0,0 1 1,-1-1-1,0 0 0,1-1 0,-1 0 0,1 0 0,-1 0 1,0-1-1,1 0 0,-1 0 0,1-1 0,0 1 0,-1-1 1,-9-5-1,11 3 99,1 1 1,-1-1 0,1-1-1,0 1 1,0 0-1,0-1 1,0 0 0,1 0-1,0 0 1,0 0-1,0-1 1,1 1 0,0-1-1,-3-9 1,-2-12 85,-7-45 1,14 60-4,1-1 0,0 1 1,1-1-1,1 1 0,0 0 0,1 0 1,0 0-1,0 1 0,2 0 1,6-13-1,2-6 205,41-77 629,4-10-665,-50 96-184,4-12 149,28-51 0,-35 75-123,0 0 1,0 0-1,1 1 0,0-1 1,0 2-1,1-1 0,0 1 1,0 0-1,18-11 0,151-99 433,-70 43-24,-89 63-375,0 1-1,1 2 1,1-1 0,-1 2 0,1 1 0,0 0 0,23-2-1,146-12 142,-170 19-236,0 0 52,2 0 0,-1 2 0,-1 1 0,1 1 0,0 0 0,0 1 0,-1 1 0,0 1 0,0 1 0,-1 1 0,19 9-1,-24-9-20,0 0-1,-1 0 0,0 1 1,0 1-1,-1 0 0,0 0 1,-1 1-1,0 1 0,-1 0 1,0 0-1,0 0 0,-2 1 0,0 1 1,0-1-1,5 18 0,0 9-28,-3 1 0,-1 0-1,-2 0 1,-1 1 0,-3 0-1,-1 0 1,-2-1 0,-2 1-1,-9 44 1,1-16-18,-2 0 1,-4-1-1,-3-1 1,-38 89-1,-139 290-29,134-316-66,28-61-25,-27 77 0,42-86-138,2 2-1,-15 108 1,29-139 186,1 0-1,1 0 1,3 0-1,0 1 1,2-1-1,1 0 1,12 43 0,-9-53-82,0 0 0,2-1 0,0 0 0,2-1 0,0 0 0,1-1 0,18 22 0,-24-34-340,0 0 0,0 0 0,0-1 0,1 0 0,0 0 0,0 0 0,1-1 0,0-1 0,0 1 0,0-1 1,0 0-1,0-1 0,1 0 0,0 0 0,0-1 0,-1 0 0,1-1 0,0 1 0,1-2 0,14 0 0,16-6-873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7:56.28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102 1 2569,'-21'17'9575,"0"2"-6013,-12 10-2100,31-27-1427,0-1 0,1 1 0,-1-1 1,0 1-1,1 0 0,-1 0 0,1 0 1,-1 0-1,1 0 0,0 0 0,0 0 1,0 0-1,0 0 0,0 0 0,1 1 1,-1-1-1,1 0 0,-1 1 0,1-1 1,0 0-1,0 1 0,0-1 0,0 0 1,0 1-1,1-1 0,-1 0 0,1 1 1,-1-1-1,3 4 0,-2-4-27,0 0-1,0-1 1,0 1-1,0 0 0,1-1 1,-1 1-1,1-1 1,-1 0-1,1 1 1,-1-1-1,1 0 1,0 0-1,-1 0 0,1 0 1,0-1-1,0 1 1,0 0-1,0-1 1,0 1-1,0-1 1,0 1-1,0-1 0,0 0 1,0 0-1,0 0 1,0 0-1,0-1 1,0 1-1,0 0 1,0-1-1,0 1 1,-1-1-1,1 0 0,0 0 1,2-1-1,3-1 46,0-1-1,0 0 1,0 0-1,-1-1 1,1 0-1,-1 0 1,-1-1 0,7-7-1,-11 12-40,1 0 1,-1 0-1,0-1 0,0 1 1,0 0-1,-1-1 0,1 1 1,0-1-1,0 1 0,-1-1 1,1 1-1,-1-1 0,0 1 1,1-1-1,-1 0 0,0 1 1,0-1-1,0 0 0,0 1 1,0-1-1,0 0 0,0 1 1,-1-1-1,1 1 0,-1-1 1,1 1-1,-1-1 0,1 0 1,-1 1-1,0 0 0,0-1 1,0 1-1,0-1 0,0 1 1,0 0-1,0 0 0,0 0 1,0 0-1,-1 0 0,1 0 1,0 0-1,-1 0 0,1 0 1,-1 0-1,1 1 0,-4-2 1,2 1-7,0-1 1,0 1 0,0 0 0,0 0-1,0 0 1,-1 0 0,1 0 0,0 1 0,-1-1-1,1 1 1,0 0 0,-1 0 0,1 1 0,0-1-1,-1 0 1,1 1 0,0 0 0,0 0-1,-1 0 1,1 0 0,0 1 0,0-1 0,0 1-1,0 0 1,1-1 0,-1 1 0,0 1 0,1-1-1,-1 0 1,1 1 0,0-1 0,0 1-1,0 0 1,0-1 0,-2 4 0,2-2-11,0 0 1,1 0-1,-1 0 1,1 0-1,-1 0 1,1 0-1,0 0 1,1 0-1,-1 0 1,1 0-1,0 1 1,0-1-1,0 0 1,0 0 0,1 0-1,0 1 1,-1-1-1,2 0 1,-1 0-1,0 0 1,1 0-1,0 0 1,0-1-1,0 1 1,0 0-1,1-1 1,4 6-1,-2-6-1,-1 0 0,0 0-1,1 0 1,-1-1 0,1 1-1,0-1 1,0-1 0,0 1-1,0-1 1,0 1 0,0-2-1,0 1 1,0 0 0,1-1-1,8-1 1,-11 2 11,-1-1 0,1-1 0,-1 1-1,1 0 1,-1-1 0,1 1 0,-1-1 0,0 1 0,1-1 0,-1 0 0,0 0 0,0 0-1,0-1 1,0 1 0,0 0 0,0-1 0,0 1 0,0-1 0,0 0 0,0 0 0,-1 1-1,1-1 1,-1 0 0,0-1 0,1 1 0,-1 0 0,0 0 0,0 0 0,0-1 0,-1 1-1,1 0 1,0-1 0,-1 1 0,0-1 0,1-2 0,-2 1 4,0 0 1,0 0-1,-1 0 0,1 1 1,-1-1-1,1 0 0,-1 1 1,-1-1-1,1 1 0,0-1 0,-1 1 1,1 0-1,-1 0 0,0 0 1,0 1-1,0-1 0,-1 1 1,1 0-1,-1-1 0,1 1 1,-1 1-1,0-1 0,1 1 1,-1-1-1,0 1 0,0 0 1,0 0-1,0 1 0,0-1 1,0 1-1,0 0 0,0 0 1,0 0-1,-8 2 0,10-1-14,1-1-1,0 1 0,-1 0 1,1 0-1,0 0 1,-1 0-1,1 0 0,0 0 1,0 0-1,0 1 0,0-1 1,0 0-1,0 1 1,0-1-1,0 0 0,1 1 1,-1-1-1,0 1 0,1 0 1,0-1-1,-1 1 1,1-1-1,0 1 0,-1 0 1,1-1-1,0 1 0,0-1 1,1 1-1,-1 0 1,0-1-1,0 1 0,1-1 1,-1 1-1,1 0 1,0 1-1,2 4-25,-1 1 0,1-1 0,0 0 1,1 1-1,7 10 0,-7-13 14,0-1 0,0 0-1,0 0 1,1 0 0,-1 0 0,1 0 0,0-1 0,0 0 0,6 3 0,-8-5 18,0 1 0,0-1 0,0 0 0,0 0 0,0 0 0,0 0 0,1-1 0,-1 1 0,0-1 0,0 0 0,1 0 0,-1 0 0,0 0 0,0-1 0,1 1 0,-1-1 0,0 0 0,5-2 0,-7 0-11,0 0 0,0-1 0,0 0-1,0 1 1,-1-1 0,1 0 0,-1 1-1,0-1 1,0 0 0,0 1 0,0-1 0,-2-4-1,2 2 9,0 2-8,-1 0 1,1 1-1,-1-1 0,1 1 1,-1-1-1,0 1 0,0 0 1,-1-1-1,1 1 0,-1 0 1,-2-5-1,3 7-193,0 0-1,-1 0 1,1-1 0,0 1-1,0 0 1,0 0-1,-1 1 1,1-1 0,-1 0-1,1 0 1,0 1-1,-1-1 1,1 0 0,-1 1-1,0 0 1,1-1-1,-1 1 1,1 0 0,-1 0-1,0 0 1,1 0-1,-1 0 1,1 0 0,-1 0-1,1 1 1,-1-1-1,0 1 1,-1 0 0,-9 4-1581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8:20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3886 320 2977,'-1'-6'298,"0"1"1,0 0-1,0 0 1,-1 0-1,0 0 1,0 1-1,0-1 1,0 0-1,-1 1 1,0-1-1,0 1 1,0 0-1,0 0 1,-1 0-1,0 0 1,0 1-1,0 0 1,0 0-1,0 0 1,0 0-1,-9-4 1,-11-5 399,0 0 0,-46-14 0,64 24-711,-32-9 340,0 2 0,-66-8 0,72 14 119,1-2 0,-1-1 0,1-1 1,1-2-1,-31-12 0,24 5-295,-1 2-1,0 1 1,-1 2 0,0 2-1,-1 1 1,0 3-1,0 1 1,-1 1-1,1 3 1,-52 5 0,-119 7 170,111-9-74,0 4 0,-194 40 1,172-17 155,-113 33-63,203-52-329,2 1 0,0 2 0,0 1 0,2 1 0,-36 26 0,37-19 23,2 2-1,1 0 1,0 2-1,2 0 1,1 2-1,-21 38 1,26-42-6,-13 13-10,23-31-13,1 0-1,-1 0 0,1 0 0,1 0 1,-1 1-1,1 0 0,1 0 1,-5 13-1,3-6 0,0 0-1,-2-1 1,1 0-1,-16 22 1,16-27-2,0 1 1,0-1 0,1 1-1,1 0 1,-1 0 0,2 1-1,-1-1 1,1 1 0,1 0-1,0 0 1,-1 13-1,1 20 26,1-33-27,0-1-1,1 1 1,0-1 0,3 18-1,-2-24 1,0 1-1,0-1 1,1 1-1,0-1 1,0 0-1,0 0 1,0 0-1,1 0 1,0-1-1,-1 1 1,1-1 0,1 1-1,-1-1 1,6 4-1,-1-1 14,0 1 1,0-1-1,-1 2 1,0-1-1,0 1 0,-1 0 1,0 0-1,7 11 0,-10-16 10,0 0 0,1 1 0,-1-2 0,1 1-1,0 0 1,0-1 0,0 0 0,0 0 0,0 0-1,1 0 1,-1-1 0,1 1 0,6 0 0,19 8 177,-15-5-187,0 0-1,1-2 0,-1 0 1,1 0-1,16-1 0,28-3-5,-48 0 0,0 0 0,0 1 0,1 1 0,-1 0 0,15 3 0,4 2 1,-1-1-1,33 0 1,-38-4-6,0 2 0,0 0 0,0 1-1,30 11 1,-48-13-3,0 0 0,-1 1 0,1 0 1,-1 1-1,0-1 0,0 1 0,0 0 0,0 1 0,-1-1 0,0 1 0,0 0 0,0 1 0,-1-1 0,1 1 0,-1 0 0,0 0 0,-1 0 0,0 0 0,0 1 0,0-1 0,-1 1 0,0 0 1,0 0-1,2 14 0,0 11 9,-1 1 1,-2 36 0,3 36-9,-2-84 18,4 30 85,-2 1 1,-3 61-1,-3-103-28,0 0 0,-1-1-1,1 1 1,-2-1 0,1 0-1,-2 0 1,1 0 0,-1 0 0,0-1-1,-8 10 1,-2 1-19,0-1 0,-1-1 1,-22 18-1,9-11 65,-1-2 0,-1-1-1,-1-1 1,-1-2 0,0-2 0,-49 18 0,57-25-24,0-2 0,-1 0 1,0-2-1,0-1 0,0-1 1,0-1-1,-1-1 1,1-2-1,-49-6 0,61 3-21,-1-1 0,1 0 0,1-1 1,-1-1-1,1 0 0,-21-15 0,-31-17 79,-9 6-80,25 11-50,0-1 1,-69-47-1,89 52-17,-1 2 0,-1 1 1,-1 1-1,0 1 0,-54-13 0,70 23-13,-1 1 0,1 1 0,-1 0 0,1 1 0,-1 1 0,-22 4 0,-14-1-15,33-2 10,0 0 0,0 2 1,0 0-1,0 1 0,0 1 0,1 1 0,0 0 0,1 2 0,-31 17 1,37-18-10,0 0 1,1 1-1,0 0 1,0 1-1,1 0 1,0 0-1,1 1 1,0 1-1,0-1 1,2 2-1,-1-1 1,2 1-1,-1 0 1,-5 19-1,-16 39 37,20-52-192,0 0-1,-7 29 1,15-48 29,-1 1 1,1 0-1,0 0 1,0-1-1,0 1 1,-1 0-1,1 0 1,0 0-1,0-1 1,0 1-1,0 0 0,0 0 1,1 0-1,-1-1 1,0 1-1,0 0 1,0 0-1,1 0 1,-1-1-1,0 1 0,1 0 1,-1-1-1,1 1 1,-1 0-1,1-1 1,-1 1-1,1 0 1,-1-1-1,1 1 1,0-1-1,-1 1 0,1-1 1,0 1-1,-1-1 1,1 0-1,0 1 1,-1-1-1,1 0 1,0 1-1,0-1 1,0 0-1,-1 0 0,1 0 1,0 0-1,0 0 1,0 0-1,-1 0 1,1 0-1,0 0 1,0 0-1,0 0 0,-1-1 1,1 1-1,0 0 1,0-1-1,-1 1 1,2-1-1,25-10-1952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8:21.9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143 222 1952,'1'-5'693,"0"0"-1,-1 0 1,1 1-1,-1-1 1,0 0-1,-1-9 0,0 5-345,-1 1 0,0-1 0,-1 0 0,0 1 0,0-1 0,-1 1 0,0 0 0,0 0-1,-1 0 1,-5-7 0,-14-8 4055,23 23-4374,0-1 0,0 1 0,0 0 0,0-1 1,0 1-1,0 0 0,-1 0 0,1 0 0,0 0 1,0 0-1,0 0 0,0 0 0,-1 0 0,1 0 1,0 0-1,0 1 0,0-1 0,0 0 0,0 1 1,0-1-1,0 1 0,0-1 0,0 1 0,0 0 1,0-1-1,0 1 0,0 0 0,0 0 0,0-1 1,1 1-1,-1 0 0,0 0 0,0 0 0,1 0 1,-1 0-1,1 0 0,-1 0 0,1 0 1,0 1-1,-1 0 0,1-1-27,-1 0-1,1 0 1,-1-1-1,1 1 1,0 0 0,0 0-1,-1 0 1,1 0-1,0 0 1,0 0 0,0 0-1,0 0 1,0 0-1,0 0 1,1 0 0,-1 0-1,0 0 1,0-1-1,1 1 1,-1 0 0,0 0-1,1 0 1,-1 0-1,1 0 1,-1-1 0,1 1-1,-1 0 1,1 0-1,0-1 1,-1 1 0,1 0-1,0-1 1,0 1-1,-1-1 1,1 1 0,0-1-1,0 1 1,0-1-1,0 0 1,-1 1 0,1-1-1,0 0 1,0 0-1,0 0 1,0 0 0,0 1-1,0-1 1,0 0-1,0-1 1,0 1 0,0 0-1,0 0 1,0 0 0,1-1-1,0 1 9,1-1-1,-1 0 0,1 0 1,-1 0-1,1 0 1,-1 0-1,0 0 1,0-1-1,1 1 0,-1-1 1,0 0-1,0 1 1,0-1-1,-1 0 1,1 0-1,0 0 0,-1 0 1,1-1-1,-1 1 1,0 0-1,0-1 1,2-3-1,-2 4 5,0-1 1,-1 1-1,1 0 0,-1 0 0,1 0 1,-1 0-1,1-1 0,-1 1 0,0 0 1,0 0-1,0-1 0,-1 1 1,1 0-1,0 0 0,-1-1 0,1 1 1,-1 0-1,0 0 0,0 0 0,0 0 1,0 0-1,0 0 0,0 0 0,-1 0 1,1 0-1,-4-2 0,4 3 2,-1 0-1,0 0 0,0 1 1,0-1-1,0 1 0,0-1 1,0 1-1,0 0 1,0 0-1,0 0 0,0 0 1,0 0-1,0 0 0,0 1 1,0-1-1,0 1 0,0-1 1,0 1-1,0 0 1,0 0-1,0 0 0,1 0 1,-1 0-1,0 0 0,1 0 1,-1 0-1,1 1 1,-1-1-1,1 1 0,-2 1 1,-3 2 11,1 1 0,0 0 0,-1 0 0,2 0 0,-1 1 0,-5 10 0,9-15-23,0 1 0,1-1-1,-1 1 1,1 0-1,0-1 1,-1 1 0,1-1-1,0 1 1,1-1-1,-1 1 1,0 0 0,1-1-1,-1 1 1,1-1-1,0 1 1,0-1 0,0 0-1,0 1 1,0-1-1,1 0 1,-1 0 0,1 0-1,-1 0 1,1 0-1,0 0 1,0 0 0,0 0-1,0-1 1,0 1-1,0-1 1,0 1 0,0-1-1,1 0 1,-1 0-1,0 0 1,1 0-1,-1-1 1,5 2 0,-4-1 4,-1 0 0,1-1 0,0 1 0,-1-1 0,1 1 1,0-1-1,-1 0 0,1 0 0,0 0 0,-1 0 0,1-1 0,0 1 0,-1-1 1,1 1-1,-1-1 0,1 0 0,-1 0 0,1 0 0,-1 0 0,1-1 1,-1 1-1,0-1 0,0 1 0,0-1 0,0 0 0,0 0 0,0 0 0,0 0 1,-1 0-1,1 0 0,-1 0 0,1-1 0,-1 1 0,0 0 0,0-1 1,0 1-1,0-1 0,0 1 0,0-5 0,-2 10 2,0-1 0,1 1-1,-1-1 1,-1 1 0,1-1 0,0 0-1,-1 1 1,1-1 0,-1 0-1,1 0 1,-1 0 0,0 0 0,0 0-1,0-1 1,0 1 0,0 0 0,-1-1-1,1 1 1,0-1 0,-1 0 0,1 0-1,-1 0 1,1 0 0,-1-1-1,0 1 1,1 0 0,-1-1 0,0 0-1,1 0 1,-1 0 0,0 0 0,1 0-1,-1 0 1,0-1 0,1 1-1,-1-1 1,1 0 0,-1 0 0,1 0-1,-1 0 1,1 0 0,-1 0 0,1-1-1,0 1 1,0-1 0,0 0 0,0 1-1,0-1 1,0 0 0,0 0-1,1 0 1,-1-1 0,1 1 0,-1 0-1,1-1 1,0 1 0,0 0 0,0-1-1,0 0 1,0 1 0,0-4 0,1 8-12,1 0 1,0-1 0,-1 1-1,1 0 1,0-1-1,0 1 1,0-1 0,0 1-1,0-1 1,0 1 0,0-1-1,0 1 1,1-1 0,-1 0-1,1 0 1,-1 0 0,1 0-1,-1 0 1,1 0 0,-1 0-1,1 0 1,0-1 0,0 1-1,-1-1 1,1 1-1,0-1 1,0 0 0,-1 1-1,1-1 1,0 0 0,0 0-1,3-1 1,-2 1 6,0 0 0,0 0 0,-1 0 1,1-1-1,0 1 0,0-1 0,0 0 0,-1 0 0,1 0 0,0 0 1,-1 0-1,1 0 0,-1-1 0,0 1 0,1-1 0,-1 0 0,0 0 1,0 0-1,0 0 0,3-4 0,-3 1-81,0 1 0,0-1-1,-1 0 1,0 0 0,0 0 0,0 0 0,0-10 0,-2-17-4457,1 24 2963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8:32.8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161 164 904,'-1'-1'156,"0"1"0,1-1 0,-1 0-1,1 0 1,-1 1 0,1-1 0,-1 0-1,1 0 1,-1 0 0,1 1 0,0-1-1,-1 0 1,1 0 0,0 0 0,0 0 0,0 0-1,0 0 1,0 0 0,0 0 0,0 0-1,0 0 1,0-1 0,5-32 2431,-1 3-879,-5 28-1600,0 0 0,0 0 1,0-1-1,0 1 0,-1 0 0,1 0 0,-1 0 1,0 0-1,-3-3 0,3 4 93,1 0-1,-1 0 1,1 0 0,-1-1-1,1 1 1,0-1 0,0 1-1,0 0 1,0-1 0,0 0-1,0 1 1,1-1 0,-1 1-1,1-1 1,0-4 0,6 32 1543,-16 23-1590,-1 0-1,-33 80 0,29-88-58,1 1-1,1 0 1,3 1-1,-6 49 0,15-89-64,1 0 0,-1 1 0,1-1 0,0 1 1,0-1-1,0 0 0,0 1 0,0-1 0,0 1 0,1-1 0,-1 0 0,1 1 0,-1-1 0,1 0 0,0 0 0,0 1 0,0-1 0,0 0 0,1 0 0,-1 0 0,1 0 0,-1 0 0,4 2 0,-2-3-2,1 0-1,-1 0 0,1 0 1,-1 0-1,1-1 1,-1 0-1,1 0 1,0 0-1,-1 0 0,1-1 1,-1 1-1,1-1 1,-1 0-1,7-2 1,13-5-4,-1-1 0,0 0 0,-1-2 0,39-25 0,-40 23-13,0 1 1,0 1-1,1 0 1,0 2-1,30-9 1,41-8-2200,-67 16 1338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6:59.95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1 770 2441,'123'-120'392,"-4"0"440,4 4-480,-2 9-8,-10 21-160,-7 11-80,-18 20-440,-3 6-736,-9 7 648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8:41.0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90 195 5273,'-23'6'4657,"21"-5"-4332,1-1 0,0 1 0,-1 0 0,1-1 0,-1 1 0,1-1 0,-1 0 0,0 0 0,1 1 0,-1-1 0,1 0 0,-1 0 0,1 0 0,-1 0 1,1-1-1,-1 1 0,-2-1 0,2 0-141,1 1 1,-1 0 0,1-1 0,-1 1 0,0 0-1,1 0 1,-1 0 0,0 0 0,1 0 0,-1 0-1,0 1 1,1-1 0,-1 0 0,1 1 0,-1 0-1,1-1 1,-4 2 0,5-1-167,0-1 0,-1 0 0,1 1 0,-1-1 0,1 1 0,0-1 1,-1 1-1,1-1 0,0 1 0,0-1 0,-1 1 0,1-1 0,0 1 0,0-1 0,0 1 0,0-1 1,-1 1-1,1-1 0,0 1 0,0 0 0,0-1 0,0 1 0,0-1 0,1 1 0,-1-1 0,0 1 0,0 0 1,0-1-1,0 1 0,1-1 0,-1 1 0,0-1 0,0 1 0,1-1 0,-1 1 0,0-1 0,1 0 0,-1 1 1,1-1-1,-1 1 0,0-1 0,1 0 0,-1 1 0,1-1 0,-1 0 0,1 0 0,-1 1 0,1-1 0,-1 0 1,2 0-1,22 16 126,2-1-1,0-1 1,1-1 0,0-2 0,1-1 0,0-1 0,1-1 0,0-1 0,0-2 0,0-1 0,1-1 0,33-2 0,-59-1-134,0 1-1,0-1 1,0 1 0,0 0 0,0 0 0,0 0 0,0 1-1,0-1 1,-1 1 0,5 2 0,-2 0 16,-4-4-30,-1 1 0,0-1 0,1 0-1,-1 1 1,1-1 0,-1 0-1,1 0 1,-1 0 0,0 0 0,1 0-1,-1 0 1,1-1 0,-1 1-1,1 0 1,-1-1 0,0 1 0,1-1-1,-1 1 1,0-1 0,1 0-1,-1 1 1,0-1 0,0 0 0,0 0-1,0 0 1,0 0 0,0 0-1,0 0 1,0 0 0,0 0 0,0-1-1,0 1 1,-1 0 0,1 0-1,0-1 1,-1 1 0,1 0 0,-1-1-1,0 1 1,1-2 0,2-6 22,0 0-1,-1 0 1,0 0 0,2-16 0,-2-1-63,1 1 1,2-1-1,0 1 1,12-32-1,-11 41-1320,1-1-1,1 1 1,0 1 0,12-17-1,-4 12-66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7:44.81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29 135 4521,'-24'-8'1792,"24"8"-1697,-1 0 1,1-1 0,0 1-1,-1 0 1,1-1 0,0 1-1,0 0 1,-1-1 0,1 1-1,0-1 1,0 1-1,-1 0 1,1-1 0,0 1-1,0-1 1,0 1 0,0-1-1,0 1 1,0-1 0,0 1-1,0 0 1,0-1-1,0 1 1,0-1 0,0 1-1,0-1 1,0 1 0,1-1-1,1-2 170,0 0-1,0 0 1,0 0-1,1 0 0,-1 0 1,1 1-1,-1-1 1,1 1-1,6-4 1,9-5-4,1 0 0,0 2 0,0 0 0,1 1 0,0 1 1,0 1-1,35-6 0,-27 8-196,1 0 1,-1 2-1,1 2 1,-1 0-1,35 5 0,-60-5-47,0 1 0,0-1-1,0 0 1,0 1 0,0 0 0,-1 0-1,1 0 1,0 0 0,0 0-1,-1 0 1,1 1 0,-1-1 0,1 1-1,-1 0 1,0 0 0,0 0-1,0 0 1,0 0 0,0 0-1,0 0 1,0 1 0,-1-1 0,1 1-1,-1-1 1,2 6 0,-2-3 9,0-1 1,-1 1-1,0-1 1,0 1-1,0-1 1,-1 1-1,0-1 1,1 1-1,-2-1 1,1 1-1,0-1 1,-1 0-1,0 1 1,0-1 0,0 0-1,-4 5 1,-73 100 376,54-79-324,3 1 1,-33 57-1,46-69-167,0 1 1,1 0-1,1 0 0,1 1 0,1 0 0,1 0 1,1 0-1,0 0 0,2 1 0,1-1 1,0 0-1,1 1 0,2-1 0,0 0 1,1 0-1,8 21 0,2 0-493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7:45.11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31 0 13683,'-5'21'360,"4"-2"-104,-1 1-192,-4-3 40,-1 0-8,1-5-48,3-5-88,21-23-2240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7:46.81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30 581 3193,'-16'-10'1515,"3"0"2524,13 10-3993,0 0 0,0 0-1,0-1 1,0 1 0,0 0 0,0 0-1,0 0 1,0 0 0,-1 0 0,1 0-1,0-1 1,0 1 0,0 0 0,0 0-1,0 0 1,0 0 0,0 0 0,0 0 0,0-1-1,0 1 1,1 0 0,-1 0 0,0 0-1,0 0 1,1-1 458,-1 0-459,0 1 1,0 0 0,0 0 0,0 0-1,0 0 1,0 0 0,1 0 0,-1 0-1,0 0 1,0 0 0,15-8 851,27-9-947,-32 14 414,146-48 113,-110 38-451,-1-2 0,0-1 0,-1-3 0,59-33 0,-63 27 76,-6 4-54,55-43 0,-81 58 83,0-2-1,0 1 1,-1-1 0,0 0-1,0-1 1,-1 0 0,0 0-1,-1 0 1,0 0-1,0-1 1,4-14 0,-6 14-5,-1 1 0,0-1 1,0 1-1,-1-1 0,0 0 1,-1 1-1,0-1 0,0 0 1,-1 0-1,-3-10 0,3 19-104,0-1 0,0 1-1,0-1 1,0 1-1,-1 0 1,1 0 0,-1 0-1,1 0 1,-1 0 0,1 0-1,-1 0 1,1 0-1,-1 0 1,0 1 0,1-1-1,-1 1 1,0-1 0,0 1-1,0 0 1,1 0-1,-1 0 1,0-1 0,0 2-1,0-1 1,1 0 0,-1 0-1,0 1 1,0-1-1,1 1 1,-1-1 0,0 1-1,1 0 1,-1-1-1,0 1 1,-1 2 0,-10 3 132,0 1 1,0 1-1,-12 10 1,20-14-71,-4 2 8,0 1 0,0 0 1,1 1-1,0 0 0,1 1 1,0-1-1,0 1 0,0 1 1,1-1-1,1 1 0,0 0 1,-7 18-1,10-21-85,1 0 0,-1 0 0,1 0 0,1 0 0,-1 0 0,1 0 0,0 0 0,1 1 0,-1-1 0,2 0 0,-1 0 0,1 0 0,0-1 0,0 1 0,1 0 0,-1-1 0,2 1 0,-1-1 0,1 0 0,8 11 0,-2-5 0,1 0-1,0-1 1,0 0 0,1 0 0,0-2 0,1 1 0,0-2 0,0 0 0,1 0-1,0-1 1,28 9 0,-12-8 76,2-1 1,-1-1-1,0-2 0,59 0 0,-11 0-28,-35-2-45,0-1 1,50-6 0,-28-2 20,-37 5-19,0-1-1,0-2 1,-1 0 0,45-16-1,-40 6 10,-1-1 0,0-2 0,-1-1 0,-1-1 0,51-46 0,-48 39-329,4-4 529,35-38-1,-60 56-1253,-1-1 0,0 0 0,13-24-1,-19 29-715,2 2 634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2:38:42.9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227 8 608,'-11'-2'768,"0"0"1,0 0-1,0 1 0,0 0 0,0 1 1,-1 1-1,-18 3 0,0 2 1464,-45 17 0,64-15 329,11-8-2512,0 0 0,-1 0 1,1 0-1,0 0 0,0 0 0,0 0 0,0 0 0,0 0 0,0 0 1,-1 0-1,1 0 0,0 0 0,0 0 0,0 0 0,0 0 0,-1 0 1,19 2 748,26-3-502,3-6-11,-24 2-190,0 2 0,0 0 0,0 1 0,0 2 0,38 3 0,-61-3-93,1 0 0,-1 0 1,1 0-1,-1 0 1,0 0-1,1 1 0,-1-1 1,1 0-1,-1 0 1,0 0-1,1 1 0,-1-1 1,0 0-1,1 0 0,-1 1 1,0-1-1,1 0 1,-1 1-1,0-1 0,0 1 1,1-1-1,-1 0 1,0 1-1,0-1 0,0 0 1,0 1-1,1-1 1,-1 1-1,0-1 0,0 1 1,0-1-1,0 1 1,-5 19 69,-20 22 29,21-35-88,-10 16-65,2 1 0,1 0 1,0 1-1,2 0 0,1 1 1,1 0-1,1 0 0,-2 30 0,10-31-2847,5-19 1630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12:10.10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196 164 4745,'0'-38'6696,"1"-9"-5060,-2 43-1516,1 1 0,-1 0-1,0 0 1,0-1 0,0 1-1,0 0 1,0 0 0,-1 0-1,0 0 1,1 0 0,-1 1-1,0-1 1,0 0 0,-1 1-1,1 0 1,-1-1 0,1 1-1,-1 0 1,-4-3 0,5 5-96,0-1 1,-1 1-1,1 0 1,0-1-1,0 1 0,0 0 1,0 0-1,-1 1 1,1-1-1,0 0 1,0 1-1,0-1 0,0 1 1,0 0-1,0 0 1,0 0-1,0 0 1,0 0-1,0 0 1,0 0-1,1 0 0,-1 1 1,0-1-1,1 1 1,-1-1-1,1 1 1,0 0-1,-1 0 1,1 0-1,0-1 0,-1 4 1,-4 6 18,0 0 1,1 0-1,0 0 1,1 1-1,0 0 1,1 0-1,0 0 0,1 0 1,0 0-1,1 0 1,1 1-1,1 20 1,-1-29-41,0 0 0,0 0 1,1 0-1,0 0 0,0 0 0,0-1 1,0 1-1,0 0 0,1 0 1,0-1-1,-1 1 0,1-1 1,1 0-1,-1 1 0,0-1 0,1 0 1,0 0-1,-1-1 0,1 1 1,0 0-1,1-1 0,-1 0 1,0 0-1,1 0 0,-1 0 0,1 0 1,0-1-1,-1 0 0,1 1 1,0-1-1,0-1 0,0 1 1,0 0-1,0-1 0,0 0 0,0 0 1,-1 0-1,1-1 0,0 1 1,0-1-1,0 0 0,5-2 1,-2 2 69,1-2 1,-1 1 0,1-1-1,-1 0 1,0 0 0,0-1-1,0 0 1,-1 0-1,1-1 1,-1 0 0,0 0-1,-1 0 1,1-1 0,-1 0-1,0 0 1,0 0 0,-1-1-1,0 1 1,0-1 0,0 0-1,2-9 1,-4 11-9,-1 0 1,1-1 0,-1 1-1,0-1 1,-1 1 0,1-1-1,-1 0 1,0 1 0,0-1-1,-1 1 1,0-1 0,0 1-1,0-1 1,-1 1 0,0-1-1,0 1 1,0 0 0,0 0-1,-1 0 1,0 0 0,0 1-1,0-1 1,-1 1 0,1-1-1,-1 1 1,0 0 0,0 1-1,-1-1 1,-8-5 0,7 5-61,-1 1 0,1-1-1,-1 1 1,0 1 0,0-1 0,0 1 0,0 0 0,0 1 0,0 0 0,-1 0 0,1 0 0,0 1 0,0 0 0,-1 0 0,1 1-1,0 0 1,-1 0 0,1 1 0,0 0 0,0 0 0,0 1 0,1 0 0,-1 0 0,1 1 0,-1-1 0,-9 9 0,11-9-12,0 1 1,1 1 0,-1-1 0,1 1 0,0-1 0,0 1 0,0 1-1,1-1 1,0 0 0,0 1 0,0 0 0,1-1 0,-1 1-1,1 0 1,1 0 0,-1 0 0,1 1 0,0-1 0,1 0 0,-1 0-1,1 1 1,1-1 0,-1 0 0,1 1 0,0-1 0,0 0-1,1 0 1,0 0 0,0 0 0,0 0 0,4 6 0,-3-7 5,-1 0 0,1 0 1,0-1-1,0 1 0,1-1 0,0 1 1,-1-1-1,2 0 0,-1-1 1,0 1-1,1-1 0,-1 0 0,1 0 1,0 0-1,0 0 0,0-1 1,8 3-1,-6-4 4,1 1-1,0-1 1,-1-1 0,1 1 0,0-1 0,0-1-1,-1 1 1,1-1 0,0-1 0,-1 1 0,12-5-1,-6 1 11,0 0-1,0-1 0,-1 0 0,1-1 0,-2-1 0,1 0 0,-1 0 1,0-1-1,-1 0 0,0-1 0,0-1 0,-1 1 0,12-20 0,-18 27-4,-1-1-1,0 1 1,0-1-1,0 0 0,-1 0 1,1 0-1,-1 0 0,0 0 1,0 0-1,0 0 1,-1 0-1,1 0 0,-1 0 1,0 0-1,0-1 0,-1 1 1,1 0-1,-1 0 1,0 0-1,0 0 0,0 0 1,0 0-1,-1 0 0,0 0 1,0 1-1,0-1 1,0 1-1,0-1 0,-1 1 1,1 0-1,-1 0 0,0 0 1,-6-5-1,2 4 6,0-1 1,0 1-1,0 1 0,0-1 1,-1 1-1,1 1 0,-1-1 1,0 1-1,0 0 1,0 1-1,0 0 0,0 1 1,0-1-1,0 1 0,0 1 1,-12 1-1,13 0-17,0 0 1,0 0-1,0 0 1,1 1-1,-1 0 1,1 1-1,-1-1 1,1 1-1,0 0 0,0 1 1,1 0-1,-1-1 1,1 2-1,0-1 1,1 1-1,-1-1 1,1 1-1,0 0 1,1 1-1,-1-1 1,1 1-1,0 0 0,1-1 1,0 1-1,0 0 1,0 1-1,1-1 1,0 0-1,0 0 1,1 0-1,0 1 1,0-1-1,1 0 1,0 1-1,0-1 0,1 0 1,0 0-1,0 0 1,0 0-1,1-1 1,0 1-1,1-1 1,-1 1-1,1-1 1,0 0-1,1 0 1,0-1-1,7 8 0,-6-9 5,1 1-1,0-1 1,0 0-1,0 0 0,1-1 1,-1 0-1,1 0 1,0-1-1,-1 0 0,1 0 1,0-1-1,0 0 1,1-1-1,-1 1 0,0-2 1,0 1-1,0-1 1,0 0-1,0-1 0,0 1 1,0-2-1,-1 1 1,1-1-1,-1 0 0,0-1 1,10-5-1,-10 4 9,0 1 1,0-1-1,-1 0 0,0 0 0,0 0 0,0-1 0,0 0 1,-1 0-1,0-1 0,-1 1 0,8-14 0,-10 14 5,1 1 0,-1-1 1,-1 0-1,1 1 0,-1-1 0,0 0 0,0 0 0,-1 0 0,0 0 0,0 0 0,0 1 1,-1-1-1,0 0 0,0 0 0,0 0 0,-1 0 0,-3-7 0,2 7-4,0 0-1,-1 0 0,0 0 0,0 0 1,-1 0-1,0 1 0,0 0 1,0 0-1,0 1 0,-1-1 0,0 1 1,1 0-1,-2 0 0,1 1 1,0 0-1,-1 0 0,0 1 0,1-1 1,-1 2-1,0-1 0,0 1 1,0 0-1,0 0 0,0 1 0,-1-1 1,1 2-1,-9 0 0,8 0-20,0-1-1,0 1 1,0 1-1,0-1 1,0 1 0,0 1-1,1-1 1,-1 2-1,1-1 1,0 1-1,-1 0 1,2 0-1,-1 1 1,0-1 0,1 2-1,0-1 1,0 1-1,1 0 1,0 0-1,0 0 1,0 1-1,0 0 1,-5 12 0,8-14 3,0 0 0,0 1 1,1-1-1,-1 1 1,1-1-1,1 1 1,-1-1-1,1 1 1,0 0-1,0-1 0,1 1 1,-1-1-1,1 1 1,0 0-1,1-1 1,-1 0-1,1 1 0,0-1 1,1 0-1,-1 0 1,1 0-1,0 0 1,0-1-1,1 1 1,-1-1-1,1 0 0,6 6 1,-4-6 4,0 0 0,0 0 1,0-1-1,0 0 0,1 0 1,-1-1-1,1 1 0,0-1 1,-1-1-1,1 1 0,0-1 1,0 0-1,0-1 0,0 0 1,0 0-1,0 0 0,0-1 1,0 0-1,0-1 0,0 1 0,11-5 1,-7 1 6,0 0 0,0-1 1,-1 0-1,0-1 0,0 0 1,0 0-1,-1-1 0,0 0 0,0-1 1,-1 0-1,11-16 0,-16 21 6,0 0-1,0 0 0,-1-1 1,1 1-1,-1-1 0,0 0 1,0 1-1,-1-1 0,1 0 0,-1 0 1,0 0-1,0-1 0,-1 1 1,0 0-1,0 0 0,0 0 1,0 0-1,-1 0 0,0 0 0,0 0 1,0 0-1,-1 0 0,1 0 1,-1 0-1,0 0 0,-1 1 1,1-1-1,-1 1 0,-5-7 1,3 6-5,0 1 0,0 0 0,-1 0 1,1 1-1,-1-1 0,0 1 1,0 0-1,0 1 0,0-1 1,0 1-1,-1 1 0,1-1 1,-1 1-1,1 0 0,-12 0 0,6 1-62,-1 0 0,1 0 0,0 1-1,0 1 1,0 0 0,0 0-1,-20 8 1,30-10-105,0 1 0,0 0-1,1 0 1,-1 0 0,0 0-1,0 0 1,1 1 0,-1-1 0,0 0-1,1 1 1,-1 0 0,1-1-1,0 1 1,0-1 0,0 1-1,-1 0 1,2 0 0,-1 0 0,0 0-1,0 0 1,0 0 0,1 0-1,-1 0 1,1 0 0,0 0 0,0 0-1,0 0 1,-1 0 0,2 0-1,-1 0 1,0 0 0,0 0-1,1 0 1,-1 1 0,2 2 0,6 23-1612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12:12.13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114 214 1312,'-1'-20'5337,"-1"-2"-4027,3 17-747,6-29 628,-7 34-1168,0 0 0,0 1-1,0-1 1,-1 0 0,1 1-1,0-1 1,0 0 0,-1 0-1,1 1 1,0-1 0,0 0-1,-1 0 1,1 1-1,0-1 1,-1 0 0,1 0-1,0 0 1,-1 1 0,1-1-1,-1 0 1,1 0 0,0 0-1,-1 0 1,1 0-1,-1 0 1,1 0 0,0 0-1,-1 0 1,1 0 0,0 0-1,-1 0 1,1 0 0,-1 0-1,1-1 1,0 1 0,-1 0-1,1 0 1,0 0-1,-1 0 1,1-1 0,0 1-1,-1 0 1,1 0 0,0-1-1,0 1 1,-1 0 0,1 0-1,0-1 1,0 1 0,-1 0-1,1-1 1,0 1-1,0-1 1,0 1 0,0 0-1,0-1 1,-1 1 0,1 0-1,0-1 1,0 1 0,0-1-1,0 1 1,0 0-1,0-1 1,0 1 0,0 0-1,1-2 1,-4 4 65,0 1 0,1-1 0,-1 0 1,1 1-1,0-1 0,0 1 0,0 0 0,0-1 0,0 1 0,1 0 1,-1 0-1,1 0 0,0 1 0,0-1 0,0 0 0,0 0 0,0 1 1,1-1-1,-1 0 0,1 1 0,0-1 0,0 0 0,1 5 0,0-6-72,-1 0 0,1 0 0,0 0 0,0 0 0,0-1 0,0 1 0,0 0 0,0 0 0,0-1 0,0 1 0,1-1 0,-1 1 0,1-1-1,-1 0 1,1 0 0,-1 1 0,1-1 0,0 0 0,-1 0 0,1-1 0,0 1 0,0 0 0,0-1 0,0 1 0,0-1 0,0 1 0,0-1-1,0 0 1,0 0 0,0 0 0,0 0 0,0 0 0,0 0 0,0-1 0,0 1 0,0-1 0,0 1 0,-1-1 0,3-1 0,3-1 58,-1 0 1,0 0 0,0-1-1,0 0 1,0 0 0,-1-1-1,1 0 1,-1 0 0,0 0-1,-1 0 1,0-1 0,1 0-1,-2 0 1,1 0 0,3-8-1,-5 10 15,-1 1 0,1 0-1,-1-1 1,0 0-1,0 1 1,0-1-1,-1 0 1,1 1-1,-1-1 1,0 0-1,0 1 1,0-1-1,-1-5 1,0 6-24,0 1 1,0 0 0,0 0-1,0 0 1,0 0 0,-1 0-1,1 0 1,0 0 0,-1 1-1,0-1 1,1 0 0,-1 1-1,0-1 1,0 1 0,0 0-1,0 0 1,0-1 0,0 1 0,0 0-1,0 1 1,0-1 0,0 0-1,-4 0 1,1 0-37,-1 1-1,0 0 1,0 0 0,0 0 0,1 1 0,-1-1-1,0 1 1,0 1 0,1-1 0,-1 1 0,1 0-1,0 0 1,-1 1 0,1-1 0,0 1 0,0 1-1,1-1 1,-1 1 0,1-1 0,-1 1 0,1 0-1,-5 8 1,2-5-33,1 0 0,0 0 0,1 1 0,-1 0 0,2 0 0,-1 1 0,1-1 0,0 1 0,1 0 0,0 0-1,0 0 1,1 0 0,-1 12 0,3-16-5,1 0 0,-1 0 0,1 0 0,0-1 0,0 1 0,1 0 0,-1-1 0,1 1 0,0-1 0,0 1 0,1-1 0,-1 0 0,1 0 0,0 0 0,0 0 0,0-1 0,1 1 0,-1-1 0,1 0 0,0 0 0,0 0 0,0 0 0,0-1 0,0 1 0,0-1 0,1 0 0,0-1 0,-1 1 0,1-1 0,7 2 0,-2-1 0,0 0 1,-1-1-1,1 0 0,0 0 1,0-1-1,0 0 0,-1-1 1,1 0-1,0-1 0,0 0 1,-1 0-1,1-1 0,-1 0 1,13-6-1,-15 5 30,-1 0 0,1-1 1,-1 0-1,0 0 0,0 0 0,0-1 1,-1 0-1,0 0 0,0 0 0,0-1 0,-1 0 1,0 0-1,0 0 0,3-9 0,-6 13 16,0-1-1,0 0 0,-1 1 0,1-1 0,-1 0 0,0 0 0,0 0 1,0 0-1,-1 1 0,1-1 0,-1 0 0,0 0 0,0 1 0,0-1 1,0 1-1,-1-1 0,0 1 0,1-1 0,-1 1 0,0 0 0,-1 0 0,1 0 1,-1 0-1,1 0 0,-1 1 0,0-1 0,0 1 0,0-1 0,0 1 1,0 0-1,-6-2 0,2 0-7,-1 1 0,1-1 1,-1 2-1,0-1 0,0 1 0,0 0 1,0 1-1,-1 0 0,1 0 0,0 1 0,-1 0 1,1 0-1,0 1 0,-12 2 0,16-2-32,0-1-1,0 1 1,0 1-1,0-1 1,0 1-1,0-1 1,0 1-1,1 0 1,-1 0-1,0 1 1,1-1-1,0 1 1,0 0-1,-1 0 1,2 0-1,-1 0 1,0 0-1,1 1 1,-1-1-1,1 1 1,0 0-1,0 0 1,1-1-1,-1 1 1,1 0-1,0 1 1,0-1-1,0 0 1,-1 8-1,3-8-7,-1 1 0,1 0 0,-1 0 0,2 0 0,-1 0 0,0-1 0,1 1 0,0-1 0,0 1 0,0-1 0,0 0 0,1 0 0,0 1 0,0-2 0,0 1 0,0 0 0,1-1 0,-1 1 0,1-1 0,0 0 0,0 0 0,0-1 0,0 1 0,0-1 0,9 3 0,-4-1-9,1 0 0,-1 0 1,1-1-1,0-1 0,0 0 0,0 0 0,0-1 0,0 0 1,0-1-1,0 0 0,16-2 0,-16-1 19,0 1-1,-1-1 1,0-1-1,1 0 1,-1 0-1,-1-1 1,1 0-1,-1-1 0,0 0 1,0 0-1,0-1 1,-1 1-1,0-2 1,-1 1-1,1-1 1,-1 0-1,8-14 1,-12 17 15,1 0 1,-1 0 0,0 0 0,0-1-1,-1 1 1,1 0 0,-1-1 0,0 1-1,-1-1 1,1 1 0,-1-1 0,0 1-1,0-1 1,-1 0 0,0 1-1,0-1 1,0 1 0,-1 0 0,1-1-1,-1 1 1,-1 0 0,1 0 0,-1 0-1,0 0 1,0 1 0,0-1 0,0 1-1,-1 0 1,0 0 0,0 0-1,0 0 1,-7-4 0,2 2 2,1 1 0,-1 1 0,0 0-1,0 0 1,0 1 0,0 0 0,-1 0 0,0 1 0,1 0 0,-1 1-1,0 0 1,0 1 0,0 0 0,1 0 0,-19 4 0,23-4-27,0 1 0,0 0-1,0 0 1,1 0 0,-1 1 0,0-1 0,1 1 0,-1 0 0,1 1-1,-1-1 1,1 1 0,0 0 0,0 0 0,1 0 0,-1 1 0,0-1 0,1 1-1,0 0 1,0 0 0,0 0 0,1 0 0,-1 0 0,1 1 0,0-1-1,0 1 1,0-1 0,1 1 0,0 0 0,-1 0 0,2 0 0,-1 0-1,1 0 1,-1 5 0,2-4-40,0 1 0,1 0 0,0 0 0,0-1-1,0 1 1,0-1 0,1 1 0,0-1 0,1 0 0,-1 0 0,1-1-1,0 1 1,1-1 0,-1 1 0,1-1 0,0-1 0,0 1-1,1-1 1,0 0 0,-1 0 0,1-1 0,0 1 0,1-1 0,-1-1-1,9 4 1,-9-4 9,-1 0 0,1 0 1,0-1-1,-1 1 0,1-1 0,0-1 0,0 1 0,0-1 0,-1 0 0,1 0 0,0-1 0,0 1 0,0-1 1,0-1-1,-1 1 0,1-1 0,-1 0 0,1 0 0,-1-1 0,0 1 0,0-1 0,0-1 0,0 1 0,0-1 1,-1 1-1,1-1 0,-1 0 0,0-1 0,6-8 0,-9 11 7,1 1 0,-1-1 1,0 0-1,0 1 0,0-1 0,0 0 1,-1 0-1,1 0 0,0 0 0,-1 0 1,1 0-1,-1 0 0,0 0 0,0 0 0,1 0 1,-1 0-1,-1 0 0,1 0 0,0 0 1,0 0-1,-1 0 0,1 0 0,-1 0 0,0 0 1,1 0-1,-1 0 0,0 1 0,0-1 1,0 0-1,-1 0 0,1 1 0,0-1 0,-1 1 1,1-1-1,-1 1 0,1 0 0,-4-3 1,-1 1-428,0-1 1,-1 1-1,0 1 1,1-1-1,-1 1 1,0 0-1,0 1 1,0-1 0,-11 1-1,-9-1-1062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3.495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1 616,'33'13'216,"6"0"184,8 3 56,3 1 56,7 4 1,1-1-41,8 2 0,7-1-32,3-3-32,7-3-8,10-4-72,7-4-40,11-3-128,7-2-144,3-2-456,1-4-320,1-5 376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4.004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0 194 2489,'17'11'296,"11"-11"832,3-4-216,12-3 360,1 1 89,14-3-233,9-1-232,18-1-368,6-2-112,3-3-256,4-1-128,4-3-120,6-1-56,10 1-496,5-2-416,1-6 576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4.402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0 695 3865,'85'-16'304,"6"-18"368,7-3-608,-5-7-56,1-6 32,-1-6 40,3-7 0,-5-9-8,-5-2-24,-16-6-360,-13-3-520,-16-2 480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0.56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1116 2905,'115'-81'304,"30"-8"128,13-6-80,28-4-272,18-7-88,11-12-240,20-8-152,27-11-312,9 4-89,30 1 425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4.862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1 2048,'37'26'673,"9"18"687,6 14 16,13 25-408,13 13-231,18 30-417,6 12-184,-2 10-320,-11 8-64,-30-1-17,-14 1 17,-25-4 192,-7-2 48,-15-2-344,-7 2-520,-13-2 504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5.300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0 5721,'17'32'504,"9"7"681,18 24-785,8 11 120,11 26 32,6 15-32,3 28-224,2 8-128,-7 16-264,-12 4-224,-10 3-576,-12 6-336,-18 5-529,-6 0-55,-22-9 1000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6.434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110 892 3161,'0'-20'144,"0"-15"-8,0-12 32,-2-19-72,-4-10-32,-7-24-64,-1-10-120,-9-19-480,-3-14-209,0-22 385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6.837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1188 6801,'6'-163'208,"32"-31"-208,16-8-464,22-8-584,17 1-416,33-1 736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7.293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2925 8482,'12'-120'358,"5"0"1,5 2 0,5 1-1,5 1 1,58-136-1,-29 111-417,6 3 0,7 3 0,149-208 0,-123 217-755,6 5 1,4 5-1,236-192 1,-266 245 534,3 3 0,2 4 0,3 4 0,2 4 0,2 3 0,1 5-1,103-29 1,258-54 165,-280 77-537,15-6 179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7.626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78 2001 6985,'-4'-1'-66,"0"0"-1,0-1 0,0 1 0,-1-1 1,2 0-1,-1 0 0,0-1 0,0 1 1,1-1-1,-1 0 0,1 1 0,0-2 0,0 1 1,0 0-1,0-1 0,1 1 0,-1-1 1,-1-4-1,1 1-110,1 0 0,0 0 1,1-1-1,0 1 0,0 0 1,1 0-1,0-1 0,0 1 1,0 0-1,1-1 0,2-10 1,6-21 558,2 0 1,1 0 0,2 1-1,1 1 1,2 0-1,35-54 1,-11 29 1071,3 1 1,87-92-1,-43 66-1027,4 5-1,4 3 1,3 5-1,134-76 1,458-199-429,-467 252-8,4 11-1,258-63 0,-346 116-548,1 7-1,2 5 0,0 7 0,274 8 0,-210 27-256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7.991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1212 10610,'68'-90'192,"51"-11"-200,27-6 40,40-12 264,19-7 88,42 0 169,10 2-9,36 17-176,13 9-88,5 22-256,10 11-136,-10 26-408,-1 11-200,-21 22-865,-11 8-903,-22 19 1463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8.720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416 1 6777,'-74'11'152,"35"11"-112,-22 11-136,5 17 32,4 13 8,6 30 24,7 11-24,11 29-512,8 15 392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9.053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193 0 8242,'-68'46'560,"12"14"920,21 19-1536,9 12 48,18 24-8,8 11-24,30 24-208,13 11-192,27 8-1360,12 5 1111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39.735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1 7978,'8'65'216,"19"14"-144,10 10-8,14 19-80,6 5-48,13-6-184,4-10-336,8-25 352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44.5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33 6273,'73'3'5225,"0"2"-3870,72 3-1431,-94-7-64,74-3 244,-110 1-849,1-1-1,-1 0 0,1-1 1,-1-1-1,26-10 0,-6-8-792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0.73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837 0 1048,'-302'94'72,"11"-1"40,48-10-88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0.420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0 10098,'0'37'184,"40"24"-208,-21 12-64,10 12 168,10 6 8,10 3 16,10 4-24,21-1-216,12-1-464,16-11 368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0.793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1 2024,'58'76'224,"29"11"113,2 15-225,-4 4-224,-16 5-169,-14 0-63,-21 4 176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1.059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0 1664,'74'76'8,"10"15"-112,-1 24 24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1.449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0 4153,'15'36'536,"2"10"176,5 21-160,0 9-184,4 18-360,4 8-256,-2 7-544,-1-3-464,-4-12 616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1.738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81 1 6265,'0'33'24,"-2"4"-24,-4 11-560,-3 4-160,-10 11-296,1 4-360,-8 3 775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2.530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0 1920,'3'9'865,"-1"6"623,0 13-344,2 9-192,0 13-207,1 0 23,6 9-32,4 4-88,11 8-280,9 5-176,15 0-456,8-4-344,14-7-1385,6-8 1161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3.113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0 4809,'31'30'232,"27"-10"152,14 1-408,24-1-48,6 0 0,13 4 24,4-1 16,7-7-184,11-5-672,9-16 568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4.286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377 732 1184,'3'0'74,"0"1"0,0-1 0,0 0 0,0 1-1,0 0 1,0-1 0,0 1 0,0 0 0,0 1 0,0-1 0,-1 0-1,1 1 1,0 0 0,-1 0 0,1-1 0,-1 2 0,0-1-1,4 3 1,-2 1-9,0-1 0,-1 1-1,1 0 1,-1 0 0,0 0-1,-1 1 1,0-1 0,3 9-1,-2 3-177,1 1 0,-2-1 0,-1 1 0,0 0 0,-3 27 0,-2-24-95,0-1-1,-2 0 1,0 0-1,-2 0 1,0-1-1,-1 0 1,-1-1-1,-1 0 1,-1 0-1,-14 17 1,-18 19 202,-88 85 1,128-137 6,-6 8 111,0-1 1,-1-1-1,-1 0 1,-13 8 0,23-15-65,0-1 1,0 0 0,1 0-1,-1 0 1,0 0 0,0 0 0,0-1-1,0 1 1,0 0 0,0-1-1,0 1 1,0-1 0,0 0 0,0 0-1,0 0 1,-1 0 0,1 0-1,0 0 1,0-1 0,0 1 0,0-1-1,0 1 1,0-1 0,0 0 0,0 1-1,0-1 1,1 0 0,-1-1-1,0 1 1,0 0 0,1 0 0,-1-1-1,1 1 1,-1-1 0,1 1-1,0-1 1,-3-3 0,-2-6 163,1-1 1,0 0-1,1 0 0,0 0 1,1-1-1,-4-24 1,-2-88 758,8 96-745,-2-41 136,4-1-1,2 1 0,4 0 1,19-87-1,-16 115-308,2 1 0,2 0 1,2 0-1,1 2 0,2 0 0,2 1 1,2 1-1,32-42 0,-18 36-361,1 2-1,1 1 1,3 2-1,1 2 1,60-38-1,11 4-355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4.651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51 2065 1840,'-22'-46'961,"1"-12"631,14-27 264,7-17 25,7-26-393,6-12-296,11-20-488,6-3-215,16-11-385,10-2-192,22 2-449,9 7-111,17 26-72,7 17-16,11 35-176,4 9-384,6 23 695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4.982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1 646 1744,'191'-164'136,"9"14"136,21 35-360,5 15-72,7 36-80,6 19-160,9 38 280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0.93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1622 4833,'12'-23'128,"2"1"-1,0 1 1,1 0 0,1 1-1,1 0 1,0 1 0,34-26-1,154-101 509,-168 122-563,165-100 505,6 10 1,327-131 0,471-108-101,279-39-4118,-1171 359 3176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5.304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1 214 8818,'176'-78'-168,"-11"6"-728,37 9 480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5.701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0 601 5745,'73'-100'528,"32"2"825,47 2-1305,35 16 120,17 10 72,22 14 72,10 8 0,23 20-136,6 8-80,4 16-288,12 6-272,-8 14-897,-10 7-623,-11 12 1032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6.094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0 318 11971,'117'-91'248,"35"13"-248,17 6-32,20 27 8,9 16-8,15 27-16,4 11-32,7 21-168,-1 7-153,-3 7-359,1-1-56,-14-4 104,-8-4 88,-16 0 40,-13 2-449,-27 15 601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6.484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1442 8426,'5'-31'101,"1"-1"1,2 1 0,1 0-1,1 0 1,2 1 0,27-50-1,-9 30 261,1 0 0,70-82-1,-55 83-150,2 2 0,1 3 0,3 1 0,1 3 0,59-34-1,18-1-101,157-64-1,-95 60-113,391-105-1,223 40-273,-638 127-270,289 8 0,-365 14-318,-1 5 0,0 3 0,-1 4 0,154 51 0,-58 11-464,-185-79 1330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6.818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0 271 7818,'104'-71'40,"17"-1"152,44 13-576,20 13 320,26 25 176,4 19 8,9 38 0,2 30-16,-1 49-96,6 22-248,19 30 176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7.259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1 7930,'122'11'544,"6"15"1184,30 31-1912,3 15 104,6 41 96,-1 17 16,-6 37-8,-8 16 0,-19 29-64,-9 14-184,-20 18-448,-11 8-216,-28 10-729,-21-3-407,-33-3 1168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7.639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1 169 11330,'89'74'152,"44"50"-328,12 28-96,1-671 24,-9 745-64,-28 37-16,-14 17 80,-32 24 160,-11 7 72,-30 4 16,-16-7-24,-27-30-224,-18-9-72,-22-36-168,-11-14-216,-24-28-729,-14-15 857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8.699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1 5769,'52'57'416,"35"36"360,6 18 105,5 45 39,-2 27-232,-1 25-464,-3 9-216,5-2-1168,-1-1 808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9.034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0 7818,'93'26'248,"12"20"-40,12 49-144,-2 29 8,-2 56-56,0 31-136,2 67-952,-4 28 727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49.543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1 7458,'143'0'216,"-6"15"-64,26 14-96,6 36 168,-4 19 72,-8 30 56,3 14-8,4 4-320,0-10-344,-13-29-1192,-12-15 927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1.25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687 1235 3793,'-235'64'81,"-118"28"-1469,287-82 693,65-10 663,-1 0 1,1 0-1,-1 0 1,0 0-1,1 0 0,-1 0 1,1-1-1,-1 1 0,1 0 1,-1-1-1,1 1 1,-1-1-1,1 1 0,0-1 1,-1 0-1,1 0 0,0 0 1,-2-1-1,2 1 16,1 0-1,0 1 1,-1-1-1,1 0 1,0 0-1,-1 0 1,1 0-1,0 0 1,0 1-1,0-1 1,0 0-1,0 0 1,0 0-1,0 0 1,0 0-1,0 0 1,0 0-1,1 0 1,-1 1-1,0-1 1,1 0-1,-1-1 1,3-4-12,1 1 1,-1-1 0,1 1-1,0 0 1,0 0-1,7-7 1,19-14 240,1 1 1,1 2 0,1 1-1,38-18 1,153-67 1361,-175 86-1306,401-175 1957,834-243-1,-986 361-2181,687-186-360,-799 215-52,-31 12 140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0.020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88 4521,'68'-7'392,"-23"-3"240,5-1 32,15-4-16,5 1-135,19 1-177,13 0-48,29 9-144,14 6-160,11 18-808,1 8-257,-1 22-55,3 4 120,0 7 736,-3-6 208,-19-6-784,-14-9 632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0.382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0 604 7250,'60'-94'848,"16"3"1224,20 6-1744,28 9-208,12 5-40,19 14-48,12 5 56,16 11 40,8 10-8,15 25-16,0 15-72,1 36-112,6 16-168,0 26-296,1 8-264,-9 16-1745,-8 6 1617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0.684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56 3489,'196'-40'112,"45"25"40,2 15 0,36 35 96,3 24-8,16 41-336,8 21 104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1.114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0 6657,'119'99'401,"7"53"327,29 29-544,9 38-120,-5 18-16,-3 15-40,-6 7 8,-19 1 16,-18-6 0,-37-17 24,-16-11 8,-27-20 0,-13-8-8,-23-3-224,-16-3-312,-22-3 280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2.082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151 0 2224,'-17'24'409,"-1"19"351,-3 11 136,-1 23 0,-4 12-8,2 26-184,4 15-143,18 16-825,9 14-737,23 5 529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2.420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53 1 1000,'-52'126'48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2.801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27 1 6785,'-15'68'289,"4"10"-33,15 13-64,5 7 0,19 11-72,9 6 24,28 4 128,16 1 24,36 1-64,11-1-336,11-5-1296,7-7 911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3.100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19 1 4073,'-16'83'0,"14"11"-192,24 8 360,17 4 152,39-4-88,24-9-176,24-10-464,7-5-288,10-17 352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3.366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1 6929,'35'61'361,"35"4"175,23-4-408,31-6-512,13-5-577,2-13 513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3.832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0 705 1248,'33'-83'504,"14"-10"313,31-15-265,9-5-160,15 2-512,-1 6-672,0 14 487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1.54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0 946 1312,'204'-71'232,"45"-1"240,9-4-31,35-12-49,13-3-72,12-6-136,11-2-64,-2 13-80,-3 7-32,-26 16-8,-21 9 0,-42 20-16,-32 7-208,-58 19 152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4.141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1022 1680,'30'-111'208,"18"-21"128,9-5-135,14-17-193,14-5-8,21-6-217,8 2 161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4.531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1401 592,'91'-122'464,"15"-8"352,10 2 481,5 4 247,-3 7-80,8 3-191,21-3-505,8 0-264,10 11-304,0 6-160,6 21-640,3 14-376,-3 22-697,-10 14-375,-33 19 1160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4.876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0 1200 5953,'102'-114'488,"20"-6"169,28-12-289,12 1-80,12 10-256,6 8-56,9 21-24,0 8 0,5 8 56,1 12 16,3 14 0,0 11-8,-3 15-88,-4 3-376,-10 3 296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5.216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28 5281,'83'-20'432,"32"12"624,19 8-1176,18 15-144,9 2-88,15 3-64,9-1 16,13-5 144,8-1 96,9 4-480,-2 0 480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5.558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1 32 4457,'57'-13'248,"6"2"472,47 5-800,19 4 112,33 15 8,14 8-16,22 16-16,19 7-16,20 10-568,11 2 424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1:59.637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221 0 1592,'7'84'-88,"-5"23"-104,-6 6 8,-11 9 240,-7 4 144,-13 8 144,-8 1 8,-9-3-432,-7-10 128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2:00.328"/>
    </inkml:context>
    <inkml:brush xml:id="br0">
      <inkml:brushProperty name="width" value="0.35" units="cm"/>
      <inkml:brushProperty name="height" value="0.35" units="cm"/>
      <inkml:brushProperty name="color" value="#D06F34"/>
    </inkml:brush>
  </inkml:definitions>
  <inkml:trace contextRef="#ctx0" brushRef="#br0">53 1 1192,'-13'6'1257,"7"1"-617,3 6-312,-3 0-208,1 5-480,-3 6-264,-3 17 295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2:23.71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1633 1496,'1'-52'3090,"3"0"-1,14-73 1,-5 65-1722,36-99 0,-13 73-1134,3 1-1,96-152 1,-74 145 47,3 4 0,104-112 1,-119 150-226,3 2 1,2 2 0,1 2 0,110-64 0,-133 90-258,51-28-880,-25 20-2954,-32 16 2200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2:24.47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72 3257,'2'-6'6718,"22"0"-5107,29-3-1645,172-15 1063,-45 6-462,-165 16-513,6-1 30,1 1 1,0 0-1,27 3 1,-46-1-68,1 0 1,-1 0-1,1 0 1,-1 1-1,1-1 1,-1 1-1,1 0 1,-1 0-1,0 0 1,0 1-1,1-1 1,-1 1-1,0 0 1,0 0-1,-1 0 1,1 0-1,0 0 1,-1 0-1,1 1 1,-1 0-1,0-1 1,0 1-1,0 0 1,0 0-1,0 0 1,0 0-1,-1 0 0,2 4 1,-3-3 20,0 0 1,1 1-1,-1-1 0,-1 0 1,1 1-1,-1-1 0,0 0 1,0 0-1,0 0 0,0 1 1,-1-1-1,-3 7 0,-31 48 234,26-43-240,-41 65 110,-42 90 1,73-127-562,1 1-1,3 1 1,-21 90-1,34-102-1643,3-8 744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3:58.32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 36 176,'-1'-8'0,"1"1"-8,0-2-8,3 1 0,-1 5 16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1.81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42 920,'138'-23'96,"-25"11"-48,-20 6 8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0.06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177 326 1784,'3'-1'290,"-1"0"-1,0-1 0,1 0 0,-1 1 0,0-1 0,0 0 0,0 0 1,0 0-1,0 0 0,-1 0 0,1-1 0,-1 1 0,1-1 1,-1 1-1,0-1 0,0 1 0,0-1 0,0 1 0,0-1 1,-1 0-1,1 0 0,-1 1 0,0-1 0,1 0 0,-2 0 1,1 0-1,0 1 0,0-1 0,-1 0 0,-1-4 0,2 5-189,0 0-1,-1 0 0,1 1 0,-1-1 1,1 0-1,-1 1 0,0-1 1,0 1-1,0-1 0,0 0 0,0 1 1,0 0-1,0-1 0,0 1 1,0 0-1,-1 0 0,1-1 0,0 1 1,-1 0-1,1 0 0,-1 1 1,1-1-1,-1 0 0,0 0 0,1 1 1,-1-1-1,0 1 0,1-1 1,-1 1-1,0 0 0,0 0 0,1 0 1,-1 0-1,0 0 0,0 0 1,1 0-1,-1 0 0,0 1 0,0-1 1,1 1-1,-1-1 0,0 1 1,1 0-1,-1 0 0,1 0 0,-1 0 1,-1 1-1,-5 4-16,0-1 0,0 2-1,1-1 1,0 1 0,0 0 0,1 1 0,-1 0 0,2 0-1,-1 0 1,1 0 0,-5 13 0,8-18-70,1 0 1,0 1-1,-1-1 1,2 0-1,-1 1 1,0-1-1,0 1 1,1 0-1,0-1 0,0 1 1,0-1-1,0 1 1,0-1-1,1 1 1,0 0-1,0-1 0,0 0 1,0 1-1,0-1 1,1 0-1,-1 1 1,1-1-1,0 0 1,0 0-1,0 0 0,0 0 1,1-1-1,-1 1 1,1-1-1,-1 1 1,1-1-1,0 0 1,6 3-1,-6-3-7,0 0 0,0-1 0,1 0-1,-1 1 1,1-1 0,-1-1 0,1 1 0,-1 0 0,1-1 0,-1 0 0,1 0-1,-1 0 1,1 0 0,0 0 0,-1-1 0,1 1 0,-1-1 0,6-2 0,-3 0 2,1 0 0,-1 0 0,1-1 0,-1 1 0,0-1 0,-1-1 1,1 1-1,-1-1 0,7-7 0,-7 6 17,1-1 0,-1 0-1,0 0 1,-1 0 0,0-1 0,0 1-1,5-16 1,-8 19 4,1 0 0,-1 0 0,-1-1-1,1 1 1,-1 0 0,1-1 0,-1 1 0,0 0-1,-1-1 1,1 1 0,-1 0 0,0 0 0,0-1 0,0 1-1,-2-4 1,2 5-1,-1 0-1,1-1 0,-1 1 1,0 0-1,0 1 1,0-1-1,0 0 1,-1 1-1,1-1 0,-1 1 1,1-1-1,-1 1 1,0 0-1,0 0 0,0 1 1,0-1-1,0 0 1,0 1-1,-1 0 1,1 0-1,0 0 0,-1 0 1,1 0-1,-1 1 1,1 0-1,-1 0 1,1-1-1,-1 2 0,1-1 1,0 0-1,-1 1 1,1 0-1,-1 0 0,1 0 1,0 0-1,-4 2 1,0 0-23,0 0 0,0 1 0,1 0 0,0 0 0,0 0-1,0 1 1,0 0 0,0 0 0,1 0 0,0 1 0,1 0 0,-1 0 0,1 0 0,0 1 0,0-1 0,-2 8 0,3-7-5,1 0-1,0 1 1,1-1-1,-1 1 1,1-1 0,1 1-1,0-1 1,0 1-1,0-1 1,1 1 0,0-1-1,0 1 1,1-1-1,0 0 1,0 0 0,1 1-1,0-2 1,8 14-1,-9-16 3,1 0 0,0 0 0,1-1 0,-1 1-1,1-1 1,0 0 0,-1 0 0,1 0 0,0 0-1,1-1 1,-1 1 0,0-1 0,1 0 0,0-1-1,-1 1 1,1-1 0,0 0 0,0 0 0,-1 0-1,1-1 1,0 0 0,0 0 0,0 0 0,0 0-1,0-1 1,-1 0 0,1 0 0,0 0-1,0 0 1,4-3 0,0 0 16,0 0 1,0 0-1,-1-1 0,1 0 1,-1 0-1,-1-1 0,1 0 0,-1-1 1,0 1-1,0-1 0,-1-1 1,0 1-1,0-1 0,-1 0 0,8-15 1,-11 18 1,0 1 0,0-2 0,0 1 1,0 0-1,-1 0 0,0-1 0,0 1 1,0 0-1,-1-1 0,1 1 0,-1-1 1,-1 1-1,1-1 0,-1 1 0,0 0 1,0-1-1,-1 1 0,1 0 0,-1 0 1,0 0-1,-1 0 0,1 0 0,-1 0 1,0 0-1,0 1 0,-1 0 0,1 0 1,-1 0-1,-4-4 0,0 2 5,-1 0 0,1 1 0,-1 0 0,0 1 0,0 0 0,0 0 0,0 1 0,-1 0 0,0 1 0,1 0 0,-1 0 0,-18 0 0,13 2-31,0 0-1,0 0 0,0 1 0,0 1 0,0 1 0,0 0 0,-24 9 0,37-12 3,0 1 1,0 0-1,0 0 0,0 0 1,1 0-1,-1 0 1,0 1-1,0-1 1,1 0-1,-1 1 0,1-1 1,-1 1-1,1 0 1,0-1-1,0 1 1,-1 0-1,1 0 0,1 0 1,-1 0-1,0 0 1,0 0-1,0 3 1,0-1 1,1 0 1,0 0-1,1 0 0,-1-1 1,1 1-1,-1 0 1,1 0-1,0 0 1,0-1-1,1 1 1,2 6-1,2 1 1,1 0 0,0 0 0,1-1 1,0 0-1,0 0 0,19 16 0,-18-20 0,0 0 1,0 0-1,0-1 0,0-1 1,1 1-1,0-2 0,0 1 1,0-1-1,1-1 1,-1 0-1,0 0 0,1-1 1,0 0-1,-1-1 0,17-2 1,-18 2 11,0-1 1,0-1-1,-1 0 1,1 0-1,-1 0 1,1-1 0,-1-1-1,0 0 1,0 0-1,0 0 1,-1-1-1,1 0 1,-1 0 0,-1-1-1,1 0 1,-1 0-1,0 0 1,11-15-1,-15 17 2,0 1 0,0-1 0,0 0-1,0 0 1,0 0 0,-1 0 0,0 0-1,0-1 1,0 1 0,0 0 0,-1-1-1,1 1 1,-1 0 0,0-1 0,-1 1-1,1-1 1,-1 1 0,0 0 0,-2-8-1,1 7-3,-1-1-1,0 1 0,0 0 0,0 0 0,-1 0 1,0 0-1,0 1 0,0 0 0,0-1 1,-1 1-1,1 1 0,-1-1 0,-6-3 1,5 3-18,0 1 0,0-1 0,0 1 0,0 1 0,-1-1 0,1 1 0,-1 0 0,1 1 0,-1-1 1,0 1-1,0 1 0,1-1 0,-1 1 0,0 0 0,0 1 0,0-1 0,0 2 0,1-1 0,-1 1 0,0 0 1,1 0-1,0 0 0,-1 1 0,1 0 0,-9 6 0,11-5 1,0-1 1,0 1-1,1 0 0,-1 0 0,1 1 1,0-1-1,0 1 0,0 0 0,1 0 1,0-1-1,-1 2 0,2-1 0,-1 0 0,1 0 1,0 0-1,0 1 0,0-1 0,1 1 1,-1-1-1,2 6 0,0-3 4,0 1 0,1-1-1,0 0 1,0-1 0,1 1 0,0 0-1,0-1 1,1 1 0,0-1 0,0 0-1,1 0 1,8 9 0,-8-10 7,1 0 0,0 0 0,0 0 0,1-1 1,0 0-1,0 0 0,0-1 0,0 0 0,0 0 1,1-1-1,0 0 0,11 3 0,-13-5 3,-1 0 1,1 0-1,-1-1 1,1 0-1,-1 0 0,1 0 1,0-1-1,-1 1 0,1-1 1,-1-1-1,1 1 1,-1-1-1,0 0 0,0 0 1,0 0-1,0-1 1,0 0-1,0 0 0,7-6 1,-9 7 4,0-1 1,-1 0-1,1 0 1,0 0-1,-1 0 1,0 0 0,1 0-1,-1 0 1,-1-1-1,1 1 1,0-1-1,-1 1 1,0-1-1,1 0 1,-2 0-1,1 0 1,0-6 0,-1 3 2,0 1 1,-1 0 0,0 0 0,0-1-1,0 1 1,-1 0 0,0 0-1,0 1 1,-1-1 0,-3-7 0,-3-1 7,-1 0 1,1 1-1,-2 0 1,0 0 0,-1 1-1,0 1 1,-20-15-1,23 19-13,0 1-1,0 0 1,-1 0-1,0 1 0,0 0 1,0 1-1,-1 0 1,1 1-1,-21-4 1,25 7-13,1 0 1,-1 0 0,1 0 0,-1 1 0,1-1 0,0 1 0,-1 1 0,1-1 0,0 1 0,0 0 0,0 0 0,0 0 0,0 1 0,1-1 0,-1 1 0,1 1 0,-1-1 0,1 1 0,0-1 0,0 1 0,-5 8 0,4-6-4,0 1-1,0 0 1,1 0 0,0 0-1,1 1 1,-1-1 0,1 1 0,1 0-1,0 0 1,0 0 0,0 0 0,1 0-1,0 0 1,1 1 0,-1-1-1,2 0 1,-1 0 0,1 1 0,1-1-1,-1 0 1,1 0 0,1 0 0,-1-1-1,1 1 1,5 7 0,-5-8 9,1-2 1,-1 1-1,1 0 1,1-1-1,-1 1 0,1-1 1,0-1-1,0 1 1,1-1-1,-1 0 1,1 0-1,0 0 0,0-1 1,0 0-1,1 0 1,-1 0-1,1-1 1,-1 0-1,1 0 1,0-1-1,0 0 0,0 0 1,-1-1-1,1 1 1,0-2-1,0 1 1,0-1-1,0 0 1,0 0-1,7-3 0,1-1 16,1-1 0,-1 0 0,0-1 0,-1-1 0,0 0 0,0-1 0,-1-1 0,0 0 0,0-1 0,-1 0 0,18-23 0,-23 26 2,-1-1-1,-1 1 0,1-1 0,-1 0 0,-1-1 0,0 1 0,0-1 0,4-18 1,-7 22-5,0-1 1,0 0 0,-1 1-1,0-1 1,0 1-1,-1-1 1,0 0 0,0 1-1,0-1 1,-1 1 0,0 0-1,0-1 1,-1 1 0,-4-9-1,0 4-7,0 0 0,-1 0-1,0 0 1,0 1 0,-1 0 0,-1 1-1,0 0 1,-19-14 0,26 21-18,0 0 1,0 0 0,-1 0-1,1 1 1,0-1 0,-1 1-1,1 0 1,-1-1-1,1 2 1,-1-1 0,0 0-1,1 1 1,-1 0 0,0-1-1,0 1 1,1 1-1,-1-1 1,0 1 0,1-1-1,-1 1 1,1 0-1,-1 0 1,1 1 0,-1-1-1,1 1 1,0 0 0,-1 0-1,1 0 1,0 0-1,0 0 1,1 0 0,-1 1-1,0 0 1,1-1 0,-3 5-1,-4 5-6,1 1-1,0 1 1,1 0 0,1 0-1,0 0 1,1 1 0,0-1-1,2 1 1,-1 0 0,2 1-1,0-1 1,1 0 0,0 1-1,1-1 1,1 1 0,3 18-1,-2-23 16,0 0-1,1-1 1,0 1-1,1 0 1,0-1-1,1 0 0,0 0 1,0-1-1,1 1 1,9 11-1,-9-15 6,-1 0-1,1-1 1,0 1-1,1-1 0,-1-1 1,1 1-1,0-1 1,0 0-1,0-1 1,1 0-1,-1 0 0,1 0 1,0-1-1,0 0 1,10 1-1,-10-2 14,0-1-1,0 0 0,0 0 1,0-1-1,0 0 1,0-1-1,0 1 0,0-1 1,0-1-1,-1 0 1,1 0-1,-1 0 0,0-1 1,0 0-1,0 0 1,0-1-1,-1 0 0,0 0 1,0 0-1,0-1 1,0 0-1,-1 0 0,0-1 1,-1 1-1,1-1 1,-1 0-1,0 0 0,-1-1 1,0 1-1,0-1 1,-1 0-1,0 1 0,0-1 1,0 0-1,-1 0 1,-1 0-1,1-1 0,-1 1 1,-1 0-1,1 0 1,-1 0-1,-1 0 0,1 0 1,-2 0-1,1 1 1,-1-1-1,0 1 1,0-1-1,-9-12 0,4 9-2,0-1 0,-1 2 0,-1 0 0,0 0 0,0 0 0,-1 1 0,0 1 0,-1 0 0,-21-11 0,29 16-24,-1 1 0,0-1 0,0 1 1,-1 0-1,1 1 0,0 0 0,-1-1 1,1 2-1,0-1 0,-1 1 0,1-1 1,-1 2-1,1-1 0,-1 0 0,1 1 1,-1 0-1,1 1 0,0-1 0,0 1 1,-1 0-1,1 0 0,0 0 0,1 1 1,-1 0-1,0 0 0,-7 7 0,6-5 0,0 1 1,1 1-1,-1-1 0,1 1 0,1 0 0,0 0 0,0 0 0,0 1 1,1 0-1,0-1 0,0 1 0,1 0 0,0 0 0,0 1 0,1-1 1,0 0-1,1 1 0,-1-1 0,2 0 0,-1 1 0,1-1 1,0 0-1,1 0 0,0 0 0,0 0 0,1 0 0,0 0 0,1 0 1,-1-1-1,1 0 0,1 0 0,-1 0 0,1 0 0,1 0 0,-1-1 1,1 0-1,0 0 0,0-1 0,1 0 0,0 0 0,0 0 0,0-1 1,0 0-1,0 0 0,1-1 0,0 0 0,0 0 0,8 1 1,-6-3-346,0 0 0,1-1 1,-1 0-1,0 0 1,0-2-1,0 1 1,0-1-1,-1 0 1,1-1-1,0 0 0,-1-1 1,0 0-1,14-8 1,20-15-1476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4.29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682 521 4465,'-14'-3'728,"-1"-8"1289,-15-4-1065,-13-4-64,-3-1-184,-9-8-432,-3-2-32,-5-12-8,-4-6-40,-3-8-96,-2-3-152,7-1-584,11 3-576,24-15 640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6.73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68 0 1376,'-66'17'3125,"66"-17"-3064,-2 37 817,3-33-781,-1 0 0,1 0 0,0-1 0,0 1 1,0 0-1,0 0 0,1-1 0,0 1 0,0-1 0,0 1 1,0-1-1,0 0 0,0 0 0,1 0 0,0 0 0,0 0 1,-1-1-1,2 1 0,-1-1 0,0 0 0,0 0 0,1 0 0,-1 0 1,1 0-1,-1-1 0,1 0 0,5 2 0,11 2 43,0-1-1,1-1 1,-1-1-1,23-1 1,-18 1-61,56 1-648,-1-2 1,1-5 0,-1-3 0,134-28 0,-123 9-215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7.20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424 1 3113,'0'7'552,"-9"4"360,-4 4-184,-7 4-416,-4 3-184,-8 0-184,-1 4-32,-10 4-312,-7 1-104,-9 2 32,-4 3-328,-15 1 576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7.54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8 1 4609,'-7'9'120,"7"2"8,3 0 112,12-3 200,8-1 48,14-5 8,7-2-112,14-2-191,5-5-73,7-3-433,-1-1-455,5-5 432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7.78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101 0 2008,'-19'13'80,"1"4"152,-1-2 81,1 2 15,5-5 72,3 0-120,7-3-48,3-2-56,0 1-104,1-1-216,3 2-232,5-1-616,3-1 559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7.98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289 0 2232,'-53'21'361,"-3"3"255,6 2-256,5-2-312,8-2-48,11-7-560,4-4 416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8.29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6 168 2833,'-6'9'304,"10"-4"304,3-3-160,12-6-120,3-5-64,8-9-144,5-1-56,8-5-136,3-2-168,2 0-264,0-2-280,-5-1 392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8.96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1904,'20'9'328,"6"8"209,2 3-89,0 12-280,-1 5-192,-1 9-136,-2 8-112,-3 5-529,-3 4 561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9.36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276 0 3777,'12'15'452,"-2"0"0,1 1 0,-2 0 0,0 0 0,-1 1 0,6 19 0,30 109 135,-42-136-577,6 28-130,-2 1 0,-1 0 1,-2 0-1,-2-1 0,-1 1 1,-2 0-1,-2 0 0,-1 0 1,-2-1-1,-2 0 0,-1 0 1,-29 67-1,7-34-374,-2-2 0,-4-1 1,-2-2-1,-4-2 0,-73 84 0,80-107-12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2.26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2907 5 4417,'-3'-1'71,"0"0"0,1 0 1,-1 1-1,1-1 0,-1 1 0,0 0 1,0 0-1,1 0 0,-1 0 0,0 0 1,1 0-1,-1 1 0,0-1 0,1 1 0,-5 2 1,-43 19 177,32-12-202,-118 56 15,-274 122-258,185-97 31,-433 193 224,78 32 320,457-240-605,4 6-1,-164 147 1,242-190-269,1 2-1,2 1 1,-59 85-1,87-110 263,1 1 1,-13 35-1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9.65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24 3737,'11'-13'80,"4"4"-32,-2 7 112,0 8 160,0 5 16,3 17-32,-1 5-80,2 21-136,-2 9-48,-6 20-224,0 6-520,-3 7 432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09.95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3057,'4'5'184,"3"12"144,3 4-176,-1 8-24,2 8-48,-2 11-56,3 8-64,-7 9-536,1 5 400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10.21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77 0 2377,'-4'13'168,"-5"10"96,-2 1 24,-2 7-40,-2 3-80,2-3-400,2-1 184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14.05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30 0 4177,'-22'4'3825,"17"5"-2793,3 6-448,2 2-112,9 5-112,8 2-24,16 2-40,12 2-48,25 0-128,12-1-64,16-1-320,6-2-208,-3-7-576,1-4-232,-7-11-649,-1-6 977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14.48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34 1 2689,'-13'2'248,"4"1"216,1 3 120,5-1 160,3 1-40,7 1 88,6 1 9,6 5-209,3 2-160,8 1-552,1 5-264,8-1-657,9 0-559,10-3 904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15.0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8 1 2873,'-7'14'256,"9"-2"352,7-1 80,13-2 48,6-2-152,11 1-400,7-5-120,8-1-584,5-2-544,8-3 576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15.20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2280,'8'11'16,"12"-2"-96,4-3-40,13-8-280,8-6 272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15.89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69 0 944,'-6'4'616,"18"7"753,2 4 167,3 11-96,0 4-424,-2 12-663,-4 6-153,-6 12-152,-3 5-56,-7 9-144,-8 0-120,-10 0-561,-6-2-287,-10-5-568,-8-4 752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16.31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377 0 2897,'4'4'107,"0"1"0,0-1 0,0 1 0,-1 0 0,1 0 0,-1 1 0,-1-1 0,1 0 1,-1 1-1,0 0 0,0-1 0,0 1 0,-1 0 0,0 0 0,0 0 0,-1 0 0,1 0 1,-1 0-1,-1 0 0,1 0 0,-3 10 0,-1 13 3,-2 0 1,-18 54-1,13-52-39,-2 1 0,0-2 1,-2 0-1,-2-1 0,0 0 0,-32 37 1,35-49-435,-2 0 0,0-1 1,-1-1-1,0 0 1,-1-1-1,-1-1 0,0-1 1,-1 0-1,0-2 0,-28 11 1,26-14-380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16.57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1 352,'2'9'72,"1"-2"88,7-3-152,1 0 8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2.5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1060 598 2377,'116'-54'386,"295"-145"1678,-17-28 615,-376 215-2482,-4 4 87,-1-1 0,0 0 1,-1-1-1,21-21 1,-33 31-260,1-1 1,0 0 0,-1 1 0,1-1-1,-1 0 1,1 0 0,-1 0 0,1 0-1,-1 1 1,0-1 0,1 0 0,-1 0-1,0 0 1,0 0 0,0 0 0,1 0 0,-1 0-1,0 0 1,0 0 0,-1 0 0,1 0-1,0 0 1,0 1 0,0-1 0,0 0-1,-1 0 1,1 0 0,-1 0 0,1 0-1,0 0 1,-1 1 0,1-1 0,-1 0-1,0 0 1,1 1 0,-1-1 0,0 0-1,1 1 1,-1-1 0,0 0 0,0 1 0,1-1-1,-1 1 1,0 0 0,0-1 0,0 1-1,0 0 1,0-1 0,0 1 0,0 0-1,0 0 1,1 0 0,-1 0 0,0 0-1,0 0 1,-2 0 0,-11-1 48,0 0 0,1 2 0,-1-1 0,0 2 0,1 0 0,-27 7 0,-84 33-56,83-26-17,-720 318-58,627-262-372,4 5 1,3 6-1,3 6 1,-207 194-1,234-179-1309,23-8 531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16.84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20 1 984,'-5'5'296,"-2"1"256,3 5-240,0 0-144,4 2 41,4 0 7,5 4-32,0-2-120,2-2-769,2-2 473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17.13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147 1 1456,'-26'24'800,"0"4"529,2 3-97,0 2-272,5 1-400,3-3-112,8-5-183,5 0-49,4 2-48,9 0-72,6 3-424,5 1-361,6-10-735,1-2-456,2-3 983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17.35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41 0 1592,'-17'23'184,"4"1"336,6 3-343,3 1 23,6 6-8,9 1-40,11 4-112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30.510"/>
    </inkml:context>
    <inkml:brush xml:id="br0">
      <inkml:brushProperty name="width" value="0.2" units="cm"/>
      <inkml:brushProperty name="height" value="0.2" units="cm"/>
      <inkml:brushProperty name="color" value="#DDDDDD"/>
    </inkml:brush>
  </inkml:definitions>
  <inkml:trace contextRef="#ctx0" brushRef="#br0">15 534 2649,'-8'-9'3354,"7"9"-3281,1 0 1,-1-1 0,1 1 0,-1-1 0,1 1 0,0-1-1,-1 1 1,1-1 0,0 1 0,-1-1 0,1 0 0,0 1-1,-1-1 1,1 1 0,0-1 0,0 0 0,0 1 0,0-1 0,0 0-1,0 1 1,0-1 0,0 1 0,0-1 0,0 0 0,0 1-1,0-1 1,0 0 0,0 1 0,1-1 0,-1 1 0,0-1-1,0 0 1,1 1 0,-1-1 0,0 1 0,1-1 0,-1 1-1,1-1 1,-1 1 0,1-1 0,51-110 909,77-119 1,-61 122-3565,-34 55 1519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31.220"/>
    </inkml:context>
    <inkml:brush xml:id="br0">
      <inkml:brushProperty name="width" value="0.2" units="cm"/>
      <inkml:brushProperty name="height" value="0.2" units="cm"/>
      <inkml:brushProperty name="color" value="#DDDDDD"/>
    </inkml:brush>
  </inkml:definitions>
  <inkml:trace contextRef="#ctx0" brushRef="#br0">324 67 3169,'-3'-1'271,"1"-1"1,-1 1-1,0 0 1,0 0-1,1 1 1,-1-1-1,0 1 0,0-1 1,0 1-1,0 0 1,0 0-1,0 0 1,0 0-1,1 0 1,-1 1-1,0-1 1,0 1-1,0 0 1,0 0-1,1 0 1,-4 2-1,-62 34 265,52-27-146,-4 2-239,2-3-89,0 2-1,1 0 0,0 1 0,1 0 0,0 1 0,1 1 0,-22 27 1,80-68-306,14-16 200,90-62 43,-127 93 0,0 0 0,0 2-1,1 0 1,1 2 0,35-11 0,-54 19 1,-1-1 1,0 1 0,1-1 0,-1 1-1,1 0 1,-1-1 0,1 1 0,-1 1 0,1-1-1,-1 0 1,1 1 0,-1-1 0,1 1 0,-1 0-1,1-1 1,1 3 0,-2-3 9,-1 1 0,0 1 0,0-1 0,0 0 1,0 0-1,0 0 0,0 1 0,0-1 0,0 0 0,-1 1 0,1-1 0,-1 1 0,1-1 1,-1 1-1,1-1 0,-1 1 0,0-1 0,1 1 0,-1 1 0,-1 9 51,0 0-1,0-1 1,-1 1-1,-1-1 1,-6 18-1,1-2-132,5-12-362,0 1-1,-1 29 0,3-8-137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32.154"/>
    </inkml:context>
    <inkml:brush xml:id="br0">
      <inkml:brushProperty name="width" value="0.2" units="cm"/>
      <inkml:brushProperty name="height" value="0.2" units="cm"/>
      <inkml:brushProperty name="color" value="#DDDDDD"/>
    </inkml:brush>
  </inkml:definitions>
  <inkml:trace contextRef="#ctx0" brushRef="#br0">1 404 4145,'25'-29'632,"3"-7"392,4-1 80,3-3-295,2-3-137,-2-1-168,0 1-80,-5 8-208,-4 3-96,-4 8-320,-3 9-168,-3 6-496,1-2-465,0 5 769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32.841"/>
    </inkml:context>
    <inkml:brush xml:id="br0">
      <inkml:brushProperty name="width" value="0.2" units="cm"/>
      <inkml:brushProperty name="height" value="0.2" units="cm"/>
      <inkml:brushProperty name="color" value="#DDDDDD"/>
    </inkml:brush>
  </inkml:definitions>
  <inkml:trace contextRef="#ctx0" brushRef="#br0">310 1 712,'10'2'5536,"-31"22"-3892,-12-3-1250,-1-1-1,-1-1 0,-1-3 1,0 0-1,-61 16 0,69-23-129,116-57-435,-49 31 90,1 0 0,0 3-1,1 1 1,0 2 0,56-7 0,-93 18 85,-1-1 0,0 1 0,1 0 0,-1 0 0,0 0 0,1 1 0,-1-1 0,0 1 0,1 0 0,-1 0 0,0 0 0,0 0 0,0 1 0,0-1 0,0 1 0,0 0 0,0 0 0,0 0 0,-1 0 0,1 0 0,-1 0 0,1 1-1,2 4 1,-3-4 16,0 1-1,-1 0 0,0 0 0,1 0 0,-1 0 0,0 0 0,-1 1 0,1-1 0,-1 0 0,0 0 0,0 0 0,0 1 0,-1-1 0,1 0 0,-1 0 0,0 0 0,0 0 0,-3 6 1,-9 25 37,4-13 65,1 1 1,-6 29 0,12-45-276,1-1 1,0 1-1,1-1 1,0 1-1,0-1 1,0 1-1,1-1 1,0 1-1,0-1 1,0 1-1,1-1 1,0 0-1,3 7 1,8 12-1718,0 2 663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33.625"/>
    </inkml:context>
    <inkml:brush xml:id="br0">
      <inkml:brushProperty name="width" value="0.2" units="cm"/>
      <inkml:brushProperty name="height" value="0.2" units="cm"/>
      <inkml:brushProperty name="color" value="#DDDDDD"/>
    </inkml:brush>
  </inkml:definitions>
  <inkml:trace contextRef="#ctx0" brushRef="#br0">0 514 2345,'65'-60'6986,"8"0"-3586,161-111-2576,-179 132-181,95-50-1045,-18 12-3584,-109 60 2890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4:34.320"/>
    </inkml:context>
    <inkml:brush xml:id="br0">
      <inkml:brushProperty name="width" value="0.2" units="cm"/>
      <inkml:brushProperty name="height" value="0.2" units="cm"/>
      <inkml:brushProperty name="color" value="#DDDDDD"/>
    </inkml:brush>
  </inkml:definitions>
  <inkml:trace contextRef="#ctx0" brushRef="#br0">70 12 1680,'-25'-5'2086,"-19"-2"5808,44 9-7848,0-1 0,0 0 0,0 0 0,0 0 0,0 0 0,0 1 0,0-1 0,1 0 0,-1 0 0,0 0 0,1 0 0,-1 0 0,1 1 0,-1-1-1,1 0 1,-1 0 0,1 0 0,0 0 0,-1-1 0,2 2 0,2 1-26,0 0 0,0-1 0,0 0 0,0 0 0,0 0-1,0 0 1,0-1 0,1 1 0,-1-1 0,1 0-1,-1-1 1,1 1 0,-1-1 0,6 0 0,73-4 137,-58 2-125,-10 1-18,10-1 8,51 2 1,-69 1-24,-1 0-1,0-1 1,0 2 0,0-1-1,0 1 1,0 0 0,0 0-1,0 1 1,-1 0 0,1 0-1,-1 0 1,0 0-1,8 7 1,-11-7-5,0 0-1,0 0 1,0 0-1,0 0 1,-1 1-1,1-1 1,-1 0-1,0 1 1,0-1-1,0 1 1,-1-1-1,1 1 1,-1-1-1,1 1 1,-1-1-1,-1 1 1,1-1-1,0 1 1,-1 0-1,0-1 1,0 1-1,0-1 1,0 0-1,0 1 1,-3 4-1,-5 11-3,-1-1 0,0 0 0,-14 18 0,18-27 14,-19 26-98,7-11 189,-24 45 1,38-61-257,0 1 0,0-1 1,1 1-1,1 0 0,-1 0 1,2 0-1,-1 0 0,1 0 1,0 17-1,5-8-1569,4-5 673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28.82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202 143 2377,'1'-3'524,"0"0"1,0 0-1,0 0 1,0 0 0,-1 0-1,1 0 1,-1 0 0,0 0-1,0-1 1,0 1-1,0 0 1,-2-6 0,2 9-459,0-1 1,0 0-1,-1 0 1,1 0-1,0 0 1,-1 0-1,1 1 1,-1-1-1,1 0 1,-1 0-1,1 0 1,-1 1-1,0-1 1,1 0-1,-1 1 1,0-1-1,0 1 1,1-1-1,-1 1 1,0-1-1,0 1 0,0 0 1,0-1-1,1 1 1,-1 0-1,0-1 1,0 1-1,0 0 1,0 0-1,0 0 1,0 0-1,0 0 1,0 0-1,0 0 1,0 0-1,0 1 1,1-1-1,-1 0 1,0 0-1,0 1 1,0-1-1,0 1 1,0-1-1,1 1 1,-1-1-1,0 1 1,0-1-1,0 2 1,-4 1-24,0 1 1,0 1-1,0-1 0,0 1 1,1 0-1,0 0 1,0 0-1,0 1 1,1-1-1,-4 9 0,5-11 5,0 0-1,0 1 0,1-1 1,-1 1-1,1 0 0,0-1 0,0 1 1,0 0-1,1 0 0,-1 0 1,1 0-1,0 0 0,0-1 0,0 1 1,1 0-1,-1 0 0,1 0 1,2 6-1,-2-9-24,0 1 1,0-1-1,0 0 0,0 1 1,0-1-1,1 0 0,-1 0 1,0 1-1,1-1 0,-1 0 1,1-1-1,0 1 1,-1 0-1,1 0 0,0-1 1,-1 1-1,1-1 0,0 1 1,-1-1-1,1 0 0,0 1 1,0-1-1,0 0 0,-1 0 1,1-1-1,0 1 0,0 0 1,0 0-1,-1-1 1,1 1-1,0-1 0,-1 0 1,1 1-1,0-1 0,-1 0 1,3-2-1,-1 2 1,0-1 1,1 0 0,-1 0-1,0 0 1,-1-1-1,1 1 1,0-1-1,-1 1 1,1-1-1,-1 0 1,0 0-1,0 0 1,0 0-1,0 0 1,0-1-1,-1 1 1,2-5 0,-2 2 84,-1 0 1,1-1 0,-1 1 0,0 0-1,-1-1 1,1 1 0,-1 0 0,0-1 0,-1 1-1,0 0 1,0 0 0,0 0 0,-1 0-1,1 0 1,-2 1 0,1-1 0,0 1 0,-8-9-1,9 13-103,1 0 0,0 1-1,0-1 1,0 1 0,-1-1-1,1 1 1,0-1-1,0 1 1,-1 0 0,1-1-1,0 1 1,-1 0 0,1 0-1,0 0 1,-1 0 0,1 0-1,0 0 1,-1 1-1,1-1 1,0 0 0,-1 1-1,1-1 1,0 1 0,0-1-1,-1 1 1,1 0 0,0-1-1,0 1 1,0 0-1,0 0 1,0 0 0,0 0-1,0 0 1,0 0 0,0 0-1,0 1 1,-4 4 10,0 0-1,1 0 1,0 0-1,-7 14 1,9-14-6,-1 1 0,2-1 0,-1 0 0,1 1 0,0 0 0,0-1 0,0 1 0,1 0 1,0-1-1,1 1 0,-1 0 0,1-1 0,3 11 0,-3-15-8,0 1 1,0-1 0,0 0-1,0 0 1,0 1 0,0-1-1,0 0 1,1 0 0,-1 0-1,1 0 1,-1-1 0,1 1-1,0 0 1,0-1 0,0 1-1,0-1 1,0 0 0,0 1-1,0-1 1,0 0-1,1 0 1,-1 0 0,0-1-1,1 1 1,-1-1 0,1 1-1,-1-1 1,0 0 0,1 0-1,-1 0 1,1 0 0,-1 0-1,1 0 1,-1-1 0,0 1-1,1-1 1,-1 0 0,0 1-1,4-3 1,-3 2 3,0 0 1,-1 1 0,1-1-1,0-1 1,-1 1-1,1 0 1,-1 0 0,0-1-1,1 0 1,-1 1 0,0-1-1,0 0 1,0 0-1,0 0 1,0 0 0,-1-1-1,1 1 1,0 0-1,-1-1 1,0 1 0,0-1-1,0 1 1,0-1 0,0 0-1,0 1 1,-1-1-1,1 0 1,-1 0 0,0 1-1,1-1 1,-1 0-1,-1-4 1,0 2 8,0 0 0,-1 0 0,0 1 0,0-1 0,0 0 0,0 1 0,-1-1 0,0 1-1,0 0 1,0-1 0,0 2 0,-1-1 0,1 0 0,-1 1 0,0-1 0,-8-4 0,10 6-14,0 1 1,0 0-1,0 0 0,0-1 0,-1 1 1,1 0-1,0 1 0,0-1 1,-1 0-1,1 1 0,0-1 1,-1 1-1,1 0 0,0 0 1,-1 0-1,1 0 0,-1 0 1,1 0-1,0 1 0,-1-1 0,1 1 1,0-1-1,0 1 0,-4 2 1,3-1-4,0 0 1,0 1 0,0 0 0,0-1 0,1 1-1,-1 0 1,1 0 0,0 1 0,0-1-1,0 0 1,0 1 0,1-1 0,-1 1-1,0 4 1,0-2-1,0-1 0,0 1 1,1 0-1,0 0 0,0 0 0,1 0 0,-1 0 0,1 0 1,1 0-1,-1 1 0,1-1 0,0 0 0,0-1 0,1 1 0,0 0 1,0 0-1,0-1 0,1 1 0,6 9 0,-7-13 3,1 0 0,-1 0 0,1-1 0,-1 1 0,1-1 0,0 1 0,0-1 0,-1 0 0,1 0 0,0 0 0,0-1 0,0 1 1,0-1-1,0 0 0,0 1 0,0-1 0,1-1 0,-1 1 0,0 0 0,0-1 0,0 0 0,0 1 0,-1-1 0,1 0 0,0 0 0,0-1 0,0 1 0,-1-1 0,1 1 0,2-4 0,2 1 8,-2 0-1,1 0 1,0-1-1,-1 0 1,0 0-1,0 0 1,0-1 0,-1 1-1,0-1 1,0 0-1,6-13 1,-8 14 10,-1-1 0,0 0 0,0 1 0,0-1 0,0 0 0,-1 0 0,0 1 0,0-1 0,-1 0 0,1 0 0,-1 0 0,0 1 0,-1-1 0,0 1 0,0-1 0,0 1 0,0-1 0,-1 1 0,0 0 0,-3-4 0,3 5-14,1 0 1,-1 1 0,0 0 0,-1 0-1,1 0 1,0 0 0,-1 1-1,1-1 1,-1 1 0,0 0 0,0 0-1,0 0 1,0 0 0,0 1 0,-1 0-1,1 0 1,0 0 0,-1 0-1,1 0 1,0 1 0,-1 0 0,1 0-1,-1 0 1,1 1 0,0 0 0,-9 2-1,10-3-7,1 2 0,-1-1 0,0 0 0,1 1-1,-1-1 1,1 1 0,-1 0 0,1-1 0,0 1-1,0 0 1,0 1 0,0-1 0,0 0 0,0 1-1,1-1 1,-1 1 0,1-1 0,-1 1-1,1 0 1,0-1 0,0 1 0,1 0 0,-1 0-1,0 0 1,1 0 0,0 0 0,-1 0 0,1 0-1,0 0 1,1-1 0,0 6 0,-1-3-2,1-1 0,0 0-1,-1 0 1,2 0 0,-1 1 0,0-1 0,1-1 0,0 1 0,0 0 0,0 0-1,0-1 1,0 1 0,1-1 0,0 1 0,0-1 0,0 0 0,0 0 0,0 0-1,0-1 1,1 1 0,6 2 0,-6-3 6,-1-1-1,1 0 1,0 0-1,0 0 1,0 0-1,0-1 1,0 0-1,0 1 1,0-2-1,0 1 1,1 0-1,-1-1 1,-1 0-1,1 0 1,0 0-1,0 0 1,0-1-1,0 1 1,-1-1-1,1 0 1,-1 0-1,1 0 1,-1-1-1,0 1 1,0-1-1,0 0 1,0 0-1,0 0 1,-1 0-1,0 0 1,1-1-1,-1 1 1,0-1-1,0 1 1,-1-1-1,1 0 1,-1 0-1,2-6 1,-2 6 4,0 0 1,0 1 0,0-1-1,-1 0 1,1 0 0,-1 0-1,0 0 1,0 0 0,0 0-1,-1 0 1,1 0-1,-1 0 1,0 0 0,0 0-1,-1 0 1,1 0 0,-1 1-1,0-1 1,0 1-1,0-1 1,0 1 0,0 0-1,-1-1 1,1 1 0,-1 1-1,0-1 1,0 0 0,0 1-1,-1-1 1,1 1-1,0 0 1,-1 0 0,1 0-1,-1 1 1,0-1 0,0 1-1,0 0 1,1 0-1,-8-1 1,4 2-11,0 0 1,0 1-1,1 0 0,-1 0 0,0 0 1,0 1-1,1 0 0,-1 0 0,1 1 1,0 0-1,0 0 0,0 0 0,0 1 1,0 0-1,1 0 0,0 0 0,-1 1 1,2 0-1,-1 0 0,0 0 0,1 0 1,0 1-1,-4 8 0,3-8 2,1 0 0,1 0 0,-1 0 0,1 1-1,0-1 1,0 1 0,1 0 0,0 0 0,0 0 0,1 0 0,-1 0 0,2 0 0,-1 1-1,1-1 1,0 0 0,1 0 0,-1 1 0,1-1 0,1 0 0,-1 0 0,1 0 0,4 7-1,-4-10 5,0-1-1,0 0 1,0 1 0,1-1-1,-1 0 1,1 0-1,0-1 1,0 1-1,0-1 1,0 1-1,1-1 1,-1 0-1,1 0 1,-1 0-1,1-1 1,0 1-1,7 1 1,-5-2-1,0-1 0,0 1-1,1-1 1,-1 0 0,0 0 0,0-1 0,1 0 0,-1 0-1,0-1 1,10-3 0,-7 2 4,-1 0-1,1-1 1,-1-1 0,1 1 0,-1-1-1,-1-1 1,1 1 0,-1-2-1,0 1 1,0-1 0,-1 1 0,0-2-1,0 1 1,0-1 0,4-8-1,-8 11 9,-1 1-1,1 0 1,-1-1-1,0 1 0,0-1 1,0 1-1,-1-1 1,1 0-1,-1 1 0,0-1 1,-1 1-1,1-1 0,-1 0 1,0 1-1,0-1 1,0 1-1,-1 0 0,1-1 1,-1 1-1,0 0 1,0 0-1,-1 0 0,1 0 1,-1 0-1,0 1 0,0-1 1,0 1-1,-1 0 1,1 0-1,-8-5 0,7 5-8,1 1-1,-1 0 0,1 1 0,-1-1 0,0 0 0,0 1 1,0 0-1,0 0 0,0 0 0,0 1 0,0-1 0,0 1 1,0 0-1,0 0 0,-1 1 0,1-1 0,0 1 0,0 0 1,0 0-1,0 0 0,0 0 0,1 1 0,-1-1 0,0 1 1,1 0-1,-1 0 0,1 1 0,-1-1 0,1 1 0,0-1 1,0 1-1,0 0 0,1 0 0,-5 7 0,2-2-5,1 0-1,0 1 1,0-1-1,1 1 0,0 0 1,0 0-1,1 0 1,0 0-1,1 1 1,0-1-1,0 0 1,1 1-1,1-1 0,-1 1 1,4 14-1,-3-18 5,1-1-1,-1 1 0,1 0 0,0-1 0,1 1 0,-1-1 0,1 1 1,0-1-1,0 0 0,1-1 0,5 7 0,-6-8 0,0 0 0,0-1-1,0 0 1,1 1 0,-1-1-1,1 0 1,-1-1 0,1 1 0,0-1-1,0 1 1,0-1 0,0 0 0,0-1-1,0 1 1,0-1 0,0 1-1,0-1 1,4-1 0,-4 1 4,1 0 0,-1-1 1,1 0-1,-1 0 0,1 0 0,-1 0 1,0-1-1,0 1 0,0-1 0,0 0 1,0-1-1,0 1 0,0-1 0,-1 1 1,1-1-1,-1 0 0,0 0 1,0-1-1,0 1 0,0-1 0,0 1 1,-1-1-1,0 0 0,0 0 0,0 0 1,0 0-1,2-8 0,-2 5 10,-1-1 0,0 1 0,0-1-1,0 0 1,-1 0 0,0 1 0,-1-1 0,0 0-1,0 1 1,0-1 0,-1 0 0,0 1 0,-1 0-1,0-1 1,-4-7 0,-1 1 39,0 0-1,-1 1 1,-1 1 0,0-1-1,-17-15 1,24 25-51,0 0-1,0-1 0,-1 2 1,1-1-1,-1 0 1,0 1-1,0-1 1,0 1-1,0 0 1,0 0-1,0 1 1,-1 0-1,1-1 1,-1 1-1,1 1 1,-1-1-1,1 0 1,-1 1-1,1 0 0,-1 0 1,0 1-1,1-1 1,-6 2-1,6 0-3,1 1-1,-1-1 1,1 0-1,0 1 1,0 0-1,0-1 1,1 1-1,-1 1 1,1-1-1,-1 0 1,1 0-1,0 1 1,0-1-1,1 1 0,-1 0 1,1 0-1,-1-1 1,1 1-1,1 0 1,-2 7-1,0 2 4,0-1-1,1 0 0,1 0 1,0 1-1,3 19 0,-2-25 2,1 0-1,0 1 1,1-1-1,-1 0 1,2 0-1,-1 0 1,1-1-1,-1 1 1,2-1-1,-1 0 1,1 0-1,10 10 1,-13-14 1,1 1 0,0-1 1,0 0-1,-1 0 0,2 0 0,-1-1 1,0 1-1,0-1 0,0 1 0,1-1 1,-1 0-1,0-1 0,1 1 0,-1 0 1,1-1-1,-1 0 0,1 0 0,0 0 1,-1 0-1,1 0 0,-1-1 0,1 0 1,-1 0-1,0 0 0,1 0 0,-1 0 1,0 0-1,0-1 0,6-3 0,-6 3 2,0 0 0,0-1-1,-1 1 1,1-1 0,0 0 0,-1 1-1,0-1 1,0 0 0,0 0-1,0 0 1,0-1 0,0 1-1,-1 0 1,0-1 0,1 1 0,-1-1-1,1-7 1,-2 4 3,1 0 0,-1-1 0,0 1 1,-1-1-1,1 1 0,-2-1 0,1 1 0,-5-14 0,4 14-7,0 0-1,-1 1 1,0-1-1,0 1 1,0-1-1,-1 1 0,0 0 1,0 0-1,0 1 1,-1-1-1,0 1 0,0 0 1,-1 0-1,1 1 1,-1-1-1,0 1 0,0 0 1,0 1-1,-13-5 1,18 7-6,-1 1 1,0 0-1,0-1 1,0 1-1,1 0 0,-1 0 1,0 0-1,0 1 1,1-1-1,-1 0 1,0 1-1,0-1 1,1 1-1,-1-1 1,0 1-1,1 0 0,-1 0 1,1 0-1,-1 0 1,1 0-1,0 0 1,-3 2-1,1 1-1,1-1 0,-1 0 0,1 1 0,0 0 0,0 0 0,1-1 0,-1 1 0,1 0 0,-2 6 0,0 3 1,1 1-1,1-1 0,0 0 0,0 1 0,3 17 1,-2-25 1,1 0 1,0 0-1,1 0 1,0 0-1,0 0 1,0 0-1,0 0 1,1-1-1,0 1 1,0-1-1,1 0 1,-1 0-1,1 0 1,0 0-1,1-1 1,-1 1 0,11 6-1,-11-8 2,0-1 1,0 0-1,0 0 1,1 0-1,-1-1 0,1 1 1,-1-1-1,1 0 1,-1-1-1,1 1 0,0-1 1,0 1-1,-1-2 0,1 1 1,0 0-1,-1-1 1,1 0-1,0 0 0,-1 0 1,1-1-1,-1 1 1,0-1-1,1 0 0,5-4 1,-3 2 4,-1-1 1,0 0 0,0 0 0,0-1-1,0 1 1,-1-1 0,0 0-1,0-1 1,0 1 0,-1-1-1,0 0 1,-1 0 0,1 0 0,-1-1-1,-1 1 1,1-1 0,-1 0-1,-1 0 1,2-15 0,-2 17-2,-1 1 0,0-1 1,0 0-1,-1 1 0,0-1 0,0 1 1,0-1-1,0 1 0,-1-1 0,0 1 0,0 0 1,-1 0-1,1 0 0,-1 0 0,0 0 1,-1 0-1,1 1 0,-1 0 0,0-1 1,0 2-1,0-1 0,0 0 0,-1 1 1,0-1-1,1 1 0,-1 1 0,0-1 1,-11-3-1,12 4-12,0 1 0,0 0-1,-1 0 1,1 1 0,0-1 0,-1 1 0,1 0 0,-1 0 0,1 0 0,0 0-1,-1 1 1,1 0 0,0 0 0,-1 0 0,1 1 0,0-1 0,0 1 0,0 0 0,0 0-1,0 0 1,1 1 0,-1-1 0,1 1 0,-1 0 0,1 0 0,0 0 0,0 1 0,1-1-1,-6 8 1,3-3 3,0-1 0,1 2 0,0-1 0,0 0 0,1 1 0,0 0 0,0 0 0,1 0-1,0 0 1,1 0 0,0 0 0,0 0 0,2 12 0,-1-16 1,1 0 1,-1 0-1,1 0 1,1 0-1,-1 0 1,1 0-1,0 0 1,0 0-1,0-1 0,1 1 1,-1-1-1,1 1 1,0-1-1,0 0 1,1 0-1,0-1 1,-1 1-1,1-1 1,0 0-1,5 4 0,-5-5 4,0-1 1,1 1-1,-1-1 0,0 1 0,0-1 0,1-1 0,-1 1 0,0-1 0,1 1 0,-1-1 0,1 0 0,-1-1 0,0 1 0,1-1 1,-1 0-1,0 0 0,1 0 0,-1-1 0,0 1 0,0-1 0,0 0 0,0 0 0,-1-1 0,5-2 0,-2 1 3,0-1 0,-1 0 1,1 0-1,-1 0 0,-1 0 0,1-1 0,-1 0 0,0 0 0,0 0 0,0 0 0,-1-1 0,0 1 0,4-14 0,-6 16 3,0 1 0,-1 0 0,1 0 0,-1-1 0,0 1-1,0 0 1,0-1 0,0 1 0,0 0 0,-1-1 0,0 1-1,1 0 1,-1-1 0,0 1 0,-1 0 0,1 0 0,0 0 0,-1 0-1,0 0 1,0 1 0,0-1 0,0 0 0,0 1 0,0-1-1,-1 1 1,1 0 0,-1 0 0,0 0 0,0 0 0,1 0-1,-7-2 1,-2-1 5,0 0 0,0 1-1,-1 1 1,1-1-1,-1 2 1,-14-2 0,23 3-61,-1 1 0,1-1 0,-1 1 0,1 0 1,-1 0-1,1 0 0,-1 1 0,1-1 0,-1 1 1,1 0-1,0 0 0,-1 0 0,1 0 0,0 1 1,0-1-1,0 1 0,0 0 0,0 0 0,0 0 1,0 0-1,1 1 0,-1-1 0,1 1 0,-1-1 1,-2 5-1,1 1-1709,4-7 1584,0 0 0,0 0 0,0 0 0,0 0 0,0 0 0,0 0 0,0 0 0,0 0 0,0-1 0,1 1 0,-1 0 0,0 0 0,0 0 0,1 0 0,-1 0 0,37 12-5005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2.80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2404 0 5545,'-52'1'213,"1"2"0,0 2-1,0 2 1,1 3 0,0 2-1,0 2 1,-59 25 0,-319 169 1141,274-123-1121,5 7 0,4 7 1,-222 196-1,287-220-366,3 3 0,4 4 0,3 3 1,4 3-1,4 2 0,4 4 0,-48 106 0,86-157-25,2 1 0,2 2 0,2-1-1,3 2 1,-10 70 0,18-90 3,2 1 0,1 0 0,1 0 1,1 0-1,1-1 0,2 1 0,1-1 0,1 0 0,1-1 0,21 47 1,-15-44-258,2 0 0,33 44 1,-21-39 19,41 37 1,-69-71 391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2.954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84 0 6561,'-24'43'440,"8"7"89,1 3-137,4 7-232,1 3-96,5 7 32,3 4 48,6 10 0,7 1-16,7 13-200,8 0-416,11-1-809,2-1-583,11-9 888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3.350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71 14 8482,'-3'-2'34,"-1"0"0,1 1 0,-1-1 0,0 1 0,0-1 0,0 1 0,0 0 0,0 1 0,0-1 0,0 1 0,-8 0 1,11 0-31,0 0 0,1 0 0,-1 1 1,0-1-1,0 1 0,0-1 0,1 1 1,-1-1-1,0 1 0,1-1 0,-1 1 1,0-1-1,1 1 0,-1 0 0,1-1 1,-1 1-1,1 0 0,-1 0 1,1-1-1,0 1 0,-1 0 0,1 1 1,-1 1-7,0 0 1,1 1-1,0-1 1,-1 0-1,1 1 1,0-1-1,1 1 1,0 4-1,8 35 234,1-2-1,2 0 0,2 0 1,2-1-1,28 51 1,123 183 189,-66-116-397,17 44-56,-49-79-478,5-2-1,131 162 1,-103-168-1209,3 3 521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3.682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0 1 5457,'0'31'568,"21"-5"873,8 7-1225,20 5-88,6 0-16,10 5-64,7 2-8,8 6-8,0 5-16,7 7-448,4 2-377,1 0-583,5-2-248,-1-4 856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4.076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 0 2849,'2'22'896,"9"4"888,15 11-704,3 6-231,14 9-409,7 0-200,13 7-192,11 0-40,13-7-56,4 2-80,11-6-56,4-3-56,1-4-280,3-6-153,3-9-295,3-4-264,8-5 720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4.489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163 84 5769,'-18'5'572,"-1"1"-1,1 1 1,-20 11-1,32-16-575,1 1 0,0 1 0,0-1 0,0 1 0,1-1 0,-1 1-1,1 1 1,0-1 0,0 1 0,1-1 0,-1 1 0,1 0 0,0 0 0,-4 10 0,6-13 1,1 0 0,-1 0 0,1 0 0,0 0 0,-1 0 0,1 0 0,0 0 0,0 0 0,1 0 0,-1-1 0,0 1 0,1 0 0,-1 0 0,1 0 0,-1 0 0,1 0 0,0 0 0,0-1 0,0 1 0,0 0 0,0-1 0,0 1 0,1-1 1,-1 1-1,0-1 0,1 1 0,-1-1 0,1 0 0,-1 0 0,1 0 0,2 2 0,6 2 96,0 0 0,0 0 0,1-1 0,15 4 0,57 11 420,0-4 0,142 7-1,-131-14-283,664 38 444,-543-45-676,329-40-1,226-103 107,-270-6-3476,-423 119 1626,-24 2 632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4.663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306 0 3569,'-96'10'32,"9"-3"144,22-5-1184,8-2 471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4.854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0 171 3313,'2'-1'70,"-1"0"0,0 0 0,1 0 0,-1 0 1,1 0-1,0 1 0,-1-1 0,1 1 0,0-1 0,-1 1 1,1-1-1,0 1 0,0 0 0,-1 0 0,1 0 1,0 0-1,0 0 0,-1 0 0,1 1 0,2-1 0,5 1 40,561 15 630,176-44-345,-505 4-1128,254-60 0,-319 41 241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5.033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256 1 6817,'-67'37'8,"3"9"-504,2 2-1032,-1 1 896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5.365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0 1053 6665,'135'-39'641,"6"-16"935,0-3-1520,-8-1-472,-6-6-56,-11-7 64,-6-6 216,-14-9 424,-7 0 40,-11-9-368,-8 1-488,-11 4-841,-3 0-383,-23 12 904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5.603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2070 49 2833,'-1'-3'173,"-1"-1"1,1 1 0,-1 0 0,0-1 0,0 1-1,0 0 1,-1 1 0,1-1 0,-1 0-1,1 1 1,-1-1 0,0 1 0,-6-4 0,7 5-50,0 0 1,0 1 0,-1-1 0,1 1 0,0-1 0,-1 1 0,1 0 0,0 0-1,-1 0 1,1 0 0,0 0 0,-1 1 0,1-1 0,0 1 0,-1-1 0,1 1-1,0 0 1,0 0 0,0 0 0,-1 0 0,1 0 0,-3 3 0,-5 3 173,1 1 1,0 0 0,1 0 0,0 1-1,0 0 1,-13 20 0,-34 69 564,38-64-657,-5 6-40,-48 92 174,-139 196 0,113-204-289,-175 173 0,198-228-499,-3-4-1,-3-3 0,-135 81 1,126-95-425,-2-3 1,-2-5 0,-2-3 0,-131 32 0,91-39-42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3.06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610 12 8754,'-78'-10'272,"1"8"48,5 24-352,2 11-40,-3 26-8,2 8 0,13 16 16,5 9 8,20 10 24,11 5 8,19-6-32,9-6-40,24-12-216,14-8-240,27-8-481,11-6-543,19-21 848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5.841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0 653 10282,'110'-56'328,"18"-5"-280,3 0-720,-7-7-1336,-5-3-401,-15-5 257,-8-5 447,-9-6 1089,-5-4 544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6.017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961 0 8354,'-100'71'560,"-2"5"472,-2 13-1288,-3 20-792,-12 11-496,-14 18-193,-8-3-215,-13 4 1136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6.540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643 1 9786,'-31'59'320,"-29"28"-144,29 9-384,-2 17-208,-8 6-56,-15 3 152,-9-1 96,-24-1-16,-13-1-520,-33 9 488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9.050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290 1 5121,'-34'9'592,"21"4"304,2 6-223,-2 1 47,-3 12-88,-5 3-48,-5 17-144,-2 9-144,1 17-216,-1 11-32,2 26-48,4 20-16,5 48-208,10 17-288,14 19-928,10 3 824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9.399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168 0 3849,'-35'100'480,"1"13"144,5 15 208,1 11 56,5 17-247,7-1-161,14 5-264,11 1-168,28 9-1361,13 10 937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6:59.685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36 0 4817,'-15'41'40,"7"26"-72,-1 20 24,5 20-72,4 8-464,15 17 352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0.667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136 0 2497,'-24'15'408,"4"9"480,1 4 200,2 2 16,3 1 57,-1 3 31,4 1-56,1 13-168,5 6-184,7 22-424,3 11-159,6 31-169,4 20-32,7 30-40,6 16-65,19 23-359,6 6-368,25-3 440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0.986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34 0 6505,'-26'58'328,"19"18"177,7 11 111,7 24-88,4 11-64,19 15-232,5 4-144,17 0-400,11-9-416,13-17 416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1.906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43 278 7922,'-29'24'384,"19"0"112,7 1-120,16 0 16,9 3 112,19-4 248,7-3-16,15-16-183,13-10-145,26-29-336,16-14-240,29-24-801,5-15-527,3-15-1569,-1-4 1569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3.035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239 1 2657,'-37'83'264,"0"11"400,0 10-32,0 15 184,2 11 32,5 12-208,10 5-168,14 3-431,10-2-378,18-2 193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3.34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632 1 7898,'-128'46'488,"5"21"232,19 38-352,10 12 16,19 18-184,15 7-88,27 3-136,18 1-32,35-10-48,17-8-16,28-17 0,12-2-8,31-8-48,11-6-184,11-9-776,2-6-977,-7-16 1129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3.813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0 1172 1520,'47'-32'216,"18"-18"481,7-9 151,17-19 328,2-11 216,-1-13-7,-3-3-169,-7-10-480,-2-4-272,0-11-744,-4-10-584,-7-12 480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4.052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25 38 2609,'-13'56'544,"1"-18"272,24-23-352,10-11-72,19-17-336,3 0-40,10-17-136,3-9-440,8-16 360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4.722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0 575 4369,'47'13'168,"25"-20"56,13-13-184,32-19 16,9-6 16,13-16 16,5-4 0,5-9-48,6-7-40,5-14-728,-8-5 520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4.960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 66 4249,'74'-2'80,"11"-17"-192,26-25-104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5.305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1 202 1408,'89'-57'-168,"3"-8"72,5-15-128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6.595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353 0 4585,'-15'32'192,"-32"18"152,25 13 8,-11 22 216,-6 11 88,-7 25 65,1 7-121,6 12-240,4 3-240,15 2-2193,9-1 1481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6.892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56 1 1936,'-35'163'-256,"14"15"144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7.161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16 1 6665,'-15'89'-56,"17"20"-744,5 8-440,15 7 616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7.383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34 1 2873,'-21'122'-128,"8"8"424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7.929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34 0 2064,'-15'151'-408,"-4"10"384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45.2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206 52 4353,'-1'-23'-1396,"-8"-5"10772,9 27-9248,-17 34 714,-1-1 0,-30 39-1,26-41-484,2 2-1,-27 54 0,43-76-362,0 0 0,0 0-1,1 1 1,1-1 0,0 1 0,0 0 0,1 0 0,0 0 0,1 0-1,0-1 1,1 1 0,0 0 0,3 14 0,-1-16-67,0-1 1,1 1 0,-1-1 0,2 0-1,-1 0 1,1-1 0,0 1 0,1-1-1,-1 0 1,1-1 0,9 8 0,3 1-274,1 0 0,0-1 1,23 12-1,35 15-242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3.58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74 1 9874,'-47'74'272,"20"15"-120,37 21-176,23 4-176,53 6-688,24 0-368,42-3-1073,31-6 1169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08.261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160 0 5505,'-28'34'432,"0"25"216,2 17-199,0 30-97,2 9-128,8 22-264,5 2-376,11 3 223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0.143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13 1 2112,'-13'68'601,"19"19"527,10 4-520,20 5-616,8 5-264,10 4-216,5 1-56,13-10-16,4-11-217,11-27 489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0.422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 0 4329,'9'87'280,"26"4"40,17 2-448,15-4-544,5 0-448,8-23 616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0.700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8 0 6537,'-8'58'649,"21"5"391,17 5-520,24 14-352,13 7-248,12 11-320,3 0-240,7-11-1361,2-10 1233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0.918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 1 88,'55'78'0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3.050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 0 6153,'89'43'256,"-37"-2"256,18 3-872,10-1-104,9-3-288,5 5-88,8-4 480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3.495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 6 5361,'83'17'224,"21"-2"-48,15-4-584,27-5-384,8-5-104,3-6-16,-1-3 143,-4-6 329,-2 1 72,2-2 232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3.877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1 273 3985,'40'0'264,"27"0"16,17 0-280,23-4-656,10-3-56,16-8 80,6-5 343,11-6 682,8-2 79,5-5-40,2-1-120,2-1-280,1 0-224,-1 0 120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4.861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506 1 2905,'4'20'232,"15"8"352,-42 1-744,-10 5 80,0-1 160,-8 4 600,0 0 216,-3 11 112,-3 4-127,-7 13-529,-3 7-512,-15 16-1393,-12 8 1009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5.496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 1465 2433,'3'1'62,"1"1"0,0-1 0,-1 0 0,1 1 0,0-2 1,0 1-1,0 0 0,0-1 0,0 0 0,0 0 0,0 0 0,0 0 1,0-1-1,5-1 0,60-19 608,-54 15-488,594-270 5084,-423 182-4698,14-10-727,299-208-1,134-196-3923,-472 359 3179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5.04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469 2 9258,'-62'-1'416,"1"4"208,5 34-592,4 16-24,6 30-88,3 10-24,2 19-16,1 8-16,4 29-200,6 19-256,29 23-776,20 17-401,51 13 889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5.940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1075 1 2601,'-11'26'392,"-11"7"224,-6 6-104,-18 13 32,-8 7-104,-16 10 0,-10 1 24,-13 4-200,-7 2-32,-13 4-112,-3 2-48,-1 5-360,2-2-600,6-2 536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6.525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360 1588 4777,'41'-5'294,"-1"-2"0,1-2 0,41-14 1,118-52 1024,-115 42-425,36-16 831,154-88 0,-173 77-1559,-3-4 1,-2-5-1,133-122 1,-143 105-943,-5-3 1,-4-4 0,-3-3-1,61-108 1,-129 193 603,7-10-205,0 0 1,-2-1-1,-1 0 1,-1-1 0,0 0-1,-2 0 1,9-42-1,-16 61 385,-1 1-1,0-1 1,0 1-1,0-1 0,0 1 1,0-1-1,-1 1 0,1-1 1,-1 1-1,0 0 1,-2-6-1,2 8 25,0-1-1,0 1 1,0 0 0,0 0-1,0-1 1,0 1-1,0 0 1,0 0 0,-1 0-1,1 0 1,0 0 0,-1 0-1,1 0 1,-1 1 0,1-1-1,-1 0 1,1 1 0,-3-1-1,0 0 47,0 1 1,-1 0-1,1 0 0,-1 1 0,1-1 0,0 1 0,-1 0 1,1 0-1,0 0 0,0 1 0,0 0 0,0-1 0,0 1 1,0 1-1,-7 4 0,-16 15 316,1 2 1,1 1-1,2 1 0,0 0 1,-37 59-1,8-12 42,-29 32 64,-5-2 0,-113 104 0,-151 124 580,-183 164-864,449-423-357,-138 113-380,178-152 24,-2-2 0,-1-2-1,-56 26 1,82-46-219,-1-1-1,0 0 1,0-2-1,-34 6 1,2-8-507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19.843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96 21 2553,'-4'-5'246,"3"4"-90,-1-1 0,1 1 0,0 0 0,0-1 0,-1 1 0,1 0 0,-1 0 0,1 0 0,-1 0 0,0 0 0,1 0 0,-4-1 1,4 3-88,-1-1 0,1 1 0,0-1 0,0 1 0,0 0 1,0-1-1,-1 1 0,1 0 0,0 0 0,0 0 0,1 0 1,-1 0-1,0 0 0,0 0 0,0 0 0,1 0 0,-1 0 1,0 0-1,1 0 0,-1 1 0,0 1 0,-6 13 268,1-1 0,0 1 0,1 1 0,0-1-1,-3 34 1,-1 88 410,8-116-642,0 51-263,3-1 0,3 1 0,3 0 0,3-1 0,4-1 0,3 0 0,2-2 0,4 0 0,3-1 0,38 69 0,11-9-733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20.223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5 0 2745,'-2'50'696,"0"22"760,4 16 16,9 19-215,7 12-225,18 10-432,4 3-272,18 3-408,1 0-248,15 6-800,4 2-961,13 5 1129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20.492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123 6 2897,'-31'-6'576,"3"16"512,8 8-184,3 19-160,4 13-160,4 22-135,5 14-57,11 14-96,14 7-112,16 10-232,13 0-216,17-2-1089,7-1 889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7:32.629"/>
    </inkml:context>
    <inkml:brush xml:id="br0">
      <inkml:brushProperty name="width" value="0.2" units="cm"/>
      <inkml:brushProperty name="height" value="0.2" units="cm"/>
      <inkml:brushProperty name="color" value="#D06F34"/>
    </inkml:brush>
  </inkml:definitions>
  <inkml:trace contextRef="#ctx0" brushRef="#br0">113 0 592,'-4'2'243,"0"0"-1,0 0 1,0 0 0,0 1-1,0-1 1,0 1 0,0 0-1,1 0 1,-1 0 0,1 1-1,0-1 1,0 1 0,0 0-1,1 0 1,-1 0 0,1 0-1,0 0 1,-2 6 0,-3 8-42,2 1 1,0 0 0,-2 23 0,1-8 124,0-5-307,1 0-1,1 0 1,2 0 0,1 1-1,1-1 1,2 1 0,10 57-1,5-26-294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9:32.83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0 583 368,'210'-129'10124,"-65"50"-8789,275-107-1,-298 143-1073,2 6 0,2 5 0,1 5 0,1 6 0,1 6 0,0 5 0,1 6 0,192 18 0,-295-9-927,-13 0-764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9:41.33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77 1 1904,'-13'1'1647,"-25"5"4428,37-6-6006,0 0 0,0 1 0,0-1 0,0 0-1,1 1 1,-1-1 0,0 1 0,0-1 0,1 1 0,-1-1-1,1 1 1,-1 0 0,0-1 0,1 1 0,-1 0 0,1-1-1,-1 1 1,1 0 0,0 0 0,-1 0 0,1-1 0,0 1-1,-1 0 1,1 0 0,0 0 0,0 0 0,0 0 0,0-1-1,0 1 1,0 0 0,0 0 0,0 0 0,0 0-1,0 0 1,0 0 0,1-1 0,-1 1 0,1 1 0,0-1-15,-1 0 0,1 1 1,0-1-1,0 0 0,0 0 1,0-1-1,0 1 0,1 0 1,-1 0-1,0 0 0,0-1 1,1 1-1,-1 0 0,0-1 1,0 1-1,1-1 0,-1 0 1,2 1-1,35 6 224,-20-4-145,3 4-16,-1 1 0,0 1 0,0 1 0,-1 1 0,-1 1 0,0 1 0,23 19 0,52 34 175,-84-59-258,1-1-1,-1 1 1,-1 1 0,1 0 0,-1 0 0,-1 0 0,1 1-1,-1 0 1,8 15 0,-13-20-24,1 0 0,-1 0 1,0 0-1,0 0 0,-1 0 0,1 0 0,-1 1 1,0-1-1,0 1 0,-1-1 0,1 1 0,-1-1 1,0 1-1,0-1 0,0 1 0,-1-1 0,1 1 1,-1-1-1,0 0 0,-1 1 0,1-1 0,-1 0 1,0 0-1,0 0 0,0 0 0,-5 7 0,2-6 4,0-1 0,0 0 0,0-1 0,0 1 0,-1-1 0,1 0 0,-1-1 0,0 1 0,-12 2 0,10-2-7,0 0 1,-1 1-1,1-1 1,1 1-1,-11 8 0,-167 148-8,163-141-118,1 0 1,0 1-1,-24 32 1,39-44-500,0 1 0,1-1 0,0 1 0,-4 12 1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9:43.43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 0 5625,'-1'2'89,"0"-1"1,0 1-1,0-1 0,0 1 0,0 0 0,0-1 0,0 1 1,1 0-1,-1 0 0,0 0 0,1-1 0,0 1 0,-1 0 0,1 0 1,0 0-1,0 0 0,0 0 0,0 0 0,0-1 0,1 1 1,-1 0-1,1 0 0,-1 0 0,1 0 0,-1-1 0,1 1 1,0 0-1,0-1 0,2 4 0,5 9 942,1 0-1,18 21 1,-7-10-132,15 25 53,2-2 0,3-2 0,69 65 0,-57-61-556,-3 2-1,-2 2 0,-2 2 1,-3 3-1,-3 1 0,42 83 1,11 39-142,79 224 0,-144-328-194,-4 0 0,-3 1-1,-4 1 1,-4 1 0,5 155 0,-27-42-41,-8 0 0,-9-2 0,-52 192 0,73-360-236,-30 112-1186,31-119 13,-2-1 0,-15 30 0,13-38-27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9:46.59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66 42 3233,'-44'-8'3238,"43"8"-3083,0 0-1,0 0 1,0 0 0,0-1 0,0 1 0,0 0 0,1-1 0,-1 1-1,0 0 1,0-1 0,0 1 0,0-1 0,0 1 0,1-1 0,-1 0-1,-1 0 156,2 0-155,-1 1 0,0-1 0,1 0 0,-1 0-1,1 0 1,-1 0 0,1 0 0,0 1 0,-1-1 0,1 0 0,0 0-1,0 0 1,-1 0 0,1 0 0,0 0 0,0 0 0,0 0 0,0 0-1,0 0 1,0 0 0,1 0 0,-1 0 0,1-2 0,-1 3-116,0 0 0,1-1 0,-1 1 0,0 0 0,1 0 0,-1-1 0,0 1 0,1 0 0,-1 0 0,1 0 0,-1 0 0,0 0 0,1 0 0,-1-1 0,1 1 0,-1 0 0,0 0 0,1 0 0,-1 0 0,1 0 0,-1 1 0,0-1 0,1 0 0,-1 0 0,1 0 0,-1 0 0,0 0 0,1 0 0,-1 1 0,0-1 0,1 0 0,-1 0 1,0 1-1,1-1 0,-1 0 0,0 0 0,1 1 0,-1-1 0,0 0 0,0 1 0,1-1 0,-1 1 0,0-1 0,0 0 0,0 1 0,0-1 0,1 0 0,-1 1 0,0 0 0,19 28 512,-12-17 75,-2-2-532,0 0 0,-1 1-1,0-1 1,-1 1 0,0 0 0,-1 0-1,0 0 1,1 22 0,3 13-29,11 34 15,4-1 1,34 84-1,-54-159-69,0 0 0,1-1 0,0 1 0,-1 0 0,1-1 0,1 1-1,-1-1 1,0 0 0,1 0 0,0 0 0,0 0 0,0 0 0,0-1 0,0 1 0,0-1 0,1 0 0,-1 0 0,5 2-1,-4-3 4,0-1 0,0 1 0,0-1 0,-1 0 0,1 0 0,0 0 0,0 0 0,0-1 0,0 0-1,0 0 1,0 0 0,-1 0 0,1 0 0,-1-1 0,1 1 0,-1-1 0,1 0 0,-1 0 0,3-3-1,9-5-1,109-67 88,-97 63-79,-1-1-1,-1-1 1,34-29-1,-46 34-17,0-2-1,-2 0 1,1 0-1,-2-1 1,0 0-1,0-1 0,9-21 1,5-15-197,22-43-1040,-6 38-5084,-25 39 4602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5.43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5 12019,'2'-4'-152,"11"51"-993,37 30-175,29 45 64,16 10-217,29 19 89,17 4 104,34 13 544,13 5 280,26 10 456,17 8 88,12-6 8,3-1-24,2-2-48,-11-8-192,3-10 120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29:50.6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3887 69 7658,'-23'-42'1799,"23"40"-1656,0 1 0,0 0 0,0 0 0,-1 0 0,1 0 0,0 0 1,-1 0-1,1-1 0,-1 1 0,1 0 0,-1 0 0,1 0 0,-1 0 0,0 1 1,0-1-1,1 0 0,-1 0 0,0 0 0,0 0 0,0 1 0,0-1 0,0 1 0,0-1 1,0 0-1,0 1 0,0 0 0,0-1 0,0 1 0,0 0 0,-3-1 0,2 1 30,-1 1 0,1 0-1,-1 0 1,1 0 0,0 0-1,-1 0 1,1 0 0,0 0-1,0 1 1,0-1 0,0 1-1,0 0 1,-2 2 0,-8 7 83,1 2 1,1 0-1,-11 17 1,-84 152 597,67-109-744,-4-3 0,-78 101 0,-403 376-115,519-543 6,-74 68 53,-4-3 0,-3-4 0,-147 86 0,62-58 210,-196 76 0,297-141-191,-2-3-1,-1-3 0,0-3 0,-102 13 0,118-27-124,1-1 1,-1-4-1,1-1 0,-1-3 1,1-3-1,-84-20 0,42-4 36,0-3 1,-105-56-1,-13-5 191,159 73-44,-102-60-1,123 60-1887,-58-49 0,69 48 633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0:09.11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92 224 2184,'-49'30'8650,"48"-32"-8369,1 0 0,-1 1 0,0-1 0,0 1 0,0-1 0,0 1 0,0-1 1,-2 0 280,2 1-281,-1-1 0,1 1 0,-1 0 0,1 0 0,-1 0 0,1 1 0,-3-2 0,2 2-92,-15 2 2399,19 10-2134,4 5-369,29 137-296,26 244 0,-60-366 132,-1-25 58,0 0 0,0 0 0,0 1 0,1-1 0,0 0 0,1 0 1,0 0-1,0 0 0,4 8 0,-6-14 15,0-1 1,1 0 0,-1 0 0,0 0-1,0 0 1,1 1 0,-1-1-1,0 0 1,1 0 0,-1 0 0,0 0-1,1 0 1,-1 0 0,0 0 0,1 0-1,-1 0 1,0 0 0,1 0 0,-1 0-1,0 0 1,1 0 0,-1 0 0,0-1-1,1 1 1,-1 0 0,0 0-1,0 0 1,1 0 0,-1 0 0,0-1-1,1 1 1,-1 0 0,0 0 0,0-1-1,0 1 1,1 0 0,-1 0 0,0-1-1,0 1 1,0 0 0,0-1-1,1 1 1,-1 0 0,0-1 0,0 1-1,0 0 1,0-1 0,0 1 0,0-1-1,7-15-192,-1-6 91,-2 1 1,-1-1-1,0 0 0,-2 0 1,0 0-1,-5-36 0,-27-135 333,21 139-253,-4-21 35,-19-115 57,24 119 49,9 71-112,0 0 1,-1 0-1,1 0 1,-1 0-1,1 1 0,-1-1 1,1 0-1,0 0 1,-1 1-1,1-1 1,0 0-1,-1 0 0,1 1 1,0-1-1,-1 0 1,1 1-1,0-1 1,0 1-1,-1-1 1,1 0-1,0 1 0,0-1 1,0 1-1,-1-1 1,1 0-1,0 1 1,0-1-1,0 1 0,0-1 1,0 1-1,0-1 1,0 1-1,0-1 1,0 0-1,0 1 1,0-1-1,0 1 0,1-1 1,-1 1-1,0-1 1,0 0-1,0 1 1,0-1-1,1 1 0,-1-1 1,0 0-1,1 1 1,-1-1-1,0 0 1,0 1-1,1-1 0,0 1 6,0 0-1,-1 0 1,1-1-1,0 1 1,-1 0-1,1-1 1,0 1-1,0 0 1,0-1-1,-1 1 0,1-1 1,0 0-1,0 1 1,0-1-1,0 0 1,0 1-1,0-1 1,0 0-1,0 0 0,0 0 1,0 0-1,0 0 1,0 0-1,0 0 1,0 0-1,0 0 1,0-1-1,0 1 0,0 0 1,0-1-1,0 1 1,1-1-1,38-18 155,-26 11-140,41-14-16,1 2 1,71-16-1,-66 20 2,-50 13-11,12-4-9,1 0-1,0 2 0,0 0 1,0 2-1,1 1 0,28 1 1,-25 8-36,-27-7-3,0 1 0,0-1 1,0 1-1,0-1 0,0 0 1,0 1-1,0 0 0,0-1 1,0 1-1,-1-1 0,1 1 1,0 0-1,0 0 0,-1 0 1,1-1-1,0 1 0,-1 0 1,1 0-1,-1 0 0,1 0 1,-1 0-1,1 2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22.89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4105,'8'24'360,"3"0"472,8 6 72,6 1 321,3 3 63,6 3-144,1 2-216,6 5-456,-2 2-384,5 12-1104,0 5-816,-1 15 896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23.34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3 2841,'16'-2'216,"3"8"552,-1 8 256,-1 20 392,2 10 25,-3 14-433,3 5-304,-3 9-512,1 4-216,-8 2-176,-3 3-40,-8 3 72,-3-1 88,-10 8 0,0 1-144,-7 10-608,-1 4-553,-3-4 713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23.70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0 305 2857,'0'14'464,"0"3"680,2 2-512,9-3 32,2 1-24,11-6 73,4-3 7,11-12-40,4-5-88,10-17-304,5-10-184,5-15-480,7-9-296,3-10-656,-1-2-761,4-6 1185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24.06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109 1 1136,'4'-1'84,"-1"2"0,1-1 0,-1 0 0,1 1 0,-1-1 0,0 1 0,1 0 0,-1 0 0,0 1 0,0-1-1,0 0 1,0 1 0,0 0 0,0 0 0,0 0 0,-1 0 0,1 0 0,2 3 0,-1 0 68,-1 0 0,1 0 0,-1 0 0,-1 0 0,1 1 0,-1-1 0,0 1 0,0-1 0,2 12 0,-1 8 146,0 1 1,-2 0 0,-4 48-1,2-59-443,-14 114-33,-6 0 1,-52 180 0,33-154 198,-1 15-1091,28-111 608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24.69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1 141 3993,'4'-28'1069,"2"0"-1,17-51 1,-23 79-1040,0 0 0,0 0 0,0-1 0,0 1 0,0 0 0,0 0 0,0 0 0,0-1 0,0 1 0,0 0 0,0 0 0,0 0 0,1-1 1,-1 1-1,0 0 0,0 0 0,0 0 0,0-1 0,0 1 0,0 0 0,1 0 0,-1 0 0,0 0 0,0 0 0,0-1 0,0 1 0,1 0 0,-1 0 0,0 0 0,0 0 0,0 0 0,1 0 0,-1 0 0,0 0 1,0 0-1,1 0 0,-1 0 0,0 0 0,0 0 0,0 0 0,1 0 0,-1 0 0,0 0 0,0 0 0,0 0 0,1 0 0,-1 0 0,0 0 0,0 0 0,0 0 0,1 0 0,-1 1 0,9 13 462,3 25-289,-3 11-182,-3 0-1,0 99 1,-20 108-498,6-145-6,-3 56-889,1 4 547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25.64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76 3721,'9'-1'384,"8"-7"360,1 1 64,6 1-96,6-1-152,5 3-247,4 2-49,11-1-80,6 3-32,14-2-120,10 2-56,9 0-168,-2 3-96,0-1-177,0-2-95,4-3-312,3-9-440,6-13 760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26.02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4001,'0'32'784,"20"1"1112,8 6-1031,20 9 103,8 6-32,16 5-56,13 2-112,21 0-400,5-3-208,7-14-440,-1-10-208,0-25-544,0-16-312,1-27-513,-1-10-535,-8-19 1360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26.34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1 230 9690,'22'34'248,"26"-10"80,19-2-200,28-3 408,8-5 32,16-4-23,7-8-113,15-14-248,7-6-96,9-14-248,-3-6-152,-4-14-537,1-6-367,-1-12-1160,-2-4 1271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5.82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124 1 15331,'-4'1'14,"-8"2"-96,1 1 0,0 0 1,0 1-1,0 0 0,-18 11 1,26-13 1,0 0 0,0 0 1,1 0-1,-1 0 1,0 0-1,1 0 1,0 1-1,0-1 1,0 1-1,0-1 1,1 1-1,-1 0 0,1 0 1,0 0-1,0 0 1,0 0-1,1 0 1,-1 0-1,1 0 1,1 8-1,1 23-94,2 0 0,1-1 0,2 1 0,2-1 0,1 0 0,1-1 1,2 0-1,1-1 0,2-1 0,1 0 0,1-1 0,27 34 0,33 30 395,3-3-1,111 96 1,-147-144-252,950 802 2132,-797-704-2134,6-8 0,5-10 0,309 134 0,-389-206-1012,2-5 1,1-6-1,2-6 1,251 30-1,-192-51-310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26.64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0 338 7266,'17'14'656,"26"-1"1080,16-5-1240,32-8 40,14-8-40,18-8-256,1-5-96,4-7-264,-4-7-200,6-17-560,3-9-424,-3-11-953,-8-8 1161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27.22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3273,'95'96'144,"-21"8"-184,-4 3-264,-10 7 152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27.58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5161,'31'46'472,"8"10"248,13 24-416,6 10-88,8 18-328,8 7-400,2-2 320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3.12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1 776,'0'9'96,"0"6"88,0 1-88,2 10 256,0 4 152,3 13 249,3 3 39,6 10-256,3-1-152,5 4-272,4-1-176,8-2-744,3-3 544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3.47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 0 2929,'-6'67'448,"10"7"456,9 4-592,13 7-304,5 4-88,12 0-352,9 0-440,13-15 496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3.98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3953,'28'22'584,"9"4"408,15 7-240,9 3-152,17 8-263,7 2-129,2 4-625,2-1-983,-2-1 856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4.31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2881,'13'57'360,"9"6"336,19-4-368,9 1-32,18-7-536,12-4-512,16-12 392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4.62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4457,'28'69'280,"20"-1"24,9-3-32,19-11-240,7-8-288,27-16-1032,12-8 800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5.16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1792,'87'50'120,"26"15"120,-20 8-168,-10 10-24,-5 6 8,-9 15 169,-8 1 71,-17 6 8,-8 6-80,-22-6-152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5.52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2000,'13'7'409,"9"12"815,11 1-136,19 15-16,9 8-232,6 14-648,5 10-312,2 11-1528,0 7 1136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6.12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69 3 13227,'-43'-3'312,"17"17"40,35 33-736,22 12-80,45 22-128,23 3 48,39 3 191,19-2 169,36-6 304,13-7 64,31 1 25,8 1-17,9 7-96,6 4-24,-8 4-256,2 0-385,-24-9-2047,-17-4 1656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6.21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1 246 4497,'26'12'608,"9"-5"544,17 2-512,11 1-79,13-3-73,7 0 24,15-5-64,10-2-64,20-15-160,7-9-120,-3-18-240,1-12-144,-16-4-696,-2 5-777,-8-1 977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6.58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0 491 6497,'47'6'432,"21"-6"249,10 0 55,15-4-168,11-1-128,24-3-264,-1-5-56,9-11-48,-5-11-24,-5-15-40,6-8-8,-2-3 8,-8 2-8,-11-2-272,-13 0-384,-14 3 376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6.97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1 545 1560,'48'-46'80,"-2"-10"32,-1-14-80,-4-8-24,-8-11-56,0-9-24,-7-10 32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7.27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45 25 5217,'-16'-12'552,"3"3"352,3 5 17,5 8-65,5 11-48,4 7-64,10 19-64,7 13 0,16 18-223,9 13-161,14 23-288,4 10-128,7 21-409,3 8-263,-2 1-1208,4-2 1144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7.70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2064,'26'61'417,"2"11"335,2 12-296,-1 6-168,1 9-296,-2 1-424,-2 7 264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2T23:33:37.96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2633,'13'37'264,"-3"33"496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26:25.70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0 117 1696,'235'-12'6907,"-2"-14"-4242,137-10-1205,1317-6 70,-1507 48-1560,67 1 6,-81-19-3548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26:27.20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0 210 1856,'193'-34'5924,"99"5"-3389,-118 14-1298,654-62 805,-262 58-1839,-19 2 4,-170 2 12,-362 11-118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26:29.60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1640 30 3777,'-15'-30'4081,"14"31"-4029,-8 6 325,1 1 0,-1 0 1,1 0-1,0 1 0,1 0 0,-11 17 1,-34 68 427,29-48-440,-324 592 1087,97-121-1024,172-347-246,-325 719 894,124-207-397,191-458-715,77-199-152,6-12-396,-1 0-1,2 0 1,-7 28-1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27:32.656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69 1 4265,'-41'124'-440,"13"30"136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6.40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11146,'143'26'488,"53"8"-63,16 1-81,30 1-392,13-5-304,9-6-529,8-3-383,-3-4-1368,-2 1 1519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27:41.601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2844 2121 8442,'9'-34'386,"2"1"0,19-43 0,-19 53 122,-1-1 1,-1 1-1,-2-2 1,0 1-1,-1-1 0,2-33 1,-6 27 176,-2 0 1,-1-1-1,-2 1 1,-1 0-1,-10-41 1,10 57-545,-1 1 0,0 0 0,-1 0 0,-1 1 0,0 0 0,-1 0 0,0 1 0,-1-1 0,0 2 0,-1-1 0,0 2-1,-1-1 1,-17-12 0,10 11-57,0 1-1,-1 1 0,-1 1 1,1 1-1,-2 0 1,1 1-1,-1 2 0,0 0 1,0 1-1,0 1 0,-1 1 1,1 0-1,-1 2 0,1 1 1,-1 1-1,-37 7 0,14 1-24,0 2-1,1 2 1,1 1-1,0 3 0,1 1 1,-74 47-1,72-37 14,1 3-1,2 1 0,1 1 1,2 3-1,-37 44 1,54-54-25,0 1 0,2 0 0,1 2 0,1 0 0,1 1 0,2 1 0,2 0 0,-17 65 0,22-58-38,2 0 0,2 0 0,2 0 0,1 1 0,2-1-1,2 0 1,1 0 0,2 0 0,2 0 0,1-1 0,2-1-1,2 0 1,1-1 0,2 0 0,2-1 0,23 33 0,-12-24-23,2-1 1,2-1-1,1-2 1,3-1-1,1-2 0,1-2 1,2-1-1,2-3 1,1-1-1,1-3 1,62 28-1,-77-41 46,2-2 0,-1-1 1,2-1-1,-1-2 0,1-1 0,0-2 0,1-2 0,-1-1 0,1-1 0,-1-2 0,1-1 0,-1-2 0,0-2 0,0 0 0,0-3 0,-1-1 0,0-1 0,-1-2 1,0-1-1,-1-1 0,-1-2 0,-1-1 0,37-29 0,-35 20 52,-1-1-1,-2-1 1,-1-1 0,-1-2-1,-2 0 1,-1-2 0,-1 0-1,-2-2 1,-2 0 0,-1-1-1,-2-1 1,12-48 0,-14 34-6,-3-2 1,-1 1 0,-3-1 0,-3 0-1,-2 0 1,-2-1 0,-2 1-1,-19-94 1,1 61-42,-3 2 1,-3 0-1,-5 2 0,-3 1 0,-3 1 0,-71-108 0,80 147-42,-1 0 0,-2 3-1,-2 0 1,-72-62 0,77 78-8,0 1 0,-1 1 1,-2 2-1,0 2 0,0 0 1,-2 2-1,-57-17 0,44 21-10,1 3 0,-1 1-1,0 3 1,0 1 0,-1 3-1,1 1 1,0 3 0,0 2-1,0 1 1,1 3 0,0 2-1,-45 18 1,33-8 18,1 3 0,1 2 0,1 2 0,2 3 0,1 3 0,1 1 0,2 3 0,-73 74 0,90-77 18,1 0 0,2 2 0,1 1 0,2 2 0,2 0 0,2 1 0,2 2 0,1 0-1,3 1 1,1 0 0,3 1 0,2 1 0,1 0 0,3 1 0,-1 82 0,10-74-14,3 0 1,3-1 0,1 0-1,3 0 1,3-2-1,25 63 1,-3-30-7,4-2 0,96 147 0,-86-155 4,4-2 1,3-2-1,3-3 0,4-2 1,1-4-1,151 107 0,-173-141 38,0-1-1,2-3 0,1-2 0,1-2 1,1-2-1,1-2 0,0-3 1,1-2-1,0-2 0,1-2 0,0-3 1,0-2-1,85-6 0,-72-5 14,-1-2-1,0-4 0,0-2 0,-2-4 0,0-2 1,-1-2-1,-1-4 0,-2-2 0,-1-2 0,-2-3 1,62-50-1,-68 44-12,-2-1 1,-2-3-1,-2-2 0,-2-1 1,-2-3-1,-2-1 0,-3-2 1,-2-1-1,-2-2 0,-3 0 1,35-104-1,-43 87-45,-2-1 0,-4-1 0,-3 0-1,-4 0 1,-3-1 0,-3 1 0,-3-1 0,-4 0 0,-3 1-1,-4 0 1,-3 1 0,-45-130 0,36 140-3,-3 1-1,-2 2 1,-3 1 0,-3 1 0,-3 2-1,-49-58 1,48 72 7,-1 1 1,-2 2-1,-2 2 0,-1 2 1,-2 2-1,-2 2 0,-81-41 0,69 46-10,0 2 0,-2 4 0,0 2 0,-2 3-1,0 2 1,0 4 0,-1 2 0,-1 4 0,-76 3-1,85 5-1,0 3 0,0 2-1,1 2 1,0 4 0,1 1-1,1 4 1,0 1-1,2 3 1,0 3 0,-85 54-1,93-46 35,1 1-1,2 2 0,1 2 0,3 1 0,1 3 0,2 1 0,1 1 0,3 2 0,2 2 0,2 0 0,3 2 1,1 1-1,3 1 0,2 1 0,3 0 0,2 1 0,2 1 0,-5 69 0,12-42-12,4 1 0,4-1 0,3 0-1,4 0 1,3-1 0,4 0 0,3-1 0,4-2 0,4 0-1,41 83 1,-33-87-25,3-3-1,4-1 1,2-2-1,4-1 1,2-4-1,3-1 1,3-3-1,2-2 1,3-3 0,83 56-1,-94-78 23,1-2-1,2-2 0,0-3 1,2-2-1,1-3 1,1-2-1,0-3 1,2-2-1,-1-3 1,2-3-1,-1-2 1,1-3-1,-1-2 1,1-3-1,0-3 1,-1-2-1,0-3 0,-1-3 1,0-2-1,-1-3 1,-1-2-1,0-3 1,-2-2-1,56-35 1,-60 28 27,-2-2-1,-1-2 1,-2-2 0,-1-2 0,-2-2-1,-3-2 1,-1-1 0,-2-2 0,-2-2-1,-2-1 1,-3-2 0,-2-1 0,-2-1-1,33-102 1,-40 83 12,-3 0 0,-4-2 1,-3 0-1,-3 0 0,-3 0 0,-10-110 0,-3 90-24,-5-1 0,-3 2 0,-5 0 1,-54-144-1,49 171-15,-2 1 0,-3 2 1,-3 1-1,-2 2 1,-3 1-1,-3 3 1,-67-69-1,67 83 0,-1 3-1,-2 1 1,-2 3 0,-1 2-1,-2 2 1,-1 2 0,-1 3-1,-1 2 1,-66-20 0,50 24-20,-1 4 0,0 3 1,-1 3-1,-1 3 1,0 4-1,0 2 1,-111 13-1,101 0 9,1 4 1,0 3-1,1 4 0,2 4 0,0 3 1,-106 55-1,117-47 8,2 3 0,1 3 0,3 2 0,2 4 1,1 2-1,3 2 0,-52 65 0,68-67 3,2 2 0,2 1-1,3 2 1,2 1 0,3 1 0,2 2 0,3 1 0,-30 120 0,40-109-13,3 0 1,3 0-1,4 1 1,3 0 0,2 0-1,13 75 1,2-48-12,3-2 1,6 0-1,65 170 0,-49-171-56,4-2-1,3-1 1,5-4 0,4-1-1,4-3 1,128 140-1,-141-177 27,2-2 0,1-3 0,3-1 0,2-3 0,1-3 0,2-2 0,1-3-1,2-2 1,1-3 0,1-3 0,96 23 0,-97-35 88,1-3 0,0-3 0,0-2 0,0-4 0,0-2 0,0-3 0,0-2 0,-1-4 0,0-2 0,73-26 0,-40 4 23,-2-3 0,-2-5 0,-2-4 0,-2-3 0,139-106 0,-150 96-5,-2-5 1,-3-2-1,-3-3 1,94-125-1,-119 132-12,-2-2 0,-2-2-1,-4-2 1,-3 0 0,-3-3-1,30-106 1,-37 84-8,-4-2-1,-4 1 1,-5-2-1,-3 0 1,-5 0 0,-5 0-1,-3 0 1,-5 1-1,-3 0 1,-5 1 0,-38-112-1,30 130-25,-3 1-1,-4 1 1,-2 2-1,-4 2 1,-87-117-1,84 134-15,-2 2-1,-3 3 1,-2 1 0,-1 3-1,-3 1 1,-2 4 0,-78-45 0,60 48-15,-2 3 1,0 3-1,-2 4 1,-2 3-1,0 3 1,-1 4-1,0 4 1,-2 3 0,1 3-1,-1 5 1,-98 8-1,110 1 4,0 3 0,1 2-1,0 4 1,1 3 0,2 3-1,0 3 1,-80 41 0,94-37 11,1 2 0,2 2 0,1 3 0,2 2 1,1 1-1,2 3 0,2 1 0,-70 95 0,71-75 6,2 2-1,3 2 1,3 1-1,3 2 1,4 1-1,2 1 1,-27 139-1,33-94-9,5 1 0,6-1-1,4 1 1,17 156-1,-2-160-12,5 0 0,5-2 0,6 0 0,4-2 0,4-1 0,74 149 0,-75-188 19,4-2-1,2-1 1,3-3-1,3-1 1,3-2-1,2-3 1,3-2-1,3-3 1,1-1-1,88 56 1,-88-72 29,1-3 0,2-3 0,1-2 1,2-3-1,0-3 0,1-3 0,1-3 0,85 10 1,-73-18 5,-1-4 0,1-3 1,0-3-1,0-4 1,0-4-1,144-36 0,-147 24-1,-1-3 1,-1-4-1,-2-3 0,-1-3 0,-1-3 0,118-88 0,-134 84-8,-1-4 0,-3-1 0,-2-2 0,-2-3 0,-3-1 1,-1-3-1,-4-1 0,38-74 0,-39 55 9,-5-1 1,-2-3-1,-4 0 0,-4-1 1,-3-1-1,12-118 1,-22 86 5,-5 0 0,-5 1 0,-5-1 0,-24-134 0,12 146 9,-5 1 0,-5 1-1,-57-137 1,55 168-19,-4 1 0,-2 2 0,-3 1 0,-3 2 1,-71-81-1,66 94-32,-1 3 0,-3 1 0,-1 3 0,-2 3 0,-2 1 0,-2 3 0,-1 3 0,-2 2 0,-66-23 0,50 27-22,-1 3-1,-1 4 1,-1 3-1,-1 4 1,0 4-1,0 3 1,-90 5-1,77 6-1,1 4 0,0 5 0,1 3 0,1 4 0,0 5 0,-89 38 0,101-31 30,1 5-1,2 2 1,1 4-1,3 3 0,2 3 1,-105 98-1,117-90 10,2 3 0,4 2 1,2 2-1,3 2 0,3 2 0,4 3 0,2 0 0,4 3 0,2 1 0,5 1 0,-32 139 1,42-124-14,4 1-1,5 0 1,3 0 0,5 1 0,4-1 0,30 183 0,-11-172-52,4 0 0,4-2-1,5-2 1,4-1-1,98 173 1,-97-203 7,3-2-1,3-2 1,2-2-1,3-2 0,3-3 1,3-2-1,1-3 1,4-2-1,1-3 1,2-3-1,2-3 1,82 38-1,-68-47 62,1-3 0,1-3 0,1-4-1,1-4 1,0-4 0,2-4 0,-1-3 0,1-4-1,1-4 1,-1-4 0,159-28 0,-152 13 8,0-4 0,-1-5 0,-2-3 0,-1-5 0,-2-4 0,-1-3 0,-3-4 0,-2-4 1,-2-3-1,110-96 0,-132 94 3,-2-1 1,-3-4 0,-3-1 0,-3-3-1,-2-2 1,-3-2 0,-4-1 0,-2-2-1,-4-2 1,39-124 0,-46 103 3,-4-1 0,-3-1 0,-6-1 1,-3 0-1,-5-1 0,-4 0 0,-4 1 0,-5-1 1,-4 1-1,-4 1 0,-49-162 0,37 174 5,-4 1 1,-4 2-1,-3 2 0,-4 1 0,-80-110 0,76 127-14,-3 2 1,-3 2-1,-2 3 1,-3 2-1,-1 3 1,-112-72-1,92 75-50,-2 5 0,-1 2 0,-2 5 0,-1 3 0,-2 4 0,-161-31-1,142 43-5,-1 5-1,0 4 1,-1 5-1,1 5 1,-158 24-1,178-13 36,1 5-1,0 3 0,2 4 0,-90 41 0,110-38 14,2 4-1,1 2 1,2 2 0,1 3-1,-88 81 1,93-68 3,2 1 0,2 3-1,3 2 1,3 3 0,-70 129 0,75-110-5,3 2 1,4 1-1,3 1 0,-27 146 0,39-125-10,4 0-1,5 1 0,4 0 1,6 0-1,4 0 1,4 0-1,5-1 0,5-1 1,39 116-1,-26-121-47,3-2 0,6-1 1,3-3-1,4-1 0,5-3 0,3-2 0,4-3 1,4-3-1,126 123 0,-142-159 41,2-2 0,1-3 0,3-2 0,1-2 0,1-3 1,2-3-1,2-2 0,0-3 0,2-3 0,0-2 0,2-4 0,85 13 0,-81-24 30,0-2-1,0-3 1,0-4-1,0-3 0,0-2 1,0-4-1,-2-3 1,0-2-1,0-4 1,-2-2-1,-1-4 1,-1-2-1,-1-3 0,111-77 1,-111 64 1,-2-3-1,-2-3 1,-2-2 0,-3-3 0,-2-2-1,-3-2 1,-2-2 0,-3-2 0,-3-2-1,-3-2 1,-3-1 0,-3-2 0,31-102-1,-39 80 14,-3-1 0,-5-1 0,8-175 0,-23 135 7,-6 0 0,-27-157 1,14 183-16,-5 0 1,-4 2-1,-5 1 1,-5 1-1,-71-141 1,71 176-15,-2 3 0,-4 1 0,-2 2 0,-3 2 1,-3 3-1,-3 1 0,-1 3 0,-96-72 1,83 79-18,-1 4 0,-2 3 1,-2 3-1,-2 3 1,-1 4-1,-127-35 1,108 43-18,-2 4 0,0 4 0,-1 5 0,0 4 0,-124 8 0,121 5 19,1 4 0,1 5-1,0 4 1,2 4 0,0 5-1,2 3 1,1 5 0,2 4-1,2 4 1,2 4-1,2 4 1,-90 72 0,114-72 26,2 2 0,2 2 0,3 4 0,3 1 0,2 3 1,4 2-1,2 2 0,3 1 0,4 3 0,3 0 0,2 3 0,-27 104 1,36-82-29,4 1 1,5 0 0,3 2 0,6-1 0,3 1 0,5-1 0,5 0 0,3 0 0,6 0 0,3-2 0,5 0 0,4-2 0,67 151 0,-56-162-15,4-2-1,3-3 1,4-1-1,3-3 1,4-2-1,89 90 1,-89-109 16,3-2 1,1-3 0,3-2-1,2-4 1,2-2 0,1-4-1,137 54 1,-122-64 2,1-3 0,2-4 1,0-5-1,1-3 0,0-4 0,0-3 0,1-5 0,0-4 1,-1-3-1,121-25 0,-97 6-1,0-4 0,-2-5 0,-2-5-1,-2-5 1,-1-5 0,-3-4 0,149-102 0,-178 103 10,-2-3 1,-3-3 0,-3-3-1,-2-3 1,-3-3-1,-3-2 1,-4-3 0,-2-2-1,54-104 1,-65 90 15,-4-2 1,-4-1-1,-4-2 0,-4 0 1,-4-2-1,-4-1 0,7-163 1,-21 130 5,-6 1 1,-6-1-1,-5 1 1,-5 1-1,-48-162 1,39 192-17,-5 3 1,-3 0-1,-5 3 0,-3 1 0,-5 2 1,-3 3-1,-109-136 0,116 168-25,-2 3-1,-3 1 0,-1 3 0,-3 2 0,-1 3 1,-2 2-1,-2 2 0,-2 3 0,0 3 0,-2 3 0,-2 2 1,-71-18-1,54 24-19,-2 4-1,0 4 1,0 4 0,-1 3-1,-89 7 1,67 6-5,1 4-1,0 5 0,-165 49 1,180-36 36,1 3 0,2 4 0,1 4 0,3 4 1,1 4-1,2 3 0,3 4 0,3 2 0,1 5 0,-98 108 0,109-95 18,3 2 0,4 3-1,3 3 1,4 2-1,3 1 1,5 3-1,3 2 1,5 1-1,3 1 1,5 2-1,-13 99 1,23-87-18,5 1 1,5 0-1,4 0 0,5 0 1,5 0-1,5-1 0,4 0 1,5-1-1,67 186 0,-46-186-41,4-1 0,5-3 0,4-2 0,5-3-1,4-3 1,4-2 0,4-4 0,4-3-1,160 136 1,-157-158 15,2-3 0,4-4 0,1-4 0,155 67 0,-161-87 24,2-3 1,1-4-1,2-4 1,0-4 0,152 12-1,-162-27 1,1-3-1,-1-4 0,0-3 1,0-4-1,-1-2 0,-1-4 1,0-4-1,-1-2 0,-1-4 1,113-59-1,-112 44 9,-1-3 1,-2-2-1,-3-4 0,-1-3 0,-4-3 1,-1-2-1,-4-3 0,-2-3 1,-3-2-1,-3-2 0,-3-2 0,-3-2 1,37-85-1,-47 73 16,-3-1 1,-4-1-1,-4-1 0,-3-1 1,-5-1-1,-4-1 0,-3 0 1,-5 0-1,-14-163 0,-2 145 26,-6 0 0,-4 2-1,-5 0 1,-4 2 0,-5 2-1,-4 1 1,-98-173 0,82 182-19,-3 3 1,-4 2-1,-4 3 1,-4 4-1,-3 2 1,-3 4 0,-167-123-1,170 147-50,-1 4 0,-2 4 0,-3 2 0,0 5-1,-3 3 1,-1 3 0,-1 4 0,-1 5 0,-178-22 0,184 37-2,-1 4 1,1 4 0,-1 3 0,1 4 0,1 3 0,0 4 0,0 3 0,2 4-1,1 3 1,1 3 0,-141 77 0,144-62 33,1 3 0,3 4 0,1 2 1,4 4-1,1 2 0,-92 114 0,109-113 5,2 2-1,4 2 1,1 1-1,4 3 1,3 0 0,3 2-1,-38 141 1,48-116-18,4 0 1,4 2-1,5-1 0,3 1 1,5 0-1,4-1 1,5 0-1,3 0 0,33 112 1,-12-85-46,5-2 0,6-2 0,5-1 0,5-3 0,5-3 1,113 157-1,-107-180-26,3-4 1,4-2-1,4-5 1,3-2-1,3-4 1,173 112 0,-187-142 58,2-3 1,1-2 0,2-5 0,1-2 0,1-4 0,2-3-1,0-4 1,1-3 0,162 10 0,-163-26 24,0-4-1,0-2 1,-1-5 0,0-3-1,-1-3 1,0-3 0,-2-4-1,-1-3 1,0-3 0,-3-4 0,-1-2-1,-1-4 1,76-58 0,-73 43 7,-3-3 1,-2-3 0,-3-3-1,-3-3 1,-3-2-1,-2-3 1,-4-2 0,-4-2-1,-2-3 1,-5-1 0,43-114-1,-43 73-2,-5-3 0,-5 0 0,-6-2 0,13-187 0,-31 167 5,-7-1 0,-5 0 0,-41-234 0,26 274 13,-4 0 0,-5 2-1,-5 1 1,-5 2 0,-64-122 0,69 162-18,-2 2 0,-3 1 1,-3 3-1,-2 1 0,-2 2 1,-3 3-1,-1 1 0,-3 3 0,-75-51 1,69 59-31,-3 3 1,0 3 0,-2 2-1,-2 3 1,0 3 0,-133-29-1,113 38-18,0 4 0,-1 3-1,1 4 1,-1 5-1,-105 12 1,79 4 11,1 4 0,0 5 0,2 5 0,1 5 0,2 5 0,2 4 0,2 4 0,2 6 0,-97 69 0,118-67 42,2 2-1,3 4 0,3 4 0,3 2 0,3 3 0,3 4 0,4 1 0,3 4 1,4 1-1,-80 171 0,98-167-18,4 1 0,4 2 0,3 1 0,5 0 1,3 1-1,5 1 0,1 98 0,10-103-15,4-1 0,3 0 1,4 0-1,5-1 0,2 0 0,5-2 0,56 134 0,-44-142 14,4-1-1,3-2 0,3-2 0,3-2 0,3-2 0,3-3 0,2-2 0,3-2 1,3-4-1,2-2 0,2-3 0,2-2 0,3-4 0,1-3 0,2-4 1,1-2-1,2-4 0,1-4 0,164 35 0,-144-48 12,0-3 0,1-5 0,0-4 0,0-5 0,-1-4 0,1-4 0,-2-5-1,140-40 1,-139 26-6,-2-5 0,-1-4-1,-2-4 1,-2-4 0,-3-5 0,-1-3-1,-3-3 1,84-77 0,-113 84 3,-3-2 1,-2-2-1,-3-2 0,47-71 1,-63 77 2,-3-1 0,-2-1 0,-1-1 0,-4-1 1,27-100-1,-32 78 3,-4-1 0,-4 0 1,-2-1-1,-5 1 0,-2-1 0,-4 0 1,-4 1-1,-3 0 0,-31-117 0,13 98-1,-3 1-1,-5 2 0,-4 1 0,-4 3 1,-3 1-1,-121-163 0,109 177-18,-3 3 0,-4 2-1,-2 4 1,-3 2 0,-3 4 0,-3 3-1,-2 4 1,-2 3 0,-2 4 0,-2 3-1,-2 4 1,-2 4 0,-1 4-1,-1 5 1,-2 3 0,0 4 0,-1 4-1,-1 5 1,-131 2 0,130 13 6,-1 4 1,2 4-1,0 5 0,0 4 1,2 4-1,1 4 0,2 4 1,1 4-1,2 4 0,-97 62 1,116-60 15,2 3 1,2 3 0,3 3 0,1 2 0,4 3 0,1 3 0,4 2 0,2 2 0,3 2-1,3 3 1,-51 108 0,66-106-13,2 0 0,4 2 0,3 0-1,4 1 1,-11 108 0,21-90-9,3 1 0,5 0 0,3 0 0,20 100 1,-4-92-30,5 0 0,3-2 0,6-1 0,3-2 0,5-2 0,4-1 0,3-3 0,5-2 0,4-2 0,3-3 1,131 134-1,-121-146 4,2-4 0,4-3 1,3-4-1,2-3 1,2-3-1,3-5 0,2-4 1,2-3-1,2-5 1,1-3-1,2-5 0,124 22 1,-147-41 29,1-4 0,0-3-1,0-3 1,0-3 0,0-4 0,0-3 0,-1-3 0,0-3 0,-1-4 0,-1-3 0,-1-3 0,118-59-1,-120 47 9,-2-2 1,-2-4-1,-2-3 0,-2-2 0,-2-3 0,-2-2 0,-2-3 0,-4-2 0,-1-2 0,-4-2 0,-2-3 0,44-85 0,-56 82 2,-3-2 0,-3-1 1,-3-1-1,-3-2 0,-3 1 0,-4-2 1,6-100-1,-15 51 35,-5-1 0,-5 1 1,-37-206-1,16 199-6,-5 2 1,-5 0 0,-6 3-1,-6 2 1,-114-210-1,115 253-36,-3 2 1,-3 2-1,-4 2 0,-3 3 0,-3 3 0,-3 3 0,-3 2 0,-153-106 0,146 125-22,-1 3 0,-2 4 0,-2 3 0,-1 3 0,-1 4 0,-2 4 0,0 4 0,-1 4-1,-1 3 1,-1 4 0,1 4 0,-1 4 0,-115 13 0,114-1 5,0 3 0,1 5 0,1 3 0,0 4 0,2 4 0,2 3 0,1 5 0,1 3 0,3 3 0,1 4 0,3 3 0,-129 115 0,143-108 21,2 4-1,3 2 1,3 2-1,4 3 1,2 1-1,3 3 1,3 1-1,4 2 0,3 2 1,3 1-1,-29 123 1,45-127-8,3 1 0,4 1 1,3-1-1,3 1 0,3 0 1,4 0-1,4 0 0,20 87 1,-7-77-11,3-2-1,5 0 1,3-2 0,3-1 0,4-2 0,91 135 0,-62-121 5,5-2 1,3-4 0,4-3 0,4-4-1,3-4 1,4-3 0,2-5-1,4-4 1,2-4 0,3-5-1,155 62 1,-155-80 1,1-4 1,2-5-1,1-5 0,1-4 1,126 7-1,-138-23-1,1-4 0,0-4 0,-1-4 1,0-5-1,-1-4 0,107-33 0,-112 21 17,-1-3-1,-2-5 1,-2-3 0,-1-4-1,-2-4 1,-3-3 0,145-122-1,-174 127 2,-1-2-1,-3-3 1,-1-1 0,-4-2-1,-1-2 1,-3-2-1,-3-1 1,-2-1-1,-3-2 1,-2-2 0,31-116-1,-40 98 8,-5-1 0,-2 0-1,-5-1 1,-5-117 0,-9 77 13,-6 1 0,-40-165 0,21 157-9,-6 2 0,-5 2 0,-6 2 0,-5 2 1,-116-190-1,122 238-25,-2 2-1,-4 2 1,-3 3-1,-3 2 1,-3 3-1,-2 3 1,-3 3-1,-2 2 1,-114-64-1,112 81-26,-2 4 0,-1 3-1,-1 3 1,-2 4 0,0 4 0,-2 2-1,-160-12 1,141 26-10,0 4 0,0 4 0,1 5 0,-1 5 0,2 3 0,-113 36 0,84-10-3,-126 63 1,156-63 36,-154 96 1,184-91 17,2 2 0,2 4 1,3 2-1,2 3 0,3 2 1,3 3-1,2 1 0,3 3 1,3 2-1,4 2 1,2 1-1,4 2 0,-26 83 1,27-51 5,4 2 1,6 0-1,4 1 1,4 1 0,6 1-1,5 0 1,4 0-1,5-1 1,23 125 0,-5-110-31,5-2 0,6-1 0,6-1 0,4-3 0,6-1 0,5-3 0,5-3 0,4-2 0,6-2 0,129 152 0,-124-175-5,4-3 0,3-3 0,4-4 0,3-4 0,3-4 0,2-4-1,4-5 1,2-3 0,2-5 0,2-4 0,2-5 0,123 30 0,-137-50 3,1-4 0,1-4 0,0-4 0,1-4 0,-1-4-1,1-5 1,108-17 0,-127 8 10,-1-3-1,0-4 1,-2-2-1,-1-4 1,0-3-1,-3-3 1,0-3-1,-2-3 1,78-59-1,-88 51 10,-1-2 1,-3-2-1,-2-3 1,-2-2-1,-3-2 0,67-109 1,-69 90 0,-4-3 1,-4-1-1,-3-1 1,-3-2-1,20-98 1,-25 54 11,-6-1-1,-5 0 1,-6-1-1,-5 0 1,-6 0-1,-6 0 1,-47-233-1,25 223 20,-6 2 0,-6 2-1,-6 2 1,-82-158 0,75 188-19,-3 3-1,-5 3 1,-4 2 0,-5 3-1,-132-129 1,140 161-35,-2 3-1,-3 3 1,-2 3 0,-3 3 0,-1 3-1,-2 4 1,-2 3 0,-1 4 0,-2 4-1,-2 3 1,0 4 0,-112-16 0,112 28-2,0 5 1,-1 3 0,1 4 0,-1 4 0,1 3 0,0 4 0,1 4-1,0 3 1,2 4 0,1 4 0,0 3 0,3 4 0,0 3 0,3 3-1,1 4 1,-68 53 0,68-35 28,2 4 0,3 3-1,3 2 1,3 3 0,4 3 0,3 3-1,4 2 1,3 2 0,4 2-1,-44 119 1,55-111-11,4 2-1,5 1 0,3 2 1,5-1-1,5 2 0,3 0 1,5 0-1,5 1 0,4-1 1,4 0-1,4 0 0,5-2 1,4 0-1,5-1 0,3-1 1,5-2-1,4-1 0,4-3 1,56 88-1,-48-100-12,4-2 1,2-3 0,4-3-1,3-2 1,3-3 0,3-3-1,2-3 1,3-3 0,146 81-1,-149-99 6,2-4 0,1-3 1,2-4-1,0-2 0,2-4 0,0-4 0,1-3 0,1-4 0,0-3 0,0-3 0,121-11 0,-107-5 11,-1-4 1,-1-4-1,-1-4 0,-1-5 0,-1-3 0,167-85 0,-169 67 4,-1-3-1,-3-4 0,-2-3 0,-3-5 0,-3-2 0,94-108 0,-120 116-4,-3-3 1,-3-1-1,-2-2 1,-3-2-1,-4-2 1,-2-1-1,-3-1 0,-4-2 1,-3-1-1,25-140 1,-35 119 8,-4-1 1,-4-1-1,-5 1 1,-4 0 0,-4 0-1,-4 0 1,-4 1-1,-5 1 1,-43-123-1,36 138-11,-5 2-1,-2 0 1,-4 3-1,-4 1 0,-2 2 1,-3 2-1,-4 2 1,-2 3-1,-3 2 1,-3 3-1,-67-53 1,60 63-21,-3 2 0,-1 3 1,-3 3-1,-1 4 1,-1 3-1,-2 3 1,-1 4-1,-125-27 0,107 37-2,0 3-1,-1 5 1,-1 4-1,1 5 1,-1 4-1,-188 31 0,188-14 16,1 3-1,2 6 1,0 3 0,2 4-1,2 5 1,-150 91-1,168-84 24,3 2-1,3 4 1,2 2 0,2 3-1,3 3 1,3 3 0,3 2 0,-50 79-1,61-73-19,4 0-1,2 3 1,5 1 0,2 2-1,4 0 1,4 2 0,3 1-1,4 1 1,3 0 0,5 1-1,2 0 1,5 0 0,3 0-1,4 0 1,4 0 0,4-1-1,3-1 1,3 0 0,5-2-1,46 108 1,-32-109-2,3-1-1,4-3 1,3-2 0,3-2 0,3-2 0,4-3 0,81 74-1,-64-74 2,4-3-1,2-4 1,3-3-1,2-5 1,2-3-1,109 43 0,-109-58 2,3-3 1,0-4-1,1-4 0,2-5 0,0-3 0,151 3 0,-166-18 2,0-4 0,0-3 0,-1-4 0,0-3 0,-1-3 0,0-4 0,-2-4 0,91-41 0,-89 28 10,-2-3 0,-2-3 0,-2-4-1,-2-2 1,-2-4 0,115-118 0,-137 121 7,-2-3 1,-2-1-1,-3-2 0,-2-2 0,-3-1 0,-2-1 1,-4-2-1,-2-2 0,21-77 0,-26 51 19,-4 0 1,-4-2-1,1-172 0,-18 102 26,-34-224 1,12 229-24,-6 0 0,-8 2 1,-81-206-1,74 249-33,-5 2 0,-5 2 0,-5 2 0,-4 4 0,-81-97 0,90 133-22,-2 3-1,-3 2 1,-3 4-1,-2 2 1,-77-48 0,82 64-13,-2 4 1,-1 3 0,-2 2 0,-1 3-1,-1 4 1,-101-23 0,74 30 0,0 5 0,0 3 0,-1 5 0,0 4 0,1 5 1,-1 3-1,1 5 0,1 4 0,1 4 0,-166 60 0,170-45 31,2 5 0,2 2 0,2 5 1,2 3-1,3 4 0,1 3 0,4 4 0,-72 75 0,85-72 9,4 3 0,2 1-1,3 4 1,4 1 0,3 2-1,3 3 1,4 1 0,-55 168 0,71-167-4,4 1 1,3 0 0,4 2 0,3-1 0,6 142 0,10-123-13,4-1 1,4 0-1,5-1 0,42 125 1,-17-100-36,6-2 1,5-2-1,5-3 0,5-2 1,5-4-1,5-3 1,149 163-1,-146-188-7,4-4-1,3-4 0,3-3 1,3-5-1,4-4 0,198 99 1,-214-127 32,2-3-1,1-4 1,2-4 0,0-3-1,1-4 1,1-4 0,1-4-1,-1-4 1,136-7 0,-129-8 17,-2-5 1,0-4 0,-1-3 0,-1-5 0,-1-4-1,-2-3 1,-1-5 0,-2-3 0,80-52-1,-78 37 12,-2-4 0,-3-4 0,-2-3 0,-4-3 0,-3-4 0,-3-2 0,-4-4 0,58-91 0,-80 98 10,-3-2 1,-3-2-1,-3-2 1,-4-1 0,-4-1-1,-3-2 1,-4 0-1,-3-1 1,-5-1 0,-2 0-1,-5-1 1,-10-157-1,-4 141 38,-5 0-1,-4 2 0,-5-1 0,-4 3 1,-4 0-1,-4 2 0,-5 1 0,-4 2 1,-3 2-1,-87-123 0,68 127-77,-3 3 0,-4 3 0,-3 3 0,-3 4 0,-4 3 0,-3 4 0,-3 3 0,-2 5 0,-3 4 0,-2 3 0,-2 5 0,-2 5 0,-2 3 0,-2 6 0,-1 3 0,-1 6 0,-1 4 0,-1 5 0,0 4 0,-1 5 0,-136 10 0,138 7-5,0 3 1,2 6 0,0 4 0,1 4 0,2 6 0,2 3 0,1 5 0,2 4 0,-113 72 0,125-62 22,3 3 1,2 4-1,2 4 1,4 2 0,3 4-1,3 3 1,4 3 0,3 2-1,-94 168 1,111-162-10,4 1 1,3 3 0,5 1-1,4 1 1,3 1-1,5 2 1,4 0 0,5 0-1,3 1 1,5 1-1,4-1 1,4 0-1,5 0 1,4 0 0,32 117-1,-14-110-25,5 0 0,5-3 0,3-1 0,5-2 0,5-3 0,95 128 0,-76-129 0,3-4 0,5-3 0,3-3 0,4-5 0,173 119 0,-165-136 11,2-4-1,3-5 0,3-4 1,1-4-1,2-6 1,115 27-1,-123-44 10,1-4-1,0-5 1,1-4-1,1-4 1,-1-5-1,0-4 1,110-20-1,-136 12 13,-1-5-1,0-2 0,-2-4 0,-1-3 1,0-3-1,-2-3 0,-2-3 0,-1-3 1,-2-3-1,65-54 0,-62 38 28,-2-3 0,-4-3 0,-2-3 0,-3-2 0,-3-3-1,60-104 1,-65 87 0,-5-2 0,-4-1 0,-3-2 0,-5-2 0,28-132 0,-40 119 19,-4-2 1,-5 1-1,-5-1 0,-5-1 0,-5 1 0,-4 0 1,-6 1-1,-4 0 0,-4 1 0,-6 1 0,-58-148 1,36 142-8,-4 3 1,-5 3 0,-4 2 0,-5 3 0,-5 3 0,-4 3 0,-3 4 0,-142-125 0,138 145-43,-3 4 0,-4 3 1,-2 5-1,-2 4 1,-137-59-1,148 81-15,-1 3-1,-2 4 1,0 4 0,-2 4 0,0 4-1,-181-8 1,200 24-4,1 2 0,0 3 0,0 3 0,0 4 0,1 2 0,1 3 0,1 3 0,1 3 0,1 3 0,1 3 0,1 2 0,2 3 1,-83 63-1,72-39 23,3 2 1,3 3 0,3 3-1,2 3 1,4 2 0,3 3-1,3 1 1,4 3 0,3 2-1,-56 148 1,70-142 4,4 2 0,3 1 0,5 1 0,3 0 0,4 1 0,5 0 0,3 0 0,5 1 0,3-1 0,5 0 0,38 153 0,-19-130-68,6-1-1,5-2 1,5-2 0,4-2 0,5-2-1,5-3 1,4-3 0,140 169-1,-135-192 17,3-4-1,2-2 1,4-4-1,3-3 0,3-4 1,2-3-1,2-5 0,3-3 1,1-4-1,155 51 0,-151-69 35,0-3 0,2-5 0,0-4-1,1-5 1,1-3 0,-1-5 0,167-19 0,-149 1 7,-1-6 1,-1-5-1,-1-4 1,-1-6 0,-3-4-1,123-65 1,-122 46 10,-2-5 0,-3-4 1,-4-5-1,-2-4 0,148-152 0,-171 147 9,-5-3 1,-2-3-1,-5-3 0,-4-3 0,-5-2 0,69-159 0,-89 162 13,-4-1 0,-4-2 0,-4-1 0,-4 0 0,10-154 0,-27 166 19,-2 1 1,-5 0 0,-3 0 0,-4 1-1,-4 0 1,-48-157 0,30 155-34,-4 1 1,-3 2-1,-3 2 1,-5 1 0,-2 3-1,-4 2 1,-3 2-1,-4 3 1,-2 3-1,-3 3 1,-3 2 0,-3 4-1,-2 2 1,-148-82-1,127 91-78,-2 5 0,-2 4 0,-1 4 0,-2 5 0,-1 4 0,-1 5 0,0 4 0,-112-1 0,93 14 27,1 5 0,0 6 0,1 5 0,0 5 0,1 6 0,-199 66 0,218-52 46,2 5-1,1 5 0,3 3 1,3 5-1,2 3 0,2 5 1,3 3-1,4 4 0,2 3 1,4 4-1,4 3 0,2 3 1,-65 107-1,76-96-5,3 2 0,5 2 0,5 2 0,3 3 0,6 1 0,4 1 0,4 2 0,6 1 0,4 1 0,5 0 0,5 1 0,10 189 0,7-197-23,5-1 0,4-1 0,4 0 0,5-2 0,60 147-1,-51-165-10,4-2 0,3-1 0,4-2-1,3-2 1,2-3 0,110 113-1,-103-128 14,2-2-1,2-3 1,3-3 0,2-3-1,1-3 1,3-3-1,80 32 1,-67-38 2,1-4 0,2-4-1,0-3 1,2-4 0,0-5 0,99 3 0,-99-14 10,1-4 1,-1-4-1,0-4 0,-1-4 1,-1-4-1,100-33 0,-112 24 15,-1-2 0,-2-4 1,-2-3-1,0-3 0,-3-3 0,-2-4 0,74-64 0,-87 62 26,-1-2-1,-4-2 1,-1-3 0,-3-1-1,-2-2 1,-3-2 0,-3-2-1,-2-1 1,-3-2-1,-3-1 1,-3-1 0,-3-1-1,-3-1 1,10-71 0,-14 20 29,-5 0 0,-6 0 0,-4 0 0,-7 0 0,-39-222 1,11 177 30,-8 2 0,-7 2 0,-116-256 0,110 301-69,-4 3 1,-6 2-1,-4 3 0,-5 3 1,-137-147-1,156 195-51,-1 3-1,-3 2 1,-3 3-1,-1 2 1,-2 4-1,-2 2 0,-2 4 1,-2 2-1,-1 4 1,-91-27-1,96 41-1,-1 3 0,-1 3 1,0 3-1,-1 3 0,1 3 0,-1 3 0,1 3 0,-1 4 0,1 2 1,1 4-1,0 2 0,2 3 0,0 4 0,1 2 0,1 3 0,1 3 1,-116 77-1,120-64 32,2 3 1,2 3-1,3 2 0,1 2 1,-68 94-1,70-75 20,2 3 0,4 1 0,3 2 0,-40 113 0,51-105-9,5 2 1,3 0-1,4 1 0,5 1 1,3 1-1,4 0 0,4 0 1,4 0-1,22 141 0,-4-123-28,4 0-1,5-2 0,5-1 1,5-2-1,4-1 0,5-3 1,89 143-1,-63-134-30,4-3 1,5-4-1,4-3 0,5-4 1,197 158-1,-196-184 14,2-5 0,4-4 1,2-4-1,2-4 0,2-5 0,3-5 1,114 29-1,-145-52 16,0-3 1,1-4 0,1-3-1,0-4 1,0-3-1,0-4 1,0-3 0,0-3-1,-1-4 1,135-37-1,-132 21 11,0-3 0,-2-5 0,-1-2 0,-2-4 0,-2-3 0,-2-4 0,-2-2 0,-3-4 0,-1-2 0,-4-3 0,-2-3 0,-2-2 0,58-87 0,-66 78 18,-3-3 0,-4-1 0,-2-2 0,-5-2 0,-3-2 0,-3-1 0,-4-1 0,-4-1 0,-4-1 0,-4-1 0,-3 0 0,-2-155 0,-14 147 22,-5 0-1,-4 1 1,-4 1 0,-4 1-1,-4 0 1,-5 2 0,-3 1-1,-4 2 1,-4 2 0,-3 1-1,-82-113 1,70 121-25,-3 3 0,-3 2 0,-3 3-1,-4 3 1,-2 3 0,-2 3 0,-4 4-1,-1 3 1,-3 4 0,-2 3 0,-132-52 0,130 67-45,-2 4 1,-1 4 0,-1 4 0,-1 3 0,-1 5 0,1 3 0,-1 5 0,0 3 0,0 5 0,-147 26 0,147-11 14,1 5 1,1 3-1,1 4 0,2 5 1,2 2-1,1 5 0,3 3 1,1 4-1,3 3 1,-90 82-1,94-68 22,4 2 1,2 4-1,4 2 0,4 3 0,2 3 0,5 2 1,3 2-1,4 2 0,-57 158 0,68-133-21,5 1 0,4 2-1,6 0 1,5 2-1,5 0 1,5 0 0,5 0-1,29 206 1,-13-222-22,5 0 0,4-1 0,4-2-1,4-1 1,82 161 0,-76-185 19,3-2-1,4-2 0,3-2 0,2-2 1,3-3-1,3-2 0,104 84 1,-87-89 8,3-4 1,3-3 0,1-4-1,2-4 1,2-3 0,2-3 0,1-5-1,1-4 1,1-3 0,1-5-1,1-4 1,146 5 0,-134-18-2,1-4 0,0-5 1,-1-4-1,-1-5 0,0-4 1,-2-5-1,-1-5 0,-1-3 0,-1-5 1,177-99-1,-214 100 18,-1-2-1,-3-2 1,-1-3-1,-2-3 1,-2-2-1,-3-2 1,-1-2-1,-4-3 1,68-107-1,-72 87 37,-4-2 0,-3-2 0,-4-1 0,-3-1 0,-4-1 0,-3-1 0,-5-1 0,-3-1 0,-4 0 0,-5-165 0,-10 147 24,-4 0 0,-5 0 0,-4 1 0,-5 1 0,-4 2 0,-5 0-1,-4 3 1,-82-153 0,82 185-54,-3 1 1,-3 2-1,-2 2 0,-3 2 0,-3 3 0,-2 1 1,-2 3-1,-2 3 0,-3 2 0,-111-65 1,100 75-40,-1 3 0,-1 3 0,-2 3 0,-1 4 0,0 3 0,-2 3 0,0 4 0,-1 4 0,0 3 0,-1 3 0,-152 13 0,159 0 12,1 3 0,0 3 0,2 3-1,0 3 1,1 3 0,1 3 0,2 3-1,0 3 1,3 3 0,1 3 0,2 3-1,1 2 1,-61 59 0,69-50 2,2 2-1,2 2 1,3 2 0,2 2 0,3 2-1,3 2 1,3 1 0,-40 108-1,47-95 15,5 1 0,2 1 0,4 0 0,4 2-1,3-1 1,4 1 0,8 123 0,4-118-16,4 0 1,4 0 0,4-2-1,4 0 1,3-1 0,4-1-1,58 114 1,-53-133-16,3-1 0,3-2 1,3-2-1,2-2 0,2-1 0,3-3 0,2-2 1,3-3-1,80 56 0,-56-54-13,2-4 1,2-4-1,1-3 0,3-4 1,1-4-1,1-3 1,1-5-1,1-3 0,1-5 1,1-4-1,188 0 0,-200-15 26,0-3 0,0-5 0,-1-3 0,-1-3-1,0-4 1,77-31 0,-95 27 19,-1-3 0,-2-3 0,-1-2 0,-2-3 0,-1-2 0,-2-2 0,89-89 0,-104 89 18,-3-3 0,-1 0 0,-2-3 1,-2 0-1,-3-2 0,-1-1 1,26-71-1,-30 56 17,-3 0 0,-2-2-1,-3 0 1,-4 0 0,5-117 0,-16 79 17,-4 0 1,-34-183-1,5 129 15,-60-171 1,55 217-24,-5 1 0,-5 2 0,-5 3 0,-4 2 1,-4 3-1,-5 2 0,-157-175 0,164 213-38,-2 3 0,-3 3 0,-3 3 0,-137-81 0,141 98-30,-2 4 0,-1 3-1,-1 2 1,-1 4 0,-1 2-1,-88-11 1,78 20 4,0 4-1,0 3 1,-1 4-1,1 4 0,-1 2 1,2 5-1,-1 3 1,2 3-1,0 4 1,1 3-1,2 3 1,0 4-1,-120 69 1,118-50 4,2 3 1,2 3-1,-117 119 1,106-85 9,5 3 1,-93 143-1,113-142 13,3 2 0,5 2 0,4 3 0,-52 163 0,76-182-9,3 0 0,4 2-1,3 0 1,4 0 0,4 1-1,9 133 1,2-146-21,4-1 0,2 0 0,4 0 0,3-2 0,3 0-1,2-2 1,4 0 0,3-2 0,2-2 0,3 0 0,3-3 0,47 57 0,-42-67-8,2-2 0,1-2 0,3-3 0,2-2 0,1-1 0,2-4 1,1-2-1,2-2 0,1-3 0,2-2 0,0-3 0,85 21 0,-64-26 9,1-3 0,0-5-1,0-2 1,1-5-1,0-3 1,0-4 0,-1-3-1,1-4 1,106-27 0,-75 6 13,-1-5 0,-2-5 0,-2-5 1,-2-4-1,-2-6 0,-3-3 0,-3-6 1,-2-3-1,-3-5 0,-4-4 0,-3-3 1,81-99-1,-119 119 32,-3-3 0,-3-2 1,-3-2-1,-3-1 0,-2-2 0,-4-2 1,-3 0-1,-3-2 0,28-136 1,-37 113 36,-5-1 1,-4 0-1,-4 0 1,-4 0 0,-26-186-1,13 203-24,-4 1 0,-4 1 0,-2 1 0,-5 0-1,-2 2 1,-4 2 0,-63-102 0,67 129-44,-3 1 1,-1 2 0,-3 2-1,-1 1 1,-2 2 0,-1 1-1,-2 3 1,-2 1 0,-1 2-1,-2 3 1,0 1-1,-2 3 1,-1 2 0,-71-22-1,54 26-18,-1 4 0,-1 2 0,-1 4 0,-135-1 0,119 13 12,0 4 0,0 4 1,-136 34-1,147-23 14,1 3 0,1 3 0,2 3 0,0 4 0,3 3 0,1 2 0,2 4 0,2 2 0,2 3 0,-62 63 0,73-58 2,2 1 0,2 3 0,3 1 1,3 3-1,2 1 0,3 2 0,3 1 0,3 2 0,3 1 0,-35 137 0,47-132-1,3 1-1,4 0 1,2 0-1,4 1 1,4-1-1,2 1 1,4-1 0,3 0-1,4-1 1,2-1-1,32 82 1,-28-100-6,4 0 0,1-2 1,3-1-1,2-1 0,3-2 1,48 56-1,-48-67-7,2-2-1,2-1 1,1-2-1,2-2 1,1-1 0,1-2-1,83 38 1,-83-47 0,1-3 0,1-1 0,0-2 0,1-3 0,0-1 0,0-2 0,69 0 0,-59-7-1,1-3 0,-1-3 0,0-2 0,-1-2 0,94-31 0,-77 15 6,-2-4 0,0-3 1,-3-2-1,0-4 0,-3-2 0,-1-4 0,-3-2 0,-1-2 0,78-87 0,-103 98 6,-2-2-1,-2 0 0,-2-2 1,-2-2-1,-1 0 1,-3-1-1,-1-2 0,-3 0 1,-1-1-1,17-88 1,-27 96 10,-2 0 1,-2 0 0,-2-1-1,-1 1 1,-2 0 0,-2-1 0,-1 1-1,-3 1 1,-1-1 0,-1 1 0,-3 1-1,-1 0 1,-36-69 0,32 77 2,-1 1 0,-1 1 0,-1 1 0,-2 1 0,0 0 0,-2 2 0,-1 1 0,-1 1 1,-38-24-1,28 24 19,-1 1 0,-1 2 0,0 2 0,-2 1 0,0 3 0,-83-17 0,68 21-7,-1 3-1,0 3 0,0 2 1,-1 2-1,1 3 1,0 2-1,1 3 1,0 2-1,0 3 1,1 2-1,-91 40 1,85-25-40,2 2 1,1 3-1,1 2 1,3 3-1,1 2 1,2 2 0,2 2-1,-63 80 1,72-76-2,4 0 0,1 3 1,3 1-1,2 1 0,3 2 0,2 0 0,3 2 1,2 1-1,-13 71 0,27-98 2,1-1 0,2 1 0,1 0 0,2 0 0,2 0 1,0 0-1,12 53 0,-9-67 3,1 0 0,1-1 1,0 0-1,2 0 0,0 0 0,1-1 1,0-1-1,2 0 0,0 0 1,1-1-1,1-1 0,0 0 0,26 21 1,-20-21 0,0-1 1,1-1-1,1 0 1,0-2-1,0-1 1,1 0-1,0-2 0,1-1 1,48 9-1,-42-13 6,1-1-1,0-1 1,0-1-1,0-2 0,-1-1 1,1-2-1,38-10 1,-18-1 9,0-2-1,-1-3 1,0-2 0,-2-2 0,-1-2 0,-1-1-1,-2-3 1,74-67 0,-90 71 6,-1 0-1,-1-2 1,-2-1-1,-1-1 1,-1 0 0,-2-2-1,-1-1 1,-2 0-1,-1-1 1,-2-1 0,-1 0-1,-2-1 1,-2 0-1,-1-1 1,5-74-1,-12 58 5,-2 0 0,-2 0-1,-3 1 1,-2-1 0,-3 2-1,-2-1 1,-2 1 0,-2 1-1,-3 1 1,-1 1 0,-3 0-1,-2 2 1,-50-69 0,52 85 6,-1 1 0,-1 1 0,-2 2 0,0 0 0,-2 2 0,-1 1 0,-1 2 0,-52-29 0,56 38-4,-1 1 0,0 1 0,-1 1-1,0 2 1,0 1 0,0 1 0,-1 1 0,0 2 0,0 2 0,0 0-1,-48 6 1,50-1-23,0 2 1,0 0-1,1 2 0,-1 1 0,2 2 0,0 0 0,0 2 0,1 0 0,1 2 1,0 1-1,1 1 0,-34 32 0,30-21-5,1 0 0,1 2 0,2 1 0,1 1 0,2 1 0,1 1 0,2 1 0,-28 72 0,32-65 0,1 2 0,3-1 0,1 1 0,2 1-1,2 0 1,2-1 0,5 80 0,1-89 6,2-1 1,1 1-1,2-1 1,1 0-1,1-1 1,2 0-1,2-1 1,1 0-1,1-1 1,23 34-1,-21-41-3,1-1 1,1 0-1,1-1 0,1-1 0,1-1 0,1-1 0,0-1 1,2-2-1,0 0 0,0-2 0,1 0 0,1-2 1,0-1-1,1-1 0,30 5 0,-22-8 1,1-1 0,0-2 0,1-2 0,-1-1 1,0-2-1,1-2 0,-1-1 0,0-2 0,-1-2 0,0-1 0,56-22 0,-50 14 4,-1-3 0,0-1-1,-1-3 1,-2-1 0,-1-2 0,0-1 0,-3-2-1,0-1 1,-2-2 0,56-73 0,-68 78 20,-2-1 0,-1-1 0,-2-1 0,-1 0 0,-1-1 0,-1-1 0,-2 0 0,-2 0 0,-1-1 0,-1-1 0,-2 1 0,-2-1 0,-1 0 0,-1 0 0,-6-48 0,-1 41 12,-2 1 0,-1 0 0,-3 1 1,-1 0-1,-2 1 0,-1 0 0,-2 2 0,-2 0 0,-2 1 1,0 1-1,-3 1 0,-49-54 0,49 63-21,-1 1-1,-1 2 1,0 0-1,-2 2 1,-1 0-1,0 3 1,-2 0-1,1 2 1,-2 1-1,0 2 1,-1 1-1,0 2 1,0 1-1,-1 2 1,-50-3-1,48 9-11,0 1 1,1 3-1,-1 0 0,1 3 0,0 1 0,1 1 0,0 2 0,0 2 0,1 1 0,1 1 1,0 2-1,1 1 0,1 2 0,1 1 0,1 1 0,1 2 0,0 1 0,-26 32 0,29-29-17,2 0-1,0 2 0,2 0 0,2 2 1,1 0-1,1 1 0,2 1 1,1 0-1,2 1 0,1 0 0,2 1 1,1 0-1,2 1 0,1 0 1,3-1-1,0 1 0,3 0 0,5 40 1,-3-56 7,2 0 0,0 1 0,1-2 0,1 1 1,1-1-1,1 0 0,1 0 0,1-1 0,0-1 1,2 0-1,25 29 0,-17-26 2,0 0 0,2-2 0,0-1 0,1-1 0,1-1 0,0-1 0,1-1 0,30 11 0,-13-9 1,1-2 0,0-1 1,0-3-1,1-2 0,1-1 1,-1-3-1,1-1 0,0-3 1,-1-2-1,1-1 0,57-13 1,-62 7 21,0-3 0,-1-1 0,-1-2 1,0-1-1,-1-3 0,0-1 0,-2-1 1,-1-2-1,0-2 0,-2-1 0,-1-2 1,-1-1-1,-1-1 0,-2-1 1,-1-2-1,-2-1 0,-1-1 0,-2-1 1,29-61-1,-42 74 10,0-1 0,-2 1 0,-1-1 0,-1 0 1,-1-1-1,-1 1 0,-1-1 0,-1 0 0,-1 1 0,-1-1 0,-2 0 0,0 1 1,-1 0-1,-2 0 0,0 0 0,-2 0 0,-1 1 0,0 0 0,-2 1 0,0 0 1,-2 1-1,0 0 0,-2 1 0,0 0 0,-1 2 0,-1-1 0,0 2 1,-2 1-1,0 0 0,0 1 0,-2 1 0,0 1 0,0 0 0,-27-9 0,22 11-26,-1 2 0,0 1 0,0 1 0,-1 2 0,0 1 0,0 0-1,0 2 1,-1 2 0,1 0 0,-37 6 0,31 0-7,1 2 1,0 1 0,0 1-1,1 2 1,1 1-1,0 2 1,-53 33-1,41-18-9,2 1 0,2 2 0,1 2 1,2 2-1,1 1 0,2 2 0,1 1 0,3 1 0,1 1 0,2 2 0,-26 64 0,39-78-1,2 1 1,1 0-1,2 0 1,1 1-1,1 0 0,2 1 1,0 50-1,5-58 9,1 0 0,1 0-1,1-1 1,2 0 0,0 0-1,2 0 1,0-1 0,2 0-1,1 0 1,18 29 0,-17-33 10,2-1 1,0 0 0,1-1-1,1 0 1,0-1 0,1-1-1,1-1 1,1 0 0,0-2 0,1 0-1,1-1 1,22 10 0,-23-14 3,0-1 0,0-1 0,0-1 1,1-1-1,0 0 0,0-2 0,0 0 1,0-2-1,1 0 0,-1-1 0,0-1 0,0-1 1,38-11-1,-12-1-1,-1-3-1,-2-1 1,0-2 0,-1-2-1,43-31 1,-29 14 8,-2-2-1,-3-3 1,48-51-1,-71 64 13,-1-2-1,-2 0 1,-1-2 0,-2 0-1,-1-2 1,-2 0 0,-2-2 0,-1 0-1,-3-1 1,14-58 0,-20 60 6,-2 1 0,-2-1 0,-1 0 0,-2 0 0,-2 0 0,-1 0 0,-2 0 0,-2 0 0,-1 1 0,-2 0 0,-23-59 0,25 79-17,-1 0 0,-1 0-1,-1 1 1,0 0 0,-1 0 0,-1 1 0,-1 1 0,0 0 0,-20-17 0,22 23-16,-1 0 1,0 1 0,0 0 0,-1 1-1,0 0 1,0 1 0,-1 1 0,1 0-1,-1 1 1,0 1 0,-1 0 0,1 0-1,-21 0 1,12 3-12,1 1-1,-1 0 1,1 2 0,0 1-1,-1 0 1,2 2-1,-1 0 1,-39 18 0,32-9-1,1 1 0,1 0 0,0 3 0,1 0 1,-39 39-1,27-18-3,1 2 0,3 1 0,1 2 0,3 1 0,1 2 0,-44 101 0,55-104 6,1 1 0,2 0 0,2 2 0,3-1-1,1 2 1,3-1 0,-1 57 0,7-84 13,0 0 0,2-1 0,1 1-1,0 0 1,1-1 0,1 0 0,2 0 0,-1 0 0,2-1 0,1 0-1,0 0 1,2-1 0,0-1 0,0 1 0,2-2 0,0 0-1,1 0 1,1-1 0,20 16 0,-20-20 1,1 0 0,0-1 1,1-1-1,0 0 0,0-1 0,1-1 0,0-1 1,0 0-1,30 4 0,-22-7-1,-1-1 1,1 0-1,0-3 1,0 0-1,-1-1 1,38-8-1,-16-3 0,-2-1 0,1-2 0,-2-2 1,0-1-1,-2-3 0,0-2 0,49-37 0,-41 25 19,-2-2 1,-2-3-1,-1-1 0,-3-2 1,-1-3-1,62-92 1,-83 107-6,-1-1 0,-2-1 0,-2 0 0,-1-2 0,-1 1 1,-2-2-1,-2 0 0,-1 0 0,-2 0 0,-2-1 0,-1 0 1,-2-43-1,-3 56 7,0 1 1,-2-1-1,-1 1 1,0 0-1,-2 1 1,-1 0-1,0 0 1,-18-33-1,17 42-5,0-1 0,0 2 0,-1-1 0,-1 2 0,0-1 0,-1 1 0,0 1 0,-1 0 0,0 1-1,-1 0 1,0 1 0,-1 1 0,-20-10 0,17 11-16,-1 1 0,0 0 1,-1 2-1,1 0 0,-1 1 0,0 1 0,0 1 0,0 0 1,1 2-1,-1 0 0,0 1 0,0 1 0,1 1 0,-1 1 0,1 1 1,0 0-1,1 2 0,0 0 0,-30 17 0,13-2-17,0 1 0,1 2 0,1 1 0,2 2 0,1 1 0,1 1 0,2 1 0,-32 50 0,28-35-2,3 1 0,2 2 0,2 0 0,3 2 0,1 1 0,3 0-1,3 1 1,-15 107 0,25-127 5,3 0 1,1 0-1,1 1 0,2-1 0,2 0 1,15 60-1,-13-70 9,2 0 1,0-1-1,2 0 1,1-1-1,0 0 1,2-1-1,0 0 1,1-1-1,2-1 1,18 19-1,-15-20 4,0-1 0,1-1 0,1 0 0,0-2 0,1-1 0,1 0 0,0-2 0,0-1 0,1 0 0,1-2 0,-1-1 0,1-2 0,0 0 0,52 2 1,-42-7-6,1-1 1,-1-3 0,0 0 0,0-3 0,0-1 0,-1-1 0,0-2 0,-1-2 0,-1-1 0,44-24 0,-37 14 13,-2-1 1,0-2-1,-2-2 1,-1-1-1,-2-1 0,-1-2 1,-1-2-1,-2 0 1,-1-2-1,-2-1 0,-2-2 1,22-47-1,-33 57 17,-1 0-1,-1-1 1,-2-1-1,-1 1 1,-1-1-1,-2-1 1,1-57-1,-6 64 8,-2 0 0,0 1 1,-2-1-1,-1 1 0,-1 0 0,-1 0 0,-1 1 0,-2 0 1,0 0-1,-22-35 0,23 43-24,-1 1-1,-1 1 1,-1 0 0,0 1-1,-1 0 1,0 1 0,-1 0-1,0 1 1,-1 0 0,0 2 0,0-1-1,-1 2 1,-1 0 0,1 1-1,-1 1 1,0 0 0,-1 2 0,1 0-1,-1 0 1,-34-1 0,21 5-30,0 0 1,0 2-1,0 2 1,0 1 0,1 1-1,-1 1 1,1 2-1,1 1 1,0 2 0,0 0-1,-35 22 1,16-3 0,2 2 0,1 1 0,2 3 0,1 1-1,2 2 1,2 2 0,1 2 0,3 1 0,1 2 0,-41 79 0,63-103 13,0-1-1,2 2 1,1-1-1,0 1 0,2 1 1,1-1-1,1 1 1,1 0-1,0 48 1,5-55 5,0 0 0,1 0 1,1 0-1,0 0 0,1 0 1,1-1-1,1 0 0,1 0 1,0-1-1,1 0 0,1 0 0,0-1 1,1 0-1,13 13 0,-11-14 6,1 0 0,0-1 0,1-1-1,0 0 1,1-1 0,1-1 0,-1 0 0,1-1-1,1-1 1,0-1 0,0 0 0,0-1-1,1-1 1,0-1 0,0-1 0,0 0 0,0-2-1,0 0 1,1-1 0,-1-1 0,0 0-1,0-2 1,0 0 0,0-1 0,0-2 0,27-10-1,-8 1 1,0-3 0,-1 0-1,-1-3 1,-1-1-1,-1-1 1,-1-2 0,-1-2-1,-2-1 1,38-43 0,-51 52 12,-2-2 0,-1 0 0,-1-1 1,0 0-1,-2-1 0,0 0 1,8-28-1,-14 33 7,-1 0-1,0-1 1,-1 0 0,-2 0-1,1 0 1,-2 0-1,-1 1 1,0-1 0,-1 0-1,-7-26 1,6 33-11,0 0-1,-1 0 1,-1 0 0,0 0 0,-1 1 0,0-1 0,0 2-1,-2-1 1,1 1 0,-1 0 0,0 0 0,-1 1-1,0 0 1,-1 1 0,0 0 0,0 0 0,-1 1 0,0 1-1,0-1 1,0 2 0,-15-6 0,7 5-15,0 1-1,-1 1 1,1 0 0,-1 2 0,0 0-1,1 1 1,-1 1 0,0 1 0,0 1-1,1 1 1,-1 0 0,1 1 0,-21 8-1,2 2-9,0 2 0,1 2-1,1 1 1,1 2-1,0 2 1,-32 27-1,17-7 3,1 1 0,3 3 0,-43 55 0,72-82 2,2 1 0,1 1 0,1 0 0,0 1 0,2 1 0,1 0 0,-13 44 0,20-60 5,1 1 0,0-1-1,1 1 1,0 0 0,0-1-1,1 1 1,0 0-1,1 0 1,0-1 0,0 1-1,1 0 1,0-1 0,0 1-1,1-1 1,0 0-1,1 0 1,-1 0 0,2 0-1,-1-1 1,1 1 0,0-1-1,1 0 1,-1-1-1,1 1 1,1-1 0,9 7-1,-6-6 7,0 0 0,0-1 0,0-1 0,1 0 0,0 0-1,0-1 1,0-1 0,0 1 0,0-2 0,1 0 0,-1 0 0,22 0-1,-17-3 3,1 0 0,-1-1 0,0-1 0,1 0 0,-1-2 0,-1 1 0,1-2 0,20-10 0,-12 3 7,-1 0 0,-1-1 0,0-2 0,-1 0 1,-1-1-1,0-1 0,-1-1 0,-2-1 0,0-1 0,0 0 1,14-27-1,-24 35 3,0-1-1,-1 0 1,0 0 0,-1 0 0,-1-1 0,0 0 0,-1 0 0,-1 0-1,0 0 1,-1 0 0,0 0 0,-2-1 0,1 1 0,-2 0 0,-5-25-1,3 28 2,0 0-1,0 0 0,-1 1 0,-1-1 1,0 1-1,0 1 0,-1-1 0,0 1 1,-1 0-1,0 0 0,-1 1 1,0 1-1,-1-1 0,1 1 0,-1 1 1,-1 0-1,0 0 0,0 1 0,-15-6 1,12 6-12,-1 2 1,1 0 0,-1 1 0,0 1 0,0 0 0,0 1 0,-1 0 0,1 1 0,0 1 0,0 1 0,0 0 0,0 0 0,0 2-1,1 0 1,-25 10 0,8-1-24,0 2-1,1 1 0,1 1 1,0 2-1,-49 42 0,62-46 11,0 1 0,1 1-1,0 0 1,2 1 0,0 1 0,1 0-1,1 1 1,0 0 0,-7 22 0,14-31 4,0 1 0,1 0 0,1 0 1,0 0-1,0 0 0,1 0 0,1 0 1,0 13-1,1-17 1,0-1 0,1 1 0,0 0 1,0-1-1,0 1 0,1-1 0,0 0 0,1 0 0,0 0 1,0 0-1,0 0 0,1-1 0,6 8 0,-5-9 4,-1 1-1,1-1 1,0-1 0,0 1-1,0-1 1,1 0-1,0 0 1,0-1 0,0 0-1,0 0 1,0 0 0,0-1-1,13 2 1,-9-3 3,1 0 0,-1-1 0,1 0 0,0 0-1,-1-2 1,1 1 0,-1-2 0,16-4 0,-9 1 6,0-1 0,-1-1 0,1 0-1,-2-2 1,1 0 0,-1 0 0,-1-2 0,0 0-1,0 0 1,20-25 0,-24 23 5,0-1 1,-2 0-1,0 0 0,0-1 0,-1 0 0,-1-1 1,-1 1-1,-1-1 0,0-1 0,-1 1 1,2-21-1,-5 31-7,0-1 0,-1 0 0,0 1 1,0-1-1,-1 0 0,0 1 0,0-1 0,-1 1 0,0-1 1,0 1-1,-1 0 0,0-1 0,0 2 0,-1-1 1,0 0-1,0 1 0,0-1 0,-1 1 0,0 0 1,0 1-1,0-1 0,-1 1 0,0 0 0,0 0 1,-1 1-1,1 0 0,-14-7 0,7 6-3,-1 1-1,0 0 1,1 0-1,-1 2 1,0-1-1,-1 2 1,1 0 0,0 1-1,0 0 1,-1 1-1,1 0 1,-24 7-1,5 0-10,0 2-1,0 1 1,1 2-1,-33 19 1,27-12-11,0 3 0,2 1 0,-51 44 0,67-51-67,2 1-1,0 1 1,0 1 0,2 1-1,1 0 1,1 1-1,-14 27 1,25-43-81,0 0 0,1 1 0,0 0 0,0-1 0,0 1 0,1 0 0,0 0 0,0 0 0,1 14 0,0-19 57,0 0 0,1 0 0,-1-1 0,1 1 0,-1 0 0,1 0 0,0 0 1,-1-1-1,1 1 0,0 0 0,0-1 0,1 1 0,-1-1 0,0 1 0,0-1 0,1 0 1,1 2-1,0-1-47,-1-1 1,1 0-1,0 0 1,0 0 0,-1 0-1,1 0 1,0-1 0,0 1-1,0-1 1,0 0-1,-1 0 1,1 0 0,0 0-1,0 0 1,4-2-1,14-3-477,0-1 0,31-13 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16.01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660 138 1488,'0'-3'85,"-1"0"1,1 1-1,0-1 0,-1 0 0,1 0 0,-1 1 0,0-1 0,0 0 0,0 1 0,0-1 0,0 1 0,0-1 1,-1 1-1,0 0 0,1 0 0,-1-1 0,0 1 0,0 0 0,0 1 0,0-1 0,0 0 0,0 0 1,-1 1-1,1 0 0,-5-3 0,4 4 2,0 0 0,0-1-1,0 1 1,0 0 0,0 1 0,-1-1 0,1 1 0,0-1 0,0 1-1,0 0 1,0 0 0,0 0 0,0 0 0,1 1 0,-1-1 0,0 1-1,1 0 1,-1-1 0,1 1 0,-1 0 0,1 1 0,-3 2 0,-9 11 149,0 1 0,1 1 0,1 0 1,1 0-1,0 1 0,-14 37 1,9-12-249,1 0 1,-9 51 0,20-78-45,1-6-27,1 0 1,0 1-1,0-1 1,1 1-1,1-1 1,1 14-1,-1-25 76,0 0 0,0 1 0,0-1 0,0 0 0,0 0 0,0 0-1,0 0 1,0 0 0,0 0 0,0 1 0,0-1 0,0 0 0,0 0 0,0 0-1,0 0 1,0 0 0,0 0 0,0 1 0,0-1 0,0 0 0,0 0-1,0 0 1,0 0 0,0 0 0,0 0 0,1 0 0,-1 1 0,0-1-1,0 0 1,0 0 0,0 0 0,0 0 0,0 0 0,0 0 0,1 0-1,-1 0 1,0 0 0,0 0 0,0 0 0,0 0 0,0 0 0,1 0 0,-1 0-1,0 0 1,0 0 0,0 0 0,0 0 0,0 0 0,0 0 0,1 0-1,-1 0 1,0 0 0,0 0 0,0 0 0,0 0 0,0 0 0,0 0-1,1-1 1,7-9-337,7-16-156,5-22 772,-2 0-1,-2-2 1,-3 0 0,9-62 0,-21 105-153,-1 1 0,1-1-1,-2 1 1,1-1 0,-1 1 0,-2-11 0,3 16-95,0 1 0,-1-1 0,1 0 1,0 1-1,0-1 0,0 1 0,-1-1 0,1 0 0,0 1 0,-1-1 0,1 1 1,0-1-1,-1 1 0,1-1 0,-1 1 0,1 0 0,-1-1 0,1 1 1,-1-1-1,1 1 0,-1 0 0,1 0 0,-1-1 0,0 1 0,1 0 0,-1 0 1,1 0-1,-1-1 0,0 1 0,-1 1 13,0 0 0,1-1-1,-1 1 1,1 0 0,-1 0 0,0 0 0,1 0-1,0 1 1,-1-1 0,1 0 0,0 0 0,0 1-1,-1-1 1,1 1 0,0-1 0,0 3 0,-24 35 157,2 1 1,2 1 0,2 1-1,1 0 1,3 2 0,-14 61 0,28-102-196,-2 5-26,1 0 0,1 0 0,-1 0 0,1 0 1,0 1-1,1-1 0,0 0 0,0 0 0,1 1 0,0-1 1,3 10-1,-4-17 15,1-1 1,-1 1-1,0-1 1,0 1 0,0-1-1,1 1 1,-1-1-1,0 0 1,1 1-1,-1-1 1,0 1-1,1-1 1,-1 0 0,0 1-1,1-1 1,-1 0-1,1 0 1,-1 1-1,1-1 1,-1 0-1,1 0 1,-1 0-1,0 0 1,1 1 0,-1-1-1,1 0 1,-1 0-1,1 0 1,-1 0-1,1 0 1,0 0-1,-1 0 1,1 0 0,0-1-1,15-12-294,8-23-115,34-114 2,-15 36 591,-43 113-170,39-105 449,-36 96-346,-1-1 0,0 0-1,0 0 1,-1 0 0,-1 0 0,1 0 0,-2 0-1,-1-13 1,2 23-91,0 0 0,0 0 0,0 0 0,0 0 0,0 0 0,0 0 0,0 0 0,-1 0 0,1 1 0,0-1 0,0 0 0,-1 0 0,1 0 0,-1 0 0,1 0 0,-1 0 0,1 0 0,-1 1 0,1-1 0,-1 0 0,0 1 0,0-1 0,1 0 0,-1 1 0,0-1 0,0 1 0,0-1 0,1 1 0,-1-1 0,0 1 0,0-1 0,0 1 0,0 0 0,0 0 0,0 0 0,0-1 0,0 1 0,0 0 0,0 0 0,0 0 0,0 0 0,0 1 0,0-1 0,0 0 0,0 0 0,0 0 0,0 1 0,1-1 0,-1 1 0,0-1 0,0 1 0,0-1 0,0 1 0,0-1 0,1 1 0,-1-1 0,0 1 0,1 0 0,-1 0 0,0-1 0,0 2 0,-7 6 95,0 0-1,1 0 0,-13 18 1,-6 14 36,2 2 0,-30 68 1,44-84-220,0 0 0,2 1 0,1 0 1,1 0-1,-4 50 0,9-77 54,1 1 1,0 0-1,0 0 1,-1 0-1,1 0 0,0 0 1,0 0-1,0-1 1,0 1-1,0 0 0,0 0 1,0 0-1,0 0 0,1 0 1,-1 0-1,0 0 1,0-1-1,1 1 0,-1 0 1,1 0-1,-1 0 0,1-1 1,-1 1-1,2 1 1,10-19-309,10-40 30,-21 56 293,63-163-242,-30 83 384,27-101 1,-59 175-99,-1 4-6,1 0-1,-1 0 0,0 0 0,-1 0 0,1 0 0,-1 0 1,1-1-1,-1 1 0,0 0 0,0 0 0,0-1 1,-1 1-1,1 0 0,-1 0 0,-1-5 0,1 7-19,1 1 0,-1 0-1,0 0 1,1 0 0,-1-1-1,1 1 1,-1 0 0,0 0 0,1 0-1,-1 0 1,0 0 0,1 0-1,-1 0 1,1 0 0,-1 1-1,0-1 1,1 0 0,-1 0-1,1 0 1,-1 1 0,1-1 0,-1 0-1,0 1 1,1-1 0,-1 0-1,1 1 1,-1-1 0,1 1-1,0-1 1,-1 0 0,1 1 0,-1-1-1,1 2 1,-17 19 178,-23 48 57,2 3-1,4 1 1,-26 78-1,52-129-223,-5 10-14,-22 69-110,36-97-286,4-8 226,5-8 7,10-27-48,-2 0-1,19-64 1,-2 3 107,-8 36 81,-13 34 80,-1 0 0,-2-1 0,-1-1 0,7-37 0,-19 66 197,-5 8-162,-4 9 7,-16 47 119,-35 123 0,16-39-286,45-141 50,-9 20-110,2 1 1,-9 43 0,36-90-624,102-343 737,-117 353 12,-1 7 9,-1 0 1,-1 1-1,1-1 0,-1 0 1,0-1-1,0 1 1,0 0-1,-1 0 0,1 0 1,-1-1-1,-1 1 0,0-7 1,1 12-13,-1 0 1,1 0 0,-1-1-1,1 1 1,0 0 0,-1 0-1,1 0 1,-1 0 0,1 0 0,0 0-1,-1 0 1,1 0 0,-1 0-1,1 0 1,0 0 0,-1 0-1,1 0 1,0 0 0,-1 0-1,1 1 1,-1-1 0,1 0-1,0 0 1,-1 0 0,1 1-1,0-1 1,-1 0 0,1 0-1,0 1 1,0-1 0,-1 0-1,1 0 1,0 1 0,0-1-1,-1 0 1,1 1 0,0-1-1,0 1 1,0-1 0,-1 1 0,-11 17 131,-41 69 153,-75 169-1,127-254-292,-3 5-17,1 1 1,0-1-1,0 1 1,1-1-1,0 1 1,0 0-1,1 0 1,0 0-1,1 0 1,-1 0-1,2 11 1,-1-18 8,0-1 0,1 0-1,-1 1 1,0-1 0,0 0 0,0 1 0,0-1 0,0 0-1,0 1 1,1-1 0,-1 0 0,0 0 0,0 1 0,0-1-1,1 0 1,-1 0 0,0 1 0,1-1 0,-1 0 0,0 0-1,0 0 1,1 1 0,-1-1 0,0 0 0,1 0 0,-1 0 0,0 0-1,1 0 1,-1 0 0,0 0 0,1 1 0,-1-1 0,0 0-1,1 0 1,-1 0 0,1-1 0,12-8-232,9-19 43,-5-6 114,24-63 0,2-8 71,-14 43 100,25-78 1,-55 137 253,-5 7-196,-6 10-4,-25 44 2,2 3 0,3 0 0,-32 89 0,50-118-127,12-26-23,-4 7-24,0 0-1,1 0 1,0 1-1,1-1 0,1 1 1,0 0-1,1 0 1,-1 22-1,3-36 23,0 0 0,0 0 0,0 0 0,0 1 0,0-1 0,0 0 0,0 0 0,0 0 0,0 1 0,0-1 0,0 0 0,0 0 0,0 1 0,0-1 0,0 0 0,0 0 0,0 0 0,1 1 1,-1-1-1,0 0 0,0 0 0,0 0 0,0 0 0,0 1 0,0-1 0,1 0 0,-1 0 0,0 0 0,0 0 0,0 0 0,0 1 0,1-1 0,-1 0 0,0 0 0,0 0 0,0 0 0,1 0 0,-1 0 0,0 0 0,0 0 0,1 0 0,-1 0 0,0 0 0,0 0 0,1 0 0,9-8-311,6-16-9,4-24 206,-1-1 0,-3-1-1,-1-1 1,10-74 0,-1 9 498,-122 276 1702,-27 79-1202,110-205-839,2 0 0,2 1-1,1 1 1,2-1 0,-5 50 0,12-72-40,-2 12-118,1 0 1,1 0-1,1 1 1,5 33-1,-5-58 98,0 0 0,0 0 0,0 0 1,1 0-1,-1 0 0,0 0 0,0 0 0,1 0 0,-1 0 0,1 0 0,-1 0 0,1 0 0,-1 0 0,1 0 1,0 0-1,-1 0 0,1-1 0,0 1 0,0 0 0,1 0 0,-2-1 0,1 0-1,0 0 1,-1 0-1,1 0 1,-1 0 0,1 0-1,0 0 1,-1 0-1,1-1 1,-1 1-1,1 0 1,0-1 0,-1 1-1,1 0 1,-1-1-1,1 1 1,-1 0-1,1-1 1,-1 1 0,1-1-1,-1 1 1,0-1-1,1 0 1,21-40-690,50-147 333,59-180 1073,-125 348 176,-17 58-220,-28 74-609,6 1-1,4 1 1,6 2-1,5 0 1,-5 147-1,18-202-426,3-41 67,0 0 0,1 0 0,1 0 1,5 35-1,-5-54 288,0 0-1,0-1 1,0 1 0,0 0 0,0 0 0,0 0 0,1-1 0,-1 1-1,0 0 1,0 0 0,1-1 0,-1 1 0,0 0 0,1 0 0,-1-1-1,1 1 1,-1 0 0,1-1 0,-1 1 0,1-1 0,-1 1 0,1-1-1,0 1 1,-1-1 0,1 1 0,0-1 0,1 1 0,-1-1-6,-1-1 0,1 1 0,0-1 0,0 1 0,0-1 0,0 1 0,0-1 0,0 0 0,-1 1 0,1-1 0,0 0 0,-1 1 0,1-1 0,0 0 0,-1 0 0,1 0 0,0-1 0,19-45-518,31-209 882,-42 195-202,-3 29 325,-3 0 0,0-1 0,-2 1 0,-1-1 0,-6-37 0,6 70-434,0-1 0,0 1 0,0 0 0,-1 0 0,1 0 1,0 0-1,0-1 0,0 1 0,0 0 0,0 0 0,0 0 1,0 0-1,-1-1 0,1 1 0,0 0 0,0 0 1,0 0-1,0 0 0,-1 0 0,1 0 0,0 0 0,0 0 1,0 0-1,-1 0 0,1-1 0,0 1 0,0 0 0,0 0 1,-1 0-1,1 0 0,0 0 0,0 0 0,0 0 0,-1 1 1,1-1-1,0 0 0,0 0 0,0 0 0,-1 0 0,1 0 1,0 0-1,0 0 0,0 0 0,0 0 0,-1 0 1,1 1-1,0-1 0,0 0 0,0 0 0,0 0 0,0 0 1,-1 1-1,1-1 0,0 0 0,0 0 0,0 0 0,0 0 1,0 1-1,0-1 0,0 0 0,0 0 0,0 0 0,0 1 1,0-1-1,0 0 0,-9 13 105,-6 23-7,1 0 1,2 1 0,2 0-1,-7 42 1,-12 158-95,25-200-2,2-13-13,-12 178-194,14-174-49,0 1-1,3-1 0,0 0 0,2 0 0,8 27 0,-13-53 205,0-1-1,0 1 0,0-1 1,1 1-1,-1-1 0,0 0 1,1 1-1,-1-1 0,1 1 1,0-1-1,-1 0 1,1 0-1,0 1 0,0-1 1,0 0-1,0 0 0,0 0 1,0 0-1,0 0 0,0 0 1,0 0-1,1 0 0,-1-1 1,2 2-1,-1-3 0,-1 1-1,0-1 1,0 0-1,0 0 1,0 0-1,1 0 1,-1 0 0,0 0-1,-1 0 1,1 0-1,0 0 1,0 0-1,0 0 1,-1-1-1,1 1 1,0 0-1,-1-1 1,1 1-1,-1-2 1,6-15-209,-1 1-1,4-26 1,-1-37 312,-5 0 0,-11-149 0,0 97 484,7 72-32,1 27 151,-1 0 0,-8-43-1,9 88-504,0-1-1,-1 1 1,0-1-1,-4 14 1,-1 9-103,-5 46-9,0 6 0,-2 93-1,13-153-65,1 0 0,1 0 0,1 0 0,1 0 0,2-1 0,0 0 0,2 0 1,12 26-1,-20-51 1,0 1 0,0-1 0,0 1 0,0 0 0,0-1 0,0 1 0,1-1 0,-1 1 0,0-1 1,0 1-1,1-1 0,-1 1 0,0-1 0,1 1 0,-1-1 0,1 1 0,-1-1 0,1 0 0,-1 1 1,0-1-1,1 1 0,0-1 0,-1 0 0,1 0 0,-1 1 0,1-1 0,-1 0 0,1 0 0,-1 0 1,1 0-1,0 0 0,0 1 0,8-19-164,-2-33 171,-7 50 5,3-64 33,-2 0 0,-15-115 0,-42-128 475,42 261 178,13 47-675,1-1 0,0 1 0,0 0 1,0 0-1,-1-1 0,1 1 0,0 0 1,0 0-1,0 0 0,-1 0 0,1-1 1,0 1-1,-1 0 0,1 0 0,0 0 1,0 0-1,-1 0 0,1 0 0,0 0 0,-1 0 1,1 0-1,0 0 0,0 0 0,-1 0 1,1 0-1,0 0 0,-1 0 0,1 0 1,0 0-1,0 0 0,-1 0 0,1 0 1,0 0-1,-1 0 0,1 1 0,0-1 1,0 0-1,-1 0 0,1 0 0,0 0 1,0 1-1,0-1 0,-1 0 0,1 0 0,0 1 1,0-1-1,0 0 0,0 0 0,0 1 1,-1-1-1,1 0 0,0 0 0,0 1 1,0-1-1,0 0 0,0 1 0,0-1 1,0 0-1,0 1 0,0-1 0,-10 19 36,1 24-23,1-1-1,2 1 0,0 57 0,1-18 17,0-26-38,-4 91 33,9-130-58,1 0 0,1 0 1,0 0-1,1 0 0,1-1 0,9 24 0,-8-99-676,4-95 746,11-120 101,-16 245 77,-2 0 1,0-1-1,-2 1 1,-6-45-1,3 71 177,-1 11-302,-3 14-82,-2 56 19,3 0-1,3 0 1,4 1-1,12 88 1,-11-141-35,2 0 1,1 0-1,1 0 1,12 32-1,-15-49 0,0 0 0,1 0 0,0-1-1,1 0 1,0 0 0,0 0 0,1 0 0,0-1 0,0 0 0,0 0-1,1-1 1,0 0 0,1 0 0,-1 0 0,14 6 0,-20-11-10,1 0 0,0 0 0,-1-1 0,1 1 0,0 0 0,0-1 0,-1 0 0,1 1 0,0-1 0,0 0 0,0 0 0,-1 0 1,1 0-1,0 0 0,0 0 0,3-1 0,-4 0 8,0 0 0,0 1 1,0-1-1,0 1 1,-1-1-1,1 0 0,0 0 1,0 1-1,0-1 0,-1 0 1,1 0-1,0 0 0,-1 0 1,1 0-1,-1 0 0,1 0 1,-1 0-1,0 0 1,1 0-1,-1-2 0,1 0 13,-1 0 0,0-1-1,0 1 1,0 0 0,0-1-1,0 1 1,-1 0 0,0-1-1,1 1 1,-1 0 0,0 0-1,-1 0 1,1 0 0,0 0-1,-5-6 1,6 9-7,0 0-1,0 0 1,-1 0 0,1-1-1,0 1 1,0 0-1,-1 0 1,1 0 0,0 0-1,0 0 1,-1 0-1,1 0 1,0 0 0,0 0-1,-1 0 1,1 0-1,0 0 1,-1 0 0,1 0-1,0 0 1,0 0 0,-1 0-1,1 1 1,0-1-1,0 0 1,-1 0 0,1 0-1,0 0 1,0 0-1,0 1 1,-1-1 0,1 0-1,0 0 1,0 0 0,0 1-1,-1-1 1,1 0-1,0 0 1,0 1 0,0-1-1,0 0 1,0 0-1,0 1 1,0-1 0,0 0-1,0 0 1,0 1 0,-6 13 38,1 17 54,1 0 0,2 1 1,1-1-1,1 0 0,8 52 1,2-22 37,34 113 1,-19-104-16,41 77 0,-42-97-82,-20-43-29,0-1 1,0 1 0,1-1-1,10 10 1,-12-13-4,1 0 1,-1 1-1,0-1 0,0 1 1,0 0-1,0-1 1,-1 1-1,0 0 0,1 1 1,-2-1-1,1 0 1,0 1-1,-1-1 0,2 10 1,5 3-25,-5-14 4,-8-9 4,-2-7 16,1-1 1,0 1 0,0-1 0,2 0 0,0-1 0,-3-18-1,-1 0 1,-29-134-10,24 99 31,-2 1 0,-35-93-1,41 138-16,1 0-1,2-1 0,0 0 0,1 0 1,2 0-1,0-1 0,1 1 1,2-1-1,3-34 0,-2 43 11,-1 0 0,-3-29-1,3 42-14,0 0 0,-1 0 0,1-1 0,-1 1-1,1 0 1,-1 0 0,0 0 0,0 0-1,0 0 1,0 0 0,0 0 0,0 1-1,-3-4 1,3 5-1,0-1 0,0 1 0,0 0-1,1-1 1,-1 1 0,0 0 0,0 0 0,0 0-1,0 0 1,0 0 0,0 0 0,0 0 0,0 0-1,0 0 1,0 0 0,0 0 0,0 0 0,0 1-1,0-1 1,0 0 0,0 1 0,0-1 0,0 1-1,0-1 1,0 1 0,0 0 0,1-1 0,-1 1-1,0 0 1,1-1 0,-2 2 0,0 0 9,1 0 0,-1 0 0,1 1 0,-1-1 0,1 0 0,0 0 0,0 1 0,0-1 1,0 1-1,0-1 0,1 1 0,-1-1 0,1 1 0,-1 3 0,0 43 162,1-36-138,0 17-31,2 1 0,0-1 1,2 0-1,2 0 1,0 0-1,2 0 0,1-1 1,2 0-1,0-1 0,2 0 1,1-1-1,2-1 1,0 0-1,1-1 0,2-1 1,1 0-1,0-2 1,2 0-1,0-2 0,32 23 1,-11-12-26,0-2 0,2-2 0,1-1 0,1-3 0,71 25 1,-88-39-7,0-1 0,1-2 0,-1 0 0,1-2 0,0-2 0,1 0-1,-1-3 1,0 0 0,0-2 0,45-10 0,-40 5-32,-1-2-1,0-2 0,-1-1 0,0-1 1,-1-2-1,-1-1 0,0-2 0,-1-1 0,-2-2 1,0-1-1,-1-1 0,31-34 0,-51 50 35,78-87-74,5 4 0,113-88 0,-150 139 99,259-182-5,-263 191 10,2 2-1,1 3 0,1 2 0,84-26 1,13 17 66,-224 38-373,-360 105 33,291-69 302,125-37-34,-315 102 228,289-88-180,0 1 0,1 2 1,1 2-1,1 2 0,-52 41 0,82-57-55,-1 1 0,1 0 0,0 0 0,-13 20 0,21-28 4,1 0 0,-1 0-1,1 0 1,0 0 0,0 0-1,0 0 1,0 0 0,0 0 0,0 0-1,1 1 1,-1-1 0,1 0-1,-1 1 1,1-1 0,0 0 0,0 1-1,0-1 1,0 1 0,0-1-1,1 0 1,-1 1 0,1-1-1,-1 0 1,1 0 0,0 1 0,0-1-1,0 0 1,0 0 0,0 0-1,1 0 1,-1 0 0,1 0 0,-1-1-1,1 1 1,0 0 0,-1-1-1,3 2 1,9 5-16,-1-1 0,1 0 0,0-1-1,0-1 1,23 7 0,81 15-68,-77-19 61,135 24-58,187 8-1,182-14-18,484-46 156,-1005 16-33,-22 4-21,-1 0 0,0 0 1,0 0-1,0 0 0,0 0 0,0 0 1,0 0-1,0 0 0,0 0 1,1 0-1,-1 0 0,0 0 1,0 0-1,0-1 0,0 1 1,0 0-1,0 0 0,0 0 1,0 0-1,0 0 0,0 0 1,1 0-1,-1 0 0,0 0 1,0 0-1,0-1 0,0 1 1,0 0-1,0 0 0,0 0 1,0 0-1,0 0 0,0 0 1,0 0-1,0-1 0,0 1 1,0 0-1,0 0 0,0 0 1,0 0-1,0 0 0,0 0 0,0 0 1,0 0-1,0-1 0,0 1 1,-1 0-1,1 0 0,0 0 1,0 0-1,0 0 0,0 0 1,0 0-1,0 0 0,0 0 1,0 0-1,0-1 0,0 1 1,0 0-1,-1 0 0,1 0 1,0 0-1,0 0 0,0 0 1,0 0-1,0 0 0,0 0 1,0 0-1,-1 0 0,-39-9-156,-156-8 102,-281 11 1,7 35 101,395-20-90,1 5 0,0 2 0,2 4 0,-87 35 0,148-51 28,-48 25-52,57-28 60,-1 1 1,1-1-1,0 1 1,0-1-1,0 1 1,0 0-1,0 0 0,0 0 1,1 0-1,-1 0 1,0 0-1,1 0 0,0 1 1,-1-1-1,1 0 1,0 1-1,0-1 0,1 1 1,-2 4-1,2-5 4,1 0 0,-1 0 0,1 0 0,-1 1 0,1-1-1,0 0 1,0 0 0,0 0 0,0 0 0,0 0 0,1-1-1,-1 1 1,0 0 0,1 0 0,-1-1 0,1 1 0,0-1-1,0 0 1,-1 1 0,1-1 0,0 0 0,3 1 0,53 24 18,-49-23-11,52 17 41,1-2-1,0-3 1,1-3-1,82 4 1,259-4 74,-395-12-117,344-8 223,370-56-1,-678 58-183,129-22 38,-153 24-17,0-2 0,0-1 0,-1 0 1,0-1-1,36-21 0,-53 27-19,1 0 1,-1 0 0,0-1 0,0 1-1,1-1 1,-2 0 0,1 0 0,0 0 0,-1 0-1,1 0 1,-1-1 0,3-5 0,-5 8-32,1-1 0,-1 0 0,0 1 0,0-1 0,0 0 0,0 1 0,-1-1 0,1 0-1,0 1 1,-1-1 0,1 0 0,-1 1 0,1-1 0,-1 1 0,0-1 0,0 1 0,1-1 0,-1 1 0,0 0 0,0-1 0,-1 1 0,1 0 0,0 0 0,0 0 0,-1 0 0,1 0 0,0 0 0,-1 0 0,1 0 0,-1 0 0,1 1 0,-3-1 0,-8-6 71,-21-14-373,32 21 277,1-1 0,-1 1 0,1-1 0,-1 0 0,1 1 0,0-1 0,-1 0 0,1 1 0,0-1 0,-1 0 0,1 0-1,0 1 1,0-1 0,0 0 0,0 0 0,0 1 0,0-1 0,0 0 0,0 0 0,0 1 0,0-1 0,0 0 0,0 0 0,0 1 0,1-1 0,-1 0-1,0 0 1,0 1 0,1-1 0,-1 0 0,1 1 0,-1-1 0,1 0 0,-1 1 0,1-1 0,-1 1 0,1-1 0,-1 1 0,1-1 0,0 1-1,-1-1 1,1 1 0,1-1 0,62-46-498,-37 29-65,-2 0-1,41-41 1,-40 31 543,-2-2 1,-1-1-1,-2-1 1,0 0-1,-3-2 1,-1 0-1,-1-1 1,18-58-1,-19 35 111,-2 0-1,-3-1 1,-2 0-1,0-109 0,-4 66 59,3 0 0,39-186-1,-32 179-60,-14 91-62,1-1 1,1 1-1,1 0 0,1 0 1,0 0-1,1 1 0,1-1 1,15-30-1,1 2 47,8-13 155,-28 58-218,-1 0 1,0 0 0,1 0 0,-1 0 0,1 0-1,-1 0 1,1 0 0,0 1 0,-1-1-1,1 1 1,0-1 0,-1 1 0,1-1 0,0 1-1,-1 0 1,1 0 0,3 0 0,39 3 60,-20-1 22,-22-2-65,-1 0-1,1 0 0,-1 0 0,1 0 0,-1 0 1,1 0-1,-1 0 0,1 0 0,-1 1 0,1-1 1,-1 1-1,1-1 0,-1 1 0,1 0 0,-1-1 1,0 1-1,1 0 0,-1 0 0,0 0 0,0 0 1,0 0-1,0 0 0,2 3 0,-2-1 31,1 1-1,-1-1 1,-1 1 0,1 0-1,0 0 1,-1-1-1,0 1 1,0 5-1,0 2-44,2 75 73,0-2-49,2 0 0,23 117 0,-26-195-19,1 0-1,-1-1 1,1 1 0,1-1-1,-1 1 1,1-1-1,0 0 1,0 0 0,0 0-1,6 6 1,-8-12-2,0 0 0,0 0 0,1 0 0,-1 0 0,0 0 0,0 0 0,0 0 0,0 0 0,-1 0 1,1 0-1,0-1 0,0 1 0,-1 0 0,1 0 0,-1-1 0,1 1 0,-1-1 0,1 1 0,-1-2 0,4-25 19,-1 0 1,-2-1-1,-1 1 0,-1 0 0,-8-44 0,5 32 11,-1-77-1,16-121 864,-10 234-872,-1-1 1,1 1-1,0 0 1,0 0-1,1 0 1,-1 0 0,1 0-1,0 0 1,0 1-1,0-1 1,0 1-1,1-1 1,-1 1-1,4-4 1,14-22 287,-19 29-302,-1 0-1,1 0 1,0-1-1,-1 1 1,1 0 0,-1 0-1,1 0 1,0 0-1,-1 0 1,1 0 0,0 0-1,-1 0 1,1 1-1,0-1 1,-1 0 0,1 0-1,-1 0 1,1 1-1,0-1 1,-1 0 0,1 1-1,-1-1 1,1 0-1,-1 1 1,1-1 0,-1 1-1,1-1 1,-1 1-1,0-1 1,1 1 0,-1-1-1,0 1 1,1-1-1,-1 1 1,1 1 0,16 20 41,-6-2-16,-1 1 1,-2-1-1,0 2 0,-1-1 0,-1 1 0,5 35 0,-5-8-8,-2-1 0,-3 50 0,-5-37-20,-21 99 1,7-51-854,17-159-325,4-63 1128,4-63 116,-2 57 150,-6 87-77,2 0 1,2-1 0,0 1-1,14-49 1,-15 72-84,0 3 18,-1 0 1,1 0-1,1 0 0,-1 0 1,1 0-1,6-8 1,-9 13-73,1 0 0,-1 1 1,1-1-1,-1 0 0,1 1 1,0-1-1,-1 1 0,1-1 1,0 1-1,0 0 1,-1-1-1,1 1 0,0 0 1,0-1-1,0 1 0,-1 0 1,1 0-1,0 0 0,0 0 1,0-1-1,0 1 0,-1 0 1,2 1-1,0-1-7,0 1 0,0 0-1,0 0 1,0 0 0,0 0-1,-1 0 1,1 1 0,0-1 0,-1 0-1,1 1 1,-1-1 0,1 1 0,1 3-1,4 5 7,0 1 0,-1-1-1,-1 1 1,0 0-1,0 0 1,-1 1-1,-1 0 1,4 19-1,0 13 14,0 48-1,6 32-2,0-55 1,6 84 1,-18-126-17,-1 1 1,-1 0 0,-1-1-1,-2 1 1,-1-1-1,-9 29 1,-8 20-35,-46 137 52,54-177-249,-2 0 1,-2-1-1,-36 56 1,8-31-1465,61-104-1879,0-37 3080,-11 52 192,48-377 300,-34 272 372,-8 49 679,24-96-1,-33 178-983,-1 1-1,1-1 0,0 1 0,-1-1 1,1 1-1,0-1 0,1 1 0,-1 0 0,0-1 1,1 1-1,0 0 0,2-3 0,-4 5-46,0 0 0,1 0-1,-1-1 1,0 1 0,1 0-1,-1 0 1,0 0-1,1 0 1,-1 0 0,0 0-1,1 0 1,-1 0 0,0 0-1,1 0 1,-1 0 0,0 0-1,0 0 1,1 1-1,-1-1 1,0 0 0,1 0-1,-1 0 1,0 0 0,0 0-1,1 1 1,-1-1 0,0 0-1,0 0 1,1 0 0,-1 1-1,0-1 1,0 0-1,1 1 1,9 22 373,-3 16-246,-2 0 0,-1 0 0,-2 0-1,-1 1 1,-10 72 0,3-7-23,5-60-96,-1-1 0,-2 0 0,-3 0 0,-1 0-1,-2-1 1,-22 61 0,-105 288 25,131-371-78,-1 0-1,-1 0 1,-1-1-1,-1 0 1,-1 0-1,0-1 1,-29 34-1,-122 124-2366,180-204 1503,-10 18 821,33-60 84,-2-2 0,-3-1 0,36-107 0,-11-20 235,-42 126 32,3 2 0,45-99-1,-63 162-195,0 0 1,0 0-1,1 1 0,0-1 0,1 1 0,-1 0 0,1 0 1,13-11-1,-18 18-74,0 1 0,-1-1-1,1 0 1,-1 0 0,1 1 0,-1-1 0,1 0 0,-1 1 0,1-1 0,-1 0-1,1 1 1,-1-1 0,1 1 0,-1-1 0,0 1 0,1-1 0,-1 1 0,1-1-1,-1 1 1,0-1 0,0 1 0,1-1 0,-1 1 0,0 0 0,0-1 0,0 1-1,0-1 1,0 1 0,0 0 0,0-1 0,0 1 0,0 0 0,0-1 0,0 2-1,3 26 242,-3-4-187,-1 0 1,-1 0-1,-2-1 1,0 1-1,-11 36 1,-51 117-65,21-62 36,-73 158-115,83-198-18,-4 19-34,29-66 79,-2 0 0,0 0 0,-2-1 1,-1-1-1,-1 0 0,-30 35 0,0-9-664,-104 87 0,130-128 25,23-24-230,23-28 359,65-79 799,120-212 0,-184 277-105,-2 0 0,19-64 1,-4 10 126,22-53 271,70-167 48,-116 298-355,-10 27 36,-8 23-21,-19 78-117,-5-2-1,-64 157 1,46-130-98,27-71-12,-46 98-1,20-66-4,28-50-2,-2 0-1,-1-1 1,-2 0 0,-1-2-1,-2 0 1,-35 36 0,2-19-31,35-31 0,1 2 0,-24 25 0,43-42-10,0 0 1,0 0 0,0 0 0,0 1 0,0-1 0,0 0 0,0 0 0,0 1 0,0-1 0,0 0 0,1 1-1,-1-1 1,1 1 0,-1-1 0,1 1 0,-1-1 0,1 1 0,0 0 0,0-1 0,0 4 0,1-5 28,0 1 0,0-1 0,0 1 0,0-1 0,0 1 0,1-1 0,-1 0 1,0 1-1,0-1 0,0 0 0,0 0 0,1 0 0,-1 0 0,0 0 0,0 0 0,0-1 1,0 1-1,1 0 0,-1 0 0,0-1 0,0 1 0,0-1 0,0 1 0,0-1 1,0 1-1,2-2 0,15-7 48,0-1-1,0-1 1,-1 0 0,-1-1 0,0-1 0,19-19 0,-8 5-10,-2-1 0,34-49 0,-45 53 16,-2 0-1,0 0 0,15-47 1,-16 38 22,26-50 0,24-24-25,63-123-23,-105 187 2,-1-1 0,-2-1 0,15-71 1,-27 97-21,0 1 0,1 0 1,0 1-1,2-1 0,0 1 1,1 0-1,1 1 1,14-21-1,-42 69 186,2 0-1,-14 40 1,10-24-152,-221 581 53,136-371-42,94-232-43,4-10-5,-1 0 1,0-1 0,-1 0-1,0 0 1,-22 23-1,-71 54 1,93-83-5,-100 88-515,119-103 318,0 0 1,0 0 0,20-8-1,-16 8 219,0-1 0,0 0 0,-1-1 0,19-15 1,-12 1-13,-2-2 0,0 0 0,-1-1 1,-1 0-1,-2-1 0,15-38 1,12-22-3,14-39 3,-38 82 13,40-73 0,-62 125 42,-14 23-50,-24 110 72,-20 58-38,46-157-39,-3-2 1,-38 61 0,14-28 27,-21 32-38,66-106 0,0 0-1,-1 1 0,1-1 1,0 1-1,0-1 0,0 1 0,0-1 1,-1 0-1,1 1 0,0-1 1,0 1-1,0-1 0,0 1 1,0-1-1,0 1 0,0-1 1,0 1-1,0-1 0,1 0 1,-1 1-1,0-1 0,0 1 0,0-1 1,0 1-1,1-1 0,-1 0 1,0 1-1,0-1 0,1 0 1,-1 1-1,0-1 0,1 0 1,-1 1-1,0-1 0,1 0 1,-1 0-1,1 1 0,-1-1 0,0 0 1,1 0-1,-1 0 0,1 1 1,-1-1-1,1 0 0,-1 0 1,0 0-1,1 0 0,-1 0 1,1 0-1,-1 0 0,1 0 1,-1 0-1,1 0 0,-1 0 0,1 0 1,-1 0-1,1-1 0,25-4 9,-24 4-7,0-1-1,0 0 1,0 1 0,-1-1-1,1 0 1,0 0-1,-1 0 1,1 0-1,-1 0 1,1-1-1,-1 1 1,0 0 0,0-1-1,0 1 1,-1 0-1,1-1 1,0 1-1,-1-1 1,0 0-1,1 1 1,-1-1 0,0 1-1,0-1 1,-1 1-1,1-3 1,-1 3-4,1 0 1,-1 1-1,1-1 1,-1 1-1,0-1 1,1 1-1,-1 0 1,0-1-1,0 1 0,0 0 1,0-1-1,0 1 1,0 0-1,-1 0 1,1 0-1,0 0 1,-1 0-1,1 0 1,0 1-1,-1-1 1,1 0-1,-1 1 1,1-1-1,-1 1 1,1-1-1,-1 1 0,0 0 1,1-1-1,-1 1 1,0 0-1,1 0 1,-1 0-1,1 0 1,-1 1-1,0-1 1,1 0-1,-1 1 1,1-1-1,-3 2 1,-18 4-2,0-2 0,0 0-1,0-2 1,-1 0 0,1-1 0,-1-1 0,1-2 0,-27-4 0,-21-8-84,-83-27-1,126 32 17,-108-40-130,-10-3 168,-74 0-115,164 40 155,-1 3 0,-104-4 0,-7 1 24,-104-11-84,-400 18 1,488 13-143,-188-1 283,-349-22-9,671 17-93,0 2-1,0 2 0,0 2 0,0 2 0,2 2 0,-1 2 1,-56 26-1,78-28 12,-66 26-187,98-58-4081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36.10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2180 870 11354,'-25'-6'62,"0"2"-1,0 1 1,0 1-1,0 1 1,0 1-1,-1 1 1,1 2-1,0 0 1,0 1-1,-43 15 1,111-11 746,282-19 198,-79 0-628,24 15-234,134-5-637,-392 0 515,1 0-1,-1-1 1,0 0 0,21-6 0,-34 8-18,1 0-1,0 0 1,0 0 0,0 0-1,0 0 1,-1 0-1,1-1 1,0 1 0,0 0-1,0 0 1,0 0 0,-1 0-1,1 0 1,0 0 0,0 0-1,0 0 1,0 0-1,0-1 1,-1 1 0,1 0-1,0 0 1,0 0 0,0 0-1,0 0 1,0 0 0,0-1-1,0 1 1,0 0-1,-1 0 1,1 0 0,0 0-1,0-1 1,0 1 0,0 0-1,0 0 1,0 0 0,0-1-1,0 1 1,0 0-1,0 0 1,0 0 0,0 0-1,0-1 1,0 1 0,1 0-1,-1 0 1,0 0 0,0 0-1,0-1 1,0 1-1,0 0 1,0 0 0,0 0-1,0 0 1,1 0 0,-1-1-1,0 1 1,0 0 0,0 0-1,0 0 1,0 0-1,1 0 1,-1 0 0,0 0-1,-20-5 101,-101 0 18,-132 12-1,171-3-84,-844 60 1300,628-28-99,-317 81 0,570-107-1209,-1 3 0,-45 19 0,70-17-111,20-14 79,1-1 1,0 0-1,0 1 0,0-1 0,0 1 1,0-1-1,0 1 0,0-1 0,0 0 1,0 1-1,0-1 0,0 1 0,0-1 1,0 0-1,1 1 0,-1-1 0,0 1 1,0-1-1,0 0 0,1 1 0,-1-1 1,0 0-1,0 1 0,1-1 1,-1 0-1,0 1 0,0-1 0,1 0 1,-1 1-1,0-1 0,1 0 0,-1 0 1,1 0-1,-1 1 0,0-1 0,1 0 1,-1 0-1,1 0 0,-1 0 0,0 0 1,1 0-1,-1 0 0,1 0 1,-1 0-1,1 0 0,-1 0 0,0 0 1,1 0-1,-1 0 0,1 0 0,-1 0 1,1-1-1,27 3-42,0-2-1,-1-2 1,54-8 0,454-83 86,-45 6-64,707-71-91,-1176 156 114,375-60 133,-337 45-5,-58 16-119,1 1 0,-1-1 0,0 1 0,0-1 0,0 1-1,1-1 1,-1 0 0,0 0 0,0 1 0,0-1 0,0 0 0,0 0 0,0 0 0,-1 0 0,1 0 0,0-1 0,0 0 0,-1 1-5,0 1 1,0-1 0,0 0-1,0 0 1,0 1 0,0-1 0,0 0-1,0 1 1,-1-1 0,1 0-1,0 1 1,-1-1 0,1 0 0,0 1-1,-1-1 1,1 0 0,-1 1-1,1-1 1,-1 1 0,1-1 0,-1 1-1,1-1 1,-1 1 0,0 0-1,1-1 1,-1 1 0,1 0 0,-1-1-1,0 1 1,-1-1 0,-18-6 10,-1 0 0,0 2 1,0 0-1,-1 1 0,-26-2 1,-323-10-78,-10 26 77,371-9-14,-806 51 94,86-4-27,654-48-153,69-2 23,9-1-4,39-10-49,125-20 20,226-16 0,174 27-98,-60 32-149,-390-1 290,0 4 0,153 40-1,-240-46 69,-21-6-8,-1 0-1,1 1 0,0 0 0,-1 0 0,1 1 0,-1 0 0,0 1 0,0-1 0,0 1 1,-1 0-1,8 7 0,-14-11-6,1 0 0,-1 1 0,1-1 0,-1 0 0,1 1 0,-1-1 0,0 1 0,1-1-1,-1 1 1,0-1 0,1 1 0,-1-1 0,0 1 0,0-1 0,1 1 0,-1-1 0,0 1 0,0 0 0,0-1 0,0 1 0,0-1 0,0 1 0,0 0 0,0-1 0,0 1 0,0-1 0,0 1 0,0 0 0,0-1 0,-1 1 0,1-1 0,0 1 0,0-1 0,-1 1 0,1-1 0,0 1 0,-1-1 0,1 1 0,0-1 0,-1 1-1,1-1 1,-1 0 0,1 1 0,0-1 0,-1 1 0,1-1 0,-1 0 0,0 0 0,0 1 0,-34 12 4,29-12-4,-53 14-14,-2-3-1,-101 6 1,-133-10-30,202-7 42,-1477 2 309,1352-4-269,135 1-28,-292-12 48,369 12-61,0 0 0,0-1 0,0 0 0,0 0 0,0-1 0,0 0 1,-7-3-1,13 5 0,-1 0 1,1 0 0,0-1-1,-1 1 1,1 0 0,0-1 0,-1 1-1,1 0 1,0 0 0,0-1-1,-1 1 1,1-1 0,0 1-1,0 0 1,-1-1 0,1 1-1,0 0 1,0-1 0,0 1 0,0-1-1,0 1 1,0-1 0,0 1-1,0 0 1,0-1 0,0 1-1,0-1 1,0 1 0,0-1 0,0 1-1,0 0 1,0-1 0,0 1-1,0-1 1,1 1 0,-1 0-1,0-1 1,0 1 0,0 0-1,1-1 1,-1 1 0,0 0 0,1-1-1,-1 1 1,0 0 0,1-1-1,-1 1 1,0 0 0,1 0-1,-1-1 1,12-6-17,-1 1 0,1 0 0,0 1 0,1 0 0,21-5 0,504-109-69,12 41 13,912-69-258,-893 96 472,-532 48-114,-8 1 56,-1-1 1,45-11-1,-73 14-74,1 0 0,0 0 1,0-1-1,0 1 0,0 0 0,0 0 0,-1 0 0,1-1 1,0 1-1,0 0 0,-1-1 0,1 1 0,0 0 0,0-1 1,-1 1-1,1-1 0,0 1 0,-1-1 0,1 0 0,-1 1 1,1-1-1,-1 0 0,1 1 0,-1-1 0,1 0 0,0-1 0,-2 1 1,0 1-1,1-1 0,-1 0 1,0 0-1,1 0 0,-1 1 1,0-1-1,0 0 0,0 0 1,0 1-1,1-1 0,-1 1 1,0-1-1,0 1 0,0 0 0,0-1 1,-2 1-1,-62-17 133,-275-22-115,-11 28-48,189 7 23,-1563 50 62,1631-35-82,-137 8-218,1883 46-1255,-1479-52 1474,568 37 385,-836-58 40,-2096-56-119,2093 63-282,-29 1 26,0-5 0,-181-31 0,301 35-30,-1 0 0,1-1 0,0 0 0,0 0 0,0-1 0,0 0 0,0 0 0,-9-7 0,15 10-3,1 0-1,0-1 1,-1 1 0,1 0 0,0-1-1,0 1 1,-1 0 0,1-1 0,0 1-1,0 0 1,0-1 0,-1 1 0,1 0-1,0-1 1,0 1 0,0-1 0,0 1-1,0 0 1,0-1 0,0 1 0,0-1-1,0 1 1,0 0 0,0-1 0,0 1-1,0-1 1,0 1 0,0 0 0,0-1-1,0 1 1,1-1 0,-1 1 0,0 0-1,0-1 1,0 1 0,1 0 0,-1-1-1,0 1 1,0 0 0,1 0 0,-1-1-1,1 1 1,17-11-52,5 3 28,0 0 0,1 2 0,0 1 0,33-3 0,109-2 66,688 40 29,-462-6-60,-362-22-5,630 19 250,-635-24-125,-37-2 55,-45-4-22,-1955-141 325,1980 149-458,-105-9 157,154 0-183,59-2-17,0 4-1,1 2 1,142 9 0,226 49-22,-143-3 304,-1203-165-153,768 102-104,-240-35 39,428 37-107,371-15 528,-424 27-468,0 0-1,0-1 1,0 2-1,0-1 1,0 0-1,1 0 1,-1 1-1,0-1 1,0 1 0,0-1-1,4 3 1,-6-3-3,0 0 1,1 1-1,-1-1 1,0 0 0,1 1-1,-1-1 1,0 1 0,0-1-1,1 0 1,-1 1-1,0-1 1,0 1 0,0-1-1,1 1 1,-1-1 0,0 1-1,0-1 1,0 1-1,0-1 1,0 1 0,0-1-1,0 1 1,0-1 0,0 1-1,0-1 1,0 1-1,-1-1 1,1 1 0,0-1-1,0 0 1,-1 1 0,-2 5 11,-1 0-1,0 0 1,-1 0 0,0-1 0,-8 8 0,2-1-9,-95 106 22,-101 147 0,152-185-27,4 2 0,4 2-1,-41 103 1,77-159-6,1 0 1,2 1-1,0 0 0,2 1 1,-3 37-1,8-57-5,0 0-1,1-1 1,0 1 0,1 0 0,0 0-1,0-1 1,1 1 0,0 0 0,1-1-1,0 0 1,0 0 0,1 0-1,0 0 1,1 0 0,0-1 0,0 0-1,1 0 1,0 0 0,14 13 0,-15-17 2,0-1 1,0 1 0,1-1 0,-1 0 0,1 0 0,0 0 0,0-1 0,0 0 0,0 0 0,0-1 0,0 1 0,1-2-1,-1 1 1,0 0 0,1-1 0,-1 0 0,1-1 0,-1 0 0,0 0 0,0 0 0,1 0 0,-1-1 0,0 0 0,0-1-1,0 1 1,-1-1 0,1 0 0,-1 0 0,1-1 0,8-7 0,-2 1 19,-1 0 1,0 0 0,-1-1-1,0 0 1,-1 0-1,0-2 1,-1 1 0,0-1-1,-1 0 1,0 0-1,-1-1 1,5-17 0,-5 3 21,-1 0 0,-1 0 1,-2 0-1,-1 0 0,-1 0 1,-1-1-1,-2 1 0,-10-50 1,6 48 33,-2-1 0,-1 1 1,-1 1-1,-1 0 0,-2 1 0,-1 0 1,-31-43-1,42 65-54,0 1-1,0 0 1,-1 0-1,0 1 1,0-1-1,0 1 1,-9-5 0,13 8-13,-1 0 1,1 0-1,-1 1 1,0-1 0,1 0-1,-1 1 1,0 0-1,0-1 1,1 1 0,-1 0-1,0 0 1,0 0-1,1 0 1,-1 0 0,0 0-1,0 1 1,1-1-1,-1 1 1,0-1 0,1 1-1,-1-1 1,0 1-1,1 0 1,-1 0 0,1 0-1,-1 0 1,1 0-1,0 0 1,-1 0 0,1 0-1,0 1 1,0-1 0,0 0-1,-2 3 1,-5 9-14,0 0 0,1 1 0,1 0 1,0 0-1,0 0 0,2 1 0,0 0 0,-4 27 1,3-6-9,2 1 1,3 57 0,2-61 18,3 0 0,0 0 0,2-1 0,2 0 1,1 0-1,1-1 0,1 0 0,2-1 0,1-1 0,2 0 1,1-1-1,1-1 0,1 0 0,1-2 0,1 0 1,50 41-1,-69-63 11,1 1-1,0-2 1,0 1 0,0 0 0,1-1 0,-1 0 0,0 0 0,1 0-1,-1 0 1,1-1 0,0 0 0,0 0 0,-1 0 0,8 0 0,-10-1 1,1-1 1,-1 0 0,1 0-1,-1 0 1,1 0 0,-1 0-1,0-1 1,1 1 0,-1-1 0,0 0-1,0 1 1,0-1 0,0 0-1,0 0 1,-1 0 0,1 0-1,0 0 1,-1-1 0,0 1 0,0 0-1,1-1 1,-1 1 0,-1-1-1,1 0 1,0 1 0,-1-1-1,1-3 1,4-17 40,-1 0 0,-1-1 0,-1 1 0,-2-45 0,-16-97 72,12 128-95,-6-47 16,-25-181 30,23 197 27,-39-121 0,43 167-44,-1 0 0,-17-31 0,23 47-47,-1-1 0,-1 1 0,1 0 0,-1 1 0,0-1 0,0 1 0,0 0 0,-1 0 0,0 0 0,0 1 0,-13-8 0,17 12-13,0-1 1,0 0-1,0 0 1,0 1-1,-1-1 1,1 1-1,0 0 1,0-1-1,0 1 1,-1 0-1,1 0 1,0 1-1,0-1 1,-1 0-1,1 1 1,0-1-1,0 1 0,0 0 1,-4 1-1,2 1-2,0 0 0,0 0-1,1 0 1,-1 0-1,1 0 1,-1 1-1,1-1 1,0 1-1,-2 4 1,-4 8-6,0 0 0,2 0-1,0 0 1,-6 21 0,0 13 3,2 1-1,2 1 1,3-1-1,1 1 1,3 1 0,2-1-1,12 86 1,0-57 8,4-2 0,3 0 0,3-1 0,43 96 0,-27-86 1,52 85 1,-71-141-20,1 0 0,2-1 1,2-2-1,0 0 1,48 42-1,-62-63 16,1 0 1,0-1-1,1 0 0,-1-1 0,2 0 0,-1 0 1,0-2-1,1 1 0,0-2 0,0 1 0,0-2 1,0 0-1,1-1 0,15 0 0,-20-1 11,0 0-1,0-1 1,-1 0 0,1-1-1,-1 0 1,1-1-1,-1 1 1,0-2-1,0 1 1,0-1-1,0 0 1,-1-1 0,1 0-1,-1 0 1,-1 0-1,1-1 1,-1 0-1,1 0 1,-2-1 0,1 0-1,-1 0 1,8-14-1,-7 7 0,0 0-1,-1 0 0,-1-1 0,0 0 1,-1 0-1,-1 0 0,0 0 1,-1 0-1,-1 0 0,0-1 0,-1 1 1,0 0-1,-2 0 0,-5-21 1,0 5 1,-2 0 1,-1 0 0,-1 1-1,-2 0 1,-28-46 0,32 61-5,0 1 0,-1 0 0,0 1 0,-1 0 0,0 1 0,-1 1 1,0-1-1,-1 2 0,0 0 0,-31-15 0,35 20-14,-1 1 0,-1 0-1,1 0 1,0 1 0,-1 1 0,0 0 0,1 1 0,-1 0-1,0 1 1,0 0 0,0 0 0,0 2 0,1-1-1,-1 2 1,1-1 0,-19 8 0,7 0-5,0 1 0,1 1 0,1 1 0,-1 1 0,2 1 0,0 1 0,1 0 0,1 2 0,0 0 0,2 1 0,-28 40 0,34-42 2,0-1 1,1 2-1,1 0 0,0 0 1,1 0-1,-8 38 1,13-42 3,0-1 1,1 0 0,1 0-1,0 0 1,0 1 0,1-1-1,1 0 1,0 0 0,1 0-1,9 23 1,-6-21 3,2-1 1,0-1-1,0 0 1,1 0-1,1 0 1,0-1 0,1-1-1,0 0 1,0 0-1,1-1 1,18 12-1,1-3-10,0 0 0,2-2 0,61 22 0,-69-30 9,0-2-1,1-1 1,0-1-1,1-2 1,-1 0-1,1-1 0,-1-2 1,1-1-1,49-8 1,-57 6 8,0-1 0,0-1 1,-1-1-1,1-1 0,-1 0 1,-1-1-1,1-1 0,-2-1 1,1 0-1,-1-1 0,-1-1 1,0-1-1,0 0 0,14-18 1,-21 22 6,-2-1 0,1 0 0,-1-1 0,-1 1 0,0-1 0,0 0 1,-1-1-1,0 1 0,-1-1 0,-1 1 0,0-1 0,0 0 0,-1 0 0,-1 0 0,0 0 0,0 0 1,-1 0-1,-1 0 0,0 0 0,-1 1 0,0-1 0,-1 1 0,0 0 0,0 0 0,-2 0 0,1 0 1,-1 1-1,-1 0 0,1 0 0,-2 0 0,0 1 0,0 0 0,0 1 0,-1 0 0,0 0 1,-1 1-1,0 0 0,0 1 0,0 0 0,-1 0 0,0 1 0,0 1 0,0 0 0,0 0 0,-21-3 1,12 5-9,0 1 1,0 1-1,0 1 1,0 0-1,0 2 1,1 0 0,-1 1-1,1 1 1,0 1-1,0 1 1,0 0 0,1 2-1,-34 20 1,20-8-17,0 2 1,1 0-1,1 3 1,1 0 0,2 2-1,-30 37 1,49-55 7,0 1 0,1-1 0,0 1 0,1 1 0,0-1 0,1 1-1,0 0 1,1 0 0,0 1 0,1-1 0,-2 14 0,5-18 2,-1 0 1,2 0-1,-1 0 0,1 0 0,0 0 1,1-1-1,0 1 0,0 0 1,1-1-1,0 1 0,0-1 0,0 0 1,1 0-1,0 0 0,1 0 0,0-1 1,0 1-1,9 8 0,-2-5-6,0 0 0,1 0-1,0-1 1,1-1 0,0-1 0,0 0-1,1 0 1,0-1 0,0-1 0,0-1-1,0 0 1,1-1 0,0-1 0,29 2-1,-22-4 13,-1 0-1,1-1 0,-1-1 0,0-1 0,0-1 1,0-1-1,0-1 0,-1-1 0,0-1 0,21-10 0,-36 14 4,0 1-1,0-1 0,0 0 1,-1-1-1,1 0 0,-1 1 0,0-1 1,-1-1-1,1 1 0,-1-1 0,0 0 1,6-11-1,-9 15 1,0-1 0,-1 1 0,1-1 0,0 0-1,-1 1 1,0-1 0,1 0 0,-1 0 0,0 1 0,0-1 0,-1 0 0,1 1 0,0-1 0,-1 0 0,0 1 0,1-1 0,-1 0 0,0 1 0,-1-1 0,1 1-1,0 0 1,-1-1 0,1 1 0,-1 0 0,0 0 0,0 0 0,1 0 0,-1 0 0,-1 0 0,1 1 0,0-1 0,0 1 0,-1-1 0,1 1 0,-4-1 0,-6-4-4,-1 1 1,0 0 0,0 1 0,0 1 0,-1 0 0,1 1 0,-1 1-1,0 0 1,0 0 0,1 1 0,-1 1 0,0 0 0,1 1 0,-1 1-1,1 0 1,-15 6 0,5-2-9,2 1 0,-1 1 1,1 1-1,0 1 0,1 1 0,1 0 0,0 2 0,-31 28 1,41-34-1,0 2 1,1-1 0,1 1-1,-1 0 1,2 1 0,-1-1-1,2 1 1,-6 14 0,9-21 4,1 1 0,0-1 0,0 0 0,0 1 0,0 0 0,1-1 0,-1 1 0,1-1 0,1 1 0,-1-1 0,0 1 0,1-1 0,0 1 0,0-1 0,1 1 0,-1-1 0,1 0 0,0 0 0,0 0 1,0 0-1,0 0 0,1 0 0,0 0 0,0-1 0,3 4 0,2 0-2,0 0 0,0 0 0,0-1 0,1-1 1,0 1-1,0-2 0,0 1 0,1-1 0,-1 0 0,1-1 0,0 0 0,0-1 1,0 0-1,0 0 0,1-1 0,-1-1 0,0 0 0,16-1 0,-10-1-34,0-1 0,0-1 0,-1 0 0,1 0-1,-1-2 1,0 0 0,0-1 0,-1 0 0,0-1-1,-1-1 1,18-13 0,-27 18 41,0 1 1,0-1-1,0 0 1,0 0-1,0-1 0,-1 1 1,0-1-1,0 0 1,0 0-1,0 0 0,-1 0 1,2-6-1,-4 9 0,1 0-1,-1 0 1,0 0 0,0 0-1,0-1 1,0 1 0,0 0-1,0 0 1,-1 0-1,1 0 1,-1 0 0,1 0-1,-1 0 1,0 0 0,0 0-1,0 0 1,0 0 0,0 0-1,0 0 1,0 1-1,-1-1 1,1 0 0,-1 1-1,1-1 1,-1 1 0,0 0-1,0-1 1,1 1 0,-1 0-1,0 0 1,0 0-1,0 0 1,-4 0 0,-8-4-4,-1 1 0,1 1 0,-1 0 1,0 1-1,-1 0 0,1 1 0,0 1 1,0 1-1,0 0 0,0 1 0,0 0 1,0 2-1,0-1 0,1 2 0,-1 0 1,1 1-1,0 0 0,1 1 0,0 0 1,0 1-1,-21 18 0,31-24-2,1 0-1,0 0 1,-1 1-1,1-1 1,0 1 0,0 0-1,1-1 1,-1 1-1,1 0 1,-1 0-1,1 0 1,0 0 0,0 0-1,0 1 1,0-1-1,1 0 1,-1 0-1,1 0 1,0 1 0,0-1-1,0 0 1,1 1-1,0 3 1,0-4-7,0 0 0,0-1 0,1 1 0,-1-1 0,1 1 1,0-1-1,0 1 0,0-1 0,0 0 0,0 0 0,0 0 0,1 0 0,-1 0 0,0-1 1,1 1-1,0-1 0,-1 1 0,1-1 0,0 0 0,0 0 0,0 0 0,-1 0 0,1-1 0,0 1 1,5-1-1,27 1-22,1-1 1,0-2-1,-1-2 1,1-1-1,35-10 1,-5 2-3,444-116-513,-31 6 428,-53 39-403,-426 84 522,0 0 0,-1-1-1,1 1 1,0 0 0,0 0 0,0 0-1,0 0 1,0 0 0,-1 0-1,1 0 1,0 0 0,0 0 0,0-1-1,0 1 1,0 0 0,0 0-1,0 0 1,-1 0 0,1 0 0,0-1-1,0 1 1,0 0 0,0 0-1,0 0 1,0 0 0,0-1 0,0 1-1,0 0 1,0 0 0,0 0-1,0-1 1,0 1 0,0 0 0,0 0-1,0 0 1,0 0 0,0-1-1,0 1 1,0 0 0,0 0 0,0 0-1,1 0 1,-1 0 0,0-1-1,0 1 1,0 0 0,0 0 0,0 0-1,0 0 1,0 0 0,1 0-1,-1-1 1,0 1 0,-20-3-35,0 1 0,-1 1 0,1 1 0,-1 1 0,1 0 0,-22 5 0,-4-1 16,-189 26 103,-310 82-1,529-110-78,1 1 0,-1 0 0,1 1 0,0 1-1,0 0 1,1 1 0,-24 16 0,37-23-6,0 1 0,1-1-1,-1 1 1,0-1 0,0 1 0,1-1 0,-1 1 0,0 0 0,1-1-1,-1 1 1,1 0 0,-1-1 0,1 1 0,-1 0 0,1 0-1,0 0 1,-1 0 0,1-1 0,0 1 0,-1 0 0,1 0-1,0 0 1,0 0 0,0 0 0,0 0 0,0 0 0,0 0 0,0-1-1,0 1 1,1 0 0,-1 1 0,1 0 1,1-1 1,-1 1-1,1-1 1,-1 1-1,1-1 1,-1 0-1,1 1 1,0-1-1,-1 0 1,1 0-1,0 0 1,0 0 0,3 0-1,10 4 18,1-1 1,27 4-1,97 7-17,158-5 0,-67-4-27,63 10 10,238 10 76,-526-26-49,-1 0 0,0 0 1,0 0-1,1-1 1,-1 1-1,10-4 0,-15 4-9,0 0 0,1 0 0,-1 0 0,0 0 0,0 0 0,0-1 0,0 1 0,0 0 0,1 0 0,-1 0 0,0 0 0,0 0 0,0 0 0,0-1 0,0 1 0,0 0 0,0 0 0,0 0 0,1 0 0,-1-1 0,0 1 0,0 0 0,0 0 0,0 0 0,0 0 0,0-1 0,0 1 0,0 0 0,0 0 0,0 0 0,0 0 0,0-1 0,0 1 0,0 0 0,-1 0 0,1 0 0,0 0 0,0-1 0,0 1 0,0 0 0,0 0 0,0 0 0,0 0 0,0 0 0,-1-1 0,1 1 0,0 0 0,0 0 0,0 0 0,0 0 0,0 0 0,-1 0 0,-22-12 6,-10 1-12,-1 2 1,0 1 0,-1 2-1,-49-3 1,-142 4-17,211 5 17,-651 32-44,241-7-69,651-18-569,-81-1 729,226 5 42,389-41 1,19-49 95,-717 70-184,-57 4-17,-13 0 0,-18-2-17,-69-4 5,-1 4 0,-184 12 0,225-3 13,10 0 0,-346 21-23,301-13 35,1 3 0,-112 33-1,142-26-168,56-14-44,12-3 135,16 0 44,-25-3 37,962-2 54,-775-3-30,-54 1 29,380-5 732,-547 9-574,-54-1-68,-161 20 0,232-17-154,9-1-4,1 0 1,0 1-1,0-1 1,0 1-1,-8 4 1,15-6 14,0 0 1,0 0 0,0 0 0,-1 0-1,1 0 1,0 0 0,0 0 0,0 0-1,0 0 1,0 0 0,0 0 0,-1 0 0,1 1-1,0-1 1,0 0 0,0 0 0,0 0-1,0 0 1,0 0 0,0 0 0,0 1-1,0-1 1,0 0 0,-1 0 0,1 0-1,0 0 1,0 0 0,0 1 0,0-1-1,0 0 1,0 0 0,0 0 0,0 0-1,0 0 1,0 1 0,0-1 0,0 0 0,0 0-1,0 0 1,1 0 0,-1 0 0,0 1-1,0-1 1,0 0 0,0 0 0,0 0-1,0 0 1,0 0 0,0 0 0,1 1-1,9 5-30,13 3 55,51 10-1,1-4 0,108 9 0,153-10 59,-214-10 50,-88-4-29,-32-1 2,-21 1-61,-9 0-10,-1 2 0,1 0 1,-48 11-1,76-13-32,-1 0-1,1 0 1,0 0-1,-1 0 1,1 1 0,0-1-1,-1 0 1,1 0-1,0 0 1,-1 1 0,1-1-1,0 0 1,-1 0-1,1 1 1,0-1-1,0 0 1,-1 0 0,1 1-1,0-1 1,0 0-1,0 1 1,-1-1 0,1 0-1,0 1 1,0-1-1,0 1 1,0-1-1,0 0 1,0 1 0,0-1-1,0 0 1,0 1-1,0-1 1,0 1 0,0-1-1,0 0 1,0 1-1,0-1 1,0 0 0,0 1-1,0-1 1,1 0-1,-1 1 1,0-1-1,0 0 1,0 1 0,1-1-1,-1 0 1,0 1-1,0-1 1,1 0 0,-1 0-1,0 1 1,1-1-1,-1 0 1,0 0-1,1 0 1,-1 1 0,0-1-1,1 0 1,-1 0-1,1 0 1,20 14-30,8 0 22,1-1-1,0-1 1,0-2 0,1-1-1,46 7 1,-76-15 10,0-1 0,0 0 0,0 0 1,0 0-1,0 0 0,0 0 0,0 0 0,0 0 0,0 0 0,0 0 1,0 0-1,0 0 0,0-1 0,0 1 0,0 0 0,0-1 0,0 1 1,2-2-1,-10-9 47,-29-11 33,25 17-64,1 0 0,0 0 0,0-1 0,0 0 0,1-1 0,0 0 1,0 0-1,1-1 0,-15-17 0,20 20 2,-1 0 1,1-1-1,0 0 0,0 0 1,1 0-1,0 0 0,0 0 1,0-1-1,1 1 0,0 0 1,0-1-1,0 1 0,1-1 1,0 1-1,1-1 0,-1 1 1,1-1-1,4-11 1,7-19 53,1 1 1,2 1-1,37-62 1,-11 21 28,369-642 259,-389 680-340,-13 23-24,0 1 1,18-23-1,-26 37 1,0-1 0,0 1 1,1 0-1,-1 0 0,0 0 0,0 0 0,0 0 0,0 0 0,0 0 0,0 0 0,0 0 0,1 0 0,-1 0 0,0 0 0,0 0 0,0-1 1,0 1-1,0 0 0,1 0 0,-1 0 0,0 0 0,0 0 0,0 0 0,0 0 0,0 1 0,1-1 0,-1 0 0,0 0 0,0 0 0,0 0 1,0 0-1,0 0 0,0 0 0,1 0 0,-1 0 0,0 0 0,0 0 0,0 0 0,0 0 0,0 1 0,0-1 0,0 0 0,0 0 0,0 0 1,1 0-1,-1 0 0,0 0 0,0 1 0,0-1 0,0 0 0,0 0 0,0 0 0,0 0 0,0 0 0,0 0 0,0 1 0,0-1 0,0 0 0,0 0 1,0 0-1,0 0 0,3 18-61,-3 18-5,-10 17 5,-3-1 1,-36 95-1,1-5 35,23-45 20,5 0 0,-8 103 0,20-143 45,29-88 55,33-73 112,57-153 1,-89 195-174,-4 0 1,-2-1-1,-3-1 0,6-71 0,-19 134-31,0 0 0,1 0 0,-1 0 0,0 0 0,0 0 0,1 1 0,-1-1 0,0 0 0,0 0 0,0 0 1,0 0-1,0 0 0,-1 0 0,1 0 0,0 0 0,0 0 0,-1 0 0,1 0 0,0 0 0,-1 0 0,1 0 0,-1 0 0,1 0 0,-1 1 0,0-1 0,1 0 0,-2-1 0,0 3-3,1-1 1,0 1-1,-1-1 1,1 1 0,0 0-1,0-1 1,-1 1-1,1 0 1,0 0-1,0 0 1,0 0-1,0 0 1,0 0 0,0 0-1,-1 3 1,-40 60-86,42-63 86,-56 99-190,5 2-1,-70 201 1,112-273 53,1 1 0,-7 47 1,14-71 108,0 1 0,1-1 1,-1 1-1,2-1 0,-1 1 1,1 0-1,0-1 0,0 1 1,1-1-1,0 0 1,0 1-1,1-1 0,0 0 1,0-1-1,1 1 0,4 7 1,-6-12 12,0 0 0,0 0 0,0 0 0,0 0 0,1 0 1,-1 0-1,0 0 0,1-1 0,-1 1 0,1-1 0,0 0 0,-1 1 0,1-1 1,0 0-1,0-1 0,0 1 0,0-1 0,-1 1 0,1-1 0,5 0 1,-4 0 7,1-1 0,0 0 1,0-1-1,-1 1 0,1-1 1,0 0-1,-1 0 1,0 0-1,1-1 0,-1 0 1,5-4-1,5-5 19,-1-1 1,0 0-1,0-1 1,-1-1-1,14-23 1,-3-1 50,-2 0 1,-1-2-1,-3 0 0,24-81 1,-23 48 10,-4-1 1,6-80-1,-7 44-19,-5 57 40,-3 0 0,-1-1-1,-3 0 1,-7-57-1,6 110-88,0 0-1,0 1 0,0-1 1,0 0-1,-1 0 0,1 0 1,-1 0-1,1 0 1,-1 0-1,0 0 0,1 0 1,-1 1-1,0-1 0,0 0 1,-1 1-1,1-1 1,0 1-1,0-1 0,-1 1 1,1-1-1,-1 1 0,1 0 1,-1 0-1,0 0 1,1 0-1,-1 0 0,0 0 1,0 0-1,0 0 0,1 1 1,-1-1-1,0 1 0,0 0 1,0-1-1,0 1 1,0 0-1,0 0 0,0 0 1,0 0-1,0 1 0,0-1 1,0 0-1,0 1 1,0-1-1,0 1 0,0 0 1,-3 2-1,-6 2-6,0 0-1,0 2 1,1-1 0,0 1 0,0 1-1,-12 12 1,-5 8-16,1 1-1,1 2 1,2 1 0,-28 49 0,15-12 4,-35 91 1,53-116 19,-18 78 1,32-104 4,1 0 0,1 1 0,0-1 0,1 0 0,1 1 0,1-1 1,4 27-1,-4-42-9,-1 0 1,0 0-1,1 0 1,0 0-1,0 0 1,0-1-1,0 1 1,0 0 0,0 0-1,1-1 1,-1 1-1,1-1 1,0 1-1,0-1 1,0 0-1,0 0 1,0 0 0,0 0-1,0 0 1,5 2-1,-4-3 2,-1 0-1,1-1 1,0 0-1,-1 1 0,1-1 1,0 0-1,-1-1 1,1 1-1,-1 0 1,1-1-1,0 1 0,-1-1 1,1 0-1,-1 0 1,1 0-1,-1 0 1,0 0-1,4-3 0,6-4 16,0-1 0,-1-1 0,1 0-1,-2 0 1,1-1 0,13-20-1,10-21 47,-2-1-1,27-63 1,42-120 52,-48 106-72,-15 44-15,41-102 66,-73 169-58,0 0-1,-1-1 0,-1 0 0,-1 0 0,-1 0 0,-1 0 0,-1-32 0,0 48-34,0 1 0,-1 0 0,1-1 0,-1 1 0,0-1 0,0 1 0,0 0 0,0-1 0,0 1 0,-1 0 0,1 0-1,-1 0 1,0 0 0,0 0 0,0 1 0,0-1 0,-1 0 0,1 1 0,-1 0 0,1-1 0,-1 1 0,-6-3 0,5 4-10,0 0 1,-1 0-1,1 0 1,-1 0-1,0 1 1,1 0 0,-1 0-1,1 0 1,-1 1-1,1 0 1,-1 0 0,1 0-1,-1 0 1,1 0-1,0 1 1,0 0-1,-6 3 1,-16 9-10,1 1 0,0 2 1,1 0-1,-31 29 0,-83 93-2,93-91 7,6-8 8,-3 0 15,2 3-1,2 1 0,-57 89 1,94-133-11,1 0 0,0 0-1,0 0 1,0 0 0,-1 0 0,1 1 0,0-1 0,0 0 0,0 0 0,0 1 0,-1-1 0,1 0 0,0 0-1,0 0 1,0 1 0,0-1 0,0 0 0,0 1 0,0-1 0,0 0 0,0 0 0,0 1 0,0-1 0,0 0-1,0 0 1,0 1 0,0-1 0,0 0 0,0 0 0,0 1 0,0-1 0,0 0 0,0 0 0,0 1 0,0-1-1,1 0 1,-1 0 0,0 1 0,0-1 0,0 0 0,0 0 0,1 0 0,-1 1 0,0-1 0,0 0 0,1 0-1,15-4-39,22-15-73,19-20-25,-2-2-1,-2-3 0,77-82 0,-87 84 141,90-102-18,-113 119 20,-2 0 0,-1-2 0,-1 0 0,16-36 0,-31 61-1,1-1 0,-1 0 0,0 0 1,0 1-1,-1-1 0,1 0 0,-1 0 0,1 0 0,-1 0 0,0 0 1,0 0-1,0 0 0,0 0 0,-1 0 0,1 0 0,-1 0 1,0 0-1,0 0 0,-1-3 0,0 4-2,0-1 0,0 0 0,0 1 0,-1 0 0,1-1 0,-1 1 1,1 0-1,-1 0 0,0 0 0,0 1 0,0-1 0,0 1 0,0 0 0,0-1 0,0 1 0,0 1 0,-5-2 1,-32-3-10,0 1 0,-1 2 0,1 2 1,-1 1-1,-65 12 0,18-4 17,-93 8 9,-9 3-10,-232-7 0,411-15-182,10 0 25,19-6-84,31-4-2,229-36-24,114-28 362,-391 76-97,0 0 1,0 0-1,0 0 1,1 0 0,-1 0-1,0-1 1,0 1-1,0 0 1,0-1-1,0 1 1,0-1-1,0 1 1,0-1 0,0 1-1,0-1 1,0 0-1,-1 1 1,1-1-1,0 0 1,0 0 0,-1 0-1,1 1 1,0-1-1,-1 0 1,2-2-1,-3 2 4,0 0-1,1 0 0,-1 0 1,0 0-1,0 0 0,0 0 0,0 0 1,1 0-1,-1 1 0,0-1 1,-1 0-1,1 0 0,0 1 1,0-1-1,0 1 0,0-1 0,-3 0 1,-63-17 162,-20 4-95,-135-4 0,-95 17-93,211 3 24,33-2-17,-212 6 3,209-1-38,-124 24 0,188-24-129,22-2 65,28-2-34,832-60-436,-583 32 638,-254 24-43,2 0 75,57-11 0,-89 11 64,-10 1-131,-13 1-63,-219 7-194,-644 43 117,823-38 35,76-6-341,12-3 246,52-7-17,83-18 0,10 0 236,23 7-16,-43 6 71,-1-7 0,167-40 0,-227 37 17,-56 12-86,-32 8-31,-12 2-13,-154 23-168,360-34 72,-1 0 130,-184 8-7,-7 1-2,0 0 0,0-1 0,-1 1 0,1-1 0,0 0 0,0-1 0,-1 1 0,10-5 0,-19 3 4,-1 1 0,1 1 0,-1-1 0,1 1 0,-1-1 0,-9 0 0,-16 1 12,1 2 1,-1 1-1,-51 9 0,44-5-7,-62 3 1,99-9-22,0 0 0,0 0 1,-1 0-1,1 0 1,0 0-1,0 0 1,-1 0-1,1 0 1,0 0-1,0 0 1,0 1-1,-1-1 1,1 0-1,0 0 0,0 0 1,0 0-1,-1 1 1,1-1-1,0 0 1,0 0-1,0 0 1,0 0-1,-1 1 1,1-1-1,0 0 1,0 0-1,0 1 0,0-1 1,0 0-1,0 0 1,0 1-1,0-1 1,0 0-1,0 0 1,0 1-1,0-1 1,0 0-1,0 0 1,0 1-1,0-1 0,0 0 1,0 0-1,0 1 1,0-1-1,0 0 1,0 0-1,1 0 1,-1 1-1,0-1 1,0 0-1,0 0 1,0 1-1,0-1 1,1 0-1,-1 0 0,0 0 1,0 0-1,0 0 1,1 1-1,-1-1 1,0 0-1,13 13-19,9-2 29,-17-9-8,1 0 1,-1 0 0,0 1-1,0 0 1,-1 0 0,1 0-1,8 8 1,-12-9-2,0-1 0,0 1 0,-1-1 1,1 1-1,0 0 0,-1 0 0,1-1 0,-1 1 0,0 0 0,1 0 0,-1-1 0,0 1 0,0 0 1,0 0-1,0 0 0,0-1 0,-1 1 0,1 0 0,-1 0 0,1-1 0,-1 1 0,1 0 1,-1-1-1,0 1 0,0-1 0,0 1 0,0 0 0,0-1 0,0 0 0,0 1 0,-2 0 1,-24 32 8,-1-2 0,-1-1 0,-2-2 0,-37 28 0,-152 93 10,106-87 10,-2-4 0,-3-6 0,-168 52 1,-391 75 62,634-170-88,-1692 318 228,1583-312-321,1154-54-224,-223 12 463,-7-37 47,-730 58-175,-14 3 42,0-2 0,1-1 0,33-10 0,-61 15-60,0-1 0,-1 1 0,1 0 1,0 0-1,0 0 0,0 0 0,0 0 1,0-1-1,0 1 0,0 0 1,0 0-1,-1 0 0,1 0 0,0-1 1,0 1-1,0 0 0,0 0 0,0 0 1,0 0-1,0-1 0,0 1 0,0 0 1,0 0-1,0 0 0,0-1 0,0 1 1,0 0-1,0 0 0,0 0 0,1 0 1,-1-1-1,0 1 0,0 0 0,0 0 1,0 0-1,0 0 0,0 0 1,0-1-1,0 1 0,1 0 0,-1 0 1,0 0-1,0 0 0,0 0 0,0 0 1,0 0-1,1-1 0,-1 1 0,0 0 1,0 0-1,0 0 0,1 0 0,-1 0 1,0 0-1,0 0 0,0 0 0,0 0 1,1 0-1,-1 0 0,0 0 1,0 0-1,1 0 0,-19-3 117,-51 1-66,-1 3 1,1 3-1,-82 16 0,111-15-47,-775 135 83,561-80-14,-291 109 0,464-141-89,39-15-30,1 1 0,-69 37 0,109-51 39,1 0 1,0 0-1,-1 0 1,1 0-1,-1 0 0,1 1 1,-1-1-1,1 0 0,-1 0 1,1 1-1,0-1 0,-1 0 1,1 1-1,0-1 0,-1 0 1,1 1-1,0-1 0,-1 0 1,1 1-1,0-1 0,0 1 1,-1-1-1,1 1 0,0-1 1,0 0-1,0 1 0,0-1 1,0 1-1,-1-1 0,1 1 1,0-1-1,0 1 0,0-1 1,0 1-1,0-1 0,1 1 1,-1-1-1,0 1 0,0-1 1,0 1-1,0-1 0,0 1 1,1-1-1,-1 0 0,0 1 1,0-1-1,1 1 0,-1-1 1,0 0-1,1 1 0,-1-1 1,0 0-1,1 1 0,-1-1 1,1 0-1,-1 0 0,0 1 1,1-1-1,-1 0 0,1 0 1,-1 0-1,1 0 0,-1 1 1,1-1-1,-1 0 0,1 0 1,0 0-1,43 10-67,66-5 55,0-4-1,166-22 1,-83 4-3,325-3 28,43-3 124,-510 20-69,-1-1 0,0-3 0,0-2 0,82-26 0,-127 33-40,0 1 0,-1-1 0,0 0 0,1-1 0,-1 1 1,0-1-1,0 0 0,0 0 0,-1 0 0,1 0 0,-1-1 1,1 0-1,-1 1 0,0-1 0,-1 0 0,4-5 0,-6 6-9,1 1 0,-1-1 0,1 0 0,-1 1-1,0-1 1,0 1 0,0-1 0,0 0 0,0 1-1,-1-1 1,1 1 0,-1-1 0,1 1 0,-1-1-1,0 1 1,0-1 0,0 1 0,-1 0-1,1-1 1,-1 1 0,1 0 0,-1 0 0,0 0-1,1 0 1,-1 0 0,0 1 0,0-1 0,0 1-1,-1-1 1,-1-1 0,-14-8 0,-1 0 1,1 1-1,-2 1 0,1 1 0,-1 1 0,0 1 1,-1 0-1,-24-3 0,-181-14-49,3 16 46,1 11-1,0 9 0,-268 50 1,413-49-29,0 3 1,1 3 0,-103 43-1,151-44-58,27-19 71,1 0-1,-1 1 0,1-1 1,-1 1-1,1-1 1,0 1-1,-1 0 0,1-1 1,0 1-1,-1-1 0,1 1 1,0-1-1,0 1 0,0 0 1,-1-1-1,1 1 0,0 0 1,0-1-1,0 1 0,0 0 1,0-1-1,0 1 0,0-1 1,1 1-1,-1 0 0,0 0 1,2 1-4,1 1 1,-1-1-1,0 0 1,1 0-1,0 0 0,-1 0 1,1 0-1,0-1 1,0 1-1,0-1 1,0 0-1,0 0 1,1 0-1,-1 0 1,4 0-1,52 13 18,1-4 0,91 6 0,130-10-16,-218-6-3,687-36-5,-600 16 109,0-6 0,282-89 0,-373 95-33,-2-3 1,0-3 0,90-54 0,-129 68-35,1-1 0,-2 0 1,0-1-1,0-1 0,-1-1 1,-1 0-1,-1-1 0,0 0 1,-1-1-1,-1-1 0,-1 0 1,-1-1-1,14-35 0,-21 45 1,0 1 0,-1-1 0,0 0 0,-1 0 0,0 0 1,-1 0-1,0 0 0,0 0 0,-1 0 0,-4-16 0,4 22-23,0-1 1,-1 1 0,0 0-1,0-1 1,0 1 0,0 0-1,-1 0 1,1 0 0,-1 1-1,0-1 1,0 0-1,-1 1 1,1 0 0,-1 0-1,1 0 1,-1 0 0,0 1-1,0-1 1,0 1-1,-1 0 1,1 0 0,0 1-1,-1-1 1,-5 0 0,0 0-15,0 0 1,0 1-1,-1 0 1,1 1 0,0 0-1,0 0 1,-1 1-1,1 1 1,0 0-1,0 0 1,0 1 0,1 0-1,-14 6 1,9-1-4,0 0 0,1 0 0,0 1-1,0 1 1,1 0 0,1 1 0,0 0 0,-11 13 0,1 5-10,0 2-1,2-1 1,1 2 0,2 1 0,1 0-1,-20 65 1,23-54 2,2 0-1,2 1 1,-4 60 0,11-83 4,1-1-1,0 1 1,2-1 0,0 1-1,2-1 1,0 0 0,1 0 0,2-1-1,9 25 1,-10-34-3,0-1 0,1 0 0,0 0 0,1 0 0,-1-1 1,2 0-1,0 0 0,0-1 0,0 0 0,1-1 0,0 0 0,0 0 0,1-1 1,0-1-1,0 0 0,0 0 0,1-1 0,19 4 0,-21-6 29,-1 0-1,1-1 0,0 0 1,0-1-1,-1 0 0,1 0 1,0-1-1,0 0 0,-1-1 1,1 0-1,-1-1 0,1 0 1,-1 0-1,0-1 1,0 0-1,-1-1 0,1 0 1,-1 0-1,0-1 0,0 0 1,-1 0-1,1-1 0,9-12 1,3-7 49,-2-2 1,0 0-1,-2-1 1,18-44-1,38-127 51,-4-42-83,-63 216-24,-1-1 0,0 0 0,-2 0 0,-2 0 0,0 0 0,-2 0 0,-5-33 0,6 55-2,-1-1-1,1 0 1,-1 1-1,0-1 1,0 1-1,-1-1 1,0 1-1,-4-6 1,6 10-7,0-1-1,-1 1 1,1-1 0,-1 1-1,1 0 1,-1-1 0,0 1-1,1 0 1,-1 0 0,0 0-1,0 1 1,0-1 0,0 0 0,0 1-1,0-1 1,0 1 0,0 0-1,0-1 1,0 1 0,0 0-1,0 0 1,0 0 0,0 1 0,0-1-1,0 0 1,-3 2 0,-13 4-27,1 1 0,-1 0 0,2 2 0,-1 0 0,1 0 0,1 2 0,0 0 0,0 1 0,-24 25 0,-2 7 1,-60 86 0,82-104 24,-124 187-14,124-182 25,2 2 1,1-1-1,2 2 1,-19 69 0,32-99-15,0 0 0,0-1 0,0 1 0,1 0 1,-1 0-1,1 0 0,0 0 0,1 0 1,-1 0-1,1 0 0,0 0 0,-1 0 0,2 0 1,-1 0-1,0 0 0,1-1 0,0 1 1,0-1-1,0 1 0,0-1 0,5 6 0,-3-5-8,1-1 0,-1 0 0,1 1-1,0-2 1,0 1 0,0 0 0,0-1-1,0 0 1,0-1 0,1 1 0,-1-1-1,1 0 1,-1 0 0,12 0-1,1-1 14,0-1 0,0 0 0,-1-2 0,1 0 0,-1-1 0,1-1 0,-1 0 0,-1-1 0,1-1 1,-1-1-1,0 0 0,-1-1 0,18-13 0,-16 9 19,0 0 0,-1-1 0,-1-1 0,0 0 0,-1-1 0,-1-1 1,0 0-1,-1-1 0,-1 0 0,14-33 0,-22 45-7,-1-1-1,0 0 1,-1 1-1,1-1 0,-1 0 1,0 0-1,-1 0 1,0 0-1,0 0 1,0 1-1,-1-1 1,-3-12-1,4 17-8,-1-1 1,0 1-1,0 0 0,0-1 1,0 1-1,-1 0 0,1 0 1,-1 0-1,1 0 0,-1 0 0,0 0 1,1 1-1,-1-1 0,0 1 1,0-1-1,0 1 0,0-1 1,-1 1-1,1 0 0,0 0 1,0 0-1,-1 0 0,1 1 0,-1-1 1,1 1-1,-1-1 0,1 1 1,0 0-1,-1 0 0,1 0 1,-1 0-1,1 0 0,-1 1 1,1-1-1,-1 1 0,1-1 1,-5 3-1,-11 4-24,0 2-1,1 0 1,0 0 0,0 2 0,1 0-1,1 1 1,-17 15 0,-19 15 0,-408 245 22,431-272-12,-54 32 30,75-42-54,1-1 0,0 1 0,0 0-1,0 1 1,1-1 0,-1 1 0,2 0 0,-1 0 0,-4 8-1,9-13 31,0-1-1,0 0 0,0 1 0,0-1 0,1 0 0,-1 0 1,0 1-1,0-1 0,0 0 0,1 0 0,-1 0 0,0 1 1,0-1-1,1 0 0,-1 0 0,0 0 0,1 0 0,-1 1 1,0-1-1,0 0 0,1 0 0,-1 0 0,0 0 0,1 0 1,-1 0-1,0 0 0,1 0 0,-1 0 0,0 0 0,1 0 1,-1 0-1,0 0 0,1 0 0,-1 0 0,0 0 0,0-1 1,1 1-1,-1 0 0,0 0 0,1 0 0,15-4-92,57-26-401,-73 30 500,0 0-1,0 0 0,1 0 1,-1 0-1,0 0 1,0-1-1,0 1 1,0 0-1,0 0 0,0 0 1,0 0-1,0 0 1,1 0-1,-1 0 1,0 0-1,0 0 0,0 0 1,0-1-1,0 1 1,0 0-1,0 0 1,0 0-1,0 0 0,0 0 1,0 0-1,0 0 1,0-1-1,0 1 1,0 0-1,0 0 0,0 0 1,0 0-1,0 0 1,0 0-1,0-1 1,0 1-1,0 0 0,0 0 1,0 0-1,0 0 1,0 0-1,0 0 1,0 0-1,0-1 0,0 1 1,0 0-1,-1 0 1,1 0-1,0 0 1,0 0-1,0 0 0,0 0 1,0 0-1,0 0 1,0 0-1,0-1 1,-1 1-1,1 0 1,-12-4-90,-12-1 23,3 4 63,0 2 1,0 0 0,-23 4 0,39-4-2,1-1 0,-1 1-1,0 0 1,0 1 0,1-1 0,-1 1 0,0 0 0,1 0 0,0 0 0,0 1 0,-1 0 0,1 0 0,1 0 0,-1 0-1,0 0 1,1 1 0,0-1 0,0 1 0,-4 6 0,7-9 4,-1 0 1,1 0-1,0 0 0,0 0 1,0 0-1,0 0 1,0 0-1,0 0 0,1 0 1,-1 0-1,0 0 0,0 0 1,1 0-1,-1-1 1,1 1-1,-1 0 0,1 0 1,-1 0-1,1 0 0,-1 0 1,1-1-1,0 1 0,-1 0 1,1 0-1,0-1 1,0 1-1,-1-1 0,1 1 1,0-1-1,1 1 0,32 17 13,-30-15-6,94 40 18,2-5 0,1-3 1,2-5-1,1-5 0,1-4 1,151 10-1,-230-30-23,-16-1-4,0 0 1,0 1-1,-1 0 0,1 1 1,17 4-1,-27-5-9,0 0-1,1 0 1,-1-1 0,0 1-1,1 0 1,-1 0-1,0-1 1,0 1 0,0 0-1,0 0 1,0 0-1,0-1 1,0 1 0,0 0-1,0 0 1,0 0 0,0-1-1,0 1 1,-1 0-1,1 0 1,0 0 0,-1-1-1,1 1 1,0 0 0,-1-1-1,1 1 1,-1 0-1,1-1 1,-1 1 0,0-1-1,1 1 1,-1 0 0,-11 24-187,12-24 199,0 0-1,0-1 1,0 1 0,0 0-1,0-1 1,1 1 0,-1 0-1,0-1 1,0 1 0,0 0-1,0-1 1,1 1 0,-1-1-1,0 1 1,1-1-1,-1 1 1,0 0 0,1-1-1,-1 1 1,1-1 0,-1 0-1,1 1 1,-1-1 0,1 1-1,-1-1 1,1 0 0,-1 1-1,1-1 1,0 0 0,-1 0-1,1 1 1,-1-1 0,1 0-1,0 0 1,-1 0 0,1 0-1,0 0 1,18 3-50,-1 0 0,33-2-1,-36-1 55,1 1-1,-1 0 0,0 0 0,1 2 0,17 4 0,-28-5-135,24 8 21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00.22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82 1744,'4'-7'8,"1"-3"-32,1 1-56,1 0 40,2 0 56,4-1 64,2 1 0,2 0-32,3 5-56,4-1-8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00.71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0 136 1080,'36'-10'697,"0"-1"0,-1-1 0,36-20 0,-46 20-594,0 1 0,1 1 0,0 1-1,0 1 1,1 1 0,0 2 0,32-3-1,76 10-1065,198 31 1,-269-24 301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01.12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0 176 4545,'33'-7'1775,"176"-41"505,-10 1-1823,36 12-525,2 11 0,0 10 1,350 23-1,-257 12-2126,-242-19 1555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01.48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1 231 4585,'518'-91'5865,"264"10"-4310,-568 67-1818,921-31-4691,-1069 47 3320,66 9-1,-70 2 709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01.86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1 134 2336,'33'-15'659,"1"3"0,1 1 0,0 1 0,0 2 0,1 1 0,58-3 0,-32 3 52,620-46 2240,348 75-2744,-376 62-2635,-618-75 927,-33-8 1053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02.19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2 4761,'195'-2'2958,"347"16"-2349,-417 2-633,87 6-3555,-189-22 2647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02.41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21 1848,'46'-5'56,"12"1"-80,-1-2-224,-1 1 152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6.69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147 1 5961,'-17'2'229,"3"-2"120,0 2 0,0 0-1,0 0 1,0 1 0,-21 9 0,33-12-315,1 0 0,0 1 0,-1 0 0,1-1 0,0 1 1,0 0-1,-1-1 0,1 1 0,0 0 0,0 0 0,0 0 0,0 0 0,0 0 0,0 0 0,1 0 0,-1 1 0,0-1 1,0 0-1,1 0 0,-1 1 0,1-1 0,-1 0 0,1 1 0,-1-1 0,1 0 0,0 1 0,0-1 0,0 0 0,0 1 0,0-1 1,0 1-1,0-1 0,0 1 0,0-1 0,1 0 0,-1 1 0,1-1 0,-1 0 0,1 1 0,-1-1 0,1 0 0,0 0 0,0 0 1,1 2-1,2 3 15,1 0 0,0-1 0,1 0 0,-1 0 0,1 0 0,11 6 0,7 4 21,0-2 0,2-2 0,-1 0 0,40 11 0,115 18 112,-135-32-138,745 112 360,13-37 55,-708-74-404,59 6-7,1159 96-756,-1111-103-16,-53-10 272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21.13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385 63 800,'0'-2'197,"0"-1"0,0 0-1,0 1 1,0-1 0,-1 1-1,1-1 1,-1 0 0,1 1 0,-1-1-1,-9-9 1665,9 12-1623,0-1-1,0 0 1,0 1 0,0-1 0,-1 1-1,1 0 1,0-1 0,0 1-1,-1 0 1,1 0 0,0-1 0,-1 1-1,1 0 1,-3 1 0,3-1 76,-25-3 1670,25 3-1947,0 0 0,1 0 1,-1 0-1,0-1 1,0 1-1,1 0 1,-1-1-1,0 1 0,1-1 1,-1 1-1,0 0 1,1-1-1,-1 0 1,1 1-1,-1-1 0,1 1 1,-1-1-1,1 0 1,-1 1-1,1-1 1,0 0-1,-1 1 0,1-1 1,0 0-1,0 1 1,-1-1-1,1 0 1,0 0-1,0 0 0,0-1 100,-17 40 595,-1 0-518,3 1-1,1 1 1,2 0 0,1 1 0,3 0 0,1 0 0,2 1 0,0 47-1,8 41-274,23 164 0,-14-183 146,-12-110-87,11 52-128,-11-52 81,0 0 1,0 0 0,1-1-1,-1 1 1,0 0 0,0 0-1,0 0 1,1 0 0,-1-1-1,1 1 1,-1 0-1,0 0 1,1-1 0,-1 1-1,1 0 1,0-1 0,-1 1-1,1 0 1,0-1 0,-1 1-1,1-1 1,0 1-1,-1-1 1,1 1 0,0-1-1,0 0 1,0 1 0,-1-1-1,1 0 1,0 0 0,0 0-1,0 1 1,0-1-1,0 0 1,0 0 0,-1 0-1,1 0 1,0 0 0,0-1-1,0 1 1,0 0 0,0 0-1,-1-1 1,1 1-1,0 0 1,0-1 0,0 1-1,-1-1 1,1 1 0,0-1-1,-1 1 1,1-1 0,0 1-1,-1-1 1,1 0-1,0-1 1,4-4-252,-1 0-1,0 0 1,0 0-1,0-1 1,-1 0-1,0 0 1,-1 0-1,1 0 1,-1 0-1,-1 0 1,2-10-1,0-10 122,1-46-1,-4 57 298,-1-1-1,-1 1 1,-1 0 0,0 0-1,-1 0 1,-1 0-1,-10-23 1,13 34 1,-1-1-1,0 1 1,0 0-1,-1 0 1,1 0 0,-1 1-1,0-1 1,-1 1-1,1 0 1,-8-6 0,8 8-12,1 0 1,-1 1-1,1-1 0,-1 1 1,0 0-1,0 0 1,0 0-1,0 0 1,0 0-1,1 1 1,-1 0-1,0 0 1,0 0-1,0 0 0,0 1 1,0-1-1,-6 3 1,5-1-60,0 0 1,1 0-1,0 0 0,-1 1 1,1 0-1,0 0 0,0 0 1,0 1-1,1-1 0,-1 1 1,1 0-1,0 0 0,0 0 1,0 0-1,1 0 0,-1 1 1,1-1-1,-3 10 0,0 0 19,0 0-1,1 1 0,1-1 0,0 1 1,0 19-1,-2 118 770,18 189-1,-11-315-840,1 1 1,1-1-1,1 0 0,1-1 0,2 1 0,1-1 1,0 0-1,2-1 0,18 30 0,-27-51-39,0 0 0,0 0 0,0-1 0,0 0 0,0 1-1,1-1 1,-1 0 0,1 0 0,-1 0 0,5 2 0,-5-3-2,-1-1 0,0 1 0,0-1 0,0 1 0,1-1 0,-1 0-1,0 0 1,0 0 0,1 0 0,-1 0 0,0 0 0,1 0 0,-1 0 0,0 0 0,0 0 0,0-1 0,1 1 0,-1-1 0,2 0 0,-1-1-4,1 0 0,-1 0 1,1 0-1,-1-1 0,0 1 0,0-1 1,0 0-1,0 1 0,-1-1 1,1 0-1,-1 0 0,1 0 1,-1 0-1,0 0 0,0 0 0,-1-1 1,1 1-1,-1 0 0,1-4 1,1-18-20,-2 0 0,0 0 1,-1 0-1,-9-45 0,-31-99-277,32 137 331,4 9 35,-2 1 0,0 0-1,-2 0 1,0 1 0,-2 0-1,0 0 1,-26-35 0,30 48-118,3 2 267,0 1 0,-1 0 0,0 0 0,0 0 0,0 0-1,-9-5 1,13 9-126,0 1 0,0-1 0,0 1-1,0-1 1,0 1 0,0 0 0,0 0-1,0-1 1,0 1 0,0 0 0,0 0 0,0 0-1,0 0 1,0 0 0,0 0 0,0 1-1,0-1 1,0 0 0,0 0 0,-1 1 0,0 1-9,0-1 0,1 0 1,-1 1-1,1-1 0,-1 1 1,1-1-1,0 1 0,0 0 1,-1-1-1,1 1 0,0 0 1,1 0-1,-1 0 0,-1 2 1,-2 10 32,0-1 0,1 0 0,1 1 1,0-1-1,1 1 0,0 0 0,2 23 0,18 97 315,-13-100-294,4 28 6,3 0 0,2-2 1,29 73-1,-40-125-91,0 0-1,1 0 1,0 0 0,0-1 0,1 0 0,10 11-1,-14-16-42,0 0 0,-1 0 0,1 0-1,0 0 1,0-1 0,1 1 0,-1-1-1,0 1 1,0-1 0,1 0 0,-1 0 0,1 0-1,-1 0 1,1-1 0,-1 1 0,1-1 0,-1 1-1,1-1 1,0 0 0,-1 0 0,1 0-1,0 0 1,-1 0 0,1-1 0,-1 1 0,1-1-1,4-2 1,-5 2-14,0-1-1,0 0 1,0 0-1,0 0 1,0-1-1,0 1 1,-1 0 0,1-1-1,-1 1 1,0 0-1,0-1 1,0 0-1,0 1 1,0-1 0,0 0-1,-1 1 1,0-1-1,1-4 1,1-60-272,-3 51 214,-23-284-744,9 171 748,14 119 106,-30-238-5,23 212 42,0 0-1,-2 1 1,-2 0-1,-28-58 1,32 73-29,-1 2 575,9 18-563,-1 0 0,0 1 0,1-1 0,-1 0 0,0 0 0,1 1 0,-1-1 0,1 0 0,-1 1 0,1-1 0,-1 0 0,1 1 0,-1-1 0,1 1 0,-1-1 0,1 1 0,0-1 0,-1 1 0,1-1 0,0 1 0,-1-1 0,1 1 0,0 0 0,0-1 0,0 1 0,-1-1 0,1 1 0,0 0 0,0-1 0,0 1 0,0 0 0,0 0 0,-16 47 224,3 1 1,1 0-1,3 1 0,2 0 0,2 1 0,2-1 0,3 1 1,2-1-1,15 96 0,59 216 81,-65-327-315,2 0 1,0-1-1,3-1 1,0 0 0,37 52-1,9 19 11,-26-29-451,-36-75 420,0 0 1,0 0-1,1 1 0,-1-1 0,0 0 0,0 0 0,0 0 0,0 1 0,0-1 0,0 0 0,0 0 0,0 0 0,0 0 0,1 1 1,-1-1-1,0 0 0,0 0 0,0 0 0,0 0 0,1 0 0,-1 0 0,0 0 0,0 1 0,0-1 0,0 0 0,1 0 0,-1 0 1,0 0-1,0 0 0,0 0 0,1 0 0,-1 0 0,0 0 0,0 0 0,0 0 0,1 0 0,-1 0 0,0 0 0,0 0 0,0 0 1,1 0-1,-1 0 0,0 0 0,0-1 0,0 1 0,0 0 0,1 0 0,-1 0 0,0 0 0,0 0 0,0 0 0,1-1 0,2-14-208,-2-19 71,-4 6 31,-1 0 1,-2 0-1,0 1 0,-2-1 1,-21-49-1,20 57 122,-1 1 0,-1-1-1,-1 2 1,0-1 0,-2 2 0,0 0-1,0 0 1,-21-16 0,35 32 13,-1 0 1,0 1-1,0-1 1,0 0-1,0 0 1,0 0-1,0 1 1,0-1-1,0 1 1,0-1-1,0 1 1,0-1-1,-1 1 1,1-1-1,0 1 1,0 0-1,0 0 1,-1 0-1,1 0 1,0 0-1,0 0 1,0 0-1,-1 0 1,1 0 0,0 0-1,-3 2 1,3-1 10,0 0 1,-1 0-1,1 1 1,0-1 0,-1 1-1,1-1 1,0 1-1,0-1 1,0 1-1,1 0 1,-1-1 0,0 1-1,1 0 1,-1 0-1,0 2 1,-1 6 67,1-1-1,0 0 1,0 1 0,1-1 0,0 0-1,2 10 1,7 17 31,2 0-1,1-1 1,17 35-1,6 16 40,91 219 204,-125-302-369,28 59 13,-26-57-14,0 0-1,0 0 1,0-1 0,1 1-1,-1-1 1,1 0 0,0 0-1,0 0 1,9 6 0,-13-10-5,0 0 1,1 0 0,-1 1-1,0-1 1,0 0 0,1 0-1,-1 0 1,0 0 0,1 0-1,-1 1 1,0-1 0,1 0-1,-1 0 1,0 0 0,1 0-1,-1 0 1,0 0 0,1 0 0,-1 0-1,0 0 1,1 0 0,-1 0-1,0 0 1,1-1 0,-1 1-1,0 0 1,1 0 0,-1 0-1,0 0 1,1-1 0,-1 1-1,0 0 1,0 0 0,1 0-1,-1-1 1,0 1 0,0 0-1,1 0 1,-1-1 0,0 1 0,0 0-1,0-1 1,1 1 0,1-22-174,-8-22-77,-84-219-571,47 144 653,31 85 139,-11-34 36,-53-107-1,75 172 3,0 1 0,-1-1 0,1 1 0,-1-1 0,0 1 0,1 0 0,-1 0 0,0 0 0,0 0 0,0 0 0,-1 0 0,1 0 0,-3-1 0,5 3-3,-1 0 0,1 0 0,0 0 0,-1 0 0,1 0 1,-1 0-1,1 0 0,-1 0 0,1 0 0,0 0 0,-1 0 0,1 0 1,0 0-1,-1 0 0,1 0 0,-1 1 0,1-1 0,0 0 0,-1 0 1,1 0-1,0 1 0,-1-1 0,1 0 0,0 0 0,-1 1 0,1-1 1,0 0-1,0 1 0,-1-1 0,1 1 0,-6 23 56,4 19 167,2 1-1,2 0 0,2 0 1,2-1-1,1 0 1,17 52-1,-5-36 1,3-1 0,2-1 0,57 99-1,45 26 350,-81-121-412,-29-38-134,-3-4-8,0 0-1,2-1 1,0-1-1,1 0 1,25 20 0,-41-37-23,1 0 1,-1 0 0,0 1-1,0-1 1,0 0-1,1 0 1,-1 0 0,0 0-1,0 0 1,1 0-1,-1 0 1,0 1 0,0-1-1,0 0 1,1 0 0,-1 0-1,0 1 1,0-1-1,0 0 1,0 0 0,0 0-1,1 1 1,-1-1 0,0 0-1,0 0 1,0 1-1,0-1 1,0 0 0,0 0-1,0 0 1,0 1 0,0-1-1,0 0 1,0 0-1,0 1 1,0-1 0,0 0-1,0 0 1,0 1 0,0-1-1,0 0 1,0 0-1,-1 1 1,1-1 0,0 0-1,0 0 1,0 1 0,0-1-1,0 0 1,-1 0-1,1 0 1,0 0 0,0 1-1,-1-1-11,0 0-1,1 0 0,-1 0 1,0 0-1,1 0 1,-1 0-1,0 0 0,1 0 1,-1 0-1,0 0 0,1 0 1,-1 0-1,1-1 0,-1 1 1,0 0-1,1 0 1,-1-1-1,1 1 0,-1-1 1,1 1-1,-1 0 0,1-1 1,-2 0-1,-7-11-66,0-1-1,1 1 0,0-2 1,1 1-1,1-1 1,-10-28-1,-4-9 61,0 7 21,-65-127 2,70 152 21,7 18 49,8 3-64,-1 0-1,1 0 1,0 0 0,0 0-1,0 0 1,0 0-1,0 0 1,1 0 0,-1 0-1,0 0 1,1 0-1,0 0 1,-1-1 0,1 1-1,2 3 1,22 48 115,2-1 0,2-2 0,69 90 0,-73-104-59,-21-29-50,0 0 0,0-1-1,1 1 1,0-1 0,0 0 0,0 0-1,1-1 1,0 1 0,0-1-1,0-1 1,12 7 0,-16-9-8,0-1 0,0 0-1,0 0 1,0 1 0,-1-1 0,1 1 0,0 0 0,0-1-1,-1 1 1,1 0 0,-1 0 0,0 0 0,0 0 0,0 0-1,0 0 1,0 1 0,0-1 0,0 0 0,-1 0 0,1 1-1,-1-1 1,1 1 0,-1-1 0,0 0 0,0 3-1,0-2-2,0 0 0,0 0 0,1 0 0,-1-1 0,1 1 0,0 0 0,0 0 0,0-1 0,0 1-1,0 0 1,0-1 0,1 0 0,2 5 0,9-2-10,-12-5 3,0 0 1,0 0-1,0 0 1,0 0-1,0 1 1,0-1-1,0 0 0,0 1 1,0-1-1,0 0 1,-1 1-1,1-1 1,0 1-1,0 0 0,0-1 1,-1 1-1,1 0 1,0-1-1,0 1 0,0 1 1,8 3-1860,-4-18-668,-6-7 1295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21.87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30 183 2665,'0'-1'-6,"-29"-7"6270,29 9-6188,0 0-36,0-1-1,1 1 0,-1 0 1,0-1-1,1 1 1,-1-1-1,1 1 0,-1-1 1,1 1-1,-1-1 1,1 1-1,-1-1 0,1 0 1,-1 1-1,1-1 1,0 0-1,-1 1 0,1-1 1,0 0-1,-1 0 0,1 1 1,0-1-1,-1 0 1,1 0-1,0 0 0,-1 0 1,1 0-1,0 0 1,-1 0-1,1 0 0,0 0 1,-1 0-1,1-1 1,0 1-1,0 0 0,28-6 386,312-95 761,-289 85-1362,0 2 0,78-11 0,30 9-3370,-111 11 2385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22.23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4 224 3417,'-4'10'1912,"13"-16"-856,8 0 385,2-1 87,8-2-104,9 1-95,16-5-153,11-1-112,20-5-312,11-3-200,6 1-320,-1 1-112,-10 1-176,-2 5-152,-2-1-488,0-4-384,2-3 568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4.72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43 768,'9'0'128,"6"-1"136,11-1-384,5-4-120,10 1 0,4-1 80,7 1 536,5-1 176,10 2 40,5 1-79,10-1-385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5.12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58 3985,'13'-3'240,"2"1"64,0 2-152,-1 2-224,3 1-64,0-1-8,1-2 16,6 0 104,4 0 32,11-3 0,6-3-8,12 0-32,6-1-88,4 0-112,1-1 8,1-3-256,-1 0 288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5.34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23 0 1872,'-23'2'64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5.82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1 140 1264,'109'-15'120,"15"0"88,6 0-88,-6 1-96,-1 1-16,-16-2 0,-7 0 0,-11 0-8,-6 2-32,-16 4 16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5.96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151 0 1304,'-59'8'-24,"5"-1"-40,17-1-64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6.46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71 2064,'41'-6'64,"13"3"-24,7-3-16,11 2-200,8 1-120,12-3-56,5-1 8,3-1 176,-2 1 112,-2-1 56,-3 3 0,1 1-184,1 0 136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6.59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151 0 368,'-76'15'-56,"2"0"120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6.97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12491,'19'10'30,"1"-1"0,-1 0 0,1-1 0,1-1 0,0-2 0,22 5 0,1 0-392,170 38-2241,300 26 0,227-24 590,17-18 2204,717 41-168,-1063-43-1187,-284-26 683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6.79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52 1 4065,'-4'0'112,"-5"9"-400,-6 2-552,-9 2 472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6.96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21 240,'57'-6'0,"12"-1"-48,1 0 32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7.60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445 0 488,'-133'16'577,"-154"26"1049,263-33-1376,41-5-48,43-3-74,429-33-290,-303 18-344,-72 5 272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7.97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 1 48,'-14'0'0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8.36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38 77 3577,'-22'-11'8,"12"7"-360,5 2-256,12-2 23,8 1 33,15-3 328,9 3 152,13-3 72,5-1 8,15-1-8,6 1 0,7 1-48,8 1-56,3 3-184,1 0 168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8.49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0 448,'43'2'104,"-14"2"32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9.05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364 0 416,'-56'4'168,"-9"3"104,-11 3-248,-4 1-168,-7 2 48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9.36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184 41 752,'417'-40'331,"-469"50"327,0 2 0,-91 33 0,48-13-268,60-21-428,6 0-397,-1-2 0,1-1 1,-2-2-1,-57 5 0,72-11 328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9.51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1072,'18'4'120,"-3"-2"176,-8 2-544,-3-4 176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49.73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1488,'56'0'80,"8"2"-80,5-2-336,3-2 200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7.21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11 1 4345,'-10'40'576,"73"-2"920,37 5-831,64-4-9,34-10-192,39-14-344,16-6-56,32-10-16,8-1-32,14-5-16,3-24-696,1 22-8,-10 1 319,-13-1 209,-15 21-112,-43-22 128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0.12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4 141 5161,'-4'-16'496,"6"3"448,11 3-792,5 1-112,10 0-456,2-2-64,3 0 32,4-2 96,4 0 312,4 0 48,12 3-8,8 3-80,16 3-792,6 2 608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0.65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228 73 2096,'-190'15'854,"153"-10"-910,126-33 144,11 10 185,128-7 1,104 12-380,-71 5-336,-565 48 1547,94-8-889,312-28-977,125 1-1054,-134 1 1353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1.07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362 11 728,'17'0'39,"7"1"283,0-2 0,0 0 0,43-9 0,-152 17 1442,-347 91-1218,499-66-827,-63-30 274,1-1 9,0 0 0,0 1 0,-1 0 0,1-1 0,0 2 0,-1-1 1,0 0-1,1 1 0,-1 0 0,0 0 0,-1 0 0,1 1 0,0-1 0,-1 1 0,0 0 0,0 0 0,0 0 1,0 0-1,-1 0 0,3 5 0,-4-7-4,-1-1 0,1 0 0,0 0 1,0 0-1,0 0 0,0 0 0,0-1 0,0 1 1,0 0-1,0 0 0,1-1 0,-1 1 1,0 0-1,0-1 0,1 1 0,-1-1 0,0 0 1,0 1-1,1-1 0,-1 0 0,0 0 0,1 0 1,-1 0-1,1 0 0,-1 0 0,0 0 0,1-1 1,-1 1-1,0 0 0,0-1 0,1 1 0,-1-1 1,0 1-1,2-2 0,46-23-410,-45 22 251,17-10-509,-3-2 224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1.40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129 97 1424,'-128'-8'1398,"182"-6"-733,25 0-1015,0 3-1,106 0 0,-181 11 307,-2 1 27,0-1-1,0 0 0,0 0 1,0 0-1,0 0 1,0 0-1,0-1 0,0 1 1,0-1-1,0 1 0,0-1 1,0 1-1,0-1 1,0 0-1,0 0 0,-1 0 1,1 0-1,2-3 0,-4 4 21,0-1-1,-1 0 1,0 0-1,1 0 1,-1 0-1,1 0 0,-1 1 1,0-1-1,0 0 1,1 0-1,-1 1 1,0-1-1,0 1 0,0-1 1,0 0-1,0 1 1,1 0-1,-1-1 1,0 1-1,0 0 0,0-1 1,0 1-1,-2 0 1,-29-7 77,-8 3-223,0 1 0,-56 4 0,16 4-87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1.65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217 0 3185,'-37'0'112,"-13"8"-328,-7 3-601,-15 2 473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1.76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147 1 208,'-146'9'0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1.93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92 27 848,'26'-10'176,"0"3"88,0 1-48,-4 5-176,-2-1-24,-7 2 104,-5 2 1497,-20 1-945,-2 1-160,-9 0-344,-1-1-128,-7 1-272,-6-2-200,-8 0-712,-1 0 656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2.66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1220 28 1320,'0'-1'16,"-1"0"-1,1 0 1,-1 0-1,1 0 0,-1 0 1,1 0-1,-1 1 1,0-1-1,0 0 0,1 0 1,-1 1-1,0-1 1,0 0-1,0 1 0,1-1 1,-1 1-1,0-1 1,0 1-1,0 0 1,0-1-1,0 1 0,0 0 1,0 0-1,0 0 1,0-1-1,0 1 0,0 0 1,0 0-1,0 0 1,0 1-1,-1-1 0,-42 2-164,40-2 116,-627 77 1033,582-72-1017,-27 3-89,0-3-1,-84-6 1,188-11-1907,30-3 1942,-8 4 74,42-8 721,93-33 1,-264 65 2690,-313 68-1736,335-71-1567,24 0-370,29-5-364,21-4 19,101-21-1992,-90 16 1932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2.82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152 0 608,'-14'8'264,"-10"5"208,-2 0-88,0 0-240,2 2-64,7-2-80,4 0-40,7-2-24,5-4-48,4-3-56,8 0 0,10-4-88,3 0-32,7 0 176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3.35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368 2 1032,'0'0'27,"0"-1"0,1 1 0,-1 0 0,0 0 1,0 0-1,1 0 0,-1 0 0,0 0 0,0 0 0,1 0 0,-1 0 0,0 0 0,0 0 0,1 0 0,-1 0 0,0 0 0,1 0 0,-1 0 0,0 0 0,0 0 1,1 0-1,-1 1 0,0-1 0,0 0 0,1 0 0,-1 0 0,0 0 0,0 0 0,0 1 0,1-1 0,-1 0 0,0 0 0,0 1 0,0-1 0,0 0 1,0 0-1,1 0 0,-1 1 0,0-1 0,0 0 0,0 0 0,0 1 0,0-1 0,0 0 0,0 1 0,-14 6 531,-27 5-288,-73 8-530,74-15 79,0 3 1,-49 14-1,86-21 182,0 1-1,0-1 0,0 1 1,0-1-1,1 1 1,-1 0-1,0 0 0,1 0 1,-1 0-1,1 0 1,-4 5-1,6-7-1,0 1 0,-1-1 0,1 1 0,0-1-1,0 0 1,-1 1 0,1-1 0,0 1 0,0-1 0,0 1 0,0-1 0,0 0 0,0 1-1,0-1 1,0 1 0,0-1 0,0 1 0,0-1 0,0 1 0,0-1 0,0 0 0,0 1-1,0-1 1,0 1 0,1-1 0,-1 1 0,0-1 0,0 0 0,1 1 0,0 0 0,0 0 0,1 0 1,-1 0-1,0-1 1,1 1-1,-1-1 1,1 1-1,-1-1 0,1 1 1,-1-1-1,1 0 1,-1 0-1,1 0 0,1 0 1,41 0 3,-1-2 1,50-8 0,32-3-1,-107 12 1,-6 0-1,0 0 0,0 1 0,0 0 0,-1 1 1,1 0-1,20 6 0,-32-7 2,1 0 1,-1 0 0,1 0-1,-1 0 1,0 0-1,1 0 1,-1 1-1,1-1 1,-1 0-1,0 0 1,1 0 0,-1 1-1,1-1 1,-1 0-1,0 1 1,1-1-1,-1 0 1,0 1 0,0-1-1,1 0 1,-1 1-1,0-1 1,0 1-1,0-1 1,1 0-1,-1 1 1,0-1 0,0 1-1,0-1 1,0 1-1,0-1 1,0 1-1,0-1 1,0 0 0,0 1-1,0-1 1,0 1-1,0-1 1,0 1-1,-16 18 340,-27 9 147,0-8-443,-1-3 0,-67 18 0,58-20-86,-55 24-1,108-39 29,-1 0 0,1 0 0,0 0 0,0 0 0,0 0 0,-1 0 0,1 0 0,0 0 0,0 0 0,0 0 0,-1 0 0,1 0 0,0 0 0,0 0 0,0 0 0,-1 0 0,1 0 0,0 0 0,0 0 0,0 1 0,-1-1 0,1 0 0,0 0 0,0 0 0,0 0 0,0 0 0,0 0 0,-1 1 0,1-1 0,0 0 0,0 0-1,0 0 1,0 0 0,0 1 0,0-1 0,-1 0 0,1 0 0,0 0 0,0 1 0,0-1 0,0 0 0,0 0 0,0 0 0,0 1 0,0-1 0,0 0 0,0 0 0,0 0 0,0 1 0,0-1 0,0 0 0,0 0 0,0 0 0,1 1 0,-1-1 0,0 0 0,0 0 0,0 0 0,0 1 0,0-1 0,0 0 0,0 0 0,1 0 0,19 4-427,28-3-34,93-24 33,-121 19 411,47-9-9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7.45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0 125 6401,'125'9'48,"59"-3"-464,25-2-336,16-4 104,5-3 16,4-6 424,-10-4 376,-5-5 200,-7-1-16,-31-5-464,-13-2-1000,-35-6 640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3.47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104 0 1072,'-22'12'144,"-6"4"-16,-2-1-392,6 0 96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21.559"/>
    </inkml:context>
    <inkml:brush xml:id="br0">
      <inkml:brushProperty name="width" value="0.35" units="cm"/>
      <inkml:brushProperty name="height" value="0.35" units="cm"/>
      <inkml:brushProperty name="color" value="#0078A2"/>
    </inkml:brush>
  </inkml:definitions>
  <inkml:trace contextRef="#ctx0" brushRef="#br0">62 175 464,'14'-28'977,"-14"27"-825,1 0-1,0-1 1,-1 1 0,1 0 0,-1-1 0,0 1-1,1 0 1,-1-1 0,0 1 0,0-1-1,0 1 1,0 0 0,0-1 0,0 1 0,0-1-1,-1 1 1,1 0 0,0-1 0,-1 1 0,1 0-1,-1-1 1,1 1 0,-2-3 0,0-1 129,0 0 0,0 0 1,1-1-1,0 1 1,1 0-1,-1-1 0,1-8 1,0 9 59,0 0 0,-1-1 0,1 1 0,-1 0 0,0 0 0,0 0 0,-2-19 1438,3 25-1766,1-1-1,0 1 1,-1-1-1,1 1 0,-1 0 1,1 0-1,-1-1 1,1 1-1,-1 0 1,0 0-1,0-1 1,1 1-1,-1 0 1,0 0-1,0 0 1,0 0-1,0 0 1,1-1-1,-1 1 1,-1 0-1,1 0 1,0 0-1,0 0 1,0 1-1,-3 16 48,2 0 0,0 0 0,1 0 0,1 1 1,5 31-1,29 88-9,-35-138-51,2 10 0,-1-1 0,0 0 0,-1 1 0,1-1 0,-2 0 0,1 1 0,-2-1 0,1 0 0,-1 0 0,-6 17 0,5-17 6,1 0-1,-1 0 1,2 1 0,-1-1 0,1 1 0,1-1-1,-1 1 1,2-1 0,1 18 0,6-78 34,-26-224 160,18 273-189,0 0 0,0 0-1,-1 0 1,1 0 0,0 0 0,-1 1 0,1-1 0,-1 0 0,0 0 0,1 0 0,-1 1 0,0-1 0,0 0-1,0 1 1,0-1 0,-1 0 0,1 1 0,0 0 0,-1-1 0,1 1 0,-1 0 0,1 0 0,-1 0 0,1 0 0,-1 0-1,0 0 1,0 0 0,1 0 0,-1 1 0,0-1 0,0 1 0,0-1 0,0 1 0,0 0 0,0 0 0,0 0 0,-2 0-1,5 1-7,0 0 0,-1 0 0,1 0 0,-1 0 0,1 0 0,-1 1 0,0-1-1,0 0 1,1 0 0,-1 1 0,0-1 0,0 0 0,0 0 0,0 1 0,0-1-1,-1 0 1,1 0 0,-1 3 0,-4 26 24,5-30-27,-8 39-3,5-29 2,0 1-1,1-1 0,0 0 1,1 1-1,0-1 0,1 1 1,0-1-1,0 1 0,1-1 0,1 1 1,3 13-1,-1-5 2,0 0-1,-1 0 1,-1 1-1,0-1 1,-2 1 0,-1 0-1,0-1 1,-1 1-1,-6 24 1,2-9-21,-1 54-1,11-67-262,-4-22 273,0 1 1,0-1-1,1 0 0,-1 0 1,0 0-1,0 0 0,1 0 0,-1 0 1,0 0-1,0 0 0,0 0 1,1 0-1,-1 0 0,0 0 0,0 0 1,1 0-1,-1 0 0,0 0 1,0 0-1,0-1 0,1 1 0,-1 0 1,0 0-1,0 0 0,0 0 1,1 0-1,-1 0 0,0-1 0,0 1 1,0 0-1,0 0 0,1 0 1,-1 0-1,0-1 0,0 1 0,0 0 1,0 0-1,0 0 0,0-1 1,0 1-1,0 0 0,0 0 0,1-1 1,1-3-36,0 0 0,0-1 0,-1 1 1,1-1-1,-1 1 0,0-1 1,0-5-1,1-74 10,-3 61 45,1 0-1,1 0 1,2 0 0,0 0-1,8-28 1,-8 58 62,0 0 1,0 1 0,-1-1-1,0 1 1,2 15-1,-4-15-49,1 0-1,1 0 1,0 0 0,0 0-1,0 0 1,1 0-1,4 7 1,-5-11-15,0 0 0,0 0 1,0 1-1,0-1 0,0 1 0,-1-1 1,0 1-1,0-1 0,0 1 0,-1 0 0,1 0 1,-1-1-1,0 1 0,-1 0 0,1 0 1,-1-1-1,0 1 0,0-1 0,0 1 0,-1 0 1,1-1-1,-4 5 0,1-2-5,-37 68 191,38-68-173,1 0-1,0 0 1,0 0-1,1 0 0,0 0 1,0 1-1,0-1 1,1 0-1,1 13 0,3 7 115,-1-11-112,-1 0 0,0 0 0,-2 0 0,1 1 0,-2-1 0,0 0-1,-1 0 1,-5 21 0,6-36-24,1 0 1,-1 0-1,1 0 0,-1 0 1,1 1-1,0-1 0,0 0 1,0 0-1,-1 0 0,1 1 1,0-1-1,0 0 0,1 0 0,-1 1 1,0-1-1,0 0 0,1 0 1,-1 0-1,0 0 0,1 0 1,-1 1-1,1-1 0,0 0 0,-1 0 1,1 0-1,0 0 0,1 1 1,0-1-3,0 0 0,0 1 1,1-1-1,-1-1 0,0 1 0,0 0 1,1 0-1,-1-1 0,1 0 1,-1 1-1,1-1 0,4 0 1,4-1-74,0 0 1,0 0 0,0-1 0,0-1 0,10-3 0,7 3 31,7-3-198,-35 2 233,1 0 0,-1 0 0,0 0-1,0 1 1,-1-1 0,1 0 0,-1 0 0,0 0 0,-2-5 0,-1-13-10,-20-235-14,23 156 13,3 80 30,-1 0 0,-2 0-1,0 0 1,-1 0-1,-1 0 1,-1 1 0,-10-29-1,-3 6 11,10 30-20,1 1 0,1-1 1,0 0-1,1 0 0,0 0 1,1-1-1,1 0 1,0 1-1,0-1 0,2 0 1,1-19-1,-1 31 14,1 0 0,-1 1-1,1-1 1,-1 1 0,1-1 0,0 1-1,0-1 1,0 1 0,0 0 0,0-1-1,0 1 1,0 0 0,0 0 0,0 0 0,1 0-1,-1 0 1,1 0 0,-1 0 0,0 0-1,1 0 1,-1 1 0,1-1 0,0 0 0,-1 1-1,1 0 1,0-1 0,-1 1 0,1 0-1,0 0 1,-1 0 0,1 0 0,0 0 0,2 0-1,8 1 211,-1 1-1,1 0 0,19 6 0,-24-6-142,186 63 587,-135-49-490,0-3-1,106 10 1,123-8 357,-283-15-534,123 4 47,1071 21 965,-13-36-1071,-1085 7-141,-222 1-505,26-2 667,-328-5 10,-441 4 23,634 17-26,-480 0 71,674-13-38,-407-16-44,397 18 41,1-1 0,-1-2 0,1-3 0,0-1 0,0-2-1,-53-19 1,95 27-6,0-1 0,0 1-1,0-1 1,0 1 0,1-1-1,-1 0 1,0 0 0,1-1-1,0 1 1,-1-1 0,1 0-1,0 0 1,0 0 0,1 0-1,-1 0 1,1-1 0,-1 1-1,1-1 1,0 1 0,1-1-1,-1 0 1,0 0 0,1 0-1,0 0 1,-1-8 0,1 7-1,-1 0 1,0 0-1,0 1 1,0-1-1,0 0 1,0 1-1,-1 0 1,0-1-1,0 1 1,0 0 0,-1 1-1,1-1 1,-1 0-1,0 1 1,0 0-1,0 0 1,-6-3-1,-23-21 60,115 45 107,-37-2-76,1-2 1,90 14 0,100-3 108,-172-19-210,804 88 19,-550-62 12,326-9 0,-192 1-1,76-1-18,-437-23 17,-6 0-128,120-14 1,-187 13 136,-2 0-417,-26-1-121,-66-3 246,-140 9 0,143-1 230,-686 15 163,525-14-83,42-6-15,192 2-24,0 1 0,1-1 0,-1 0 1,0 0-1,0 0 0,0 0 0,0 0 1,0 0-1,0 1 0,0-1 0,0 0 1,0 0-1,0 0 0,0 0 0,0 0 1,-1 0-1,1 1 0,0-1 0,0 0 1,0 0-1,0 0 0,0 0 0,0 0 1,0 0-1,0 1 0,0-1 0,0 0 1,0 0-1,-1 0 0,1 0 0,0 0 1,0 0-1,0 0 0,0 0 0,0 0 1,0 0-1,0 0 0,-1 0 0,1 0 0,0 0 1,0 1-1,0-1 0,0 0 0,0 0 1,0 0-1,-1 0 0,1 0 0,0 0 1,0-1-1,0 1 0,0 0 0,0 0 1,-1 0-1,1 0 0,0 0 0,0 0 1,0 0-1,0 0 0,0 0 0,0 0 1,0 0-1,-1 0 0,1 0 0,0 0 1,0-1-1,0 1 0,14 7 8,23 3 49,63-1 27,0-5 1,175-16-1,-183 6-73,255-18 8,221-11 77,-88 4 17,-457 30-123,-14 2 12,0-1 0,1 0 0,-1-1 0,0 0-1,1 0 1,-1-1 0,0 0 0,0-1 0,0 0-1,0 0 1,-1-1 0,0 0 0,1-1 0,8-6 0,-1 2 46,-1-2-348,-16 11 285,1-1-1,-1 1 0,0-1 1,1 1-1,-1-1 1,0 1-1,1-1 1,-1 1-1,0-1 0,0 1 1,1 0-1,-1 0 1,0-1-1,0 1 1,0 0-1,1 0 0,-1 0 1,0 0-1,0 0 1,0 0-1,0 0 1,1 0-1,-1 0 1,0 0-1,-1 1 0,-148-1-89,-293 40-1,329-25 120,87-9-18,40-1-16,45 0 7,172-5 8,457-62 0,-423 17 117,-228 36-73,1-1 1,-1-2-1,60-28 0,-54 11 106,-29 18-121,-7 8-19,0 0 0,0 0-1,1 1 1,-1 0 0,1 0 0,-1 0 0,1 1-1,13-1 1,13-4 9,-12 7-12,-21-1 2,1 1 1,0-1 0,0 0-1,0 1 1,0-1 0,-1 0-1,1 0 1,0 0 0,0 0-1,0 0 1,0 0 0,0 0-1,0 0 1,0 0 0,-1 0-1,1-1 1,0 1-1,0 0 1,0 0 0,0-1-1,0 1 1,-1-1 0,1 1-1,0-1 1,0 1 0,-1-1-1,1 1 1,0-1 0,-1 0-1,1 1 1,-1-1-1,2-1 1,-1 1 1,0 0 0,0 0 0,0 0 0,0 0 0,0 1 0,0-1-1,0 0 1,1 0 0,-1 1 0,0-1 0,0 1 0,1 0 0,-1-1 0,0 1 0,1 0 0,-1-1-1,1 1 1,-1 0 0,0 0 0,2 1 0,20-7-844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24.826"/>
    </inkml:context>
    <inkml:brush xml:id="br0">
      <inkml:brushProperty name="width" value="0.35" units="cm"/>
      <inkml:brushProperty name="height" value="0.35" units="cm"/>
      <inkml:brushProperty name="color" value="#0078A2"/>
    </inkml:brush>
  </inkml:definitions>
  <inkml:trace contextRef="#ctx0" brushRef="#br0">302 204 936,'-13'-15'1974,"10"10"-1316,-1-1-1,1 0 1,-5-9 0,7 13-505,0 1 0,1 0 0,-1 0-1,1-1 1,-1 1 0,1-1 0,-1 1 0,1 0 0,0-1-1,0 1 1,0-1 0,0 1 0,0-1 0,0 1 0,0 0-1,12-22 2599,-8 21-2598,-7 4 62,1 1 0,-1-1 0,1 1 0,-1 0 0,1 0 0,0 0 0,0 0 0,0 0 0,1 0 0,-1 0 0,1 1 0,0-1 0,0 0 0,-1 4 0,-16 69-386,9-35 398,-24 58-90,21-69-121,2-1 0,2 1-1,-9 48 1,17-66-31,-1 0 0,-1-1 0,0 1 0,-1 0 0,0-1 1,0 0-1,-1 0 0,-1 0 0,0 0 0,0 0 0,-1-1 0,-1 0 0,0 0 0,0-1 0,-12 13 0,1-6-16,12-11-25,-1 1 0,1 0 0,0 0 0,1 1 0,-1 0 0,-6 11 1,20-33 36,1 0-1,0 1 1,1 0 0,1 0 0,13-12 0,-8 9 84,-1-2 1,0 1-1,19-35 0,-22 25-53,0 0-1,-2-1 1,-2 0-1,0 0 0,4-37 1,6-153 42,-18 214-54,14-73-2,-6 50 2,-6 28 0,-2 14 2,1 221 0,0-201 3,3 30 3,-1-30-3,-3 57 1,-1-79-8,-1 0 0,0-1 0,0 1 0,-2-1 0,1 1 0,-1-1 0,-1 0 0,-9 17 0,-23 28-24,25-41-17,2 0 0,-1 1 0,2 1 0,0-1 0,1 2-1,1-1 1,-8 30 0,15-47 36,0 0-1,0 0 0,0 0 0,0 0 1,-1 1-1,1-1 0,0 0 1,0 0-1,0 0 0,0 0 1,0 0-1,0 1 0,0-1 0,0 0 1,0 0-1,0 0 0,0 0 1,0 0-1,0 0 0,1 1 1,-1-1-1,0 0 0,0 0 0,0 0 1,0 0-1,0 0 0,0 0 1,0 1-1,0-1 0,0 0 1,0 0-1,0 0 0,1 0 0,-1 0 1,0 0-1,0 0 0,0 0 1,0 0-1,0 1 0,0-1 1,1 0-1,-1 0 0,0 0 0,0 0 1,0 0-1,0 0 0,0 0 1,1 0-1,-1 0 0,0 0 1,0 0-1,0 0 0,0 0 0,0 0 1,0 0-1,1-1 0,11-5-127,9-12 105,-1-6 40,-2-1 0,0 0 0,-2-1 0,-1-1 0,-1 0 0,-1-1 0,-1-1 0,-2 0 1,-1 0-1,-1-1 0,-2 0 0,0 0 0,-3-1 0,1-52 0,-4 70-10,6-148 21,-4 140-19,1 0-1,2 0 1,0 0 0,1 1 0,13-30 0,-17 46-15,-1 2 5,0 1 0,0-1-1,0 1 1,0-1 0,0 0 0,0 1-1,-1-1 1,1 0 0,-1 1 0,1-1-1,-1 0 1,0 0 0,0 0 0,0 1 0,0-1-1,0 0 1,0 0 0,0 0 0,-1-2-1,0 4 4,0 0 5,0 1-1,0 1 1,0-1 0,0 0-1,0 0 1,0 0 0,0 1-1,0-1 1,0 0-1,1 1 1,-1-1 0,1 0-1,-1 1 1,1-1 0,-1 1-1,1-1 1,0 3 0,-7 28 11,-2 41-9,5-35-2,-15 63 0,-10-10-760,17-54-248,0 0 1,-8 53 0,18-62-484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0.719"/>
    </inkml:context>
    <inkml:brush xml:id="br0">
      <inkml:brushProperty name="width" value="0.35" units="cm"/>
      <inkml:brushProperty name="height" value="0.35" units="cm"/>
      <inkml:brushProperty name="color" value="#0078A2"/>
    </inkml:brush>
  </inkml:definitions>
  <inkml:trace contextRef="#ctx0" brushRef="#br0">0 694 3457,'37'-25'3448,"-36"26"-3413,0-1 0,0 1-1,-1 0 1,1-1 0,0 1-1,0-1 1,0 1 0,0-1-1,0 1 1,0-1 0,0 0 0,0 1-1,0-1 1,0 0 0,0 0-1,0 0 1,0 0 0,0 0-1,0 0 1,1 0 0,34 1 253,-27 0-204,103-2 470,0-4 0,164-29 1,-33 2 82,786-16 14,-627 38-754,297 13-161,-536 9-1005,-1 7-1,203 50 0,-456-72-3492,-59-11 4182,-211-13 3045,-77 10-1167,-379-7-237,2 56 48,759-28-765,-67 10 1117,396-53-507,-173 27-921,618-54 278,3 33-250,-586 28-65,824-17 100,-253 9-22,-651 11-163,0 2 0,98 15-1,-153-16 81,1 1 1,-1 0-1,1 0 0,0 0 1,-1 0-1,1 0 0,-1 0 0,1 0 1,0 0-1,-1 0 0,1 0 0,-1 0 1,1 1-1,-1-1 0,1 0 0,0 0 1,-1 0-1,1 1 0,-1-1 1,1 0-1,-1 1 0,1-1 0,-1 0 1,0 1-1,1-1 0,-1 1 0,1-1 1,-1 1-1,0-1 0,1 1 0,-1-1 1,0 1-1,1 0 0,-21 8-196,-38 1-49,-45-1-596,-171-6 0,102-5 731,-522 51 756,349-17-134,-117 12 152,496-46-596,50 2 0,-8 1-60,25-4 47,959-29 142,-818 24-106,411 39 1,-597-25 0,-29-4 253,-53-4 45,-562-26-1475,448 23 741,106 5 136,52 0-195,499-30 219,-366 17 283,-142 12-65,-3 1 10,1 0 1,-1-1-1,1 0 0,-1 0 1,0-1-1,0 0 1,9-3-1,-15 5-24,0 0-1,1 0 1,-1 0-1,0 0 1,0 0-1,1 0 1,-1 0-1,0-1 1,0 1-1,1 0 1,-1 0 0,0 0-1,0 0 1,1 0-1,-1-1 1,0 1-1,0 0 1,0 0-1,1 0 1,-1 0-1,0-1 1,0 1-1,0 0 1,0 0-1,0-1 1,1 1-1,-1 0 1,0 0-1,0-1 1,0 1-1,0 0 1,0 0-1,0-1 1,0 1-1,0 0 1,0-1-1,0 1 1,0 0-1,0 0 1,0-1 0,0 1-1,0 0 1,0 0-1,0-1 1,-1 1-1,-13-8 327,-21 1-56,-116-2-76,-239-23 94,365 25-225,39-1 91,44-2 114,-56 9-276,137-15 170,-56 8 89,-1-4 0,141-39 0,-221 51-248,-1 0-1,1-1 1,0 1 0,-1-1-1,1 0 1,0 1 0,-1-1-1,1 0 1,-1 0-1,1 0 1,-1 0 0,0 0-1,1 0 1,0-2-1,-2 2-9,0 1-1,0-1 0,0 1 1,0 0-1,0-1 0,-1 1 0,1-1 1,0 1-1,0-1 0,-1 1 1,1 0-1,0-1 0,0 1 0,-1 0 1,1-1-1,-1 1 0,1 0 1,0-1-1,-1 1 0,1 0 0,0 0 1,-1 0-1,1-1 0,-1 1 1,1 0-1,-1 0 0,1 0 0,-1 0 1,1 0-1,-1 0 0,0 0 1,-56-9 14,-127 2-13,-18-1 81,202 8-83,0 0 0,0 0 1,0 0-1,0 0 0,1 0 0,-1 0 0,0 0 0,0 0 1,0 0-1,0 0 0,0 0 0,0 0 0,0 0 1,0 0-1,0 0 0,0-1 0,0 1 0,0 0 0,0 0 1,0 0-1,0 0 0,0 0 0,0 0 0,0 0 1,0 0-1,0 0 0,0 0 0,0 0 0,0-1 0,0 1 1,0 0-1,0 0 0,0 0 0,0 0 0,0 0 1,0 0-1,0 0 0,0 0 0,0 0 0,0 0 0,0 0 1,0-1-1,17-4 69,24-4 12,133-13 90,-80 11-44,170-41 0,-251 47 228,-12-1-84,-25-3 69,-47-2-135,69 11-203,-433-25 171,167 14-103,252 9-58,14-1 29,23-5 107,44-5 186,169-14 217,-131 17-307,147-32-1,-222 37-120,-16 3-61,-23 4-38,-477 68 31,-43 6 12,-503 27 82,1214-101-117,-83 2-12,93-2 21,440 27 70,-603-23-91,-37-2-5,-46 1 5,52-5-22,-1831 71 183,1721-72-175,-10-1-32,-219 25 1,308-16-106,35-6 124,0-1 1,0 0-1,0 0 1,1 0-1,-1 0 0,0 0 1,0 1-1,0-1 1,0 0-1,0 0 0,0 0 1,0 0-1,0 0 1,0 1-1,0-1 1,0 0-1,1 0 0,-1 0 1,0 1-1,0-1 1,0 0-1,0 0 0,0 0 1,0 0-1,0 1 1,-1-1-1,1 0 0,0 0 1,0 0-1,0 0 1,0 1-1,0-1 0,0 0 1,0 0-1,0 0 1,0 0-1,0 1 1,-1-1-1,1 0 0,0 0 1,0 0-1,0 0 1,0 0-1,0 0 0,-1 1 1,1-1-1,0 0 1,0 0-1,0 0 0,0 0 1,-1 0-1,1 0 1,0 0-1,0 0 0,0 0 1,0 0-1,-1 0 1,1 0-1,0 0 1,0 0-1,0 0 0,-1 0 1,1 0-1,0 0 1,17 3-152,103 1-192,198-20 0,-195 6 201,1353-51-173,-1208 56 1285,-830 3-584,-1033 11-135,551 59-28,1020-66-221,-86 4-30,99-8-123,13-2 54,16-3-32,83-16-62,148-13 0,111 11 202,-159 13 0,-108 7 16,97-10 115,-175 11-56,-15 1 56,-29-1 68,-121 1-88,-227 25-1,200-7-102,-628 42 35,779-55-51,17 0-5,0-2 1,1 1 0,-1-1-1,0 0 1,0-1-1,0 0 1,1 0 0,-13-4-1,20 5 4,1 0-1,-1 0 0,1 0 0,-1 0 0,1-1 1,-1 1-1,1 0 0,-1 0 0,1 0 0,-1 0 1,1-1-1,-1 1 0,1 0 0,0 0 0,-1-1 1,1 1-1,-1 0 0,1-1 0,0 1 0,-1-1 1,1 1-1,0 0 0,-1-1 0,1 1 0,0-1 1,0 1-1,0-1 0,-1 1 0,1-1 0,0 1 1,0-1-1,0 1 0,0-1 0,0 1 0,0-1 1,0 1-1,0-1 0,0 1 0,0-2 0,19-13-74,36-5-10,93-10 2,-99 23 107,-1-3 0,72-24 1,-89 17 53,-29 7-12,-18 2-19,-7 3-22,1 1 0,0 2 1,-1 0-1,1 1 0,-25 3 0,-118 17-4,101-10 7,33-4-10,24-4-37,29-7 1,8-1 12,-1 2 0,1 2 0,0 0 0,0 2 0,0 1 0,0 2 0,0 1 0,0 1 0,-1 1 0,46 15 0,-72-20 8,-1 1 0,1 0 0,-1 0 0,1 0 0,-1 0 1,0 0-1,1 0 0,-1 1 0,0-1 0,0 1 0,0-1 0,0 1 0,0 0 1,-1 0-1,1 0 0,0 0 0,-1 0 0,3 5 0,-4-5 1,1-1 0,-1 1 0,0 0 0,0 0 0,0 0 0,0 0-1,0 0 1,-1 0 0,1-1 0,0 1 0,-1 0 0,1 0 0,-1 0 0,0-1 0,0 1-1,0 0 1,0-1 0,0 1 0,-2 2 0,-3 3 4,-1 0-1,1 0 1,-2-1 0,1 0 0,-1 0-1,0-1 1,0 0 0,-11 6-1,-62 25 38,82-35-39,-1-1-2,0 1 0,0-1 0,0 0 0,0 1 0,0-1 0,0 0 0,0 1 0,1-1 0,-1 1 0,0-1 0,0 0 0,0 1 0,0-1 0,-1 1 0,1-1 0,0 0 0,0 1 0,0-1 0,0 0 1,0 1-1,0-1 0,-1 1 0,1-1 0,0 0 0,0 1 0,0-1 0,-1 0 0,1 0 0,0 1 0,-1-1 0,1 0 0,0 0 0,0 1 0,-1-1 0,1 0 0,0 0 0,-1 0 0,1 1 0,-1-1 0,1 0 0,0 0 0,-1 0 0,1 0 1,0 0-1,-1 0 0,1 0 0,-1 0 0,1 0 0,0 0 0,-1 0 0,-39 10 2,20-6 1,-1 2 1,-23 8-1,41-13-5,-1 1 1,1-1-1,-1 1 1,1 0-1,0 0 1,0 0-1,-1 0 1,1 1-1,1-1 1,-1 1-1,0 0 1,1-1-1,-1 1 1,1 0-1,0 1 1,0-1-1,0 0 1,-1 5-1,2-7-2,1 0 1,0 0-1,0 0 0,-1 1 0,1-1 0,0 0 0,0 0 0,0 0 0,0 0 0,1 0 0,-1 0 0,0 0 0,0 0 0,1 0 0,-1 0 0,1 0 0,-1 0 0,1 0 0,-1 0 0,1 0 0,-1 0 0,1 0 0,0 0 1,0 0-1,29 15-24,42-3 25,-65-13-1,53 6-62,97-3-1,-129-4 50,1-2-1,-1-2 1,0 0 0,0-2-1,42-16 1,-190 36-215,-29 10 230,-203 58 1,350-80-1,-1-1-1,1 1 1,0 0 0,-1 0 0,1 0 0,0 0 0,0 0 0,0 0 0,0 1 0,0-1 0,-2 3-1,3-4 2,1 0-1,0 1 0,0-1 0,0 1 0,-1-1 0,1 0 0,0 1 0,0-1 0,0 1 1,0-1-1,0 1 0,0-1 0,0 0 0,0 1 0,0-1 0,0 1 0,0-1 0,0 1 1,0-1-1,0 1 0,0-1 0,1 0 0,-1 1 0,0-1 0,0 1 0,0-1 0,1 0 1,-1 1-1,0-1 0,0 0 0,1 1 0,-1-1 0,0 0 0,1 1 0,5 3-10,0 0 0,1 0 0,-1-1 0,1 0 0,9 4 1,3 0 0,-19-6 10,0 0 0,1-1 1,-1 1-1,0 0 0,0-1 1,0 1-1,1 0 0,-1-1 1,0 1-1,0 0 0,0-1 1,0 1-1,0 0 0,0-1 1,0 1-1,0 0 1,0-1-1,0 1 0,-1 0 1,1-1-1,0 1 0,0 0 1,-1-1-1,1 1 0,0-1 1,-1 1-1,1 0 0,-1-1 1,1 1-1,0-1 0,-1 1 1,1-1-1,-1 0 0,0 1 1,0 0-1,-21 22 17,20-21-16,-3 2-324,-14 15 787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03.669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1 93 1144,'47'-5'4329,"91"-9"-4129,-118 12-1,203-30-113,39-4 165,-247 35-180,-10 0-27,1 0 1,0 1-1,-1 0 1,1 0-1,0 0 1,-1 1 0,10 1-1,-15-2-48,0 0-1,-1 0 1,1 0 0,0 0-1,0 0 1,0 0 0,0 0-1,0 0 1,0 0 0,0 0-1,0 0 1,0 1-1,0-1 1,0 0 0,-1 0-1,1 0 1,0 0 0,0 0-1,0 0 1,0 0 0,0 0-1,0 0 1,0 0 0,0 0-1,0 0 1,0 0 0,0 0-1,0 1 1,0-1-1,0 0 1,0 0 0,0 0-1,0 0 1,0 0 0,0 0-1,0 0 1,0 0 0,0 0-1,0 0 1,0 1 0,0-1-1,0 0 1,0 0-1,0 0 1,0 0 0,0 0-1,0 0 1,0 0 0,0 0-1,0 0 1,0 0 0,0 0-1,0 0 1,1 0 0,-1 1-1,0-1 1,0 0 0,0 0-1,0 0 1,0 0-1,0 0 1,0 0 0,0 0-1,0 0 1,-12 4-332,-18 2-315,-287 37-1349,233-32 1643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04.114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200 151 2088,'-33'9'266,"15"-4"122,0 0 0,-1-1 0,1 0 0,-1-2-1,0 0 1,-36-2 0,55 0-373,0 0 0,1 0 0,-1 0 0,0 0 0,0-1 0,0 1 0,1 0 0,-1 0 0,0 0 0,0 0 0,0 0 0,0 0 0,1 0 0,-1-1 0,0 1 0,0 0-1,0 0 1,0 0 0,0 0 0,0-1 0,1 1 0,-1 0 0,0 0 0,0 0 0,0-1 0,0 1 0,0 0 0,0 0 0,0-1 0,0 1 0,0 0 0,0 0 0,0 0 0,0-1 0,0 1 0,0 0 0,0 0 0,0 0 0,0-1 0,0 1 0,0 0 0,0 0 0,-1 0 0,1-1 0,0 1-1,0 0 1,0 0 0,0 0 0,0 0 0,0-1 0,-1 1 0,1 0 0,0 0 0,0 0 0,0 0 0,-1 0 0,1 0 0,0-1 0,0 1 0,0 0 0,-1 0 0,18-8 49,60-15-121,2 3 0,0 3 0,111-8 0,-18 7-48,215-29 193,-369 45-117,13-3-291,45-1-1,-94 7 249,0 2 0,0 0 0,-17 6 0,-18 3 134,-90 9-892,-280 6-1,404-27 947,-1 0 0,1 2 0,-28 7 776,53-6-657,11-1-179,114-19-1529,-61 7 917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04.368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692 0 2969,'-63'11'392,"-8"2"48,-1-1-224,-4 1-584,4-2-88,1 2 104,4-4 168,8-4 216,9 1 8,11-6-72,8 0-152,18-4-441,5-1 369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05.937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131 158 1008,'474'-74'2960,"-239"42"-1915,-91 6 1542,-417 58-1781,112-10-1250,-153 31 89,112-16 238,458-88-195,106-20 401,-278 57-11,172-20 204,-245 36-92,-25 3-80,-28 4 6,-108 9 253,-471 77-2352,459-59 1397,261-44-1608,391-34 3518,-320 29-817,-161 15 50,-18 4-306,-16 5-71,-90 15 132,-127 13-1,26-6 358,42 2 66,241-39-654,50-12-129,885-81 4,-963 100-38,-31 3-57,-22 4 4,-29 4 147,-1-1-1,0-2 0,0-3 1,-81 6-1,37-4-12,45-5 2,12-2-3,0 1 0,1 2 1,-37 11-1,113-13-37,257-29-55,-195 13 0,212 2 1,-313 10 120,29 3 65,-34-2-76,-1-1 0,0 0-1,1 0 1,-1 0-1,1 1 1,-1-1 0,0 0-1,1 1 1,-1 0-1,0-1 1,0 1 0,1 0-1,-1-1 1,0 1-1,0 0 1,0 0 0,0 0-1,1 2 1,-2-3-5,0 1-1,0 0 1,-1 0 0,1-1 0,0 1-1,-1 0 1,1-1 0,-1 1 0,1 0 0,-1-1-1,1 1 1,-1 0 0,1-1 0,-1 1 0,0-1-1,1 1 1,-1-1 0,0 1 0,1-1 0,-1 0-1,0 1 1,0-1 0,1 0 0,-1 0-1,0 1 1,0-1 0,1 0 0,-1 0 0,-1 0-1,-28 7 109,29-7-112,-90 13 196,-181 0 0,14-2-186,525-17-72,-156 6-38,-33-1-19,329 9-270,-453 8 501,28-13-101,0-1 0,-1 0 0,1-2 1,-1 0-1,1-1 0,-1-1 0,-33-8 0,-40-4-768,142 14-5049,-13-2 5276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10.796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2340 217 2064,'-79'-4'839,"0"-3"-1,0-4 0,-89-24 0,147 30-867,5 2 8,1-1 1,0 0-1,-21-10 0,33 9-10,12 0-41,11 0-84,21-3-62,-24 4 179,0 1 1,30-2-1,-47 5 31,-58-3 25,8-3 200,0 2 1,0 3-1,-1 1 1,1 3-1,-54 10 0,-13 0-226,23-6-45,-189 20 65,220-17-765,-1 2 0,-85 30 0,75-11 769,68-36 113,6 4-121,0 1-1,0-1 0,0 1 1,0-1-1,0 1 1,0-1-1,-1 1 0,1 0 1,0-1-1,0 1 1,0-1-1,-1 1 0,1 0 1,0-1-1,-1 1 1,1-1-1,0 1 0,-1 0 1,1 0-1,0-1 1,-1 1-1,1 0 0,-1 0 1,1-1-1,-1 1 1,1 0-1,0 0 0,-1 0 1,1 0-1,-1-1 1,1 1-1,-1 0 0,1 0 1,-1 0-1,1 0 1,-1 0-1,1 0 0,-1 1 1,1-1-1,-1 0 1,1 0-1,-1 0 0,1 0 1,-1 1-1,-23 7 99,0-2 1,-1 0-1,0-1 0,-44 2 0,-9 2-119,71-8-22,-1 1 0,1 0 0,1 1 0,-1 0-1,0 0 1,-9 6 0,-5 2-83,50-22 229,0 1 0,0 1-1,1 2 1,0 1 0,40-4-1,73-15 249,95-53-255,-143 44 501,133-29 0,-225 62-495,0 0-1,1 0 1,-1 0-1,0 0 0,0-1 1,0 1-1,0-1 0,0 0 1,5-4-1,-7 6-75,-1 0 0,0 0 0,1-1 0,-1 1 0,0 0 0,0-1 0,1 1 0,-1 0 0,0-1 0,0 1 0,0-1 0,1 1 0,-1 0 0,0-1 0,0 1 0,0-1 0,0 1 0,0 0 0,0-1 0,0 1 0,0-1 0,0 1 0,0-1 0,0 1 0,0 0 0,0-1 0,0 1 0,0-1 0,0 1 0,-1-1 0,-20-10 472,1 9-460,0 0 1,-1 1-1,1 0 1,0 2-1,-1 1 1,-32 6-1,-28 2 42,41-7-33,-1 3 0,1 1 0,1 1 0,0 3 0,0 1 0,-56 26-1,-21 8 18,-125 32 0,95-33-38,124-36-31,0 0 1,-29 18-1,34-17 0,0-1 0,-1 0 0,0-2-1,-30 9 1,38-13-110,27-6-132,31-10-123,11-16 327,-28 12 38,1 2 0,0 1 0,1 1 1,54-12-1,114-15 41,265-43-6,-408 77-70,0 3 0,0 2 0,68 8 0,-126-5-234,-12 3 188,-15 3 70,-795 121-1312,670-110 2039,196-36-319,91-22-1,-37 14-218,32-14 308,2 7 1,1 5-1,250-18 0,-342 46-99,73 11 0,-84-7-242,1-2 0,-1-1 1,1-1-1,45-4 0,-43 0-29,-1 3-1,1 0 1,0 2-1,0 2 1,-1 1-1,38 10 1,168 41 273,-56 0-230,-6-6-98,-172-48-62,-1-1 0,1 1 0,-1 0 1,1 1-1,-1-1 0,0 1 0,0-1 1,0 1-1,0 0 0,0 0 0,-1 0 1,1 0-1,-1 1 0,0-1 0,0 1 1,0-1-1,0 1 0,1 5 0,-1-5 1,-1 1-1,1-1 0,0 0 0,1 0 1,-1 0-1,1 0 0,0 0 0,0-1 1,0 1-1,0-1 0,1 0 1,-1 0-1,7 4 0,12 17-9,-17-21 5,1 1 0,-1-1 0,1 0 0,-1 0 1,1-1-1,0 1 0,0-2 0,0 1 0,9 1 0,31 12-32,-33-10 23,0 0-1,0-1 1,1 0 0,0-1-1,22 2 1,-21-3-2,0 0 0,-1 1 0,1 1 0,16 6 0,-3 11-37,-26-19 41,0 0 1,0 0 0,0 0-1,1 0 1,-1 0-1,1 0 1,-1-1 0,1 1-1,-1-1 1,1 0-1,0 0 1,4 2 0,-42-10-386,14 4 304,0-1 0,0-2-1,0 0 1,-37-16 0,9 0 5,-73-21-1,56 21-3,-124-34 50,-28-9 63,8-27-30,177 80-4,-1 2 0,0 2 0,-57-8 0,-110 1-35,16 2 15,140 9 28,-52 3 0,49 2 9,48-1-6,0-1 0,-1 1 1,1 0-1,0-1 0,0 1 0,-1-1 1,1 1-1,0 0 0,0-1 0,0 1 1,0-1-1,-1 1 0,1 0 1,0-1-1,0 1 0,0-1 0,0 1 1,0-1-1,0 1 0,0-1 1,0 1-1,0-1 0,0 1 0,0 0 1,0-1-1,1 1 0,-1-1 0,0 1 1,0-1-1,0 1 0,1 0 1,-1-1-1,0 1 0,0 0 0,1-1 1,9-17 5,-3 12-5,0 2 0,1-1 0,-1 1 1,1 0-1,0 1 0,0 0 0,0 0 1,9-2-1,76-13 16,-66 14-15,14-2 42,0 2 0,1 2 0,-1 2-1,44 5 1,168 32 265,-135-17-292,-92-16 31,-1 2 0,-1 1 0,1 0 0,-1 2 1,-1 1-1,40 22 0,-39-20-36,0-1-1,32 10 1,-33-13-7,-1 0 0,1 2 1,25 15-1,22 29 4,-27-18 14,-30-27-16,0-2 1,0 1-1,1-2 0,27 10 1,-24-10-6,-1 0 1,-1 1 0,27 16 0,-26-14-1,-1 0 0,31 12-1,-30-15 0,-1 1 0,0 0-1,25 17 1,0 17 212,-16-13-3433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11.420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974 121 2905,'19'-2'120,"-13"1"-76,0 1-1,0-1 1,0 0-1,0 0 1,0 0 0,0-1-1,-1 0 1,1 0 0,0-1-1,8-5 1,-13 8-41,-1-1 0,0 1 0,1 0 0,-1-1 0,0 1 0,1-1 0,-1 1 0,0 0 0,0-1 0,1 1 0,-1-1 0,0 1 0,0-1-1,0 1 1,1-1 0,-1 1 0,0-1 0,0 1 0,0-1 0,0 1 0,0-1 0,0 1 0,0-1 0,0 1 0,0-1 0,-1 1 0,1-1 0,0 1 0,0-1 0,0 1 0,-1-1 0,1 1 0,-1-1 0,-17-13 227,-24-2 176,-25 5-303,-1 2 0,-105 0 0,86 7 64,-449-15-2392,460 15 1748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48.54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292 273 888,'0'0'131,"-1"0"-1,0 0 1,0 0 0,1 0-1,-1 1 1,0-1 0,0 0-1,0 0 1,1 0 0,-1 1-1,0-1 1,0 0 0,1 1-1,-1-1 1,0 0 0,1 1-1,-1-1 1,0 1 0,1 0-1,-1-1 1,1 1-1,-1-1 1,1 1 0,-1 0-1,1-1 1,0 1 0,-1 0-1,1-1 1,0 1 0,-1 0-1,1 0 1,0-1 0,0 1-1,0 0 1,0 0 0,-1 1-1,2-1 20,0 0 0,-1 0 1,1 0-1,-1 0 0,1 1 0,0-1 0,0 0 0,0-1 0,0 1 1,0 0-1,0 0 0,0 0 0,0 0 0,0-1 0,0 1 0,0-1 0,0 1 1,1-1-1,-1 1 0,0-1 0,0 1 0,2-1 0,30 5 284,0-2 0,1-1-1,-1-2 1,0-1 0,58-10-1,-7-1 175,134-37 0,-176 36-509,0-2 0,-1-1 0,-1-2 0,-1-2 0,37-26 0,-66 39-44,-1 0 0,0-1 1,-1 0-1,0-1 0,9-12 0,-16 20-34,0-1 0,1 0-1,-1 0 1,0 0 0,0 0-1,0 0 1,-1 0 0,1 0-1,0 0 1,-1 0 0,1 0-1,-1 0 1,0-1 0,0 1-1,0-4 1,0 5-11,-1 0 0,0-1 0,1 1 1,-1 0-1,0-1 0,0 1 0,0 0 0,0 0 0,0 0 0,0 0 1,0 0-1,-1 0 0,1 0 0,0 0 0,-1 0 0,1 1 1,0-1-1,-1 0 0,1 1 0,-1-1 0,1 1 0,0 0 1,-1-1-1,1 1 0,-1 0 0,-1 0 0,-5-1-6,-1 1 1,1 0-1,0 1 0,0-1 0,-1 1 1,1 1-1,0 0 0,0 0 1,0 1-1,0-1 0,1 2 0,-1-1 1,1 1-1,-8 5 0,-15 11 2,-52 46 0,61-48-1,-9 7 5,-1-2-1,0-1 0,-2-1 0,-1-2 0,-65 28 0,-131 33 72,196-72-56,0 0 0,0-3 0,0 0 1,-1-2-1,-35-2 0,311-45 110,73-25 283,-195 41-93,-112 26-309,-1-1 0,0 1 1,0-1-1,-1 0 0,1-1 1,-1 0-1,1 0 1,-1 0-1,0 0 0,-1-1 1,1 1-1,6-10 0,47-73 56,-43 63-67,-6 1-52,-9 23 45,0 0-1,0-1 0,0 1 1,0 0-1,0 0 0,0-1 1,0 1-1,-1 0 0,1 0 1,0 0-1,0-1 0,0 1 1,0 0-1,0 0 0,-1 0 1,1-1-1,0 1 0,0 0 1,0 0-1,0 0 0,-1 0 1,1 0-1,0 0 0,0-1 1,-1 1-1,1 0 0,0 0 0,0 0 1,0 0-1,-1 0 0,1 0 1,0 0-1,0 0 0,-1 0 1,1 0-1,0 0 0,0 0 1,-1 0-1,1 0 0,0 0 1,0 0-1,0 1 0,-1-1 1,1 0-1,-4 1-6,1 1 0,0-1 0,-1 1 0,1 0 1,0 0-1,0 0 0,0 1 0,0-1 0,-4 6 0,-13 13 7,-2 0 0,0-1 0,-1-2 0,-1 0-1,-29 16 1,-138 64 23,69-38-12,61-29 14,-103 38 0,136-60-47,-1 0 1,0-2-1,-1-1 0,1-2 1,-1 0-1,-34-2 0,63-2 1,-1 1 0,1-1 0,-1 0 0,0 0 0,1 0 0,-1 0-1,1-1 1,-1 1 0,1 0 0,-1-1 0,1 1 0,-1-1 0,1 1-1,-1-1 1,1 0 0,-1 1 0,1-1 0,0 0 0,0 0 0,-3-2 0,4 2-4,0 0 1,0 0 0,1 0 0,-1 0 0,0 0 0,0 0-1,0 0 1,1 1 0,-1-1 0,0 0 0,1 0 0,-1 0 0,1 0-1,-1 0 1,1 1 0,0-1 0,-1 0 0,1 0 0,0 1 0,-1-1-1,1 1 1,0-1 0,1 0 0,7-6-60,0 1-1,0 0 1,0 1-1,16-7 1,33-6 87,2 3 0,84-11 1,-65 12 19,-5 2 13,-28 5 10,0-1 1,58-20-1,-25 6-31,-53 15 62,0 0 0,46-21 0,-71 26-69,0-1-1,0 0 0,-1 1 0,1-1 0,-1 0 1,0 0-1,0 1 0,0-1 0,0 0 0,0 0 0,0 1 1,-1-1-1,1 0 0,-2-3 0,0-3 8,0-15-141,-2-53-2096,-4 80-193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7.62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1304 1 2617,'-240'15'448,"0"2"592,16 6-816,6 0-224,19-3-608,17-1 408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11.731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1121 30 3337,'15'-6'1750,"-32"4"118,-6 1-1691,-83-12-316,0 5-1,-194 11 0,-207 54-3278,430-46 3172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11.983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455 6 5265,'22'-6'176,"-1"6"40,-5 2-400,-21 0-152,-18-2 160,-8 0 24,-15 0 56,-8 2 40,-11 1 56,-5 3 8,-3 3-176,-1 0-280,2 3 272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12.658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536 1 816,'-127'5'844,"-69"7"-337,169-8-461,1 0-1,-1 2 1,2 1 0,-1 1 0,-27 12 0,25-13 306,28-9-116,16-2-129,-4 2-71,0 2 1,1 0 0,-1 0-1,0 1 1,16 3-1,34 2 62,204-14-1031,-346 19 1223,52-9-144,1 0-1,-1 2 1,1 1-1,0 1 1,0 1 0,-38 17-1,55-16-176,16-4-272,19-3-367,7-6 309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13.050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94 11 1944,'-94'24'1741,"149"-35"-2031,-1 2-1,57-2 1,268 7 200,-256 6-1383,-143-2 1198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13.748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333 51 480,'-48'4'825,"-1"-2"1,1-1-1,-84-12 0,77 7-1748,604-29-559,-466 24 1266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14.351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275 0 1592,'7'2'1305,"-22"2"-633,-7 0-288,-6-1-152,-1 1-136,-1 0-56,2-1-48,0 1-32,1-2-152,1 2-176,2-1-480,0 1 464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14.843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393 0 976,'-24'7'185,"-1"-2"-1,1 0 1,-1-2 0,0-1-1,0-1 1,0-1 0,-44-5-1,1 1 154,24 6-455,41-2 110,1 1 1,0-1-1,0 0 1,0 1-1,0-1 1,0 1 0,0 0-1,0-1 1,0 1-1,1 0 1,-1 0-1,0 0 1,0 1-1,1-1 1,-1 0-1,1 1 1,-1-1-1,1 1 1,-2 1 0,3-2 4,1-1 1,-1 1-1,0-1 1,1 1 0,-1 0-1,1-1 1,-1 1-1,1-1 1,0 1 0,-1-1-1,1 1 1,-1-1 0,1 0-1,0 1 1,-1-1-1,1 0 1,0 1 0,-1-1-1,1 0 1,0 0-1,-1 0 1,1 0 0,0 0-1,0 1 1,-1-1-1,1 0 1,0-1 0,0 1-1,-1 0 1,1 0 0,0 0-1,0 0 1,0-1-1,30 0 72,31-6-24,0 2-1,0 4 0,0 2 1,96 14-1,-135-10 180,-23-5-216,0 0 0,0 0 0,0 0 0,0 0 0,0 0 0,0 0 0,0 0 0,0 0 0,0 0 0,-1 0 0,1 0 0,0 0 0,0 0 0,0 0 0,0 0 0,0 0 0,0 0 0,0 0 0,0 0 0,0 1 0,0-1 0,0 0 0,0 0 0,0 0 0,0 0 0,0 0 0,0 0 0,0 0 0,0 0 0,0 0 0,0 0 0,0 0 0,0 0 0,0 0 0,0 1 0,0-1 0,0 0 0,-41 0 314,21-1-726,-60 3-864,35-2 765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15.097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156 1 808,'-34'0'48,"-3"2"-40,-3-2-104,-5 0 24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22.651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829 181 1432,'39'-11'1006,"-29"8"-891,0 0-1,0 1 0,1 0 0,16-1 0,-43 33 1949,22-29-1905,0-1 0,1 0 0,-1-1 0,0 1 0,0-1 0,10-3 0,-6 2-61,215-14 1944,-108 10-1498,-20 3 293,-97 3-824,-21 2 26,-23 1-20,1 2 0,-1 2 0,1 2 0,-50 17 0,30-8 52,-68 10 1,112-25 1,-1-1-1,0-1 0,1-1 1,-1 0-1,1-2 1,-1 0-1,-35-10 1,53 12-8,0 0 1,1-1 0,-1 1 0,0-1 0,1 1 0,-1-1-1,0 0 1,1 1 0,-1-1 0,1 0 0,-1 0 0,1 0-1,-1 0 1,1-1 0,0 1 0,-2-2 0,3 2-53,0 0-1,0 1 1,0-1 0,0 0 0,0 1 0,1-1-1,-1 0 1,0 1 0,0-1 0,1 1 0,-1-1-1,0 1 1,1-1 0,-1 1 0,1-1 0,-1 1-1,1-1 1,-1 1 0,1-1 0,-1 1 0,1 0-1,-1-1 1,1 1 0,-1 0 0,1-1 0,0 1-1,-1 0 1,2 0 0,8-4 71,1 0-1,-1 1 1,20-3 0,26 1 243,-1 2-1,1 2 1,57 8 0,-38-3-142,27-4-131,1-5 1,170-31 0,-249 33-55,-16 3 0,-1 0-1,0-1 1,1 0 0,-1 0 0,0-1-1,0 0 1,0 0 0,0-1 0,0 0-1,0 0 1,7-5 0,-23 7-39,1 1-1,-1 0 1,1 1-1,0 0 1,-10 2-1,-411 71-548,398-73 501,27-4-34,21-4 72,43-8 135,-1 3 0,109-8 1,34-6 183,-125 7-121,78-31 0,-96 30-125,-142 31-215,-101 46-329,106-31 50,-126 26 0,202-52 399,7 1 46,0 0 0,0-1 0,0 0 1,0-1-1,0 1 0,0-1 0,0 0 0,0 0 1,8-3-1,-8 3 4,42-9 2,168-40 114,-168 37-63,-1-2 0,65-31 0,-176 63-93,-7 7-139,-2-3 0,0-3 0,-132 13 0,73-12-456,16 3 749,60-10-373,-1-2 0,-90 4 0,143-14 252,1 0 32,0 1 0,0-1-1,0 0 1,-1-1 0,1 1 0,0-1-1,0 0 1,0 0 0,0 0-1,0 0 1,0-1 0,-5-2-1,9 3 6,0 1 0,0-1-1,0 1 1,0-1 0,0 1-1,0-1 1,0 1 0,0-1-1,1 1 1,-1-1 0,0 1 0,0 0-1,0-1 1,1 1 0,-1-1-1,0 1 1,1 0 0,-1-1-1,0 1 1,1 0 0,-1-1-1,0 1 1,1 0 0,-1-1-1,1 1 1,-1 0 0,0 0-1,1 0 1,-1-1 0,1 1-1,-1 0 1,1 0 0,-1 0-1,1 0 1,-1 0 0,1 0-1,-1 0 1,2 0 0,21-7 138,-22 7-137,28-7 96,-15 3-65,0 0 0,0 2-1,28-3 1,-97 16 241,9 0-240,-22-3 15,-2-3 0,1-3 1,-117-11-1,180 8 12,1-1 0,-1 0-1,0 0 1,1 0 0,-1 0 0,1-1 0,0 0 0,0 0-1,-6-4 1,7 3-27,0 2 1,0-1-1,0 0 0,-1 1 0,1-1 0,-1 1 0,0 1 1,1-1-1,-1 1 0,0-1 0,0 2 0,-9-2 1,-21 0-12,1-1 0,-42-10 0,38 6 25,-55-3 0,37 10 62,29 0 3,1 0-1,-43-7 1,69 7-117,0 0 1,1 0 0,-1 0 0,1 0-1,-1 0 1,1 0 0,-1 0 0,0 0-1,1-1 1,-1 1 0,1 0-1,-1 0 1,0 0 0,1 0 0,-1-1-1,1 1 1,-1 0 0,0 0-1,1-1 1,-1 1 0,0 0 0,0-1-1,1 1 1,-1 0 0,0-1 0,1 1-1,-1 0 1,0-1 0,0 1-1,0-1 1,0 1 0,1 0 0,-1-1-1,0 1 1,0-1 0,0 1 0,0 0-1,0-1 1,0 1 0,0-1-1,0 1 1,0-1 0,0 1 0,0 0-1,0-1 1,-1 1 0,1-1 0,0 1-1,0-1 1,0 1 0,0 0-1,-1-1 1,1 1 0,0 0 0,0-1-1,-1 1 1,1-1 0,11 4 27,1 0-1,-1-1 1,1-1 0,0 0 0,0 0 0,0-1 0,-1-1-1,16-2 1,21 0-19,168 19 26,0 0-5,-88-14-25,132-4 9,-245 2-19,-16 4-4,-25 10-9,14-10 13,-14 6-29,-1-3 0,-1 0-1,1-1 1,-1-2 0,0-1 0,-32 0 0,-8 2-7,29-1-71,0-1 1,-1-2-1,1-1 0,0-3 1,0 0-1,-54-14 1,70 12-50,0 2 0,1 0 1,-45 1-1,192-8 289,9-1-31,-117 11-44,0 0-1,0 1 1,0 1-1,0 1 1,27 8-1,24 15 21,-68-25-75,0-1 0,0 0 0,1 0-1,-1 0 1,0 1 0,0-1 0,0 0 0,1 1 0,-1-1 0,0 0-1,0 0 1,0 1 0,0-1 0,1 0 0,-1 1 0,0-1 0,0 0-1,0 1 1,0-1 0,0 0 0,0 1 0,0-1 0,0 1 0,0-1-1,0 0 1,0 1 0,0-1 0,0 0 0,0 1 0,-1-1 0,1 0-1,0 1 1,0-1 0,0 0 0,0 0 0,-1 1 0,1-1 0,0 0-1,0 1 1,0-1 0,-1 0 0,1 0 0,0 0 0,-1 1 0,1-1-1,0 0 1,0 0 0,-1 0 0,1 0 0,0 1 0,-1-1 0,1 0 0,0 0-1,-1 0 1,1 0 0,-1 0 0,-19 9 11,-5-5-30,0-1-1,0-1 1,0-1-1,0-1 1,-1-1-1,1-2 1,-26-5-1,10-11 6,22 9 65,19 10-39,0 0 1,0 0-1,0 0 1,0 0-1,0 0 1,0 1-1,0-1 1,0 0-1,0 0 1,0 0-1,0 0 1,0 0-1,0 0 1,-1 0-1,1 0 1,0 0-1,0 0 0,0 0 1,0 0-1,0 0 1,0 1-1,0-1 1,0 0-1,0 0 1,0 0-1,-1 0 1,1 0-1,0 0 1,14 7 335,63 3 38,2-4-1,-1-3 1,98-10 0,-55 3-284,165 15-50,-186-4-28,161-7 1,-166-13-19,-65 8 1,0 0 0,0 2 0,0 2 1,43 3-1,-50 4 15,-33 2 14,-47 6 27,44-11-60,-82 18-28,-1-4 1,-178 10-1,213-25 80,16 1-300,0-2-1,-1-2 0,1-2 0,-54-11 0,77 11 214,0 0 0,-1 2-1,-26 1 1,30 0-35,111-3 286,148-25-1,95-37-17,-252 48-179,78-23 70,-139 33-85,-1-1 1,0-1-1,0-1 0,0-1 1,20-15-1,-12 16-31,-2-1 13,-27 7-77,-9 6 52,-9 4 14,-13 7-42,-2-1 0,-53 13 0,19-6-83,-35 6-393,-195 23 0,101-20-858,136-17 734,5 0 319,-1-3 0,0-2 0,-91-1 0,147-5 345,0 0 1,0 0-1,0 0 1,0 0-1,0 0 1,-1 1-1,1-1 0,0 0 1,0 0-1,0 0 1,0 0-1,-1 0 1,1 0-1,0 0 0,0 0 1,0 0-1,0 0 1,-1 0-1,1 0 1,0 0-1,0 0 0,0 0 1,0 0-1,-1 0 1,1 0-1,0 0 1,0 0-1,0 0 0,0 0 1,0 0-1,-1-1 1,1 1-1,0 0 1,0 0-1,0 0 0,0 0 1,0 0-1,0 0 1,-1 0-1,1-1 1,0 1-1,0 0 0,0 0 1,0 0-1,0 0 1,0-1-1,0 1 1,0 0-1,0 0 0,0 0 1,0 0-1,0 0 1,0-1-1,0 1 1,0 0-1,0 0 0,0 0 1,0 0-1,0-1 1,0 1-1,0 0 1,0 0-1,14-8 89,23-4 66,527-88 1390,-549 98-1556,537-100 144,-534 96-377,-24 3-378,-29 3-277,-60 20-3064,53-10 2791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22.999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84 21 888,'15'-9'416,"-6"4"424,-5-1-135,-6 6-369,-4 0-280,-5 0-368,-3 4-72,-7-1-33,-5 1-47,-5 0 336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8.09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0 393 1296,'572'57'3023,"-86"-11"-2102,-184 13-455,-21-3 113,30-18-893,2-13 1,430-21-1,-613-14 118,0-6 0,-1-6 0,-1-5 0,-1-6 0,136-54 0,502-239 1318,-751 319-1034,3-1 34,-1 0 1,-1-1 0,0 0-1,0-1 1,19-17-1,-32 25-112,0 1-1,-1 0 0,1-1 1,-1 1-1,0-1 1,1 1-1,-1-1 0,0 0 1,0 1-1,0-1 0,0 0 1,0 0-1,-1 0 1,1 0-1,0 0 0,-1 0 1,1 0-1,-1 0 0,0 0 1,0-2-1,0 3-7,-1-1 1,0 1-1,1 0 0,-1-1 0,0 1 0,0 0 0,0 0 1,0-1-1,0 1 0,0 0 0,0 0 0,0 0 0,0 0 1,0 0-1,-1 0 0,1 1 0,0-1 0,-1 0 0,1 1 1,-2-2-1,-9-1-5,-1-1 0,1 2 0,-1-1 0,1 2-1,-17-1 1,-80 1 367,-166 19 1,-111 38-476,324-46-241,-120 19-1051,-10 2 484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23.113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149 1 2449,'-49'5'112,"9"-3"32,4-2-232,12 0 48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23.336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328 33 1424,'49'-1'320,"-14"-3"232,-9-2-167,-11 1-281,-6-1-48,-11 1 24,-5 1 80,-10 4 200,-7-2 48,-11 4 8,-8 2-72,-18 3-216,-4 0-88,-4 3-336,-1-1-288,1-2 320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23.605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446 3 1704,'25'-2'320,"-2"2"353,-12 0-433,-4 2 8,-9-2 152,-5 0 40,-12 2 40,-5-2-104,-9 1-232,-2-1-72,-8 2-56,-3 2-32,-10 2-104,1 1-160,-7 0-328,-2 3-192,-1-3 384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24.794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167 20 608,'-28'5'281,"15"-2"-68,0 0 0,0-1 0,0-1 0,0 0 0,0-1 0,0 0 0,-17-3 0,30 4-195,-1-1 1,0 0-1,1 0 1,-1 0-1,0 0 1,1 0-1,-1-1 1,0 1 0,1 0-1,-1 0 1,0 0-1,1-1 1,-1 1-1,1 0 1,-1 0 0,0-1-1,1 1 1,-1-1-1,1 1 1,-1 0-1,1-1 1,-1 1-1,1-1 1,-1 1 0,1-1-1,0 1 1,-1-1-1,1 0 1,0 1-1,-1-1 1,1 1-1,0-1 1,0 0 0,0 1-1,0-1 1,-1 0-1,1 1 1,0-1-1,0 0 1,0 1-1,0-1 1,0 0 0,1 1-1,-1-1 1,0 0-1,0 1 1,0-1-1,0 0 1,1 1 0,0-2-1,-1 2 3,0-1 1,1 1-1,-1 0 0,1-1 0,0 1 1,-1 0-1,1-1 0,-1 1 0,1 0 1,-1-1-1,1 1 0,0 0 0,-1 0 1,1 0-1,0 0 0,-1 0 1,1 0-1,-1 0 0,1 0 0,0 0 1,-1 0-1,1 0 0,0 0 0,-1 0 1,1 0-1,0 1 0,-1-1 0,1 0 1,-1 0-1,1 1 0,-1-1 0,1 0 1,-1 1-1,1-1 0,-1 1 1,1-1-1,-1 1 0,1-1 0,-1 1 1,1-1-1,-1 1 0,0-1 0,1 1 1,-1-1-1,0 1 0,0-1 0,1 2 1,0 0-29,1 0 0,0 0 0,0-1 1,0 1-1,0-1 0,0 1 1,0-1-1,0 0 0,0 0 0,1 0 1,-1 0-1,0 0 0,1 0 0,-1 0 1,0-1-1,1 1 0,4-1 1,58 4-621,-42-3 666,29 1-479,0-2-1,82-11 0,-179 36 1166,-186 47 886,270-83-1400,1 1 0,46-4 0,30-7-73,-68 10-117,-24 7-13,0 0-1,0-2 1,-1-1 0,0-1-1,0-1 1,26-15 0,-98 23-76,0 11-6,0 2 0,1 2 1,1 2-1,-58 29 0,105-45 67,0 0-1,0 0 0,0 0 0,0 0 0,0 0 1,0 0-1,0 1 0,0-1 0,0 0 1,1 0-1,-1 0 0,0 0 0,0 0 0,0 0 1,0 0-1,0 0 0,0 0 0,0 0 0,0 0 1,0 0-1,0 0 0,0 1 0,0-1 0,1 0 1,-1 0-1,0 0 0,0 0 0,0 0 0,0 0 1,0 0-1,0 0 0,0 1 0,0-1 0,0 0 1,0 0-1,0 0 0,0 0 0,0 0 0,0 0 1,0 0-1,0 0 0,0 1 0,0-1 1,-1 0-1,1 0 0,0 0 0,0 0 0,0 0 1,0 0-1,0 0 0,0 0 0,0 0 0,0 0 1,0 1-1,0-1 0,0 0 0,19 2-394,26-3-193,75-3 115,221 3-24,-320 4 427,0 1 1,0 1 0,0 1-1,33 14 1,-32-11 204,0-1 1,1-1-1,37 6 1,3-9-441,1-3 0,0-3 1,115-17-1,31-3-83,-152 20 264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25.383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0 235 2272,'25'2'338,"-7"0"-134,0-1 0,29-3 0,-44 2-232,1 0 1,-1-1-1,1 1 0,-1-1 1,1 0-1,-1 0 0,1 0 1,-1-1-1,0 1 0,0-1 1,0 0-1,0 0 0,0 0 1,0 0-1,0 0 0,-1-1 1,1 0-1,-1 1 0,3-4 1,-5 6 32,1-1 0,-1 1 0,1 0 1,-1-1-1,0 1 0,1-1 1,-1 1-1,0-1 0,0 1 0,1 0 1,-1-1-1,0 1 0,0-1 0,0 1 1,0-1-1,0 1 0,1-1 1,-1 1-1,0-1 0,0 1 0,0-1 1,0 1-1,-1-1 0,1 1 1,0-1-1,0 1 0,0-1 0,0 1 1,0-1-1,-1 1 0,1-1 0,0 1 1,0-1-1,-1 1 0,1 0 1,0-1-1,0 1 0,-1-1 0,1 1 1,-1-1-1,-22-2-481,2 0 518,21 3-10,0 0 0,-1 0 0,1 0 0,0-1-1,0 1 1,-1 0 0,1 0 0,0-1 0,0 1-1,-1 0 1,1 0 0,0-1 0,0 1 0,-1 0-1,1-1 1,0 1 0,0 0 0,0 0 0,0-1-1,0 1 1,0 0 0,0-1 0,-1 1-1,1 0 1,0-1 0,0 1 0,0-1 0,0 1-1,0 0 1,1-1 0,-1 1 0,0 0 0,0-1-1,0 1 1,0 0 0,0-1 0,0 1 0,0 0-1,1 0 1,-1-1 0,0 1 0,0 0 0,0-1-1,1 1 1,1-2 11,0 0 0,0 0 0,0 1 0,0-1 0,0 0-1,0 1 1,1 0 0,-1-1 0,0 1 0,1 0 0,-1 0 0,1 0 0,4 0 0,40-8 561,-42 8-450,103-12 1059,-73 11-946,0-2 0,-1-2 0,0-1 0,0-1 0,34-14 0,-67 23-267,-1-1-1,0 0 1,1 0-1,-1 0 1,1 0 0,-1 0-1,0 0 1,1 0-1,-1 0 1,0 0-1,1 0 1,-1-1-1,0 1 1,1 0-1,-1 0 1,0 0-1,0 0 1,1 0-1,-1-1 1,0 1-1,1 0 1,-1 0 0,0 0-1,0-1 1,1 1-1,-1 0 1,0 0-1,0-1 1,0 1-1,1 0 1,-1-1-1,0 1 1,0 0-1,0-1 1,0 1-1,0 0 1,0-1-1,0 1 1,0 0-1,0-1 1,0 1 0,0 0-1,0-1 1,0 1-1,0 0 1,0-1-1,0 1 1,0 0-1,0-1 1,-23-4-281,-45 3-372,60 2 600,-29 0-311,18-1-81,1 1 0,-1 0-1,1 1 1,-30 7 0,124-15-837,277-48 3811,-353 54-2526,0 1 1,0 0 0,0 0-1,0 0 1,0 0-1,0 0 1,1 0 0,-1-1-1,0 1 1,0 0 0,0 0-1,0 0 1,0 0 0,1 0-1,-1 0 1,0 0 0,0 0-1,0 0 1,0 0 0,0 0-1,1 0 1,-1 0 0,0 0-1,0 0 1,0 0 0,0 0-1,1 0 1,-1 0 0,0 0-1,0 0 1,0 0 0,0 0-1,0 0 1,1 0-1,-1 0 1,0 0 0,0 0-1,0 0 1,0 0 0,0 0-1,1 0 1,-1 1 0,0-1-1,0 0 1,0 0 0,0 0-1,0 0 1,0 0 0,0 0-1,0 1 1,0-1 0,0 0-1,1 0 1,-1 0 0,0 0-1,0 1 1,0-1 0,0 0-1,0 0 1,0 0 0,0 0-1,0 0 1,0 1 0,0-1-1,0 0 1,0 0-1,-1 1 1,-12 9 95,-23 9-64,-55 7-1427,64-18 868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37.30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1469 3465,'42'5'240,"-10"-5"224,23-11 352,12-9 272,15-12 145,6-3-65,14-8-456,13-3-216,19-8-296,5-1-144,7-21-88,0-17-40,3-29-192,3-23 16,0-27 8,-10-6 16,-19-15-704,-10-5 680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37.65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1301 1296,'39'-11'360,"15"-11"521,16-17 199,8-7 320,17-19 88,8-9-199,20-15-673,6-11-320,-1-11-312,-2-2-184,-9-21-472,-4-5-185,0-29-783,2-21 856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38.49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37 1576,'5'-17'560,"6"4"753,4 8 79,-2 3 64,-2 2-311,1 6-529,1-3-208,1 12-152,1 4-8,4 14-48,-1 12-40,4 14-88,1 8-48,3 12-24,0 6-160,3 4-1152,1-3 912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38.87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193 0 1672,'25'84'640,"-1"12"313,-4 17-49,-5 11-176,-8 23-328,-7 10-88,-16 17-104,-16 12-56,-27 29-392,-15 14-888,-28 33 696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39.26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483 0 1192,'-54'115'624,"-5"-7"417,-1-7-137,-6 0-432,-7-5-368,-8 4-912,-8 7 552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8.46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0 816 3745,'266'26'1941,"1"-12"0,321-23 1,1837-236 1613,-1812 126-4807,-458 80-511,275-111 0,-421 147 1696,135-65-1006,-125 58 886,-1-2 0,-1 0 0,0-1 0,0 0 0,17-20 0,-31 32 119,-1-2-1,1 1 1,-1 0-1,0 0 1,0-1 0,0 1-1,0-1 1,0 0 0,-1 1-1,1-1 1,-1 0-1,0 0 1,1 0 0,-1 0-1,-1 0 1,1 0-1,0 0 1,-1 0 0,0-1-1,1 1 1,-1 0 0,0 0-1,-1 0 1,1-1-1,-1 1 1,1 0 0,-1 0-1,-2-5 1,-23-34-680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39.55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1366 0 6393,'-95'82'-528,"-16"20"-528,-32 29 32,-10 4 256,-14 6 504,0 2 200,-5 3 136,-8 10 0,2 1-32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39.86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933 0 1928,'-195'132'697,"-1"-4"519,5-6-568,7-5-456,18-10-192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0.13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1 479 5025,'57'9'312,"12"-9"240,7-6-88,15-22-88,12-9-88,22-22-255,8-11-170,6-17-431,-6-6-448,-1-14 544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0.69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266 1 192,'-139'153'-8,"13"-4"40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0.98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0 594 4033,'98'-46'104,"17"-5"-72,0-2-40,-7-3-296,-6-5-56,-10-6-16,1-5 40,3-15-249,6-13 441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1.20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966 0 4913,'-89'96'0,"-11"34"72,4 5-416,-4-1 608,-2-6 136,-2-13 96,-1-1 8,8 5-312,6-2-512,10 0 168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2.73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17 1 4537,'-17'104'64,"62"35"88,-12 18-416,34 17 80,13 6-264,25 0 248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3.41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6433,'6'76'256,"68"8"113,20 14-321,17 19 88,27 25 80,12 8 32,33-7 16,14-11-56,23-27-408,14-8-728,3-21 559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3.71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6905,'63'76'225,"0"43"-41,71 29-104,47 48 8,23 16-32,39 3-224,3-15-489,3-35 409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8490,'99'150'352,"23"65"208,54 22-944,50 43-312,19 2-504,16-26 671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8.73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774 18 944,'-65'1'772,"0"4"-1,0 2 1,1 3 0,-122 36-1,161-37-658,1 1-1,-1 1 1,2 1-1,0 1 1,1 1-1,-30 24 1,39-26-257,0 0 0,1 0-1,1 1 1,0 1 0,1 0 0,0 0-1,2 1 1,-1 0 0,2 1 0,-11 29 0,15-36 121,0 1 1,1 0-1,0-1 1,1 1 0,0 0-1,0 0 1,2 16 0,-1-22 59,1 0 0,0 0 0,0-1 1,0 1-1,0 0 0,0 0 0,1-1 0,-1 1 1,1 0-1,0-1 0,0 0 0,1 1 1,-1-1-1,1 0 0,-1 0 0,1-1 1,0 1-1,0 0 0,0-1 0,1 0 0,6 4 1,2-1 217,0-1 0,0 0 0,1-1 0,-1 0 0,1-1 0,0 0 0,0-1 0,16-1-1,107-11 1546,-38-7-1404,-2-4 0,-1-5-1,-1-3 1,-1-4 0,91-49 0,-122 52-1007,-1-3 0,-2-3 0,-1-2 0,70-63 0,-19 1-622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4.49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4545,'48'132'80,"-5"7"-280,16 0-488,6-4 440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4.76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47 0 9970,'-39'62'152,"32"27"-336,7 20 104,20 35 104,8 23 40,31 44-48,17 14-416,34 25 272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5.98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34 27 4825,'-33'-26'272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6.07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42 464,'28'-41'16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6.47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9490,'35'42'1000,"47"1"1641,33 13-2193,42 33-264,18 20-144,27 30-544,9 11-264,4 4-761,3-2-919,-14 7 1400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6.81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12995,'165'89'280,"43"26"-512,22 18-144,35 58-320,11 24-217,28 43-919,0 20 1064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7.17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 10466,'50'89'808,"21"0"1233,51 28-1985,30 23 32,39 55-8,20 20-24,26 31-312,-3 10-480,-23 7 416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7.55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12099,'228'171'-208,"40"47"-1329,12 18-375,-26 23-545,-15 2-87,-35 1 1560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8.22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13835,'119'165'416,"40"8"-40,21 64-376,24 7-336,2 5-224,-15-27-1112,-13-18-1521,-28-32 1857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49.63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654 0 2441,'0'8'688,"-7"7"496,-24 14 96,-14 8 32,-27 17-263,-15 7-233,-34 17-848,-14 4-680,-21 18 328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8.92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124 0 4065,'-52'12'432,"11"1"528,20 8-1112,12 1-288,24 2-208,13-2-48,24 0 208,9-4 128,13-3 168,3-3 56,0-8-417,0-5 393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0.82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444 15 4369,'17'-9'-24,"-6"4"536,-21 10-2352,-25 14 1344,-13 9 135,-26 18 33,-10 9-112,-21 23-96,-10 13 256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0.06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3442 1 6753,'-2'8'-42,"0"1"-1,0-1 0,-1 0 0,0 1 0,-1-1 0,0-1 0,0 1 0,-1 0 0,0-1 0,0 0 0,-1 0 1,1-1-1,-8 7 0,-15 12 158,-55 39 1,52-42 25,-548 396-1478,-136 101-2197,34 47 4297,94 18 4202,438-415-2995,-212 311-1,335-442-2414,0 2 0,3 0 0,1 2 1,-30 84-1,37-67-666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0.43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1 463 2697,'220'-226'-577,"-7"-11"225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1.62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1473 0 5321,'-61'91'528,"-7"7"280,-16 17 33,-10 11 167,-21 20-88,-8 10-144,-6 13-160,-3 7-160,-7 15-400,0 5-256,2 2-824,5-1-624,12-6 864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5.237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1283 18 3161,'2'-2'121,"-1"1"1,1-1 0,-1 1-1,1 0 1,0-1 0,0 1-1,0 0 1,-1 0 0,1 0-1,0 0 1,1 1-1,-1-1 1,0 0 0,0 1-1,0-1 1,0 1 0,0 0-1,0 0 1,1 0 0,-1 0-1,0 0 1,0 0 0,0 1-1,4 0 1,-4 1 14,-1 0 1,1 0 0,-1-1-1,1 1 1,-1 0-1,0 0 1,0 1-1,0-1 1,0 0 0,0 0-1,0 0 1,-1 1-1,1-1 1,-1 0-1,0 1 1,1-1-1,-1 1 1,0-1 0,0 0-1,-1 1 1,1-1-1,0 0 1,-2 3-1,-11 66 574,-3-1 0,-3-1 0,-39 91 0,36-100-648,-486 1212-2897,-26-169 1320,434-906 587,21-24 442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5.751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125 1 2457,'-124'135'32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6.078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288 1 6881,'-30'46'641,"1"11"927,-1 12-1072,2 24-88,-2 18-48,-1 13-208,-4 41-104,-2-8-1392,0 8 968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6.641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9 1 9938,'2'164'304,"5"16"-16,-7 15-344,-2 22-408,0-2-336,-3-19-1849,3-16 1577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9.020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38 1 7346,'-24'96'160,"14"47"-104,7 27 248,8 58 312,10 19-56,17 27-208,8 11-352,20 4-1736,10 10 1176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9.395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0 1 4497,'33'139'120,"3"24"16,3 22 8,3 28 104,3 10-440,3 12 128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09.06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265 132 6553,'-93'-52'200,"3"5"73,8 14-522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9.975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582 1 2296,'-19'120'-192,"-29"45"-64,2 26-152,-26 48 536,-14 19 64,-19 5 304,-1-11 49,6-26-241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7.511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0 6 792,'50'-6'0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2:57.891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479 0 6409,'7'54'304,"8"24"625,-28 27-945,-21 51 320,-10 26 72,-19 49-40,-4 16-16,-11 33-88,-7 20-224,-32 46-16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00.737"/>
    </inkml:context>
    <inkml:brush xml:id="br0">
      <inkml:brushProperty name="width" value="0.2" units="cm"/>
      <inkml:brushProperty name="height" value="0.2" units="cm"/>
      <inkml:brushProperty name="color" value="#8FE2FF"/>
    </inkml:brush>
  </inkml:definitions>
  <inkml:trace contextRef="#ctx0" brushRef="#br0">292 13 1752,'33'-13'280,"-1"13"321,-6 7 287,-15 36 144,-11 24-16,-19 51-184,-14 25-264,-21 50-391,-7 20-193,-13 33-561,-2 16-935,0 3 872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29:56.73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1400,'3'1'204,"0"0"1,0 0-1,1 0 0,-1-1 0,0 1 0,1-1 1,-1 1-1,1-1 0,-1 0 0,5-1 0,12 1 211,39 10 126,1-2 1,113-1-1,-133-9-1415,1-2-1,68-15 1,-85 14 148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29:57.06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1336,'5'2'176,"6"0"200,6 0 64,9 0 169,5 1 39,12 1-48,5 0-152,13-1-304,6 1-56,2 0-48,3-2 40,2 1 128,2-1 40,7 2-8,1 1-48,3-1-336,2 0-360,-9-2 288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29:57.43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21 1 4121,'-1'0'5,"-1"0"0,1 1-1,0-1 1,0 1 0,0 0 0,0-1 0,0 1 0,0 0 0,0-1 0,0 1-1,0 0 1,0 0 0,0 0 0,0 0 0,1 0 0,-1 0 0,0 0-1,1 0 1,-1 0 0,1 0 0,-1 1 0,0 1 0,2-2 4,-1 0 1,0 0 0,0 0-1,1 0 1,-1 0 0,1 0-1,-1 0 1,1 0-1,0 0 1,-1 0 0,1-1-1,0 1 1,-1 0-1,1 0 1,0-1 0,0 1-1,0 0 1,0-1-1,0 1 1,1 0 0,9 5 115,1-1 0,-1 0 0,19 5 0,-23-8-60,112 31 625,2-4 0,133 13 0,254 4 77,-224-24-498,-129-6-269,-54-4-620,0-3-1,1-5 0,124-12 1,-194 4-140,-16-3 329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29:57.78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4993,'14'8'290,"1"-1"0,-1 0 0,1-1-1,1-1 1,-1 0 0,1-1 0,-1-1 0,1 0 0,18 0-1,2 3 108,528 62 1915,5-32-1987,-436-29-265,-4 1-83,407 16 30,-6-44-1170,-379-3 72,-132 18 734,1 0-1,-1-1 1,-1-1 0,1-1-1,20-12 1,-18 3-769,-14 2 418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29:58.60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1 221 2328,'3'2'116,"0"-1"-1,0 1 1,1-1-1,-1 0 1,1 1-1,0-1 1,-1-1-1,1 1 1,-1-1-1,1 1 1,0-1-1,0 0 1,-1 0-1,1-1 1,7 0-1,3 0 211,997-37 4457,-240 4-4769,-612 31-91,19 1-653,308-41 0,-467 40 654,-12 2 39,0 0 0,1 0 1,-1 0-1,0-1 0,-1 0 0,1 0 0,0-1 1,11-6-1,-19 9-36,0-1-1,1 0 1,-1 1 0,0-1-1,0 0 1,1 1 0,-1-1 0,0 1-1,0 0 1,0-1 0,0 1-1,0 0 1,0-1 0,0 1 0,0 0-1,0 0 1,0 0 0,0 0-1,0 0 1,1 0 0,-1 0-1,0 0 1,-2 0 0,-229 4-3496,145 2 3857,1 4 0,-91 24 0,166-32-205,2 0-39,0-1 0,0 2 0,0-1 0,0 1 0,1 0 0,-1 1 0,1 0 0,0 1 0,0-1 0,-12 11 0,20-15-45,0 0-1,0 1 0,0-1 1,0 1-1,0-1 1,0 1-1,0-1 1,0 1-1,0-1 0,0 1 1,0-1-1,0 0 1,0 1-1,1-1 1,-1 1-1,0-1 0,0 0 1,0 1-1,1-1 1,-1 1-1,0-1 1,0 0-1,1 1 1,-1-1-1,0 0 0,1 1 1,-1-1-1,1 0 1,-1 0-1,0 1 1,1-1-1,-1 0 0,1 0 1,-1 0-1,0 0 1,1 1-1,-1-1 1,1 0-1,-1 0 0,1 0 1,-1 0-1,0 0 1,1 0-1,-1 0 1,1 0-1,-1 0 0,2-1 1,27 5 339,77-6 546,-1-4 1,205-39-1,-32 3-399,-157 29-436,2 1 113,187-41 0,-287 43 74,-23 10-232,0 0 0,1 0-1,-1-1 1,0 1 0,0 0 0,0 0 0,0 0 0,0 0-1,0-1 1,0 1 0,0 0 0,0 0 0,0 0 0,0-1-1,0 1 1,0 0 0,0 0 0,0 0 0,0-1 0,0 1 0,0 0-1,0 0 1,0 0 0,0 0 0,0-1 0,0 1 0,0 0-1,-1 0 1,1 0 0,0 0 0,0-1 0,0 1 0,0 0-1,0 0 1,0 0 0,-1 0 0,1 0 0,0 0 0,0-1-1,0 1 1,0 0 0,-1 0 0,1 0 0,0 0 0,0 0-1,0 0 1,-1 0 0,1 0 0,0 0 0,0 0 0,-44-6 190,-6 11-9,0 2 0,-89 24 0,94-19-795,-1-2 1,0-1 0,-73 2 0,377-9-4991,-212-4 5456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4.63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8 1888,'46'0'120,"8"0"24,1-2-256,7-2-424,1 2 312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0.0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1 656,'4'0'3070,"25"-1"-2190,43 3-481,235 62 429,-198-37-800,231 61-987,-218-56 546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4.92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83 256,'6'0'-8,"9"-1"-16,13-5-24,7 0 48,11-3 40,4 0 24,6 0-8,3-2-24,-7 1-40,0 3-24,-6-1 0,-1 1 8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5.09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594 4 720,'-43'0'152,"-10"2"144,-7 2-168,-3 0-192,0-1-32,4-1-88,1 0-40,5-2-8,5-4 32,7 1 88,9-3 40,12-1 72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5.33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2072,'241'19'611,"-240"-18"-615,5-1-214,0 1-1,1 1 1,-1-1 0,0 1-1,0 1 1,0-1 0,7 5-1,-5-2-177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5.44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340 1 856,'-20'2'224,"-6"1"152,-2-1-128,-5 4-264,-1-1-112,-1 1-104,0 3-16,1-1 64,5 1 24,3-2 72,4 1 16,5-1 40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5.72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536 1 688,'-28'5'8,"-13"3"24,-5-1 24,-4 1 184,-4-1 56,0 0 64,0 1 8,4-1-88,4 3-47,5-1-97,6 0-120,13-2-368,7 1-249,15-3 297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6.31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497 21 1176,'45'0'216,"1"1"324,0-2 1,68-11-1,-106 10-11,-10 0-160,-22-1 14,-39 2-160,-65 12 146,-177 38-1,71-9-766,294-37-1020,63-13-238,-42 3 1114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6.91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43 2953,'376'-11'-164,"-152"11"157,-151-2 29,160-11-519,-237 5-692,-15 2 855,-112 3 480,0 7 0,-135 20 0,34-2-624,211-20 318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7.05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3 376,'91'-2'0,"0"2"-64,2 0 40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7.49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405 36 336,'-29'3'946,"-51"11"0,-5 1-775,20-9-4,31-3-85,1 1 1,-43 11-1,76-15-90,0 0 0,0 0 0,1 0 0,-1 0 1,0 0-1,0 0 0,0 0 0,0 0 0,0 1 0,0-1 1,0 0-1,0 0 0,0 0 0,0 0 0,0 0 1,0 0-1,0 1 0,0-1 0,0 0 0,0 0 0,0 0 1,0 0-1,0 0 0,0 0 0,0 1 0,0-1 0,0 0 1,0 0-1,0 0 0,0 0 0,0 0 0,0 0 1,0 0-1,0 1 0,0-1 0,-1 0 0,1 0 0,0 0 1,0 0-1,0 0 0,0 0 0,0 0 0,0 0 1,0 0-1,0 0 0,-1 1 0,1-1 0,0 0 0,0 0 1,0 0-1,0 0 0,0 0 0,0 0 0,-1 0 1,1 0-1,0 0 0,0 0 0,0 0 0,0 0 0,0 0 1,0 0-1,-1 0 0,19 4-231,22 1 97,91-6 309,157-20 1,127-40 147,-313 39-125,-129 17-4,-179 29-1089,-207 51 0,398-71 744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7.71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290 0 1536,'-87'0'24,"-11"4"-96,-6 1-88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0.35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5329,'37'2'536,"15"4"416,25 7-287,13 3 79,25 10-200,8 3-136,23 10-176,10 4-72,12 7-72,5-2-16,3 5-184,-1 2-256,0-2-936,-4 4-905,-16-9 1169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8.33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653 53 3409,'170'-9'-409,"-99"8"-24,-1-3 0,87-18 1,-146 20 648,29-7-854,-38 5 29,-25 3 151,-383 34 1770,175-7-941,142-19-186,-17 0 343,-189 38 0,271-36-933,43-7 220,43-6-48,57-8-860,175-15 903,-214 23-48,130 10 0,-210-3-100,-11 4 280,-18 5 198,26-10-150,-42 19 53,24-10-63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8.46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8 472,'48'-2'-24,"13"-4"24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8.87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563 32 312,'-101'12'808,"-140"36"-1,313-53-1708,183-29 1136,111-19-468,-1221 212-532,796-148 710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0:59.44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12 2328,'0'-2'-88,"4"0"-72,14 0-272,8 0-136,11-1 344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00.44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369 1 208,'-89'6'9,"-190"15"1201,367-15-200,83-18-1434,-92 3 565,2 5 0,-1 3 0,94 11 0,-152-3-19,-38 0-12,-45 3 94,56-10-171,-28 5 115,-163 25 565,159-22-815,0 2 0,0 1 0,-41 19 0,77-30 45,0 1 0,0-1-1,-1 0 1,1 1-1,0-1 1,0 1 0,0 0-1,0 0 1,-1-1-1,1 1 1,0 0 0,0 0-1,0 0 1,1 0-1,-1 0 1,0 0 0,-1 2-1,2-2 36,1-1-1,-1 1 1,0-1 0,1 1-1,-1-1 1,1 1-1,-1-1 1,1 1-1,0-1 1,-1 0 0,1 1-1,-1-1 1,1 0-1,-1 1 1,1-1-1,0 0 1,-1 0 0,1 0-1,0 0 1,-1 1-1,1-1 1,0 0-1,1 0 1,60 1-196,-54-1 227,549 12 296,-531-7 374,-40 4-100,-43 8-190,-94 9 97,108-21-253,1 2-1,0 2 1,0 2-1,-59 23 1,80-20-294,21-13 57,1-1-1,-1 1 0,0-1 1,1 1-1,-1-1 1,1 0-1,-1 1 1,0-1-1,1 0 1,-1 1-1,1-1 0,-1 0 1,1 0-1,-1 0 1,1 1-1,-1-1 1,1 0-1,-1 0 1,1 0-1,0 0 0,-1 0 1,1 0-1,-1 0 1,1 0-1,-1 0 1,2 0-1,57-2-255,-53 2 232,544-21-2243,-602 22 2401,0 2 0,1 2 1,0 2-1,0 3 1,1 2-1,0 2 0,1 3 1,-74 34-1,87-41-1897,46-18 1344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00.60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30 1 2521,'-30'0'56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05.43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151 280 2465,'-15'-7'27,"1"1"0,-1 0 0,0 0 1,-17-2-1,-6 7 3088,37 1-3031,0 0 0,0 0 0,0 1 0,0-1 0,0 0 0,0 1 0,0-1 0,0 1 0,0-1 0,0 1-1,0-1 1,0 1 0,1 0 0,-1 0 0,0-1 0,0 1 0,1 0 0,-1 0 0,1 0 0,-1-1 0,1 1 0,-1 0 0,1 0 0,-1 0 0,1 0 0,0 0 0,-1 0 0,1 0 0,0 0 0,0 0 0,0 0 0,0 0 0,0 0 0,0 0 0,0 1-1,0-1 1,0 0 0,1 0 0,-1 0 0,0 0 0,0 0 0,1 0 0,-1-1 0,1 1 0,0 1 0,1 2-103,0 1-1,0-1 1,0-1-1,1 1 1,0 0-1,-1 0 1,1-1-1,1 0 1,4 5-1,6 1-65,1-1 0,-1 0-1,1-2 1,1 1 0,-1-2-1,1 0 1,29 5 0,125 8-178,-168-18 261,222 9 50,1-11 0,348-46 0,434-149 199,-621 91-1538,-217 50 756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05.76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0 434 2681,'102'-11'560,"39"-1"352,18-1 16,23 4-480,9 0-184,20-4-160,6-4-40,5-9-56,6-3-8,-4-6-32,-7-1-8,-4-3-56,-3 0-8,-16 2-8,-3 4-8,-24 3-408,-15 4-752,-45 6 752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06.39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72 1920,'139'-14'376,"6"-1"313,-3 0-625,-4 2-672,-20-2 335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06.89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2377,'1'0'83,"0"1"1,0-1 0,0 1 0,-1 0 0,1-1-1,0 1 1,0 0 0,-1 0 0,1-1 0,-1 1 0,1 0-1,-1 0 1,1 0 0,-1 0 0,1 0 0,-1 0 0,0 0-1,0 0 1,1 0 0,-1 0 0,0 0 0,0 0-1,0 0 1,0 0 0,0 0 0,0 0 0,0 0 0,-1 0-1,1 0 1,0 0 0,0 0 0,-1-1 0,1 1-1,-1 0 1,1 0 0,-1 0 0,1 0 0,-1 1 0,0-1 38,0 0 0,1-1 1,-1 1-1,1 0 1,-1 1-1,1-1 1,-1 0-1,1 0 1,0 0-1,0 0 0,0 0 1,-1 0-1,1 0 1,0 0-1,0 1 1,0-1-1,1 0 1,-1 0-1,0 0 0,0 0 1,1 0-1,-1 2 1,2-2-73,-1 0 0,1 1 0,-1-1 0,1 0 0,-1 0 0,1 0 0,0 0 0,-1 0 0,1 0 0,0 0 0,0-1 0,0 1 0,-1 0 0,1-1 0,0 0 0,4 1 0,37 2-86,-30-3 67,1222 27-3714,-822-46 1540,-214 4 1391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0.68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7066,'76'13'264,"17"11"-64,33 17-80,13 7 16,13 4 80,3 1 136,7 0 336,-1 2 152,8 6 8,5 6-136,1 19-351,-3 13-193,-6 17-601,-10 4-423,-13 3-2064,-5-3 1711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07.49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1 550 3353,'51'-29'424,"35"-8"280,12 0 16,28-4-200,11 0-56,13-2-48,6 1-48,1-1-31,5 1-33,2-1-160,-8 2-200,-17 0-897,-18 3-495,-31 6 680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07.65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125 6 4161,'-72'-4'-160,"20"3"808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08.22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262 0 3009,'-144'21'-184,"27"1"416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08.55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1 481 3345,'52'-4'64,"7"-3"-8,8-1-184,14-7 224,6-1 128,21-8 272,12-1 64,16-4-24,6-3-96,8-3-208,-1 2-88,6-3-88,-5 7-40,-5-1-112,-4-3-248,-4-4-728,7-6-440,-6-1 719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09.61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1474 143 1432,'-104'12'2221,"-138"-3"-1,89-6-2684,-546 19 952,441-20 1394,258-2-1886,0 0-1,0 1 1,0-1 0,0 0 0,0 0-1,0 0 1,0 0 0,-1 0 0,1 0-1,0 0 1,0 0 0,0 0 0,0 0-1,0 0 1,0 0 0,-1 0 0,1 0-1,0 0 1,0 0 0,0 0 0,0 0-1,0 0 1,-1 0 0,1 0 0,0 0-1,0 0 1,0 0 0,0 0 0,0 0-1,0 0 1,-1 0 0,1 0 0,0 0-1,0 0 1,0-1 0,0 1 0,0 0-1,0 0 1,0 0 0,0 0 0,-1 0-1,1 0 1,0 0 0,0-1 0,0 1-1,0 0 1,0 0 0,0 0 0,0 0-1,0 0 1,0 0 0,0-1 0,0 1-1,0 0 1,0 0 0,0 0 0,0 0-1,0 0 1,0-1 0,0 1 0,0 0-1,0 0 1,11-8-220,16-4-151,231-79-1139,-243 87 1622,-22 8-231,-27 10-194,11-11 551,0 0 0,0-2 0,-1 0-1,1-2 1,0 0 0,-1-2 0,-42-10-1,13 3 851,63 9-1562,1 0 0,0-1-1,0-1 1,17-5 0,11-3 282,54-4-135,0 3 0,126 2-1,-136 7-618,23-2 294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09.84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675 0 2737,'-106'22'200,"-5"-7"424,3 0-40,6-8 208,10-3 8,23-2-160,14-2-152,27-2-287,24 2-201,10 0-609,29 2-639,39-2 672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0.20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73 1712,'108'-20'352,"-16"3"209,-6 2-153,-25 4-576,-17 4-577,-29 5 409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0.46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0 480,'63'0'104,"-32"9"-8,-16 3-40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0.56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966 1 1136,'-115'28'520,"-13"1"313,-17 1-297,-1 1-200,-1 1-432,3 1-464,3 3 352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0.79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994 0 4529,'24'4'152,"-14"4"80,-10 1 152,-23 2 264,-14 6 232,-18 1 225,-8 1-89,-13 1-272,-6-1-264,-9-3-456,-1-1-96,-6-2-152,3-2-64,6 0-48,6 0-72,20-3-376,11-1-385,24-5 649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1.06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7210,'60'32'626,"-1"4"1,-2 2 0,-2 2 0,58 55-1,-40-34-157,-3-2-248,-3 3 0,-2 2-1,-3 4 1,101 144 0,-132-165-225,-3 2-1,-2 0 1,-2 2-1,-3 1 0,-1 0 1,-3 1-1,-3 2 1,-1-1-1,6 77 1,-15-71-126,-3 0 0,-2 1 1,-4-1-1,-1 0 1,-23 90-1,17-104-197,-2-1 1,-2 0-1,-2-1 0,-2-1 0,-2 0 1,-2-2-1,-44 60 0,48-76-109,-1-1 0,-1-1 0,-33 26 0,13-18-111,-62 33-1,103-64 541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1.78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182 176 5561,'-18'-7'48,"-73"-28"349,85 32-404,0 0 0,0 0 0,0-1 0,1 0 0,-1 0 0,1 0 0,0-1 0,0 1 1,1-1-1,-1 0 0,-5-9 0,10 14 19,-1-1 0,1 0 0,-1 0 0,1 0 1,0 0-1,-1 0 0,1 0 0,0 0 1,0 0-1,-1-1 0,1 1 0,0 0 0,0 0 1,0 0-1,0 0 0,1 0 0,-1 0 1,0 0-1,0 0 0,1 0 0,-1 0 0,0 0 1,1 0-1,-1 0 0,1 0 0,-1 0 0,1 0 1,0 0-1,-1 1 0,1-1 0,0 0 1,0 0-1,-1 1 0,1-1 0,0 0 0,0 1 1,1-1-1,37-14 649,18 5-135,0 2-1,1 3 1,85 2-1,-103 3-464,932 62 58,-922-57-176,464 60-2520,-144-16-725,-289-39 2893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2.05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158 14 8730,'-73'-6'48,"16"-1"48,35 7-408,16 4 448,34 5 320,20 2 104,45 4 88,22 0-56,29 5-288,14 4-128,20 4-184,11 3-104,18 6-368,10 1-336,7-1-1064,-7-6-361,-17-3-63,-16-6 871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2.33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 69 5185,'-15'2'-168,"36"-8"96,17-1-480,35-4 920,10-2 184,26 3 320,5 1 33,12 3-265,7 3-152,15-1-784,10 2-528,7 2-1185,-8 4 1057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2.65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143 134 6745,'-27'-3'231,"16"3"1,1-1 1,0 0 0,0 0 0,0-1 0,0-1 0,0 0 0,1 0-1,-17-8 1,26 11-227,-1-1 0,1 1-1,-1 0 1,1-1 0,-1 1-1,1 0 1,-1-1-1,1 1 1,-1 0 0,1-1-1,-1 1 1,1-1 0,0 1-1,-1-1 1,1 1 0,0-1-1,-1 1 1,1-1 0,0 0-1,0 1 1,-1-1 0,1 1-1,0-1 1,0 0 0,0 1-1,0-1 1,0 1 0,0-1-1,0 0 1,0 1-1,0-1 1,0 1 0,0-1-1,1 0 1,-1 1 0,0-1-1,0 1 1,0-1 0,1 0-1,-1 1 1,0-1 0,1 1-1,-1-1 1,0 1 0,1 0-1,-1-1 1,1 1 0,-1-1-1,1 1 1,-1 0 0,2-1-1,34-18 165,8 7-34,0 1 0,89-9-1,100 7 71,-176 11-194,131-1-880,1 10 0,-1 7 1,-1 8-1,272 69 0,-237-35-1023,-2 1 658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3.04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9818,'223'28'264,"14"3"-8,18 3-1056,-6-3-440,-3-1-1137,1-4-15,-29-2 519,-6-2 577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3.39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8634,'56'0'496,"16"0"304,28 2-864,11 2-208,17 3-440,11 5-120,23 1 144,6 5 143,14 2 121,1 3-72,8 1-464,2 2-272,-2 0 632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3.74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4 8826,'54'-2'352,"14"0"256,29 6-944,5 3-40,7 6-64,4 2 88,7 4 224,10 1 96,9 2 80,-2 4-48,-2-3-496,-10 3-345,-22-2-487,-10-4-216,-32 0 864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4.28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1093 0 1816,'-8'0'135,"0"1"-1,0 0 1,0 1-1,-14 3 1,21-4-112,1-1 0,-1 0 1,1 0-1,-1 0 0,1 0 1,-1 1-1,1-1 0,-1 0 1,1 1-1,-1-1 0,1 0 1,0 1-1,-1-1 0,1 0 1,0 1-1,-1-1 0,1 1 1,0-1-1,-1 0 0,1 1 1,0-1-1,0 1 0,-1-1 1,1 1-1,0-1 0,0 1 1,0-1-1,0 1 0,0-1 1,0 1-1,0 0 0,1 1 2,0-1 0,0 1 0,0 0 0,0-1 0,0 0 0,1 1 0,-1-1 0,1 0-1,-1 1 1,1-1 0,-1 0 0,1 0 0,-1 0 0,4 1 0,58 29-9,-49-26-23,-1 1 1,1 1-1,-2 0 1,1 0-1,-1 1 0,0 1 1,-1 0-1,0 1 1,0 0-1,13 17 1,-8-5 96,24 45-1,-36-58-162,0 0-1,0 1 1,0-1 0,-1 1-1,-1 0 1,0-1-1,0 1 1,0 14-1,-2-22 41,0 0 0,0 1-1,-1-1 1,1 0 0,-1 0-1,1 1 1,-1-1 0,0 0-1,1 0 1,-1 0 0,0 0-1,-1 0 1,1 0 0,0 0-1,-1 0 1,1 0 0,-1-1 0,-2 3-1,0-1 37,0 0 0,0 0 0,-1-1 1,1 0-1,0 0 0,-1 0 0,0 0 0,-7 1 0,-10 1 166,0-1-1,-1-1 1,-25-2 0,22 1-124,-325 14 855,-418 9 1621,751-23-3742,43 2 19,423 62-419,-302-34 1202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4.46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184 1 1848,'-100'13'-120,"17"-8"88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19.78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9554,'12'2'-10,"0"-1"0,0 2 0,0 0 0,0 0 1,0 1-1,-1 0 0,14 8 0,35 11-287,63 8 446,156 18 0,-62-13 298,401 100 188,9 2-775,-120-49-3583,-355-67 2437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7:01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59 2369,'-3'-6'912,"1"-1"0,-1 1 0,-1 0 0,1 0 0,-1 0 1,0 0-1,-9-9 1222,14 19-1827,0-1 0,1 1 0,-1 0 0,1-1 0,0 1 1,0-1-1,0 0 0,4 5 0,4 9 296,0 2-203,30 60 326,4-2 1,67 92-1,-43-86-1127,-38-50-3120,-24-28 2332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51.2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266 9 2633,'0'0'-14,"0"-1"0,0 1 1,0 0-1,0-1 0,0 1 1,0 0-1,0-1 1,0 1-1,0 0 0,0-1 1,-1 1-1,1 0 0,0-1 1,0 1-1,0 0 0,0-1 1,-1 1-1,1 0 1,0 0-1,0-1 0,-1 1 1,1 0-1,0 0 0,-1 0 1,1-1-1,0 1 1,0 0-1,-1 0 0,1 0 1,0 0-1,-1 0 0,1 0 1,0-1-1,-1 1 1,1 0-1,-1 0 0,-18 5 3309,-3 11 476,15-3-4319,7-8 654,1 0 0,-1 0-1,1 0 1,0 0 0,0-1 0,1 1 0,-1-1 0,1 1-1,0-1 1,0 1 0,0-1 0,1 0 0,0 0 0,-1 0-1,1 0 1,5 4 0,1 3 92,2-1 0,-1 0 1,1-1-1,16 11 0,50 25-158,101 42 0,-135-71-298,1-2 0,1-1 1,62 9-1,-35-8 247,-71-14 9,35 6-85,-35-6 92,1 1-1,-1-1 1,0 0 0,1 0-1,-1 0 1,1 0-1,-1 0 1,0 0 0,1 0-1,-1 0 1,1-1 0,-1 1-1,0-1 1,1 1-1,-1-1 1,0 1 0,0-1-1,1 0 1,-1 1 0,2-3-1,-3 2-13,0 0 1,0 0-1,0 0 0,0 0 0,0 0 1,0 0-1,-1-1 0,1 1 0,0 0 1,-1 0-1,1 0 0,0 0 1,-1 0-1,1 0 0,-1 1 0,0-1 1,1 0-1,-1 0 0,0 0 0,0 0 1,1 1-1,-1-1 0,0 0 0,0 1 1,0-1-1,0 1 0,0-1 0,0 1 1,0-1-1,-1 0 0,-35-16-83,34 15 96,-34-11-4,0 2-1,0 1 0,-72-8 0,67 12 16,0-1 0,1-3 0,-42-14 0,59 14 0,4 4 13,1-1 0,0-1 0,1-1 0,0 0 0,1-1 0,0-2 1,-22-17-1,37 28-27,1 0 0,-1-1 0,1 1 0,-1-1 0,1 0 0,0 1 0,0-1 0,0 0 0,0 0 0,0 0 0,0 0 0,0 0 0,0 0 0,1 0 0,-1 0 0,1 0 0,0 0 0,-1 0 0,1 0 0,0 0 0,0 0 0,1 0 0,-1-1 0,0 1 1,1 0-1,-1 0 0,2-2 0,-1 2-4,0 1 0,0 0 1,0 0-1,0 0 1,0 0-1,1 0 1,-1 0-1,1 0 0,-1 0 1,1 0-1,-1 0 1,1 1-1,-1-1 1,1 1-1,-1-1 0,1 1 1,0 0-1,-1-1 1,1 1-1,0 0 0,-1 0 1,1 0-1,0 1 1,-1-1-1,1 0 1,0 0-1,-1 1 0,1-1 1,-1 1-1,1 0 1,-1-1-1,1 1 0,2 2 1,8 4 80,-1 0 1,1 1-1,-1 0 1,19 19-1,19 15 130,0-7 148,2-2 0,0-2 0,60 24 0,-86-45-333,0-1-1,1-1 1,-1-2-1,2 0 0,-1-2 1,1 0-1,-1-2 1,1-1-1,50-5 0,-44 4-12,-27 0-1,1 1 1,-1-1-1,1-1 1,0 1-1,-1-1 1,1 0-1,-1-1 1,7-1-1,-12 2-8,-1 1 1,0 0-1,0 0 1,0 0-1,0 0 0,0 0 1,1 0-1,-1 0 1,0 0-1,0 0 0,0-1 1,0 1-1,0 0 1,0 0-1,0 0 1,0 0-1,1 0 0,-1-1 1,0 1-1,0 0 1,0 0-1,0 0 0,0 0 1,0-1-1,0 1 1,0 0-1,0 0 0,0 0 1,0 0-1,0-1 1,0 1-1,0 0 0,0 0 1,0 0-1,0 0 1,0 0-1,0-1 0,-1 1 1,1 0-1,0 0 1,0 0-1,0 0 0,0 0 1,0-1-1,0 1 1,0 0-1,0 0 0,-1 0 1,1 0-1,0 0 1,0 0-1,0 0 0,-1-1 1,-13-7 11,-15-4-17,-105-29 93,74 25-62,1-3 0,0-2 1,-69-37-1,78 30 22,24 11-50,0 1 0,-2 2 1,0 1-1,-1 1 1,-56-15-1,85 28-4,0 0 0,0 0 0,0 0 0,0 0 0,0 1 0,0-1 0,0 0-1,1 0 1,-1 0 0,0 0 0,1 0 0,-1 0 0,0 0 0,1 0 0,-1-1 0,1 1 0,0 0 0,-1 0 0,1 0 0,0 0-1,-1-1 1,1 1 0,1 1 0,22 29 50,-11-19 44,1-1 1,1 0-1,0-1 1,0 0-1,25 10 1,24 16 268,-30-16-307,0-2 1,1-1 0,0-2-1,2-1 1,64 15 0,-45-18-6,1-1-1,-1-4 1,74 0 0,-129-5-42,0-1 0,0 0 0,0 0 0,0 0 0,0 0 0,0 0 1,-1 0-1,1 0 0,0 0 0,0 0 0,0 0 0,0 0 0,0 0 0,0-1 0,-1 1 0,1 0 0,0-1 0,0 1 0,0 0 1,-1-1-1,1 1 0,0-1 0,0 1 0,-1-1 0,2-1 0,-17-11-20,-38-9-29,5 13 57,0 2 0,-59-2 0,52 6 0,-74-14 0,50-3 10,-152-58-1,-159-39-22,446 122-111,107 58 68,-80-28 32,86 41 8,-94-40 3,100 32-1,-144-58 4,-7-1 6,0-1-1,1-2 1,-1 0-1,2-1 1,-1-2-1,34 1 1,-57-4-5,-1 0 0,0 0 0,1 0 1,-1 0-1,0 0 0,1 0 0,-1 0 0,0-1 1,1 1-1,-1 0 0,0-1 0,1 1 0,-1-1 1,0 0-1,0 1 0,0-1 0,0 0 0,1 0 1,-1 1-1,0-1 0,0 0 0,0 0 0,-1 0 1,1 0-1,0 0 0,0-1 0,-1 1 0,1 0 1,0 0-1,-1 0 0,1-1 0,-1 1 0,1 0 1,-1-1-1,0 1 0,0-3 0,0 2-4,0 0 0,-1 0 0,0 0 0,1-1 0,-1 1 0,0 0 0,0 0 0,0 0 0,0 0 0,0 1 0,-1-1 0,1 0 0,-1 0 0,1 1 0,-1-1 0,0 1 0,1-1 0,-1 1 0,0 0 0,0 0 0,-3-2 0,-60-23 76,60 24-308,-1 1-1,1-1 1,-1 1 0,1 0-1,-1 1 1,1-1-1,-1 1 1,0 0-1,1 1 1,-8 1-1,5 3-553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1.38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977 0 10562,'43'36'224,"12"23"-216,-2 17-56,-15 24-16,-13 15 0,-34 13 0,-24 6 8,-36 2 32,-20 1-8,-30-1-80,-14-3-72,-23-12-320,-16-13-216,-28-21-832,-11-8 855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0.09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2697,'93'7'272,"1"0"176,-1 1-504,1-1-672,-1-1-49,-12-1 73,-5 1 200,-20 1 480,-15 1 32,-23 1 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0.21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858 1 1104,'-111'1'256,"-17"1"208,-13 0-184,-16 0-272,-3 2-448,-1 1 296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0.49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2040,'97'17'80,"-3"3"8,-1-1-48,-6-4 16,-4-4 49,-8-6 63,-7 1-16,-9-4-416,-3-2 232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1.27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3155 503 2441,'-320'4'1139,"45"1"-814,-328-35-1,279-17-262,1-15-1,-379-124 1,511 124 21,-170-50 1751,335 106-1821,-4-1-681,41 8-1746,87 16 2081,38 5 696,229 67 0,-62 18-347,148 48-162,7-36 111,-366-105 270,1-4 1,0-4-1,164-10 1,-254 3-217,29-2 93,-30 3-107,-1 0 0,0-1 0,0 1 0,1 0 0,-1 0 0,0-1 0,0 1 0,1-1 0,-1 1 0,0-1 0,0 0 0,0 1 0,0-1 1,0 0-1,0 0 0,0 0 0,0 1 0,0-1 0,1-1 0,-2 1-1,0 0 1,-1 1 0,1-1-1,0 1 1,0-1 0,0 1-1,-1-1 1,1 1-1,0-1 1,-1 1 0,1-1-1,0 1 1,-1-1 0,1 1-1,-1-1 1,1 1 0,-1 0-1,1-1 1,-1 1 0,1 0-1,-1-1 1,1 1 0,-1 0-1,1 0 1,-1-1-1,1 1 1,-1 0 0,0 0-1,1 0 1,-1 0 0,-25-6 104,23 5-88,-154-24 171,70 13-1046,-97-28 0,108 17 417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1.49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 4145,'65'-2'264,"3"4"112,7 5-344,-9 4-584,-3 2-280,-2-4-88,-3-3 103,-6-2 497,-6-4 232,-13 0 104,-7-4 0,-14 0-264,-11 4 184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1.72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216 47 1288,'-76'-19'328,"7"6"232,28 4-672,14 3-192,25 6 120,11 0 152,26 4 480,15 0 49,24 5-121,12 2-72,17 8-144,7 1-56,10 6-80,10 2-16,9 1-136,0 1-200,-4-2 192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1.89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445 0 4889,'-7'4'264,"-12"1"160,-16-1-336,-9 0-48,-16-4-16,-1 0 0,0-2-120,7 2-216,10 2-720,7 1-408,14 3 695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2.09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274 32 4273,'67'9'704,"-4"1"608,-15-5-736,-11-3-239,-18-4-177,-10-7-40,-18-4-64,-12 0-24,-17 2-216,-9 2-168,-16 9-297,-3 3-119,-14 7-64,-7 3-80,-19 7 584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2.33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0 2505,'43'11'64,"14"8"-240,1 3-353,-8 2 273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2.44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1464,'39'22'112,"-9"2"80,-6 2-128,-13-2-104,-7 0-112,-10-2-304,-7 1 264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1.68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868 0 9658,'38'51'760,"10"-5"1049,3 10-1721,1 23-88,-9 11-40,-32 18-144,-22 14-80,-46 13-41,-23-2-7,-39-4 8,-16-6 0,-27-7-360,-8-4-240,-15-9-1217,-7-13 1185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2.56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779 1 1696,'-104'7'352,"4"8"249,0-2-257,4 4-296,-1-2-120,-1-1-104,4 1-176,5 0 223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2.85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0 2441,'46'24'304,"-1"-11"256,-1-2-384,-9-3-480,-5-3-192,-13 1-369,-6 1 409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2.95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82 0 488,'-82'30'0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3.46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3437 102 1032,'32'-12'86,"151"-54"254,-161 60-213,1 0 0,1 2 0,-1 0 0,0 2 0,47 1 0,-61 4 1028,-19 2-571,-22 3 89,-602 60 3539,346-44-3665,-689 90 117,279-29-1021,500-63-229,-767 77-4308,922-96 3893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3.88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0 346 2633,'36'-2'195,"379"-33"1166,-316 22-1412,0-5 0,110-35 0,-77 11 8,221-65-444,-241 79-339,133-18 1,-205 45 1472,-40 1-629,0 0 0,0 0 0,0 0 0,1 0 0,-1 0 0,0 0 0,0 0 0,0 0 0,1 1 0,-1-1 0,0 0 0,0 0 0,0 0 0,0 0 0,0 0 0,1 0 0,-1 1 0,0-1 0,0 0 0,0 0 0,0 0 0,0 0 0,0 1 0,0-1 0,0 0 0,1 0 0,-1 0 0,0 1 0,0-1 0,0 0 0,0 0 0,0 0 0,0 1 0,0-1-1,0 0 1,0 0 0,0 0 0,0 1 0,0-1 0,-1 0 0,1 0 0,0 0 0,0 0 0,0 1 0,0-1 0,0 0 0,0 0 0,0 0 0,0 0 0,-1 1 0,1-1 0,0 0 0,0 0 0,0 0 0,0 0 0,-1 0 0,1 0 0,0 0 0,0 1 0,0-1 0,0 0 0,-1 0 0,1 0 0,0 0 0,0 0 0,-1 0 0,-9 6 274,0 0 0,-1-1 0,-19 7 1,-129 43 512,-266 108 937,3 55-1552,142-70-2691,152-82 1430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4.15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1109 1 5889,'-41'7'80,"-9"12"-304,-8 5-352,-19 11-320,-11-2-136,-25 3 240,-7-3 223,-4-3 577,0 1 184,9-3 48,9-4-55,13 4-169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4.44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1052 151 4673,'271'-105'810,"-269"105"-810,0-1 1,0 0 0,-1 1 0,1-1 0,0 0 0,0 0 0,-1 0 0,1 0 0,-1-1 0,1 1 0,-1 0 0,0 0 0,1-1-1,1-2 1,-3 4 9,0-1-1,0 1 1,0-1 0,0 1-1,0-1 1,0 1-1,0-1 1,-1 1-1,1-1 1,0 1-1,0-1 1,0 1-1,0-1 1,-1 1-1,1 0 1,0-1-1,-1 1 1,1-1-1,0 1 1,-1 0-1,1-1 1,0 1-1,-1 0 1,1-1-1,0 1 1,-1 0 0,1-1-1,-1 1 1,1 0-1,-1 0 1,1 0-1,-1-1 1,-7-2 96,1 1 1,-1 0-1,0 0 0,0 0 1,-12 0-1,-11 1 157,-1 1 0,1 2-1,-59 10 1,-92 31 130,173-41-380,-92 26-305,2 5 0,1 4 0,2 4 0,2 5 0,2 3 0,-119 85 1,195-123-164,2 1 1,-1 0 0,1 1 0,-23 28-1,19-5-375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4.71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1248 47 800,'39'-18'48,"-8"3"56,-16 7-136,-13 3-8,-21 5 192,-12 5 184,-23 8 224,-9 4 25,-24 9-145,-9 4-120,-16 7-200,-8 3-80,-6 11-224,-2-1-56,-7 5 8,3 1 48,12 3-40,9 2 175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5.09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2476 12 3161,'-8'-9'376,"-29"7"144,-20 8-168,-36 12-328,-16 8-48,-32 9 0,-13 10 40,-24 7 16,-12 1-16,-16 16-64,-11 1-8,-5 12-16,-1 7-56,-1 5-8,5 4-200,21 10 184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5.36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1556 36 1568,'31'-22'312,"-16"11"361,-11 9-185,-32 15-152,-22 11-88,-48 20-56,-23 16 104,-36 21 256,-12 14 24,-20 20-72,-6 5-144,-5 10-800,2 3-712,-2 3 624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1.98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1069 1 11234,'42'29'320,"-9"29"-143,-11 12-97,-22 48 32,-17-2-40,-31 14-48,-16 10-40,-36 2-144,-17 2-137,-24-11-415,-8-10-400,-19-19-872,-7-9-305,-12-17 1145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5.73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1143 80 5969,'146'-66'1815,"-134"56"-1361,-21 7-187,-27 5-54,-31 12 80,-1 2 1,-95 37-1,-122 67 305,257-108-549,-361 169-459,134-56-4372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5.95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1309 268 2817,'81'-69'376,"-29"12"560,-20 5-32,-42 13 64,-25 9 24,-39 15-199,-22 10-177,-34 16-376,-18 11-176,-36 15-232,-7 10-72,-12 14-576,-5-2-641,13 11 833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6.22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1357 20 4401,'-25'-9'120,"-6"0"-112,-17 7-608,-11 2 48,-27 4 232,-16 9 392,-26 9 736,-14 10 48,-12 8-104,0 7-224,-1 3-648,8 5-672,21 8 448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6.39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45 0 4561,'-45'21'208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7.09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1007 10 1728,'-108'-7'296,"-7"5"209,-5 2-225,-12 5-672,-3 5-217,7-1 1,13 2 80,36-2 576,23-1 192,38 3-80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7.25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60 1128,'102'-18'88,"-9"-3"104,-15 1-224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7.34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281 70 3241,'-45'-22'224,"-22"2"-128,-7 3-552,-20 6 128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7.53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30 3233,'26'-15'-568,"-17"0"159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8.01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46 107 5273,'14'-18'197,"-10"14"-160,0-1 0,-1 1 0,1-1 0,-1 0 0,0 0 0,0 0 0,0 0 0,-1-1 0,0 1 0,3-11 0,-7 14-100,1 1 1,0-1-1,-1 1 0,1-1 0,0 1 0,-1 0 0,0 0 1,1-1-1,-1 1 0,0 0 0,0 1 0,1-1 0,-1 0 1,0 0-1,0 1 0,0-1 0,0 1 0,0 0 0,-4-1 1,3 0 47,-1 0 1,1 1 0,0-1 0,-1 1-1,1 0 1,-1 0 0,1 0 0,-1 0 0,1 0-1,0 1 1,-1 0 0,-3 1 0,6-1-46,0 0 1,0 0 0,0 0 0,1 0-1,-1 0 1,0 1 0,1-1-1,-1 0 1,1 0 0,-1 1 0,1-1-1,0 0 1,-1 1 0,1-1 0,0 0-1,0 1 1,0-1 0,0 0-1,0 1 1,0-1 0,0 1 0,1-1-1,-1 0 1,1 2 0,15 35-1333,4-13 1141,1-1 0,0 0 0,2-2 0,1 0 1,27 18-1,-22-16 233,44 32 53,1-4 1,125 67 0,178 61 314,-216-106-2,-29-13-329,6 0 6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8.40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43 28 952,'-23'-17'128,"5"6"32,16 11-32,8 4-120,29 9-16,13 7 112,26 10 152,10 5 8,14 11 0,7 1-135,12 6-137,4 1 0,3 0 0,2 3 16,-2 1 0,2 1 0,7-3-593,4-3 433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2.31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1232 1 9434,'8'34'920,"-14"4"1753,-2 31-2801,-8 11 16,-33 22-64,-21 9-48,-27 8-64,-13-2-88,-16-13-25,-3-8 57,-4-13 24,2-6-104,7-12-648,2-5-760,3-14 943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8.59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1 2240,'2'15'-344,"11"9"176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8.69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2361,'130'35'312,"7"2"432,6 2-944,-2-4-304,-8 1 240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9.049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1848 474 1776,'-106'-40'314,"-3"5"-1,-119-23 1,48 14-110,-41-17 178,-160-41 1160,257 75-1137,-139-13 1,193 36-798,42 3-89,0-1 1,0-1 0,-32-9-1,59 12 456,-1 0 1,1 0-1,0-1 0,0 1 1,0-1-1,0 1 1,0 0-1,-1-1 0,1 0 1,0 1-1,0-1 0,0 0 1,1 1-1,-1-1 0,0 0 1,0 0-1,0 0 1,0 0-1,0-1 0,1 1 26,0 1 1,0-1-1,0 0 0,0 1 0,0-1 1,0 0-1,0 1 0,1-1 0,-1 1 1,0-1-1,0 0 0,1 1 0,-1-1 0,0 1 1,1-1-1,-1 1 0,0-1 0,1 1 1,-1-1-1,1 1 0,-1-1 0,1 1 1,-1 0-1,2-1 0,2-2 40,0 1 0,0 0 0,0 0 0,0 0 1,0 0-1,1 1 0,-1-1 0,6 0 0,18 2-128,0 1 0,0 2 0,-1 0 0,1 2 0,-1 1 0,43 15 0,-29-10-125,486 129-1830,6-26 3517,-164-40-950,-264-48-800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9.17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126 0 912,'-126'0'48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29.38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0 1 1952,'28'4'-184,"13"10"0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5.938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29 624,'15'-4'176,"9"-3"224,3-1-16,3 3 80,2 1 41,-5 4-25,3 0-112,3 5-448,4 3-432,10-1 296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6.350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0 28 1904,'28'0'184,"3"0"169,5-2 295,1 2 144,2-4 120,1 2-24,7-3-312,1 1-176,4 0-208,-2 1-112,0 1-392,0 0-240,-8 2-320,-3 0-32,-11 4 8,-4-1-249,-13 3 769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6.716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10 5 2280,'-9'1'1524,"16"2"-603,22-1-512,45-9 140,1 4 0,128 10-1,-123-2-572,-63-5-24,-11 0-71,1 0 0,-1 0 0,0 0 0,1 1-1,-1 0 1,0 1 0,0-1 0,11 5 0,-17-6 93,1 0 1,-1 0-1,0 1 0,0-1 1,0 0-1,0 0 1,0 0-1,1 0 1,-1 0-1,0 1 0,0-1 1,0 0-1,0 0 1,0 0-1,0 0 0,1 1 1,-1-1-1,0 0 1,0 0-1,0 0 0,0 1 1,0-1-1,0 0 1,0 0-1,0 1 0,0-1 1,0 0-1,0 0 1,0 0-1,0 1 0,0-1 1,0 0-1,0 0 1,-1 0-1,1 1 0,0-1 1,0 0-1,0 0 1,0 0-1,0 0 1,0 1-1,0-1 0,-1 0 1,1 0-1,0 0 1,0 0-1,0 0 0,0 1 1,-1-1-1,1 0 1,0 0-1,0 0 0,0 0 1,-1 0-1,1 0 1,0 0-1,0 0 0,0 0 1,-1 0-1,1 0 1,0 0-1,0 0 0,0 0 1,-1 0-1,1 0 1,0 0-1,-1 0 0,-14 3-718,-45 2-849,19-2 1123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7.177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232 0 1040,'-7'1'73,"-217"9"3972,511-17-1752,63 14-2606,-116 5-3475,-227-11 2669,-27 8-241,-28 2 1133,-120 4 875,113-13-153,0 3-1,0 2 1,-89 24-1,109-13-440,35-18-44,0 0 0,-1 0-1,1 0 1,0 0 0,0 1-1,-1-1 1,1 0 0,0 0 0,0 1-1,-1-1 1,1 0 0,0 1-1,0-1 1,0 0 0,0 0 0,0 1-1,-1-1 1,1 0 0,0 1-1,0-1 1,0 0 0,0 1 0,0-1-1,0 0 1,0 1 0,0-1-1,0 0 1,0 1 0,0-1-1,1 0 1,-1 1 0,0-1 0,0 0-1,0 1 1,21 8 726,23-4-191,0-1-1,-1-3 1,51-4 0,-29 1-592,501-18-3048,-473 15 2371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7.335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60 1 1576,'-37'5'-104,"15"1"72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2.61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586 0 12315,'-9'6'104,"4"22"-560,2 11 7,-5 13 65,-4 6-32,-11 7 160,-8 5 72,-18 5 144,-11 2 40,-20 8-200,-9 1-408,-18 7-1873,-3 4 1545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7.525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111 0 2080,'-52'8'-416,"-7"1"152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7.906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184 27 640,'761'-26'2509,"-1596"57"137,725-18-3083,178-28-2669,-15 8 2462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8.336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1199 1 2000,'-286'8'2940,"-373"61"-2305,405-36-585,309-51-914,65 6 750,1 4 0,157 11 0,-128 0-41,206 4-1003,-352-7 549,-9 1 184,-24 2-259,-8 6 272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8.447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16 1 1056,'-15'9'112,"15"-5"112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8.750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17 496,'98'-16'32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9.080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34 1152,'91'-8'272,"-4"3"264,-9 3-448,-10 0-160,-27 0-208,-11 0-24,-25-1 112,-7 1-80,-14-2 88,-8 0 96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9.390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85 1888,'302'-18'2707,"109"-14"-1153,-403 31-1567,0-1-1,0 0 0,0 0 1,13-7-1,-20 9 15,-1 0 0,0 0 0,0 0 0,1 0 0,-1 0 0,0 0 0,1 0 0,-1 0-1,0 0 1,0-1 0,1 1 0,-1 0 0,0 0 0,0 0 0,0 0 0,1-1 0,-1 1 0,0 0 0,0 0 0,0 0 0,1-1 0,-1 1 0,0 0 0,0 0 0,0-1 0,0 1 0,0 0 0,0-1 0,1 1 0,-1 0-1,0 0 1,0-1 0,0 1 0,0 0 0,0-1 0,0 1 0,0 0 0,0 0 0,0-1 0,0 1 0,-1 0 0,1 0 0,0-1 0,0 1 0,0-1 0,-31-6 119,-44 6-799,-1 2-1,-128 21 1,123-12-387,-13 1 318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39.780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60 102 672,'336'-18'3383,"-280"11"-2479,0-3 1,-1-2 0,100-36 0,-155 47-903,0 1 1,0 0 0,0 0 0,0 0 0,0-1 0,0 1 0,0 0-1,0 0 1,0-1 0,0 1 0,0 0 0,0 0 0,0 0-1,-1-1 1,1 1 0,0 0 0,0 0 0,0 0 0,0-1-1,0 1 1,-1 0 0,1 0 0,0 0 0,0 0 0,0 0 0,-1 0-1,1-1 1,0 1 0,0 0 0,-1 0 0,1 0 0,0 0-1,0 0 1,0 0 0,-1 0 0,1 0 0,0 0 0,0 0-1,-1 0 1,1 0 0,0 0 0,0 0 0,-1 0 0,1 0-1,0 0 1,-27 2 65,1 0-1,-1 2 1,1 1-1,1 1 0,-29 10 1,-6 0 31,-131 27 40,-51 13-20,212-44-153,30-12 29,0 1 1,-1-1 0,1 0-1,0 0 1,0 0-1,0 0 1,0 0 0,0 1-1,0-1 1,-1 0-1,1 0 1,0 0 0,0 0-1,0 1 1,0-1-1,0 0 1,0 0 0,0 0-1,0 1 1,0-1-1,0 0 1,0 0 0,0 0-1,0 0 1,0 1-1,0-1 1,0 0 0,0 0-1,0 0 1,0 1-1,0-1 1,0 0 0,0 0-1,0 0 1,1 1-1,-1-1 1,0 0 0,0 0-1,0 0 1,0 0-1,0 0 1,0 1 0,1-1-1,-1 0 1,0 0-1,0 0 1,0 0 0,0 0-1,1 0 1,-1 0-1,0 0 1,0 0-1,0 0 1,1 1 0,-1-1-1,0 0 1,0 0-1,1 0 1,55 7-601,220-4-2818,-195-3 2700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0.030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251 0 2369,'-1'3'106,"0"0"1,0-1-1,-1 1 1,1 0 0,-1-1-1,0 0 1,1 1-1,-1-1 1,0 0 0,-1 0-1,1 0 1,0 0-1,0 0 1,-1-1 0,1 1-1,-1-1 1,0 1-1,-4 1 1,-58 20 636,54-19-614,-20 4-1,20-5-119,1-1 0,0 1 1,0 1-1,0 0 1,0 0-1,1 1 1,-16 10-1,25-15-11,-1 0-1,1 0 0,0 0 1,-1 1-1,1-1 1,-1 0-1,1 1 0,0-1 1,-1 0-1,1 1 1,0-1-1,-1 0 0,1 1 1,0-1-1,0 0 1,-1 1-1,1-1 0,0 1 1,0-1-1,0 1 1,0-1-1,-1 1 0,1-1 1,0 0-1,0 1 1,0-1-1,0 1 0,0-1 1,0 1-1,0-1 1,0 1-1,0-1 0,1 1 1,-1-1-1,0 1 1,18 6-93,32-6-38,-49-1 130,343-28-2144,-259 19 1638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0.187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134 2 2264,'-54'0'40,"11"0"-264,6-1 80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2.9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133 0 10202,'57'36'64,"1"34"-888,-10 14-80,-32 33-232,-16 11-73,-43 8 537,-19 2 184,-35 4-464,-12 4 720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0.451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463 1 976,'-83'12'176,"7"3"128,4-2-176,7 2-208,4-2-80,5 4-216,6-2 224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0.714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1040 19 1056,'436'-19'2499,"-701"38"-1658,59-1-863,-392 12 294,240-12-3156,309-16 2802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0.980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690 59 2288,'148'-24'600,"101"-11"359,-521 63 3664,-33 11-4835,-175 19-3706,451-55 3347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1.258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54 1480,'26'-3'144,"-6"1"224,-5-2-312,-6 2 40,-3-1 48,-1-1 49,-1-4-25,7 1-216,4-2-473,5-2 305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2.063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669 130 1248,'247'-25'776,"-194"16"-775,0-1 0,80-28 0,-94 20 58,-39 18-50,-1 0 0,1 0 0,-1 0 1,1 0-1,-1 0 0,1 0 0,-1 0 0,1 0 0,-1-1 1,1 1-1,-1 0 0,1 0 0,-1 0 0,1-1 1,0 1-1,-1 0 0,1-1 0,-1 1 0,1 0 0,0-1 1,-1 1-1,1 0 0,0-1 0,0 1 0,-1-1 0,1 1 1,0-1-1,0 1 0,0-1 0,-1 1 0,1 0 1,0-1-1,0 1 0,0-1 0,0 1 0,0-1 0,0 1 1,0-1-1,0 1 0,0-1 0,0 1 0,0-1 0,1 1 1,-1-1-1,0 1 0,0-1 0,0 1 0,0-1 1,1 1-1,-1-1 0,0 1 0,1 0 0,-1-1 0,0 1 1,1 0-1,-1-1 0,0 1 0,1 0 0,-1-1 0,1 1 1,-1 0-1,0 0 0,1-1 0,-1 1 0,1 0 1,-1 0-1,1 0 0,-20-3 44,-1 0 0,1 2 0,-1 0 0,1 2 0,-1 0 0,0 1 0,-25 6 0,2-1-133,-140 18-494,-169 21 687,240-37 441,-129-5 0,231-4-737,0-1-1,0 1 1,0-2 0,-15-4 0,12 1-241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2.175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2 256,'48'-2'40,"-13"2"-24,-7 0-16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2.729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517 0 1576,'-234'28'1124,"192"-20"-1234,1 2 0,0 2-1,-58 25 1,93-34 142,1-2 5,1 1-1,0-1 0,0 1 0,1 0 0,-1 1 1,0-1-1,1 0 0,-1 1 0,1 0 0,0 0 0,0 0 1,0 0-1,-3 4 0,6-6-33,0-1 1,0 1-1,0-1 0,0 1 0,0-1 1,0 1-1,0-1 0,0 0 1,0 1-1,0-1 0,0 1 1,0-1-1,0 1 0,1-1 1,-1 1-1,0-1 0,0 0 1,0 1-1,1-1 0,-1 1 0,0-1 1,1 0-1,-1 1 0,0-1 1,0 0-1,1 1 0,-1-1 1,1 0-1,-1 0 0,0 1 1,1-1-1,-1 0 0,1 0 0,-1 0 1,1 0-1,-1 1 0,0-1 1,1 0-1,-1 0 0,1 0 1,-1 0-1,2 0 0,25 1 22,-24-1-5,203-7 1196,41 0-39,46 23 434,-348-3-1849,4-7 80,-218 30-1044,225-27 952,0 1 0,1 3-1,-83 36 1,123-48 219,0 0 0,0 1 0,0 0 0,0 0 0,0 0 0,0 0 0,0 0 0,1 1 0,-1-1 0,1 1 0,-4 4 0,6-7 25,0 1 1,0-1-1,0 0 0,0 0 1,0 1-1,0-1 0,-1 0 1,1 1-1,0-1 0,0 0 1,0 0-1,0 1 1,0-1-1,0 0 0,1 1 1,-1-1-1,0 0 0,0 0 1,0 1-1,0-1 0,0 0 1,0 0-1,0 1 1,0-1-1,1 0 0,-1 0 1,0 1-1,0-1 0,0 0 1,1 0-1,-1 0 0,0 1 1,0-1-1,0 0 1,1 0-1,-1 0 0,0 0 1,0 0-1,1 0 0,-1 1 1,1-1-1,27-1 155,66-17 311,-54 8-428,1 2-1,0 2 1,1 2-1,75 1 1,-112 3-2,0 1 1,0 0 0,0 0-1,-1 0 1,1 0 0,0 1-1,-1 0 1,1 0 0,-1 0-1,6 4 1,-9-5-6,0-1-1,0 1 1,-1 0 0,1 0-1,0 0 1,0 0 0,-1 0-1,1 1 1,0-1 0,-1 0-1,1 0 1,-1 0 0,0 0-1,1 1 1,-1-1 0,0 0-1,0 0 1,0 1 0,0-1-1,0 0 1,0 1 0,0-1-1,0 0 1,0 0-1,0 1 1,-1-1 0,1 0-1,-1 0 1,1 0 0,-1 1-1,1-1 1,-1 0 0,0 0-1,1 0 1,-1 0 0,0 0-1,0 0 1,0 0 0,0 0-1,-2 1 1,-55 63-2492,51-52 1719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4.604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583 52 4521,'-3'-1'76,"0"-1"0,0 1 0,1 0 0,-1 0 0,0 1 0,0-1 0,0 1-1,0-1 1,0 1 0,0 0 0,0 0 0,0 0 0,0 0 0,0 1 0,0-1 0,0 1 0,0 0 0,-4 1 0,5-1 37,41 5 1540,22-10-2143,118-20 0,-128 14 354,0 2-1,1 2 1,87 3-1,-138 3 118,0 0-1,1 0 1,-1 0-1,0 0 1,0 0-1,0 0 1,1 0-1,-1 0 1,0 1-1,0-1 1,0 1-1,0-1 1,0 1-1,0-1 1,1 1-1,-1 0 1,0-1 0,1 3-1,-2-3-1,0 1 0,0-1 0,0 1 0,0 0 0,0-1 0,0 1 0,0-1 0,0 1 0,-1 0 0,1-1-1,0 1 1,0-1 0,-1 1 0,1-1 0,0 1 0,-1-1 0,1 1 0,-1-1 0,1 1 0,-1-1 0,1 0 0,0 1 0,-1-1 0,1 0 0,-2 1 0,-44 23-568,-28-1 763,0-4-1,-1-3 1,-139 11-1,11-2 258,95-4-260,50-8-324,-81 6 0,127-22-409,24-5 263,25-8 74,2 8 335,0 2-1,0 1 0,0 2 1,60 4-1,-48-1 441,-138 15-81,51-7-394,-37 6 207,0 3 0,-111 42 1,177-53-810,24-6 96,28-7-297,-14-2-106,45-5 0,-67 12 796,0 2-1,0-1 1,0 1 0,0 0 0,0 1 0,0 0 0,-1 0 0,1 1 0,0 0 0,8 4 0,-16-6 55,-1 0-1,0 0 1,1 0 0,-1 0 0,0 0 0,1 0 0,-1 1 0,0-1 0,1 0 0,-1 0-1,0 0 1,0 0 0,1 1 0,-1-1 0,0 0 0,0 0 0,1 1 0,-1-1 0,0 0-1,0 0 1,0 1 0,1-1 0,-1 0 0,0 1 0,0-1 0,0 0 0,0 1-1,0-1 1,0 0 0,0 1 0,0-1 0,0 0 0,0 1 0,0-1 0,0 0 0,0 1-1,0-1 1,0 0 0,0 1 0,-13 10 460,-20 3-82,-3-5-322,23-6-15,0 0 1,0 1-1,0 0 0,1 1 0,-24 12 0,36-17-51,0 1-1,-1-1 0,1 0 1,-1 1-1,1-1 0,0 0 0,0 1 1,-1-1-1,1 0 0,0 1 1,0-1-1,-1 1 0,1-1 0,0 1 1,0-1-1,0 0 0,0 1 1,-1-1-1,1 1 0,0-1 0,0 1 1,0-1-1,0 1 0,0-1 1,0 1-1,0-1 0,1 0 0,-1 1 1,0-1-1,0 1 0,0-1 0,0 1 1,0-1-1,1 1 0,-1-1 1,0 0-1,0 1 0,1-1 0,-1 0 1,0 1-1,1-1 0,-1 0 1,0 1-1,1-1 0,-1 0 0,1 0 1,-1 1-1,0-1 0,1 0 1,-1 0-1,1 0 0,-1 1 0,1-1 1,-1 0-1,1 0 0,-1 0 1,0 0-1,1 0 0,0 0 0,29 7 187,6-10-194,-7 0-26,0 2 0,0 1 1,49 5-1,1 6-383,90 1 1,-272 6 436,-173 8 1,187-21-32,96 0-59,12 0 63,124-3-1955,-109-1 1450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4.757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79 0 672,'-28'4'80,"2"2"88,2-3-160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5.206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0 56,'18'0'0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3.2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1 712,'77'31'8,"-31"-4"120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5.625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937 1 888,'-714'216'2561,"689"-204"-2523,40-9-94,47-10-225,64-12-605,585-68 232,-983 121 3133,2 2-2000,185-26-295,0 2-220,0-4 1,-1-4 0,-102-8-1,162 0-657,12-3 233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6.074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545 162 2665,'0'0'-11,"0"0"1,1 0 0,-1 0-1,0 0 1,1-1 0,-1 1 0,0 0-1,1 0 1,-1 0 0,0-1-1,0 1 1,1 0 0,-1 0-1,0-1 1,0 1 0,1 0 0,-1 0-1,0-1 1,0 1 0,0 0-1,0-1 1,0 1 0,1 0-1,-1-1 1,0 1 0,0 0 0,0-1-1,0 1 1,0 0 0,0-1-1,0 1 1,0 0 0,0-1 0,0 1-1,0 0 1,0-1 0,0 1-1,0 0 1,-1-1 0,1 1-1,0 0 1,0-1 0,0 1 0,0 0-1,-1-1 1,1 1 0,0 0-1,-1-1 1,-23-10-100,-45-2 803,63 12-514,-85-7 853,-1 4 1,-147 12-1,231-8-983,-10-2 475,23-6 9,29-6 54,87-1-808,239-1 0,-65 8 143,-86-1 139,-81 4-1656,128-20 1,-204 14-898,-38 6 1760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6.308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360 0 1624,'-81'16'1994,"0"-4"0,-117 3 0,362-15-3602,668-3 2292,-479-5-2929,-265 6 1505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6.681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63 800,'209'-12'602,"407"-38"-241,-755 88-1529,-66-2 657,130-26 507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7.177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190 122 712,'530'-88'2537,"-525"86"-2554,-15 1-25,-18 0-74,-279 55-341,-38 2 305,318-54 279,19-2-45,15-1 33,599-67 1214,-508 60-1219,-24 4-200,-1-3 1,0-4 0,116-31-1,-196 45-1339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7.495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795 1 2200,'-24'9'609,"-11"0"679,-2-1-152,-6 1-200,-7-3-120,-5-1-279,-6-1-153,-6 1-304,4-1-112,2 5-400,1-1-233,3 1-335,1 0-72,6-1-8,6-5 96,12-6 591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8.257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476 128 1512,'418'-7'1467,"-392"5"-1365,-25 3-97,-1-1 0,1 0 0,0 0 0,-1 0 1,1 0-1,0 0 0,-1 0 0,1 0 0,-1 0 0,1 0 0,0-1 1,-1 1-1,1 0 0,-1 0 0,1 0 0,0-1 0,-1 1 1,1 0-1,-1-1 0,1 1 0,-1-1 0,1 1 0,-1 0 0,1-1 1,-1 1-1,0-1 0,1 1 0,-1-1 0,1 0 0,-5-1 6,0 1-1,0 0 1,0 0-1,0 0 1,0 0 0,-1 1-1,1-1 1,0 1-1,0 0 1,0 0-1,0 1 1,-6 1-1,3-2-8,-217 20-119,112-7 759,0-4 0,-186-12 1,287 2-619,2 1-39,0 0-1,0-1 1,0 0-1,0-1 1,0 0-1,0-1 1,1 1-1,-1-2 1,1 1-1,0-1 1,-9-5-1,17 8-3,0 1 0,0 0-1,0-1 1,0 1 0,0-1-1,0 1 1,0 0-1,0-1 1,0 1 0,0-1-1,0 1 1,0 0 0,0-1-1,0 1 1,0 0 0,1-1-1,-1 1 1,0 0-1,0-1 1,0 1 0,1 0-1,-1-1 1,0 1 0,0 0-1,1 0 1,-1-1 0,0 1-1,0 0 1,1 0-1,-1-1 1,0 1 0,1 0-1,-1 0 1,1 0 0,-1 0-1,0 0 1,1-1-1,-1 1 1,0 0 0,1 0-1,-1 0 1,1 0 0,-1 0-1,1 0 1,27-8-672,-24 7 533,241-45-2482,132 13 4607,-191 20-111,-206 17-1806,0 2 0,-34 13 1,53-19-43,1 0 1,0 0-1,-1 1 0,1-1 1,-1 0-1,1 0 1,0 0-1,-1 0 1,1 1-1,0-1 1,-1 0-1,1 0 1,0 1-1,-1-1 1,1 0-1,0 1 0,0-1 1,-1 0-1,1 1 1,0-1-1,0 0 1,0 1-1,-1-1 1,1 0-1,0 1 1,0-1-1,0 1 1,0-1-1,0 0 0,0 1 1,0-1-1,0 1 1,0-1-1,0 1 1,0-1-1,0 0 1,0 1-1,0-1 1,0 1-1,0-1 1,0 0-1,1 1 0,-1-1 1,0 0-1,0 1 1,0-1-1,1 0 1,-1 1-1,0-1 1,1 0-1,-1 1 1,0-1-1,0 0 0,1 0 1,-1 1-1,0-1 1,1 0-1,-1 0 1,1 1-1,27 11 34,30 1-203,0-1 0,0-4-1,99 3 1,184-18 166,-264 4 36,676-39 657,-728 41-502,-39 3-186,-52 3-199,55-4 161,-111 9-190,-613 61-2985,683-63 2735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1:48.986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170 7 592,'40'-2'234,"197"-3"3374,-371 31-3154,-28 14-608,139-33 108,0 1 0,1 1-1,0 1 1,-39 25-1,61-35 40,1 0 0,-1 0 0,0 0 0,0-1 0,1 1 0,-1 0 0,0 0 0,0 0 0,0 0 0,1 0 0,-1 0 0,0 0 0,0 0 0,1 0 0,-1 0 0,0 0 0,0 0 0,0 1 0,1-1 0,-1 0 0,0 0 0,0 0 0,0 0 0,1 0 0,-1 0 0,0 0 0,0 1 0,0-1 0,0 0 0,1 0 0,-1 0 0,0 0 0,0 1 0,0-1 0,0 0 0,0 0 0,0 0 0,0 1 0,0-1 0,1 0 0,-1 0 0,0 0 0,0 1 0,0-1 0,0 0 0,0 0 0,0 1 0,0-1 0,0 0 0,0 0 0,0 0 0,0 1 0,-1-1-1,1 0 1,0 0 0,0 0 0,0 1 0,0-1 0,0 0 0,0 0 0,0 0 0,0 1 0,-1-1 0,1 0 0,0 0 0,0 0 0,0 0 0,0 0 0,-1 1 0,20 1-113,28-3-9,0-2-1,88-19 1,-81 12-11,90-5 0,-108 13 223,-23 0 161,1 1-1,-1 1 1,0 1 0,1-1 0,18 5 0,-31-5-214,0 0 0,-1 0 1,1 0-1,0 0 0,-1 0 0,1 0 0,-1 1 0,1-1 1,0 0-1,-1 0 0,1 0 0,-1 1 0,1-1 0,-1 0 0,1 0 1,-1 1-1,1-1 0,-1 1 0,1-1 0,-1 0 0,1 1 1,-1-1-1,0 1 0,1-1 0,-1 1 0,0-1 0,1 1 1,-1 0-1,0-1 0,0 1 0,1-1 0,-1 1 0,0-1 1,0 2-1,-17 12 621,-33 4-112,19-14-412,23-3-150,1-1-1,0 2 1,-1-1 0,1 1 0,0 0 0,0 0 0,0 1 0,-8 4-1,14-7 14,1 0 0,-1 0 0,1 0 0,0 1 0,-1-1 0,1 0-1,0 0 1,0 0 0,-1 1 0,1-1 0,0 0 0,-1 1 0,1-1 0,0 0-1,0 0 1,0 1 0,-1-1 0,1 0 0,0 1 0,0-1 0,0 1-1,0-1 1,0 0 0,0 1 0,0-1 0,0 0 0,-1 1 0,1-1-1,0 1 1,1-1 0,-1 0 0,0 1 0,0-1 0,0 0 0,0 1-1,0-1 1,0 0 0,1 1 0,14 10-112,23 0 154,3-8-62,0-2 1,0-2-1,63-9 0,53-2 110,-157 11-72,1 1 0,-1 0 0,1 0 0,-1 0 0,1 0 0,-1 0 0,1 0 0,-1 0 0,1 0 0,0 0 0,-1 0 0,1 0 0,-1 0 0,1 1 0,-1-1 0,1 0 0,-1 0 0,1 0-1,-1 1 1,1-1 0,-1 0 0,1 1 0,-1-1 0,0 0 0,1 1 0,-1-1 0,1 1 0,-1 0 0,-8 11 470,-26 8-154,-40-4-1555,94-19-1222,1 1 1872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5.725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25 1 4033,'-2'0'56,"0"1"0,1-1-1,-1 1 1,1-1 0,-1 1 0,0 0 0,1 0 0,-1 0 0,1 0-1,0 0 1,-1 0 0,1 0 0,0 0 0,-1 2 0,1-2-34,1-1 0,0 0 0,0 1 1,0-1-1,0 1 0,0-1 1,0 1-1,0-1 0,0 1 1,0-1-1,0 1 0,0-1 0,0 1 1,0-1-1,0 1 0,0-1 1,1 1-1,-1-1 0,0 1 0,0-1 1,1 1-1,-1-1 0,0 0 1,0 1-1,1-1 0,-1 1 0,1-1 1,-1 0-1,0 1 0,2-1 1,2 3 18,1 0 1,1 0 0,-1-1 0,0 1-1,1-2 1,-1 1 0,1 0 0,8 0-1,63 8 113,99-1-1,-35-4-32,678 73-291,117 7-2139,-729-75 1688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6.073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68 1 1632,'-41'0'440,"22"2"385,12 3-321,20 3-344,13 3 40,24-4 152,11 2 48,26 1 0,11-3-80,27 2-216,10 1-216,22-3-480,3 0-256,8-3 392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4.09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1 480,'12'0'24,"6"4"40,1 4-64,5 1 128,1 1 136,5 2 248,5 1 104,13 3-7,6 1-129,19 1-224,6 2-96,8 4-120,1 3-8,1 1-16,0 0-24,-6-4-216,-5 0-240,-11-5 248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6.581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0 0 2825,'50'10'288,"2"-1"496,17 4-816,9 2-136,24 0-400,18-1-176,27 1-97,10-2 81,10-4 352,1 3 200,1-5 200,0-1 72,-8-5 8,-5-1-88,-21-5 0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6.755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1242 30 680,'-47'-12'88,"-14"4"160,-20 3-224,-7 1 0,-15 4 168,-7 4 112,-5 5 112,-3 2 1,1 4-185,4 5-136,11 2-521,4 1-255,9-3 352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7.524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783 0 2505,'-23'3'393,"1"1"1,0 1 0,0 1-1,-37 15 1,54-16-379,13-2-10,13-1-21,69 2-767,-1 5 0,0 3 0,97 27 1,-121-22 1205,187 41 2290,-302-62-1678,-75 1 0,0 1-1083,-102-12 681,-444-16 618,440 30-3511,632 13-1762,-7 0 3907,-464 0 1125,23-3-946,-2-2 4,-6 0 73,0 1 0,1 4 0,-86 30 0,102-24-357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7.865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0 3897,'18'6'424,"29"1"416,16 1-416,33 5-48,17 2-184,22-2-200,12-2-104,5-2-192,5 0-152,6-3-256,2 1-200,4-3 496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8.206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1105 5 1184,'-985'-4'1589,"960"4"-1597,17 0-92,-1 0 0,0 0-1,1 1 1,-1 0 0,1 0 0,-1 1 0,1 0-1,-1 0 1,-9 5 0,19-6 68,0 0 0,1-1 0,-1 1 0,0 0 0,0-1 0,0 1-1,0 0 1,1-1 0,-1 1 0,0-1 0,0 0 0,1 0 0,-1 1 0,0-1 0,1 0 0,1 0 0,305 19 2372,-100-10-1909,33 10-797,30 3-632,280-13 0,-448-17 955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8.347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114 8 2865,'-73'-7'-40,"33"7"40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8.519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8 1848,'161'6'224,"19"1"161,7 2-233,7 1-96,1-1-96,-6-7-32,-4-2 0,-9-6 32,-5-5-73,-21-4-471,-6-3 384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8.658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512 5 6361,'-176'-4'-112,"6"11"-1280,5 4 904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8.875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1 1784,'24'7'88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9.142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853 1 2785,'583'56'594,"-374"-32"-1739,-166-19 893,-11 0 384,1-1 0,-1-3 0,60-3 0,-92 2-108,0 0 1,1 1-1,-1-1 1,0 0-1,0 0 1,1 0-1,-1 0 1,0 0-1,0 0 1,1 0-1,-1 0 1,0-1-1,0 1 1,1 0-1,-1 0 1,0 0-1,0 0 1,1 0-1,-1 0 1,0 0-1,0-1 1,0 1-1,1 0 1,-1 0-1,0 0 1,0 0-1,0-1 1,0 1-1,1 0 1,-1 0-1,0 0 1,0-1-1,0 1 1,0 0-1,0 0 1,0-1-1,0 1 1,0 0-1,1 0 1,-1-1-1,-12-6 746,-26-2-537,-1 1 1,0 2 0,0 2 0,-41 1-1,13 0-176,-1419-26-58,1401 30-186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4.50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1112,'44'3'1042,"69"11"0,-62-6-241,18 4 530,133 41 0,61 43-1085,11 4-216,-209-79-64,103 30 154,303 140-1,-392-150-891,-9-4 261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9.372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0 2665,'11'8'272,"4"1"384,-1 4-584,-1-2-16,-7 0-96,-4 0-64,-6-3-112,-3-1-80,1-1-280,2-1-57,10-1 57,5 1 64,17 3 336,11-1 112,20 6 64,13 4 16,17 5-8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9.467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0 27 2200,'67'-8'553,"-8"3"367,-3 1-392,-8-2-936,-4 4-536,-16 1 456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9.575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111 1 1040,'-48'0'88,"7"1"112,19 5-200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9.762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506 4 2753,'-103'-1'0,"-25"-1"-248,-9 2-201,0 0 305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39.979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1 1856,'92'22'681,"-7"-2"575,-23 1-472,-14-5-208,-28-4-472,-11-3-224,-23-2-808,-12 3 560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1.073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0 0 5361,'100'8'384,"36"5"80,14 2-72,18 1-312,8 1-56,13-2 8,2 0 24,10-4 16,2-2-24,3-3-464,-2-3-536,-10-3 528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1.277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633 1 5057,'-104'5'280,"4"6"24,7 2-104,8 2-192,5-2-32,14 0-24,10-4-24,23-1-448,18-3 0,33-1-24,21 1-56,41-3 56,14-2-313,27 0 433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1.477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1194 8 2296,'-30'-5'425,"-29"3"311,-17 2-264,-26 2-312,-11 5-96,-12 4-40,-2 0-16,1 6 8,3 0 0,8 1-40,8 3-192,16-3 144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1.669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78 0 6145,'78'15'264,"-6"-8"48,-11 6-352,-25-3-392,-22 1-232,-30-4-208,-25-1 48,-31-1 200,-17-1-144,-32 0 527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2.164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2867 1 5777,'26'0'53,"11"-1"-4,0 3 0,0 0 0,0 3 0,59 14 0,-90-16-219,-8-1 62,-18 1 31,-31-2 130,-302-1 45,-613 77 0,462-20 467,432-54-423,0-2-1,-1-4 1,1-4-1,-140-30 1,152 22-232,-20-8 2,0 4-1,-1 3 1,-138-8 0,28 28-1531,157-3 1024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4.82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6465,'9'0'83,"-1"0"0,1 1-1,-1 0 1,0 0 0,0 1-1,0 0 1,0 1 0,0 0-1,9 4 1,9 3-67,363 121 197,193 73 1684,-479-161-1816,-1 4 0,-3 5-1,-2 4 1,139 107 0,-209-142-443,-2 1 0,-1 2 0,0 0 0,-2 1 1,-1 2-1,-1 0 0,20 38 0,-6 10-444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2.616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1 1104,'97'22'1685,"2"-4"0,179 9 1,-146-17-1713,369 42-720,620 32-1264,-398-108 1935,-770 30 1019,-64 17 1,-34 5-828,5-14 739,-46 7-3475,182-20 1908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2.864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140 8 56,'182'4'535,"371"-5"2814,-507-5-2426,-34 3-196,-30 1-268,-86 6 127,-138 21-1,-102 36-2534,186-31-1011,92-18 2153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3.099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731 8 5409,'13'-6'216,"-13"4"-160,-10 2-152,-16 6-320,-9 1-72,-19 3 112,-7 3 128,-13-2 168,-7 0 80,-10-2 8,0-1 8,4-3-16,11 3-224,19-3 160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3.381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1563 1 4001,'330'3'925,"-709"-3"1381,-912 8-1986,1167-11-640,25 2 138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3.602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0 104 4401,'78'-9'64,"-2"-4"-200,-11 0-248,-9 2-48,-19-2 88,-11 0 232,-21 4 264,-7 0 40,-14 1-32,-7 4-208,-1 3-608,0 1 432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3.872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324 123 2457,'6'-3'54,"17"-10"482,-22 7-290,-15 1-184,-163-14 1031,46 7-3120,129 12 1945,0 0 1,1 0 0,-1 0 0,0 0 0,1 0 0,-1 0-1,0-1 1,1 1 0,-1-1 0,0 1 0,1-1 0,-1 0-1,1 1 1,-1-1 0,1 0 0,0 0 0,-1 0 0,-1-2-1,4 2 70,-1 0-1,0 0 0,1 1 0,-1-1 0,1 0 0,-1 0 0,1 1 0,-1-1 0,1 0 0,0 1 0,-1-1 0,1 0 0,0 1 0,0-1 0,-1 1 0,1-1 0,0 1 1,0 0-1,0-1 0,0 1 0,0 0 0,1-1 0,65-19 690,-28 12-528,6-3-140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4.047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901 173 2064,'7'-21'689,"-16"6"655,-12 2-304,-21 6-520,-10 3-144,-17 4-112,-7 0-8,-9 0-24,-2-2-24,-4 1-103,4-3-57,9-4-120,6-1-137,17-8-127,8 1-120,23-5-624,11 5-352,21-3 744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4.221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263 1 5641,'-41'0'8,"-12"0"-80,-25 9-1416,-13 2 888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4.334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447 17 1288,'-146'-6'184,"-4"1"-160,-1-1 24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5.319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 1 984,'25'0'-24,"7"0"-8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4:59.4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336 445 616,'6'-12'98,"-5"11"213,1-1 0,-1 0-1,1 0 1,-1 0 0,0 0 0,0 0 0,0-1-1,0 1 1,0 0 0,0 0 0,-1-1-1,1 1 1,-1 0 0,0-1 0,0 1-1,1-1 1,-2-3 0,1 6-279,0 0 0,0 0-1,0 0 1,0 0 0,-1 0 0,1 0 0,0-1 0,0 1-1,0 0 1,0 0 0,0 0 0,0 0 0,-1 0 0,1 0-1,0 0 1,0 0 0,0 0 0,0 0 0,0 0 0,-1 0-1,1 0 1,0 0 0,0 0 0,0 0 0,0 0-1,0 1 1,0-1 0,-1 0 0,1 0 0,0 0 0,0 0-1,0 0 1,0 0 0,0 0 0,0 0 0,0 0 0,-1 1-1,1-1 1,0 0 0,0 0 0,0 0 0,0 0 0,0 0-1,0 0 1,0 1 0,0-1 0,0 0 0,0 0-1,0 0 1,0 0 0,0 0 0,0 0 0,0 1 0,0-1-1,0 0 1,0 0 0,0 1-9,0-1 0,0 1 0,0-1 0,0 1 0,0-1 0,1 1 0,-1-1 0,0 1 0,0-1 0,0 1-1,1-1 1,-1 1 0,0-1 0,1 0 0,-1 1 0,0-1 0,1 1 0,-1-1 0,0 0 0,1 1 0,-1-1 0,1 0 0,-1 0 0,1 1 0,-1-1 0,1 0 0,0 0 0,9 4 191,1-1 0,0 0 0,-1-1 0,1-1 0,0 1 0,0-2 0,0 1 0,0-2 0,0 1 1,0-2-1,14-2 0,6-3-163,-1-2 0,50-21-1,256-98 737,-305 112-769,1-1 0,-2-1-1,0-2 1,-2-1-1,28-26 1,-15 14-10,-36 29-10,-1 2-5,-1-1 1,0 1 0,1 0 0,-1-1 0,0 0 0,-1 0 0,1 1 0,0-2 0,-1 1 0,0 0 0,0 0 0,0-1 0,0 1 0,0-1-1,-1 0 1,3-7 0,-5 11 2,1 0-1,0-1 1,0 1-1,-1 0 1,1 0-1,0-1 1,-1 1-1,1 0 1,0 0-1,-1 0 1,1-1-1,0 1 0,-1 0 1,1 0-1,-1 0 1,1 0-1,0 0 1,-1 0-1,1 0 1,0 0-1,-1 0 1,1 0-1,-1 0 1,1 0-1,0 0 1,-1 0-1,1 0 1,-1 0-1,1 0 1,0 0-1,-1 1 1,1-1-1,0 0 0,-1 0 1,1 0-1,0 1 1,-1-1-1,1 0 1,0 0-1,0 1 1,-1-1-1,1 0 1,0 1-1,-21 12-61,19-12 51,-139 103-567,104-74 189,0-2 0,-2-2-1,0-1 1,-77 35 0,-228 61 353,289-106-475,-2-2-1,1-2 1,-2-3 0,-75 1-1,120-9 386,-1 0-1,1-1 1,-18-4 0,28 4 133,-1 0-1,1 0 1,-1 0 0,1 0 0,-1-1 0,1 1-1,0-1 1,0 0 0,0 0 0,0 0 0,0 0 0,0 0-1,0-1 1,1 1 0,-1-1 0,1 0 0,-3-3-1,5 5-4,0 0-1,0 1 1,0-1-1,0 0 0,0 1 1,0-1-1,0 1 1,0-1-1,0 0 0,1 1 1,-1-1-1,0 1 1,0-1-1,1 0 0,-1 1 1,0-1-1,1 1 1,-1-1-1,0 1 0,1-1 1,-1 1-1,1-1 1,-1 1-1,1 0 1,-1-1-1,1 1 0,-1 0 1,1-1-1,-1 1 1,1 0-1,-1 0 0,1-1 1,0 1-1,-1 0 1,1 0-1,0 0 0,-1 0 1,1 0-1,-1 0 1,1 0-1,0 0 0,0 0 1,39-5-96,-31 4 95,429-50 1326,-382 43-1086,1-3 0,95-31-1,-33 7 26,-93 28-249,0-2 1,-1 0-1,0-2 0,25-14 0,-42 21-10,0-1 0,-1 0 0,1 0 0,-1 0 0,0-1 0,-1 0 0,1 0 0,-1-1 0,0 0 0,-1 0 0,1 0 0,-1 0 0,-1-1 0,0 0 0,7-16 0,-11 21-7,1 1 0,0 0 1,-1-1-1,1 1 0,-1 0 0,0-1 0,0 1 1,0-1-1,0 1 0,0 0 0,-1-1 1,1 1-1,-1-1 0,1 1 0,-1 0 1,0 0-1,0-1 0,0 1 0,-2-3 1,2 4-7,0 1 0,-1-1 1,1 0-1,0 1 0,-1-1 1,1 0-1,-1 1 0,1 0 1,0-1-1,-1 1 0,1 0 1,-1 0-1,1 0 0,-1 0 1,1 0-1,-1 0 0,1 0 1,-1 0-1,1 0 1,-1 1-1,1-1 0,-1 1 1,1-1-1,0 1 0,-1 0 1,1-1-1,0 1 0,0 0 1,-1 0-1,1 0 0,-1 1 1,-122 87 202,80-55-207,-2-2 0,-62 33 1,-66 35 31,120-66-298,0-3-1,-2-2 0,-78 28 1,105-48-591,5-7 301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5.16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3 11194,'17'-2'24,"0"1"-1,-1 1 1,1 1-1,0 0 1,-1 1-1,1 1 0,-1 1 1,1 0-1,-1 1 1,-1 1-1,1 0 1,-1 1-1,18 11 1,19 15 20,-1 2 0,60 54 0,-32-24 168,-6-9-22,194 162 233,-227-180-423,-1 2-1,-2 1 1,-2 2 0,37 59 0,-50-66-155,-2 0 1,-2 1 0,-1 1 0,-2 1 0,-2 0 0,-1 1-1,11 76 1,-20-85-248,0 0 0,-3 0 0,-1 0 0,-1 0 0,-1 0 0,-2 0 0,-1 0 0,-1-1 0,-2 0 0,-1 0 0,-15 28 0,-37 53-858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5.900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1231 1 1848,'-103'5'1205,"-151"26"-1,82-6-972,93-16-160,-526 39-2855,644-50 2083,52-9 0,-30 2 686,352-34 65,-165 19-5,-197 16 1570,-79 14-930,-275 50 84,-218 48-2173,452-87 937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6.105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0 39 1632,'100'-3'448,"-3"-5"297,-8 1-217,-21 3-528,-14-2-192,-30 3-24,-15-1 32,-27 2 32,-19 0-16,-28 4-377,-13 2 273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3:46.374"/>
    </inkml:context>
    <inkml:brush xml:id="br0">
      <inkml:brushProperty name="width" value="0.2" units="cm"/>
      <inkml:brushProperty name="height" value="0.2" units="cm"/>
      <inkml:brushProperty name="color" value="#0078A2"/>
    </inkml:brush>
  </inkml:definitions>
  <inkml:trace contextRef="#ctx0" brushRef="#br0">304 6 2993,'82'-3'200,"-10"1"0,-13 2-80,-25 2-408,-14 0-48,-25 1 208,-14-1 160,-27 2 328,-15-2 40,-21 3-176,-5-1-104,-4 5-120,0 0-344,2 6 216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4:44.3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1433 142 3441,'32'-52'-576,"-1"-2"1687,-28 50-664,0 0 0,1 0 0,-1 1 0,0-1 1,1 0-1,22-9 4840,-37 28-4458,-21 19-761,-390 352 1998,-257 170-483,568-462-2470,-161 172 1,261-250 539,8-9-517,25-23-3834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4:45.3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295 130 712,'-4'-13'1703,"1"0"0,0 0 0,1 0 0,0 0 0,1 0 0,1-20 0,-1 15 1280,-3 29-1730,-6 47-974,7-38 165,-109 739 897,66-420-1091,43-315-245,-95 858-16,96-795-3100,3-65 1952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4:48.9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28 1888,'14'-27'9077,"-17"39"-7773,-3 7-323,1-1-1,1 1 1,0 0-1,0 26 0,3-32-795,0 1-1,2 0 1,0 0-1,0-1 1,1 1-1,8 25 1,-4-25-46,1 0 0,0 0 0,1 0 1,0-1-1,2 0 0,-1-1 1,1 0-1,1-1 0,0 0 0,25 19 1,9 2 380,84 44 1,-121-72-480,23 11 154,0-2 0,57 16 1,-52-18-158,-2 0 1,38 20-1,-39-14-17,1-2 0,0-1 0,1-2 1,52 12-1,-68-20-138,1-2 0,-1 0 0,0-1 0,1 0 0,-1-2 0,1 0 0,-1-2 0,0 0-1,0-1 1,22-7 0,-18 2-431,-10 4-699,0 0 0,0 1-1,19-3 1,-17 7-121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4:50.8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112 69 3585,'-19'35'9331,"19"-36"-9289,1 1 1,0-1-1,-1 0 0,1 0 1,0 0-1,-1 0 0,1 0 1,-1 0-1,0 1 0,1-1 1,-1 0-1,0 0 1,1 0-1,-1 0 0,0-1 1,0 1-1,0 0 0,0 0 1,0 0-1,0 0 0,0 0 1,0 0-1,-1 0 0,1 0 1,0 0-1,-1 0 0,1 0 1,0 0-1,-1 0 0,1 1 1,-1-1-1,0 0 0,1 0 1,-1 0-1,0 0 0,1 1 1,-1-1-1,0 0 0,0 1 1,0-1-1,1 1 0,-1-1 1,0 1-1,0-1 0,0 1 1,0-1-1,0 1 0,0 0 1,0 0-1,-1-1 0,-1 1-3,0 0-1,0 0 1,0 0-1,-1 0 1,1 0-1,1 1 0,-1 0 1,0-1-1,0 1 1,0 0-1,0 0 1,0 1-1,1-1 0,-1 0 1,0 1-1,-2 2 1,3-3-12,0 1 1,0-1-1,0 1 1,0-1-1,1 1 1,-1 0-1,1-1 1,-1 1-1,1 0 1,-1 0-1,1 0 0,0 0 1,0 0-1,0 0 1,0 1-1,1-1 1,-1 0-1,1 0 1,-1 1-1,1-1 1,0 0-1,-1 1 1,1-1-1,0 0 1,1 1-1,-1-1 1,0 0-1,1 1 1,-1-1-1,1 0 1,0 0-1,0 1 1,0-1-1,0 0 1,0 0-1,0 0 1,1 0-1,2 3 0,0-1 40,0-1 0,0 1 0,1-1 0,-1 0 0,1 0 0,0-1 0,0 1-1,0-1 1,0 0 0,0-1 0,1 1 0,-1-1 0,0 0 0,1 0 0,9 0-1,-8-2-15,-1 0 0,1 0 0,0 0 0,0-1 0,-1 0-1,1 0 1,-1-1 0,1 1 0,9-7 0,-14 8-38,-1 0 1,1 0 0,-1 0 0,1 0-1,-1 0 1,1 0 0,-1 0-1,0 0 1,1-1 0,-1 1 0,0 0-1,0-1 1,0 1 0,0-1-1,0 0 1,0 1 0,-1-1 0,1 0-1,0 1 1,-1-1 0,1 0-1,-1 0 1,0 1 0,0-1 0,1 0-1,-1 0 1,-1 0 0,1 0-1,0 1 1,0-1 0,0 0 0,-1 0-1,1 1 1,-1-1 0,0 0-1,1 0 1,-1 1 0,0-1 0,0 1-1,0-1 1,-2-2 0,-1 1-2,1 0 1,-1 0 0,0 0-1,0 1 1,0-1-1,0 1 1,-1 0 0,1 0-1,0 1 1,-1-1-1,1 1 1,-1 0 0,0 0-1,1 1 1,-1-1-1,0 1 1,0 0 0,-7 1-1,9-1-9,0 0-1,1 0 1,-1 0 0,0 1-1,1-1 1,-1 1-1,1-1 1,-1 1 0,0 0-1,1 0 1,0 0-1,-1 0 1,1 1 0,0-1-1,-1 1 1,1-1 0,0 1-1,0 0 1,0 0-1,0-1 1,1 2 0,-1-1-1,1 0 1,-1 0-1,1 0 1,-1 1 0,1-1-1,0 1 1,0-1-1,1 1 1,-1-1 0,0 1-1,0 5 1,1-6-1,1 0 0,-1 0 0,1 1 0,-1-1 0,1 0 0,0 0 1,0 0-1,0 0 0,0 0 0,0 0 0,0 0 0,1-1 0,-1 1 0,1 0 0,-1 0 1,1-1-1,0 1 0,-1-1 0,1 0 0,0 0 0,0 1 0,0-1 0,0 0 0,0 0 1,0-1-1,0 1 0,0 0 0,1-1 0,-1 1 0,0-1 0,0 0 0,5 0 0,-1 1 8,0-1-1,0 1 0,0-1 0,0-1 0,0 1 1,0-1-1,0 0 0,-1-1 0,1 1 0,0-1 1,7-3-1,-11 4 0,0 0 1,0 0 0,-1 0-1,1-1 1,0 1-1,-1 0 1,1-1 0,-1 1-1,1-1 1,-1 1-1,0-1 1,0 0-1,0 0 1,0 1 0,0-1-1,0 0 1,0 0-1,0 0 1,-1 0 0,1 0-1,-1 0 1,1 0-1,-1 0 1,0 0 0,0 0-1,0-1 1,0 1-1,0 0 1,0 0-1,-1 0 1,1 0 0,-1 0-1,0 0 1,1 0-1,-1 0 1,0 0 0,0 1-1,-2-4 1,1 2-2,0-1 0,-1 1 1,1 0-1,-1 0 0,0 1 1,0-1-1,0 1 0,0-1 1,-1 1-1,1 0 0,0 0 0,-1 0 1,0 1-1,1-1 0,-1 1 1,0 0-1,0 0 0,1 0 1,-9 0-1,9 0-9,0 1 0,1 0 1,-1 0-1,0 0 0,0 1 1,0-1-1,0 1 0,1-1 0,-1 1 1,0 0-1,1 0 0,-1 0 1,0 1-1,1-1 0,-1 1 0,1-1 1,0 1-1,0 0 0,-1 0 0,1 0 1,0 0-1,0 0 0,1 0 1,-1 0-1,0 1 0,1-1 0,0 1 1,-1-1-1,1 1 0,0 0 1,0-1-1,1 1 0,-1 0 0,0 0 1,1 3-1,0-3-1,0 1 1,0 0-1,1-1 1,-1 1-1,1-1 1,0 1-1,0-1 1,0 1-1,1-1 0,-1 0 1,1 1-1,0-1 1,0 0-1,0 0 1,0 0-1,0-1 1,1 1-1,-1 0 0,1-1 1,0 0-1,0 1 1,0-1-1,0 0 1,0-1-1,0 1 1,0 0-1,7 1 1,-5-1 6,1-1 0,0 0 0,-1 0 0,1 0 1,0-1-1,0 0 0,-1 0 0,1 0 0,0-1 1,0 0-1,-1 0 0,1 0 0,0-1 0,-1 0 1,0 0-1,11-6 0,-14 7 5,1 0-1,-1-1 1,0 0-1,0 1 1,0-1-1,0 0 1,0 0-1,0 0 1,0-1-1,0 1 1,-1 0-1,0-1 1,1 1-1,-1-1 1,0 1-1,0-1 1,0 1-1,0-1 1,-1 0-1,1 0 1,-1 1-1,1-1 1,-1 0-1,0 0 1,0 0-1,0 1 1,-1-1-1,1 0 1,-1 0-1,1 1 1,-1-1-1,0 0 1,0 1-1,0-1 1,-1 1-1,-1-5 1,0 4-9,0-1-1,0 1 1,0-1 0,0 1 0,-1 0 0,1 0 0,-1 0 0,1 1-1,-1-1 1,0 1 0,0 0 0,-1 0 0,1 0 0,0 1 0,-1 0 0,1-1-1,0 1 1,-1 1 0,0-1 0,-8 1 0,11-1-6,-1 1-1,0 0 1,1 0 0,-1 0 0,0 0 0,0 1-1,1-1 1,-1 1 0,0 0 0,1-1 0,-1 1-1,1 0 1,-1 1 0,1-1 0,0 0 0,-1 1-1,1-1 1,0 1 0,0 0 0,0-1-1,0 1 1,0 0 0,0 0 0,1 1 0,-1-1-1,1 0 1,-1 1 0,1-1 0,0 0 0,0 1-1,0-1 1,0 1 0,1 0 0,-1-1 0,0 5-1,1-4 6,0 0 0,1 1 0,-1-1 0,1 0 0,0 0 0,0 0 0,0 0 0,0 0 0,0 0 0,1 0 0,-1 0 0,1 0-1,0-1 1,0 1 0,0-1 0,0 1 0,0-1 0,1 0 0,-1 0 0,1 0 0,-1 0 0,1 0 0,0 0 0,0-1 0,0 1 0,0-1 0,0 0-1,0 0 1,0 0 0,0 0 0,0-1 0,4 1 0,-2 0 9,0 0 0,1 0 0,-1 0 0,0-1 0,1 0 0,-1 0 0,1 0 0,-1-1 0,0 0 0,1 0 0,-1 0 0,0-1 0,0 1 0,0-1 0,0 0-1,0-1 1,-1 1 0,10-7 0,-14 8-4,1-1-1,0 1 0,0 0 1,-1-1-1,1 1 1,0-1-1,-1 1 0,0-1 1,1 1-1,-1-1 0,0 1 1,0-1-1,0 1 0,0-1 1,0 1-1,0-1 0,0 1 1,0-1-1,-1 1 1,1-1-1,0 1 0,-1-1 1,1 1-1,-1-1 0,0 1 1,0 0-1,-1-3 0,-31-42 143,22 33-128,7 7-59,-1 1 0,0-1 0,0 1-1,-1 1 1,1-1 0,-1 1-1,-9-6 1,14 9 32,0 1 0,0-1 0,-1 0 0,1 0 0,0 1-1,-1-1 1,1 1 0,-1-1 0,1 1 0,0 0 0,-1 0 0,1-1 0,-1 1 0,1 0 0,-1 0-1,1 0 1,-1 0 0,1 1 0,-1-1 0,1 0 0,-1 1 0,1-1 0,0 1 0,-1-1 0,1 1-1,0 0 1,-1-1 0,1 1 0,0 0 0,0 0 0,0 0 0,0 0 0,0 0 0,0 0 0,0 0-1,0 0 1,0 1 0,0-1 0,1 0 0,-1 0 0,0 1 0,1-1 0,-1 1 0,0 1 0,1-1 1,0 1 1,-1 0-1,1-1 1,0 1-1,0 0 1,1-1-1,-1 1 1,1 0-1,-1-1 1,1 1-1,0 0 1,0-1-1,0 1 1,0-1-1,0 0 1,1 1-1,-1-1 1,1 0-1,-1 0 1,1 0-1,0 0 1,0 0-1,0 0 1,0 0-1,0-1 1,0 1-1,1-1 1,-1 1-1,0-1 1,5 2-1,-4-1-133,0-1-1,0 1 0,0-1 1,0 1-1,0-1 1,0 0-1,0 0 0,0-1 1,0 1-1,1-1 1,-1 1-1,0-1 1,0 0-1,1 0 0,-1 0 1,0-1-1,0 1 1,1-1-1,-1 0 0,0 0 1,0 0-1,0 0 1,0 0-1,0-1 0,3-1 1,0-8-718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5:24.3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297 0 3553,'7'32'13392,"-15"-15"-13351,-23 41 884,2 1 0,2 1 1,-28 97-1,11-30-514,17-43-245,3 2 0,5 1 0,3 1 0,4 0 0,4 0 1,5 157-1,12-140-14,5-1 1,44 163-1,-44-216-157,2 0 0,2-1-1,2-1 1,3-1 0,56 89-1,-1-3-1405,-78-133 1329,0-1 0,0 1 0,0-1-1,0 1 1,1-1 0,-1 1 0,0-1-1,0 1 1,1-1 0,-1 1 0,0-1-1,1 1 1,-1-1 0,0 0 0,1 1 0,-1-1-1,1 0 1,-1 1 0,1-1 0,-1 0-1,1 0 1,-1 1 0,1-1 0,-1 0 0,1 0-1,-1 0 1,1 0 0,-1 0 0,1 1-1,-1-1 1,1 0 0,0 0 0,-1 0-1,1-1 1,4-11-991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5:25.4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0 291 744,'5'11'10273,"-5"-9"-10185,1-1-1,-1 0 0,1 0 1,0 1-1,0-1 0,-1 0 1,1 0-1,0 0 0,0 0 1,0 0-1,0 0 0,0 0 1,1-1-1,-1 1 1,0 0-1,0-1 0,0 1 1,1 0-1,-1-1 0,0 1 1,1-1-1,-1 0 0,0 0 1,1 1-1,-1-1 0,0 0 1,1 0-1,-1 0 0,0 0 1,1 0-1,1-1 0,11-4 179,-1-1-1,1 0 1,-1-1-1,-1 0 1,1-1 0,-1 0-1,0-1 1,13-13-1,10-6 130,10-7-71,2 3 0,86-44 0,35 15-2458,-159 56 370,-6-2 632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0:35:26.45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44 33 2545,'-22'-33'8909,"10"51"-7826,10-13-916,1-1-1,-1 1 1,1-1-1,0 1 0,0 0 1,0-1-1,0 1 0,1 0 1,0 0-1,0-1 1,1 1-1,-1 0 0,1 0 1,0-1-1,0 1 1,0 0-1,1-1 0,0 1 1,0-1-1,4 8 0,6 6 67,0 0-1,1 0 1,22 21-1,-14-15 40,-7-7-81,1-2-1,1 0 1,0-1 0,1-1 0,1 0-1,28 15 1,-16-13-7,1-1 1,0-2-1,48 12 0,-68-22-517,0 1 0,0 0 0,0 1-1,0 0 1,-1 1 0,0 0 0,0 1-1,0 0 1,15 12 0,-6 4-741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5.46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12251,'64'16'304,"20"29"-232,7 15-40,-7 28-48,-8 11-40,-21 23-48,-15 2 0,-24 16 8,-12 5 8,-23 16-88,-16 5-104,-19 2-409,-10-5-231,-16-18-560,-4-11-769,-6-31 1329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5.80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2115 1 12187,'6'1'16,"1"2"-1,-1-1 1,0 1 0,0 0 0,0 0 0,0 0 0,0 1 0,-1 0 0,1 0 0,-1 1 0,0-1 0,-1 1 0,1 0 0,6 10 0,-6-7-11,0 1 1,-1 0-1,0 0 1,-1 0-1,0 0 1,0 0 0,-1 1-1,-1 0 1,2 13-1,-3 3 4,0 0-1,-2 0 0,-1-1 1,-1 1-1,-1 0 1,-15 45-1,-3-13 20,-2 0-1,-2-1 1,-3-2-1,-61 86 1,-175 186-54,109-156-338,-7-8 0,-7-6 0,-6-8 1,-7-8-1,-319 186 0,302-216-242,17-12 241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6.13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1037 0 8450,'22'2'530,"0"1"0,1 1 1,-1 1-1,-1 1 0,1 1 1,28 13-1,-37-14-490,-1 1 0,0 0 0,-1 1 0,1 1 0,-2 0 0,1 0 0,-1 1 0,0 1-1,-1-1 1,-1 1 0,12 19 0,-14-19-30,0 1 0,0 0 0,-1 0 0,0 0 0,-1 1 0,-1 0 0,0 0 0,-1 0 0,0 0 0,-1 0 0,-1 24 0,-2-17 40,0-1 1,-2 1-1,0-1 1,-2 0-1,0-1 1,-1 1-1,-11 21 1,-8 6 62,-3-1-1,-1-1 1,-2-2-1,-2-1 1,-43 40-1,6-13-45,-3-4 0,-3-2 0,-141 85 0,94-77-840,-257 105 1,203-111 172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6.44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2491 1 10650,'1'1'45,"0"-1"0,-1 1 0,1 0-1,0 0 1,0-1 0,-1 1 0,1 0 0,-1 0-1,1 0 1,-1 0 0,1 0 0,-1 0 0,0 0-1,1 0 1,-1 0 0,0 0 0,0 0 0,1 0 0,-1 0-1,0 0 1,0 0 0,0 0 0,0 0 0,-1 0-1,1 0 1,0 0 0,0 0 0,-1 0 0,1 0-1,0 0 1,-1 0 0,1 0 0,-1 0 0,0 0-1,1 0 1,-1 0 0,0 0 0,1-1 0,-2 2-1,-35 36-12,36-37-11,-54 43 56,-3-1 0,-76 42 0,-136 60-26,93-60-64,-3-7 0,-323 90-1,217-97-1110,-330 38 0,441-86 453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6.78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2729 0 8298,'-193'36'-545,"-257"83"0,111-25 427,-41-8-477,-3-17 1,-411 19-1,605-76-94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7.06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2977,'155'19'112,"11"2"80,15 5-336,4 10-80,-1 1-40,-6 0 0,-14 0 95,-5-1 65,-20-4 24,-11-2-136,-26-8 152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7.41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977 116 6921,'-131'-24'811,"-246"-42"1074,273 53-1799,-170 0 1,262 13-48,-1 1 0,1 0 1,0 1-1,-13 3 0,24-5-28,0 0 0,1 1 0,-1-1 0,0 0-1,0 0 1,0 1 0,1-1 0,-1 1 0,0-1 0,1 0 0,-1 1 0,0-1 0,1 1 0,-1 0 0,0-1 0,1 1 0,-1-1 0,1 1 0,-1 0-1,1-1 1,0 1 0,-1 0 0,1 0 0,0-1 0,-1 1 0,1 1 0,0 0 15,1 0 1,0 0-1,0 0 0,0-1 1,0 1-1,0-1 1,0 1-1,0-1 0,0 1 1,1-1-1,-1 1 0,1-1 1,-1 0-1,1 0 1,-1 0-1,1 0 0,2 1 1,55 31 337,2-3 0,116 41 0,-90-38-287,775 284-1126,-279-129-3980,-553-180 4023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7.67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778 223 10138,'-216'-66'384,"26"10"112,43 19-688,26 6 24,56 12-72,26 7-24,57 10 200,31 4 40,62 11 128,33 8 104,44 14 16,27 11-40,25 14-136,8 8-80,17 7-1232,-7 6 896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8.09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15 1 8866,'-7'57'384,"1"29"-24,4 17-64,11 21-64,10 11-144,23 16-112,16 5-48,32 3-296,15-4-240,30-6-376,16-9-32,21-17 263,12-13 249,22-24 336,-1-12 64,-9-16-128,-7-9-464,-29-25 464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01.1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96 58 4465,'0'-2'70,"-1"1"0,1-1 1,-1 0-1,1 1 0,-1 0 0,0-1 0,0 1 0,0-1 1,0 1-1,0 0 0,0 0 0,0 0 0,0-1 1,-2 0-1,2 1 44,1 1 1,-1 0 0,1 0-1,-1 0 1,0-1 0,1 1 0,-1 0-1,1 0 1,-1 0 0,0 0-1,1 0 1,-1 0 0,0 0-1,1 0 1,-1 0 0,1 1-1,-1-1 1,0 0 0,1 0 0,-1 0-1,1 1 1,-1-1 0,1 0-1,-1 1 1,0-1 0,-1 2-9,1 0 1,-1-1 0,1 1 0,0 0-1,-1 0 1,1-1 0,0 1 0,0 0-1,0 0 1,0 0 0,0 1-1,1-1 1,-1 0 0,1 0 0,-1 0-1,1 0 1,0 1 0,0-1 0,0 3-1,1 0-58,0 0 1,0 0-1,0 0 0,0 0 0,1 0 0,0-1 0,0 1 0,0 0 1,1-1-1,-1 0 0,1 1 0,0-1 0,1 0 0,-1 0 0,1-1 1,-1 1-1,1-1 0,0 0 0,7 5 0,8 3 125,0-1 1,0 0-1,29 9 0,-18-7 30,13 8-40,44 29 0,-64-34-151,2-1 1,-1-1 0,2-1 0,-1-1 0,2-1-1,49 11 1,98 2-261,-171-22 214,1-1 0,-1 0 1,0 0-1,1 0 0,-1 0 0,0-1 1,0 1-1,1-1 0,-1 0 0,0 0 0,0 0 1,0 0-1,0 0 0,4-3 0,-6 3 34,-1 1-1,0 0 1,1-1-1,-1 1 0,0 0 1,0-1-1,1 1 1,-1 0-1,0-1 1,0 1-1,1-1 0,-1 1 1,0-1-1,0 1 1,0 0-1,0-1 1,0 1-1,0-1 0,0 1 1,0-1-1,0 1 1,0-1-1,0 1 1,0-1-1,0 1 0,0-1 1,0 1-1,0 0 1,0-1-1,-1 1 1,1-1-1,0 1 0,-1-1 1,0-1-1,-1 0 0,0 0-1,0 1 1,0-1 0,0 0 0,0 1 0,0 0 0,-1-1 0,1 1-1,-4-1 1,-162-65-403,95 41 514,1-4-1,-70-41 0,-89-41 126,169 84-223,30 11 14,31 17-16,0-1 0,0 1 1,0-1-1,0 1 0,0-1 0,0 0 1,0 0-1,0 1 0,0-1 0,0 0 1,0 0-1,0 0 0,0 0 0,1 0 1,-1 0-1,0 0 0,1 0 0,-1-1 1,1 1-1,-1 0 0,1 0 1,0 0-1,-1-2 0,2 2-10,0 1 1,-1 0-1,1-1 0,0 1 1,-1 0-1,1 0 0,0 0 1,0 0-1,-1 0 0,1 0 1,0 0-1,0 0 0,-1 0 1,1 0-1,0 0 0,0 0 0,-1 0 1,1 1-1,0-1 0,-1 0 1,1 0-1,0 1 0,-1-1 1,1 1-1,0-1 0,0 1 1,20 11 1,212 125 603,-202-115-430,0 0 0,40 40-1,-51-44-128,3-1 30,0-1 0,1-2 0,1 0 0,0-1 1,41 14-1,-26-10-59,-11-6-2,1 0-1,0-2 1,0-2-1,1 0 1,0-2 0,0-2-1,1 0 1,59-5-1,-52-10-287,-38 11 254,1 1 0,0-1 0,-1 0-1,1 0 1,-1 1 0,0-1-1,1 0 1,-1 0 0,0 0 0,1-1-1,-1 1 1,0 0 0,0 0 0,0-1-1,0 1 1,0-1 0,0 1-1,-1-1 1,1 1 0,1-3 0,-5 2-147,0 0 1,0 1-1,-1-1 0,1 1 1,0 0-1,0 0 1,-1 0-1,1 0 1,-5 0-1,1-1 25,-51-17-2317,41 14 1541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8.38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10282,'22'40'320,"26"-2"80,17 11-240,36 15 264,17 7-103,34 16-161,8 10-96,7 14-200,5 3-161,2 0-431,4 0-280,14-2-960,-3-3-713,-15-3 1481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8.67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7618,'23'39'448,"39"25"112,24 17-168,41 24-176,19 7-256,33 8-432,11 0-120,7 0-216,8 4-81,2 4-71,2-7-128,18-8 624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9.03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9282,'27'58'864,"43"-12"1385,26 13-2065,46 26-56,21 8-160,39 11-376,12 0-96,35-6-113,6-6 49,16-11 128,8-7 80,-2-4-56,-3-3-112,-34-7 24,-14-2-48,-49-9-457,-25-4-767,-49-13 1048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9.34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13 72 9674,'-1'-2'179,"-1"0"1,1-1-1,0 1 0,-1 0 1,1-1-1,0 1 0,0-1 1,1 1-1,-1-1 0,0 1 1,1-1-1,0 0 0,-1 1 1,1-1-1,0 0 0,0 1 1,1-1-1,-1 0 0,2-4 1,0 5-131,0 0 1,0 1 0,0-1-1,0 1 1,0 0-1,0-1 1,1 1 0,-1 0-1,0 0 1,1 1-1,-1-1 1,1 0 0,-1 1-1,1 0 1,-1-1-1,1 1 1,-1 0 0,1 0-1,-1 1 1,1-1-1,-1 0 1,1 1 0,2 0-1,34 5-78,-1 2 0,72 24 0,77 42-62,-178-70 88,796 410-124,-621-311 100,502 299-2079,-240-125-3855,-308-189 4241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19.69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12003,'27'18'176,"35"21"-528,15 8 328,31 9-105,18 1-7,17 0 24,3 0 64,1-1 160,-2 3 56,-2 7 9,-1 2-9,3 12-96,1 4-88,0 8-689,0-3-567,-8-7 664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0.03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7842,'46'43'656,"20"5"488,31 16-872,16 7-32,16 9-216,15 6-16,14 5 8,9 1 8,18-6 16,-1-6 0,8-12 16,4-6-8,-6-8-256,-5-3-232,-16-5-1152,-12-3 928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0.35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9018,'96'43'304,"51"13"-96,25 10-80,26 3-56,17 2-16,28-1 8,3-3-16,20-3 8,2-4-24,6 0 0,-1-4 32,-7-1 24,-7 1 8,-34-5-24,-14-4-128,-38-5-984,-24-5-1481,-43-12 1425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0.66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11586,'29'0'281,"17"4"-49,45 22-440,25 8 248,40 15-48,17 9-8,36 7 32,18 0 24,28 2 0,18 1-32,13 0-32,6 3-8,0 3-24,2 2-96,-10 1-593,-4-1-983,-22-7 960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0.93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0 888,'181'24'80,"26"4"16,16 0-80,11 8-8,-6-1-64,-4 4 40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1.25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3481,'206'8'408,"11"2"320,-4 1-248,11 3-304,1 1-56,-4 1-96,8 2-24,-6-3-216,1 1-296,5-1 288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26.39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2025 24 544,'-22'-1'240,"-12"-2"232,-9 1-48,-15-1-128,-6-1-64,-17 1-104,-7-2-47,-17 4-65,-12-1-16,-21 2-48,-9 2-41,-19 2-159,-6 1-72,-4-1 0,2 4 24,13-1 168,11 3-128,21 2 200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1.58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11 2336,'224'7'721,"5"-1"503,3-4-232,7-2-192,-14-5-480,-4-1-296,-13 0-1624,-16-2 1072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2.23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7874,'80'14'520,"27"1"208,6 3-352,11 6-280,5-1-136,14 1-152,2-2-152,9-7-360,5-4-128,7-8-49,7-3 89,20-2-152,4 2 608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2.87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92 2569,'92'-10'144,"11"-2"16,6 1-40,5-1-104,2 1-8,0-1-40,1 0-120,10 0 96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4.40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1079 51 896,'-27'-21'528,"-9"5"296,-20 7 89,-11 4-65,-14 11-368,-10 5-160,-7 8-72,-2 6 80,-4 11 112,2 10 64,10 19 40,9 11-47,20 20-129,14 9-104,27 20-816,15 10-657,35 7 657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4.73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62 0 5265,'-26'30'424,"5"14"656,9 38-1096,9 13-272,18 17-816,10 3-384,24-7 640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5.80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33 1064,'30'-1'216,"4"-5"208,12-6-496,0-2 88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5.97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1849 1 4113,'-102'42'800,"-23"24"584,-5 14-271,-25 32-577,-15 19-224,-17 39-200,-10 16-32,-2 14-16,14 9-16,34-11-24,25-6-32,52-16-608,26-17-625,48-36 689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6.24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1826 12 8098,'-100'-12'592,"-8"26"536,-9 20-832,-18 38-104,-16 25-200,-15 29-320,-7 7-56,-5 2 48,10-3 104,20-6 312,16-3 56,37-6-8,21-6-48,25-13-328,18-1-240,31 0-1008,13 3-753,29-1 1201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6.51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1501 11 7154,'-62'-11'400,"-11"14"64,-26 37-264,-13 15-64,-15 33-128,-9 12 8,-11 23 104,-1 5 72,2 7 112,13 3 24,28 11-88,14 6-72,27 0-192,17 1-304,37-12-1232,13-5 1000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6.78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103 0 6017,'-40'95'488,"6"12"385,16 26-657,8 5 8,20 1-192,15 1-48,20-2-208,8-6-224,14-11-1153,4-8 985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26.61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1 1608,'34'3'224,"-1"-3"305,-5 4-674,-6 2 73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7.06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374 0 7890,'-62'42'376,"6"23"376,0 18-832,7 30 80,3 10 0,9 16 32,4 5 0,14 3-8,5-3-104,13-24-288,7-12-128,12-25-440,5-12-249,7-18-647,3-7 952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7.31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331 0 10914,'-40'9'328,"3"15"-112,9 14-592,6 32-224,0 16-168,-5 28 72,-4 12 96,-3 9 304,0 1 184,5-11 96,9-9 0,14-16-104,6-6-184,13-14-801,2-5-791,3-14 1008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7.56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435 0 9410,'-83'77'408,"0"38"-48,9 19-120,9 35-64,8 12-216,22 9-368,7 0-176,19-14-448,9-10-128,10-31 39,8-12 25,7-24-536,3-10 1016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7.82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81 0 6137,'-33'147'160,"-2"28"-112,23 9-80,12 9-352,4-5-408,14-23-720,6-19 744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8.10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86 0 7458,'-26'98'168,"8"46"-208,5 16-72,1 28-272,1 8-177,5-5-487,6-8-208,9-31-112,11-18 567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8.40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64 1 8330,'-29'108'312,"-6"21"-64,37 16 0,23 23 88,12 13-40,24 15 8,13 4-24,37 4-264,14-1-248,22-7-928,13-15-472,24-33 807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8.69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27 1 13987,'-27'99'360,"45"30"-256,27 15-32,46 19-104,27 10-240,30 7-504,9 1-400,22-8-1777,8-13 1745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9.0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10738,'87'102'208,"45"32"-320,30 6-272,35 4-1464,6-4 1216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9.36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13299,'57'78'200,"51"-3"-704,6 9-240,18 6-681,1 5-263,-8-1 88,-9-4 303,2-11 513,4-11-240,11-18 696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29.7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14227,'7'23'344,"45"15"-256,22 12-120,39 16 160,11 8-88,13 7-24,2-1-24,5 3-336,3-3-216,1-2-408,5-1-176,2-9-73,1-4-15,-8-11-336,-10-4-225,-19-14 1001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26.90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1904 30 856,'0'-1'-8,"1"0"1,-1 0-1,1 0 0,-1 1 1,1-1-1,-1 0 0,1 0 0,-1 1 1,1-1-1,0 0 0,0 1 1,-1-1-1,1 1 0,0-1 0,0 1 1,0-1-1,-1 1 0,1-1 1,0 1-1,1-1 0,1-1-107,-9 1 363,-195-12 3628,-105 18-2793,177-2-648,-955 59 328,1034-55-1276,-80 20-1,114-21-87,16-6 581,1 0 1,-1 0-1,0 0 1,0 0-1,0 0 1,0 0-1,26 12-1774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0.05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13627,'3'64'512,"22"-8"240,21 17-768,30 19 104,16 12-48,19 7-40,12 1-24,19-5-408,7-5-280,-1-14-608,-4-8-241,-12-21-231,-2-10-168,-13-22 1191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0.34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7722,'57'79'656,"15"10"160,34 16-320,11 6-112,15 2-336,5-7-64,4-9-176,2-10-128,-3-14-696,-3-6-897,-14-19 1097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0.6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8410,'46'63'880,"22"-13"1472,18 14-2159,27 10-177,14 3-257,23-6-959,7-7-720,11-24 976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0.91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10186,'25'58'232,"32"13"-104,15 19-296,38 20 16,13 9-136,18 1-96,6 0 64,7-9 136,5-6 88,8-2 48,2-3-40,8-5-448,-1-6-552,-9-9 631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1.23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7466,'26'65'600,"20"18"216,11 6-8,19 7-280,6 4-192,11 2-184,3 0-48,16-5-168,11-10-152,9-17-296,-1-12-144,-5-15-224,-4-6-144,-12-9-401,-11-2-159,-25-2 832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1.5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7922,'25'13'832,"18"10"808,13 3-1040,18 10-208,8 1-232,11 3-176,8 3-48,16 0-40,6 1 8,2-1-16,-1 0-128,4-3-440,1-1-392,-2-6-1465,-5-5 1433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1.78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48 2 8922,'-37'-1'520,"27"8"624,11 9-1288,28 12-32,9 5 16,27 3 80,17-2 8,25-2 72,7 1 48,15-5 48,6 0-16,11 1-104,3-1-224,2-2-896,-3 0-801,-6-6 977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2.05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3289,'58'15'464,"16"-1"528,30 0-816,10-1-88,13-1-120,10 0-8,9-3 40,6-2 8,2 1-272,6-1-640,-1 0 552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2.59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1 119 928,'149'-15'240,"0"0"232,-7-2-192,-9 0-64,-21-1-264,-16-1-200,-20 1 128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3.43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2050 6 5817,'0'0'-2,"-12"3"1528,16 8-1268,-40-15-553,-5-3 391,-1 3-1,1 1 0,-1 2 1,1 1-1,-1 3 1,-61 11-1,-247 72-257,278-66-56,-480 142-450,15 46-696,394-138 789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27.20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1925 32 1224,'112'-1'276,"-35"2"442,-1-4-1,80-12 1,-156 15-705,0 0 14,0 0-14,0 0 0,1 0 0,-1 0 1,0 1-1,0-1 0,0 0 0,0 0 1,0 0-1,0 0 0,1 0 1,-1 0-1,0 0 0,0 0 0,0 0 1,0 0-1,1 0 0,-1 0 0,0 0 1,0 0-1,0 0 0,0 0 0,0 0 1,1 0-1,-1 0 0,0 0 1,0 0-1,0 0 0,0 0 0,0 0 1,1 0-1,-1-1 0,0 1 0,0 0 1,0 0-1,0 0 0,0 0 0,0 0 1,0 0-1,1 0 0,-1-1 1,0 1-1,0 0 0,0 0 0,0 0 1,0 0-1,0 0 0,0 0 0,0-1 1,0 1-1,0 0 0,0 0 0,0 0 1,0 0-1,0-1 0,0 1 1,0 0-1,0 0 0,0 0 0,0 0 1,0 0-1,0-1 0,0 1 0,0 0 1,0 0-1,0 0 0,-16-5 408,-23 0-174,-454 18 384,303-1-401,-30-2-14,-863 58 0,1051-65-293,-31 2-931,-109 24 1,129-16 211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3.76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2350 104 4345,'4'-3'27,"7"-4"253,0-1 0,0-1 0,-1 0 0,0-1 0,16-19 0,-26 29-280,1 0 1,-1-1-1,0 1 1,1-1-1,-1 1 0,0-1 1,0 1-1,0-1 1,1 1-1,-1-1 1,0 1-1,0-1 0,0 1 1,0-1-1,0 1 1,0-1-1,0 1 1,0-1-1,0 1 0,0-1 1,0 1-1,0-1 1,-1 1-1,1-1 0,0 1 1,0-1-1,0 1 1,-1-1-1,1 1 1,0-1-1,-1 1 0,1-1 1,0 1-1,-1 0 1,1-1-1,0 1 1,-1 0-1,1-1 0,-1 1 1,1 0-1,-1 0 1,1-1-1,-1 1 0,1 0 1,-1 0-1,1 0 1,-1 0-1,1 0 1,-1-1-1,-30-3-92,27 3 94,-96-3 527,-151 14 0,121-2 124,-964 105 2138,1055-106-2779,-277 52 209,241-41-108,1 3 0,-78 33 0,140-49-170,-1 0 1,0 1-1,1 1 1,1 0-1,-1 0 0,1 1 1,0 0-1,1 1 0,0 1 1,-15 17-1,22-22 15,0 1 0,1-1 0,-1 1 0,1 0 0,0 0 0,1-1 0,-1 9 0,2-14 42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4.07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2269 91 9810,'-22'-13'47,"0"1"-1,-1 1 1,-1 1 0,1 1-1,-2 1 1,1 2-1,-1 0 1,-49-4 0,-9 5-295,-115 8 0,145 0 225,-546 38 430,423-18 91,-235 60-1,350-66-419,-107 45 0,142-50-242,2 0 1,0 2 0,0 1 0,1 1 0,1 0-1,-30 30 1,46-40-60,0 0-1,0 1 0,1 0 1,0 0-1,0 0 1,1 1-1,0 0 0,0 0 1,0 0-1,1 0 1,0 0-1,1 1 0,0-1 1,-1 13-1,3-13 53,1-1 1,1 1-1,-1-1 0,1 1 1,1-1-1,3 8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4.36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1600 24 4193,'-112'-18'560,"-8"12"720,-5 9-1016,-5 18-32,-4 6 32,-10 10 233,1 4 111,2 10 48,4 5-96,17 6-264,12 5-136,30 0-392,17 1-224,31-2-496,14-2-265,25-3-455,13-2 840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4.66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1307 2 8570,'-111'-2'352,"-14"14"-32,-4 12-56,-1 13-16,-2 9-112,3 12-104,1 4-8,8 8-24,12 1-24,25 2-32,16 4-56,37 4-424,16 7-280,28 11-1193,15 3 1081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4.96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882 1 8882,'-151'3'488,"6"12"408,19 22-848,12 9-24,17 19-128,7 6-40,17 14-288,17 1-224,31 0-648,20-2-601,35-7 1057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5.27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1 864,'34'29'40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5.62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183 0 5209,'-43'58'432,"10"21"56,4 8-88,5 22-896,2 8-352,4 6-456,5-3-128,13-14 855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5.95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12 0 11034,'-12'60'248,"30"12"-240,21 14-112,29 14-496,8 3-376,13 4-1288,7-3 1223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6.28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127 1 6713,'-60'65'633,"23"3"359,12 11-400,21 11-256,4 7-200,19 5-80,9 0 0,16-5 24,7-5 16,16-11-136,8-7-280,24-11-976,11-12 784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6.56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159 1 8626,'-57'41'328,"7"11"88,22 25-400,9 11 0,14 6-56,7 1 0,12-7 0,9-5 8,15-8-48,8 1-176,22-8-360,10-4-336,10-9-1209,3-9 1257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27.55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3022 18 5265,'0'0'11,"0"0"-1,1 0 0,-1-1 1,0 1-1,1 0 1,-1-1-1,0 1 1,1 0-1,-1-1 1,0 1-1,0 0 0,0-1 1,1 1-1,-1-1 1,0 1-1,0 0 1,0-1-1,0 1 0,0-1 1,0 1-1,0 0 1,0-1-1,0 1 1,0-1-1,0 1 1,0 0-1,0-1 0,0 1 1,0-1-1,0 1 1,0-1-1,-1 1 1,1 0-1,0-1 1,0 1-1,0 0 0,-1-1 1,1 1-1,0 0 1,0-1-1,-1 1 1,1 0-1,0 0 0,-1-1 1,1 1-1,0 0 1,-1 0-1,1-1 1,-1 1-1,1 0 1,0 0-1,-1 0 0,0 0 1,-30 2-400,13 0 270,-660 17 186,183-12 274,-311 42-250,11 55 612,761-98-710,-51 12 29,79-16-89,-1 0 1,1 0 0,0 1 0,0 0 0,0 0 0,0 0-1,0 1 1,0 0 0,-7 7 0,13-11 41,-1 1-1,0-1 1,1 1 0,-1-1 0,1 1 0,0-1-1,-1 1 1,1-1 0,-1 1 0,1 0-1,0-1 1,-1 1 0,1-1 0,0 1-1,0 0 1,-1-1 0,1 1 0,0 0-1,0-1 1,0 1 0,0 0 0,0-1 0,0 1-1,0 0 1,0-1 0,0 1 0,0 0-1,1-1 1,-1 1 0,0 0 0,0-1-1,1 1 1,-1 0 0,1 0 0,21 14-772,22 0 122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6.8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321 0 8570,'-61'16'520,"16"8"608,2 21-1160,6 24 0,-4 13 8,5 11 152,4 7 48,14 8 40,10 3-8,23-1-112,15-4-56,20-5-264,13-6-216,12-10-520,1-7-272,-4-17-737,-5-11 1041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7.12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44 1 9154,'-28'73'512,"13"10"112,24 19-400,13 3-40,21 0-176,12 4 0,22 0-8,6-1-88,6-14-232,0-11-72,-8-28-272,-2-12-200,-1-20-1465,0-9 1433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7.37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42 1 11755,'-33'49'296,"24"26"-112,15 17-272,31 21-104,14 2-129,17 3-191,5-6-40,8-12-16,10-6-32,15-12-256,7-9-232,4-21 567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7.60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8090,'113'70'264,"23"0"-232,39-6-1080,18-7-793,8-11 889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7.99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613 1 10066,'-83'15'112,"-9"13"-320,0 21 40,3 10 72,8 26 32,5 9 32,24 18-96,14 3-352,29 1-1072,15-2 951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8.32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8066,'70'46'384,"13"10"-24,10 15-288,-1 8-224,-9 2-736,-4 2-601,-2-7 793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8.60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6201,'7'15'576,"7"7"769,20 20-1161,9 7 24,13 13-144,2 6-32,3 5-56,2-1-48,4-7-296,4-7-256,2-13-1001,0-7 905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8.85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5601,'39'38'376,"7"0"80,7 1-672,2-2-816,0-8 552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9.09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10362,'18'37'504,"30"6"577,20 15-1594,34 14-671,12 8-840,9-3 1008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9.40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50 0 4697,'-49'73'240,"69"20"184,-31 14-176,21 7 24,11 0-64,7-8-120,2-7-40,1-4-408,0-6-808,6-18 712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27.90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2956 37 6297,'-63'-13'258,"-2"3"1,1 2-1,-1 3 0,-77 5 0,-258 37-261,211-16 52,-172 15-30,-777 95 50,1106-126-73,-24 2-14,1 2 0,-1 3 0,2 2 0,-63 26 0,109-37-68,1 0-1,0 1 0,0 0 1,0 1-1,1 0 1,-1 0-1,1 0 0,0 0 1,0 1-1,1 0 1,0 1-1,-6 8 0,9-12-15,1 1-1,-1-1 0,1 1 0,0-1 0,0 1 1,0 0-1,1-1 0,-1 1 0,1 0 1,0 0-1,0-1 0,0 1 0,1 0 1,-1 0-1,1-1 0,0 1 0,0-1 0,0 1 1,0 0-1,1-1 0,-1 0 0,1 1 1,0-1-1,0 0 0,0 0 0,0 0 1,6 5-1,4 4-135,0-1 0,1 0 0,1 0 0,0-2 1,1 1-1,-1-2 0,1 0 0,1-1 0,31 10 1,11 0 17,91 15 1,2-12 66,12-6 98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9.68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324 0 7498,'-61'42'160,"12"34"-160,5 10 0,4 8-8,4 0-48,5-11-224,6-3-73,6-10-39,5-8 16,10-15-48,4-8-152,12-16-856,9-8 792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39.98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 0 5625,'-15'45'568,"7"17"497,13 31-1306,7 14 282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0.47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33 0 6129,'-29'9'2001,"25"0"-2489,7 6-753,1 1-455,5-1 912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0.6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2039 88 2913,'0'-3'268,"0"-1"1,-1 1 0,0-1-1,1 1 1,-1 0 0,-1-1-1,1 1 1,0 0 0,-1 0-1,0 0 1,1 0 0,-1 0-1,0 0 1,-1 0 0,1 1-1,0-1 1,-1 1-1,-3-3 1,0 2-124,0 0 0,0 0 1,0 0-1,0 1 0,-1 0 0,1 1 0,-1-1 0,-12 0 0,-36-2 122,-1 2 0,1 3 0,-59 7 0,-168 35-143,228-34-99,-505 116 313,469-97-340,1 4 1,2 3-1,1 4 0,-85 54 0,129-66-362,-51 42 0,-10 33-140,102-101 501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1.01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2052 87 6025,'-12'-10'233,"0"1"-1,0 0 1,-1 1-1,0 0 1,0 1 0,-1 1-1,0 0 1,0 1-1,-1 0 1,1 1-1,-1 1 1,0 0-1,0 1 1,0 1 0,-20 0-1,-19 4 51,0 1 0,0 3 0,-93 25 0,-153 65 660,200-59-736,2 5 0,2 3 0,2 5-1,3 4 1,-130 102 0,167-111-358,1 2 0,3 2 0,-72 95 0,92-103-285,1 2 0,3 0 0,1 2-1,3 1 1,-27 80 0,39-93-383,1 1 0,-3 38 0,1 64-772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1.30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487 1 9362,'-76'5'552,"2"12"88,9 24-384,1 11-24,8 16-232,7 11-24,9 17-40,7 4-96,14 3-208,8 0-136,17-5-432,9 1-280,22 2 688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1.56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215 1 8298,'-83'60'344,"12"6"120,32 11-960,17 0-512,31 4 528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1.87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1733 45 10242,'-21'-32'224,"-10"19"-280,-10 13-16,-30 19-72,-14 12 72,-26 14 136,-9 2 32,-9 5 40,-3-1-24,-7 4-48,-2 2-56,1 9-72,4 6-16,17 13-32,11 5-120,21 14-576,11-3-520,30 0 672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2.23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2104 35 9250,'-29'-9'147,"-1"2"0,0 0 0,0 2 0,0 2 0,-1 1 0,1 1 0,-56 5 0,-13 9-242,-100 27 1,133-26 278,65-13-181,-565 142 1527,495-120-1337,1 3-1,2 3 0,0 4 1,2 2-1,-108 77 0,139-84-261,2 1 0,0 2 0,2 1 0,1 2 0,2 1 0,-38 61 0,50-70-282,2 1-1,1 0 0,2 1 0,0 0 0,2 1 0,1 0 1,1 1-1,2-1 0,1 1 0,-1 53 0,15 28-601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2.52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861 1 12323,'-86'19'264,"-8"24"-264,1 16-104,-8 26 72,-6 11-8,2 17 40,6 4 24,22-2-8,16 0-64,34-15-288,17-2-265,33-7-983,17-7-1168,26-19 1551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28.11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2867 71 1536,'-1'-1'65,"1"-1"0,-1 0 0,0 0-1,0 1 1,0-1 0,-1 0-1,1 1 1,0-1 0,0 1 0,-1-1-1,1 1 1,-1 0 0,1 0 0,-1 0-1,0 0 1,0 0 0,1 0 0,-1 0-1,0 0 1,0 1 0,0-1-1,0 1 1,-2-1 0,-57-12 783,50 11-694,-91-11 841,-143-1 1,-109 20 363,331-5-1275,-249 11 338,2 13 1,0 11 0,-522 142 0,605-114-578,159-53 31,1 1 0,0 2 1,1 1-1,-33 24 0,53-35-16,0 1 0,0 0 0,0 0 0,1 1 0,-1-1-1,2 1 1,-1 1 0,0-1 0,1 1 0,1-1 0,-1 1 0,1 0 0,0 1 0,0-1 0,1 0-1,-2 12 1,4-9-32,0 0 0,1 0 0,0 1 0,5 16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2.7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423 0 11835,'-73'49'288,"4"19"-184,9 32-280,3 8-24,5 10-97,6 4-55,12 1-104,9-6-128,19-12-496,12-8-176,19-14-977,10-5 1177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3.05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9234,'8'51'176,"13"27"-424,7 10-88,10 8-288,5-3-128,5-2-89,1-8 17,0-10-120,1-5-208,2-16 672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3.22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30 1 14891,'-22'30'240,"15"16"-328,21 31-360,15 15-72,21 17-360,17 5-600,47-1 887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4.05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15 5 11338,'-14'-5'224,"24"11"-288,-7 7-224,12 11 16,4 3 112,11 4 296,10 3 136,17 7 48,13 5-47,24 9-257,9 9-169,19 12-407,4 4-136,-5 7-184,-5 5-80,-21 6-721,-6 6 1017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4.36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9674,'51'26'336,"22"22"-128,2 9-16,-4 20-168,-5 12-8,-19 18 0,-3 10 0,-15 13 0,-7 7-32,-21 17-640,-13 10-760,-32 11 792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4.69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1247 0 8402,'15'3'20,"0"0"1,0 0 0,0 2-1,-1 0 1,0 1-1,0 0 1,0 1 0,18 12-1,-28-16 2,0 1-1,0-1 0,0 0 1,-1 1-1,1 0 0,-1 0 1,0 0-1,0 1 1,-1-1-1,1 0 0,-1 1 1,0 0-1,0-1 1,-1 1-1,1 0 0,-1 0 1,0 0-1,-1 0 0,1 0 1,-1 0-1,0 1 1,0-1-1,0 0 0,-1 0 1,0 0-1,0 0 1,0 0-1,-4 9 0,-2 3 149,0 0-1,-2-1 0,0 0 0,0 0 1,-2-1-1,0-1 0,-25 27 0,-104 84 239,131-118-408,-303 216-10,-19-26-151,-93 61-3318,304-174 2273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5.19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90 11 8626,'0'0'28,"0"1"1,1-1-1,-1 0 1,0 1-1,1-1 1,-1 0-1,0 0 1,1 1-1,-1-1 1,1 0-1,-1 0 1,0 0-1,1 0 1,-1 1-1,1-1 1,-1 0-1,0 0 1,1 0-1,-1 0 0,1 0 1,-1 0-1,0 0 1,1 0-1,-1 0 1,1 0-1,-1-1 1,1 1-1,-1 0 1,0 0-1,1 0 1,-1 0-1,0-1 1,1 1-1,-1 0 1,0 0-1,1-1 1,-1 1-1,0 0 1,1 0-1,-1-1 1,0 1-1,0 0 1,1-1-1,-1 1 1,0 0-1,0-1 1,0 1-1,1-1 0,-1 1 1,0 0-1,0-1 1,0 1-1,0-1 1,0 1-1,0-1 1,0 1-1,0 0 1,0-1-1,0 1 1,0-1-1,0 1 1,0 0-1,0-1 1,0 1-1,-1-1 1,1 0-1,32 24 410,13 19 275,-1 2 0,41 54 0,-68-77-551,-2 2 0,0 0 0,-1 1 0,-2 0 0,-1 1 0,0 0 0,8 35 0,-10-16-131,-1 0 0,-3 1 0,-2 0-1,-1 0 1,-3-1 0,-1 1 0,-2 0 0,-11 45 0,-6 2-555,-4 0 1,-64 154 0,49-154-1405,-103 171 0,31-95 399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5.54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659 1 10386,'20'10'632,"0"17"145,-1 10-257,-6 24-256,-2 10-176,-6 22-80,-3 10-8,-6 14 0,-14 4-88,-27 14-272,-16 9-136,-33 12-249,-16-2-111,-21-9-640,-6-12-785,-12-24 1289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5.93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377 0 11226,'6'36'456,"-6"1"313,0 13-817,-10 36 64,-10 14-16,-9 26-40,-1 14-24,-3 12-120,-1 5-88,-1 0-273,-2-1-111,0-11-216,-1-9-128,0-19-672,-4-10 943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6.2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382 0 10650,'34'21'544,"30"19"-31,-27 13-153,-9 13-200,-7 26-240,-17-2-144,-7 3-41,-25 7 25,-16 4 72,-25 14-72,-15 7-144,-24-1-648,-8-5-600,-1-15 864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7:11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150 154 1848,'2'-3'558,"-1"-1"-1,0 1 1,1 0-1,-1 0 0,-1-1 1,1 1-1,0 0 0,-1-1 1,0 1-1,1-1 0,-2-4 1,5-22 1181,-4 29-1655,1-1 0,0 0 0,-1 1 0,1-1 0,-1 0 0,0 1 0,0-1 0,1 0 0,-1 0 0,0 1 0,0-1 0,-1 0 0,0-3 1,1 5-41,0-1 0,0 1 0,-1 0 0,1-1 0,0 1 0,0 0 0,-1 0 0,1-1 0,0 1 0,-1 0 1,1 0-1,-1-1 0,1 1 0,0 0 0,-1 0 0,1 0 0,-1 0 0,1-1 0,0 1 0,-1 0 0,1 0 1,-1 0-1,1 0 0,-1 0 0,1 0 0,0 0 0,-1 0 0,1 0 0,-1 1 0,1-1 0,0 0 0,-1 0 0,0 0 1,-2 2 47,1-1 1,-1 0-1,0 1 1,1 0-1,0 0 1,-1 0-1,1 0 1,0 0-1,0 0 1,0 0-1,0 1 1,0-1-1,0 1 1,-1 4-1,0-1 84,1 0 0,0 1-1,0-1 1,1 1 0,0 0-1,0-1 1,1 1 0,-1 0 0,2 8-1,-1-12-132,0 1 0,1-1-1,-1 1 1,1-1 0,0 1 0,0-1-1,0 1 1,1-1 0,-1 0-1,1 1 1,0-1 0,-1 0-1,1 0 1,1 0 0,-1-1-1,0 1 1,1 0 0,-1-1 0,4 3-1,-5-5-38,-1 1 0,1-1-1,0 0 1,-1 1 0,1-1-1,0 0 1,-1 0 0,1 1 0,0-1-1,-1 0 1,1 0 0,0 0-1,-1 0 1,1 0 0,0 0-1,0 0 1,-1 0 0,1 0-1,0-1 1,-1 1 0,1 0-1,0 0 1,-1-1 0,1 1 0,0 0-1,-1-1 1,1 1 0,-1 0-1,1-1 1,0 0 0,15-24 69,0-29 17,-12 34-66,9-44 251,-13 62-245,1-1 0,-1 0 0,0 1 0,0-1 0,0 0 0,0 0 0,-1 1 0,1-1 0,-1 0 0,0 1-1,1-1 1,-1 1 0,0-1 0,-1 1 0,1-1 0,0 1 0,-1 0 0,-2-4 0,3 5-27,0 1 1,0-1 0,0 1-1,0-1 1,0 1-1,0 0 1,0-1-1,0 1 1,0 0-1,0 0 1,0 0-1,-1 0 1,1 0-1,0 0 1,0 0 0,0 0-1,0 0 1,0 0-1,0 0 1,0 1-1,0-1 1,-1 1-1,1-1 1,0 1-1,0-1 1,1 1 0,-1-1-1,0 1 1,0 0-1,0 0 1,-1 1-1,-30 31-61,24-23 55,2-4-2,1 1 1,-1 1 0,1-1-1,1 1 1,0 0-1,0 0 1,0 0-1,1 1 1,0-1 0,-3 17-1,5-21 6,0 1 0,1-1 1,0 1-1,0-1 0,0 1 0,0 0 0,1-1 0,-1 1 0,1-1 1,0 0-1,1 1 0,-1-1 0,1 0 0,0 1 0,0-1 0,0 0 1,0 0-1,1-1 0,0 1 0,-1 0 0,1-1 0,1 0 0,3 4 1,-6-6 1,1 0 0,-1 1 0,0-1 0,1 0 0,-1 0 0,1 0 0,-1 0 0,1 0 0,0-1 1,-1 1-1,1 0 0,0-1 0,0 1 0,0-1 0,-1 0 0,1 0 0,0 1 0,0-1 1,0 0-1,-1 0 0,1-1 0,0 1 0,0 0 0,0-1 0,-1 1 0,1-1 0,0 1 0,0-1 1,-1 0-1,1 0 0,-1 0 0,1 0 0,-1 0 0,1 0 0,-1 0 0,1 0 0,-1-1 1,0 1-1,0-1 0,0 1 0,0 0 0,0-1 0,0 0 0,0 1 0,0-1 0,0 0 0,0-2 1,5-10 14,-1 0 0,0-1 0,-1 0 0,3-19 0,-6 27-12,1 0 4,-1-1 0,0 1 0,-1-1 0,0 1 1,0-1-1,-1 0 0,1 1 0,-2-1 0,-2-10 0,4 16-11,-1 0-1,0 1 1,0-1-1,0 0 1,0 0 0,0 1-1,0-1 1,0 1-1,-1-1 1,1 1-1,0-1 1,-1 1-1,1 0 1,-1-1-1,0 1 1,1 0-1,-1 0 1,0 0 0,0 1-1,0-1 1,1 0-1,-1 1 1,0-1-1,0 1 1,0 0-1,0-1 1,0 1-1,0 0 1,0 0-1,0 0 1,0 0 0,0 1-1,0-1 1,0 1-1,0-1 1,0 1-1,1-1 1,-1 1-1,0 0 1,0 0-1,-2 2 1,-1-1-11,0 1 0,-1-1 1,1 1-1,1 1 0,-1-1 0,0 1 1,1 0-1,0 0 0,-1 0 0,2 1 1,-1-1-1,0 1 0,1 0 0,0 0 0,0 0 1,1 0-1,-4 11 0,5-13 10,0 1 0,0-1 1,1 1-1,0-1 0,0 1 0,0-1 0,0 1 0,0-1 0,1 1 0,-1-1 0,1 1 1,0-1-1,0 0 0,0 1 0,1-1 0,-1 0 0,1 0 0,0 0 0,-1 0 0,1 0 1,1 0-1,-1-1 0,0 1 0,1-1 0,-1 1 0,1-1 0,0 0 0,0 0 1,0 0-1,0 0 0,5 2 0,-6-3 3,1 0-1,-1 1 1,1-1-1,-1 0 1,1 0 0,-1-1-1,1 1 1,0 0 0,-1-1-1,1 0 1,0 1 0,0-1-1,-1 0 1,1 0 0,0-1-1,0 1 1,-1-1 0,1 1-1,-1-1 1,1 0-1,0 0 1,-1 0 0,1 0-1,-1 0 1,0-1 0,1 1-1,-1-1 1,0 1 0,0-1-1,0 0 1,0 0 0,0 0-1,0 0 1,-1 0-1,1-1 1,-1 1 0,1 0-1,0-4 1,1 0 8,0 0 0,-1 0 0,0 0-1,0-1 1,-1 1 0,1 0 0,-1-1 0,-1 1 0,1-1 0,-1 0-1,0 1 1,-1-1 0,0 1 0,0-1 0,-3-9 0,4 14-9,-1 0 1,0 1 0,1-1-1,-1 0 1,0 1-1,0-1 1,0 0 0,0 1-1,-1 0 1,1-1 0,0 1-1,-1 0 1,1-1 0,-1 1-1,1 0 1,-1 0 0,1 0-1,-1 0 1,0 0 0,1 1-1,-1-1 1,-3 0-1,1 0-15,0 1-1,0 0 0,0 0 0,-1 0 0,1 0 1,0 1-1,0-1 0,0 1 0,0 0 0,-4 2 0,-5 2-32,1 1-1,0 0 0,1 0 0,-1 1 0,-16 14 0,25-18 47,0-1 0,0 1 0,0 0 0,0 0 0,1 0 0,-1 1 0,1-1 0,0 0 0,0 1 0,0 0 0,0-1 0,1 1 0,-1 0 0,1 0 0,0 0 0,1 0 0,-1 0 0,0 0 0,1 0 0,0 0 0,0 0 0,0 0 0,1 0 0,-1 1 0,2 4 0,0-5 1,0 0 1,0 0-1,0 0 0,0 0 1,0 0-1,1 0 1,0 0-1,0-1 1,0 0-1,0 1 1,0-1-1,1 0 1,0-1-1,-1 1 1,1-1-1,0 1 1,0-1-1,0 0 1,0-1-1,1 1 1,-1-1-1,0 1 1,5-1-1,-5 0 5,-1 0 0,1-1 0,-1 0-1,1 0 1,0 0 0,-1 0 0,1-1 0,-1 1 0,1-1-1,-1 0 1,0 0 0,1 0 0,-1 0 0,0-1 0,0 1-1,0-1 1,1 0 0,-2 0 0,1 0 0,0 0 0,0 0-1,-1-1 1,1 1 0,-1-1 0,0 0 0,0 0 0,0 0-1,0 0 1,0 0 0,-1 0 0,2-4 0,0 1 4,-1 1 1,-1-1 0,1 0-1,-1 0 1,0 1-1,0-1 1,-1 0-1,1 0 1,-1 0-1,-1 0 1,1 0 0,-1 0-1,0 1 1,0-1-1,-1 0 1,0 1-1,0-1 1,-3-5 0,3 7-13,0 0 0,0 0 0,-1 1 0,1 0 1,-1-1-1,0 1 0,0 0 0,0 0 1,0 0-1,-1 1 0,1-1 0,-1 1 0,-7-4 1,9 6-26,0-1 1,0 1 0,0 0-1,0 0 1,0 0 0,0 0-1,0 0 1,0 0 0,0 1-1,0-1 1,0 1 0,0-1-1,0 1 1,1 0 0,-1 0-1,0 0 1,0 0-1,0 0 1,1 0 0,-1 0-1,1 0 1,-1 1 0,1-1-1,-1 1 1,1-1 0,0 1-1,0-1 1,0 1 0,0 0-1,0 0 1,0-1 0,-1 4-1,0-1 1,1 0-1,-1 0 0,1 0 0,0 0 0,0 0 0,0 1 1,1-1-1,0 0 0,-1 0 0,1 1 0,1-1 1,-1 0-1,1 1 0,-1-1 0,1 0 0,0 0 0,1 0 1,-1 0-1,1 0 0,0 0 0,0 0 0,0-1 1,0 1-1,4 4 0,-4-6-38,0 1 1,-1-1-1,1 0 1,0 0-1,0 0 1,1-1-1,-1 1 1,0 0-1,1-1 1,-1 0-1,1 1 1,-1-1-1,1 0 1,-1 0-1,1 0 1,0-1-1,-1 1 1,1-1-1,0 1 1,0-1-1,0 0 1,-1 0-1,1 0 1,0-1-1,0 1 1,-1-1-1,1 1 1,0-1-1,0 0 1,-1 0-1,1 0 1,-1 0-1,1-1 1,-1 1-1,0-1 1,1 1-1,2-4 1,9-7-1530,0-2 547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28.49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1529 5 9530,'-125'-5'92,"0"6"0,0 4 0,-138 26 0,189-18-100,-121 21 29,-210 65 1,387-93-27,0 0 0,1 1-1,0 1 1,0 1 0,1 0 0,-21 17 0,30-21-2,1 1 0,0 0 0,0 0 0,0 1 0,1-1-1,0 1 1,0 0 0,1 1 0,-1-1 0,2 1 0,-1 0 0,1 0 0,0 0 0,1 0 0,0 0 0,-1 10 0,2-5 14,0 0 1,1 0-1,1 1 0,0-1 1,1 0-1,0 0 0,1 0 1,8 23-1,-2-14 26,1-1 0,0 0 0,2-1 0,20 27 0,7 2-97,3-1 1,82 71 0,-1-15-2141,209 136-1,-151-129 885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6.52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518 0 9794,'14'24'640,"3"3"592,2 13-959,-6 24-89,-7 11-120,-18 22-160,-8 8-48,-20 12-80,-9 7-41,-21 2-151,-11 3-208,-16-1-760,-7-4-649,-10-2 1089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6.83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1647 0 9938,'-15'39'728,"-11"15"152,-22 30-415,-17 12-25,-34 25-480,-15 5-96,-29 9-128,-14 0-16,-18 3-89,-10 1-175,-18-4-728,-3-7-1513,-5-21 1625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7.2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2249 0 8866,'-73'23'568,"-11"12"488,-6 16-848,-17 23-128,-9 7 32,-26 14 184,-9 7 136,-20 14 145,-14 10-25,-2 6-168,-3-2-136,-5-8-440,9-3-432,4-7-1569,-8-2 1297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7.55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1 190 7330,'76'34'520,"39"-12"344,14-5-416,21-13-280,10-7-112,6-16-168,2-5-40,1-4-48,3-6-88,-5-9-528,4-6-577,14-18 745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47.75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59 0 10402,'-42'77'96,"26"-6"64,57-5-2216,26-12-777,35-24 1473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2.91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3266 7 2633,'-10'-2'281,"0"0"0,-1 1 0,1 0 0,0 1 0,-1 0 0,1 1 0,-20 3 0,-68 25 296,50-12-495,-352 107 919,-546 191 2187,495-122-3908,-448 264 1,720-351 196,36-12 326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3.27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3769 50 2465,'35'-32'-256,"-35"32"237,1 0-1,-1-1 0,0 1 0,0 0 0,0-1 0,1 1 0,-1 0 1,0-1-1,0 1 0,0-1 0,0 1 0,1 0 0,-1-1 0,0 1 1,0-1-1,0 1 0,0-1 0,0 1 0,0 0 0,0-1 1,0 1-1,-1-1 0,1 1 0,0 0 0,0-1 0,0 1 0,0-1 1,0 1-1,-1 0 0,1-1 0,0 1 0,-1-1 0,-24-4-624,-46 8 1185,-131 22 0,-67 31 2709,114-16-1902,-211 86-1,-138 90-539,474-203-742,-887 459 1202,686-329-1580,-379 311 0,524-380-1008,-139 157 0,112-92 258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3.60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1704 1 4873,'-150'52'744,"-13"25"616,-7 12-327,-5 19-521,-1 10-208,-4 17-488,7 9-312,19 0-624,7-6-241,30-24-247,19-13 744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3.92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2690 1 2617,'-31'5'-10,"0"1"0,0 1 0,1 2 1,0 1-1,-34 17 0,11-6-18,-277 110-2,-249 94 475,71-4 1217,409-167-1209,1 4-1,-166 133 0,172-111-652,2 4-1,5 4 1,-76 100-1,48-37-200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4.28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330 0 2961,'-74'73'640,"-1"-1"512,16-1-520,7-4-224,15-6-448,10-2-584,22-10 384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28.88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1956 336 7754,'-193'-80'649,"-340"-92"0,419 146-491,-1 4 0,-1 5 0,0 5 0,-182 5 0,241 10 142,1 1 0,-60 14 0,101-15-225,0 0 1,0 2-1,1-1 1,-1 2-1,1 0 0,1 1 1,-1 0-1,1 1 1,0 0-1,1 1 1,0 1-1,-19 18 1,26-21-64,-1 0 1,2 1-1,-1 0 1,1 0-1,0 0 1,1 0-1,-1 0 1,2 1-1,-1 0 1,1-1-1,1 1 1,-1 0-1,2 0 1,-1 0-1,1 0 1,0 0-1,1 0 1,0 0-1,1 0 1,0-1-1,0 1 1,1 0-1,0-1 1,5 12-1,6 8 11,1-1 0,1 0 0,1-1 0,1 0 0,41 42 0,5-4-31,3-3 0,2-3 0,3-3-1,93 53 1,330 161-858,-200-126-1703,5-12 0,610 175 0,-681-250 1715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4.61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1793 0 5841,'-102'51'296,"-17"29"136,-7 12 73,-16 14-33,-5 12-40,-8 11-168,-3 8-64,4 3-104,6-4-40,12-5-24,8-1-16,27 9-16,17 2-16,35 0-768,13-3-929,29-5 969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4.94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1347 0 5985,'-50'38'792,"-5"6"545,-16 27-705,-12 14-56,-15 30-376,-8 16-72,-11 17-40,-1 3 16,-5 8-16,0 1 0,19-6-32,10-3-56,28-11-344,9-7-352,14 0-1417,5-5 1217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5.26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1139 0 6649,'-69'46'441,"-6"33"191,-8 14 48,-15 18-88,-7 8-88,-5 13-168,5 9-96,11 14-136,7 4-32,11 5-112,7 1-120,5-5-448,6-3-392,12-14 512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5.65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1027 1 1816,'-69'77'280,"-9"16"233,-5 17-57,-9 37 112,-6 19 112,-13 30 152,-6 16 16,1 4-216,11 0-231,31-5-554,17-15-607,31-35 448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5.96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1636 0 3601,'-34'8'72,"-11"29"-72,-13 15 16,-26 35 288,-20 17 216,-23 22 408,-8 12 184,-19 23 25,-1 13-145,7 15-360,9 12-208,26 11-304,12 0-184,14 11-808,4 6-784,15-16 871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6.27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421 1 7810,'-114'111'568,"18"38"192,11 10-152,24 9-456,15 1-128,30 1-360,13 2-256,21 4-1056,9-1 927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6.57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10 0 11658,'-9'145'129,"50"39"-914,26 13-711,38 12 816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6.86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8682,'5'80'408,"41"23"176,25 16-432,31 5-80,12 4-240,15-8-808,6-3-857,18-6 977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7.17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74 0 10650,'-58'135'592,"42"19"113,37 37-473,17 8-200,38 13-681,19 4-303,29-12-1392,10-13 1328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7.53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42 1 14635,'-22'90'392,"3"41"-304,41 23 48,24 30-128,13 13-144,17 19-256,16-2-152,16-11-336,6-9-224,11-28-681,4-12-575,20-25 1295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29.16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826 76 12859,'-322'-65'512,"280"60"-478,0 1 0,-1 3 1,1 1-1,-1 2 0,-71 12 0,99-10-53,0-1-1,0 2 1,0 0-1,1 1 1,-22 12-1,31-15 4,0 0 0,1 0-1,-1 1 1,1 0-1,-1-1 1,1 2 0,0-1-1,0 0 1,1 1-1,-1 0 1,1-1 0,0 1-1,1 1 1,-1-1-1,1 0 1,0 1 0,-2 8-1,3-5 4,0-1 0,1 1 0,1-1-1,-1 1 1,2-1 0,-1 1 0,1-1 0,0 0-1,0 0 1,1 0 0,1 0 0,-1 0 0,1-1 0,0 1-1,1-1 1,6 8 0,8 10 6,1-2-1,1-1 1,29 25 0,10 2 9,3-2 0,1-3 0,91 47 1,225 90-38,-269-131 18,564 252-166,476 223-2400,-866-389 551,-14-16 667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7.85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0 14875,'6'92'352,"81"22"-352,-21 24 24,35 34-216,20 15-288,24 16-672,8-2-496,9-14-1457,5-13 1705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8.13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44 1 13667,'-42'69'352,"41"44"-312,17 20 64,47 32 40,31 10-88,61 18-336,27 4-656,61 1 568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7:59.80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50 12 2353,'-49'-12'160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0.01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88 5 3689,'-3'-1'255,"0"0"0,0 1 0,0-1 0,0 0 0,0 1 0,0 0 0,0 0 0,0 0 0,0 0 0,0 0 0,0 0 0,0 1 0,0 0 0,0-1 0,0 1 0,0 0 0,1 0 0,-1 1 0,-5 2 0,6-2-135,0 1 1,-1 0-1,1-1 0,0 1 1,0 0-1,1 0 0,-1 0 1,1 0-1,-1 0 1,1 1-1,0-1 0,0 0 1,1 1-1,-1-1 1,1 0-1,-1 1 0,1 5 1,0 6 30,1 0-1,1 1 1,0-1 0,1 0 0,0 0 0,1-1 0,1 1 0,1-1 0,11 24-1,4-1 58,2-1 0,34 44 0,0-11-28,3-2 0,85 72 0,151 103-57,390 232-29,30-40-392,-622-378 159,203 118-564,7-2 257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0.43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8786,'65'20'986,"0"3"1,-1 3-1,97 53 0,167 126 852,-100-58-1436,1115 614-581,-514-369-480,-262-164-2552,-290-130 1859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0.81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9154,'10'14'50,"1"0"0,1-1 0,0 0 0,1-1 1,0-1-1,28 20 0,97 49 137,-119-70-136,192 94 284,5-9-1,4-10 0,265 65 0,706 104-156,502 25-2614,-1372-237 1832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1.18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0 8002,'1'2'5,"-1"0"1,1-1 0,-1 1-1,1-1 1,0 1-1,0 0 1,-1-1 0,1 0-1,0 1 1,1-1-1,-1 1 1,0-1 0,0 0-1,0 0 1,1 0-1,-1 0 1,1 0 0,-1 0-1,1 0 1,-1 0 0,1 0-1,-1-1 1,1 1-1,0-1 1,-1 1 0,1-1-1,0 0 1,0 1-1,-1-1 1,4 0 0,8 3-26,399 87-360,12-28 855,-321-49-432,828 101 1178,80 11-871,-798-96-382,1075 138-2566,-1016-138 1644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1.55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12171,'82'28'-149,"0"-4"0,121 20 0,172 6 99,-310-43 26,1623 110-4,-1051-85 24,-306-13-69,1176 50-1703,-1279-67 114,-34-9 532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1.91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3321,'37'33'208,"29"1"80,51 1-144,21-2 0,40-5 24,9-6 160,26 0 424,14-1 168,12-1 217,19 0-129,18-8-368,14-4-192,20-10-544,7-4-208,17-10-600,-3-5-385,12-7-655,-7-2 960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2.32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1 455 6689,'132'26'70,"268"15"-1,136-38-591,-444-4 568,630-25 1104,1284-213 1,-1754 191-1408,278-90 1,-326 65 38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29.84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461 58 14683,'-23'-6'52,"-154"-38"-10,159 41-124,1 1 0,-1 1 0,0 0 0,0 1 0,1 1 0,-1 1 0,0 0 0,-19 6 0,33-7 47,0 0-1,0 0 1,-1 0 0,1 1-1,0 0 1,1 0 0,-1 0 0,0 0-1,0 0 1,1 1 0,0 0-1,-1 0 1,1 0 0,0 0-1,0 0 1,1 0 0,-1 1 0,1 0-1,-1-1 1,1 1 0,0 0-1,1 0 1,-1 0 0,1 0-1,-1 0 1,1 0 0,1 1-1,-1-1 1,0 5 0,2 0 21,0-1 1,0 0 0,1 0-1,0 1 1,0-1-1,1-1 1,0 1 0,0 0-1,1-1 1,0 1-1,1-1 1,-1 0 0,1 0-1,11 11 1,14 11 30,0 0-1,3-2 1,0-1 0,48 28 0,161 78 7,-237-129-24,349 165-153,582 191 1,416 0-21,-523-223 19,-621-118-308,1-8 0,210-19 0,-391 7 387,6 1-31,-1-2-1,0-1 1,0-2 0,41-12-1,-72 17 100,1 0 0,-1 0-1,1 0 1,-1 0 0,0 0 0,1 0-1,-1-1 1,0 1 0,0-1 0,0 1-1,0-1 1,0 0 0,0 0-1,0 0 1,-1 0 0,2-2 0,-2 2-3,-1 1 1,1-1 0,-1 1-1,0-1 1,1 1 0,-1-1-1,0 1 1,0-1 0,0 1 0,0-1-1,-1 1 1,1-1 0,0 1-1,-1-1 1,1 1 0,-1-1-1,1 1 1,-1-1 0,0 1-1,1 0 1,-2-2 0,-5-5-48,0-1 1,-1 1-1,0 1 1,0-1-1,-1 1 1,0 1 0,-15-10-1,-36-17-271,-1 2-1,-100-37 1,-145-30-132,287 92 451,-1383-330 641,-24 107 111,1378 222-720,-375-45 300,298 42-178,-170 8-1,275 3-134,6-1 8,0 0 1,-1 1-1,1 1 0,0 0 1,0 1-1,0 1 0,0 0 1,0 1-1,-14 7 1,26-12-12,1 1 1,0 0-1,-1 0 1,1 0-1,0 0 1,0 0-1,0 0 1,-1 0-1,1 0 1,0 0-1,0 0 1,1 0 0,-1 1-1,0-1 1,0 0-1,1 1 1,-1-1-1,0 1 1,1-1-1,0 1 1,-1-1-1,1 1 1,0-1-1,0 2 1,0 0 3,1-1 0,-1 1 0,1-1 0,0 1 0,0-1 0,0 1 0,0-1 0,0 0 0,1 1 0,-1-1 0,1 0 0,-1 0 0,3 2 0,8 8 38,0-2 1,1 1 0,28 16 0,28 13 27,1-4 0,2-2 0,83 26 0,249 59 62,647 108 37,18-61-151,1246 65-2703,-2184-224 2600,685 27-464,-680-33 309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2.63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1 253 6673,'80'35'40,"54"-8"-216,18-6-104,29-12-72,14-9-8,7-17 80,5-6 64,13-10 288,-8-6 64,1-5-24,5-5-40,-13-16-464,2-9 288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2.93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37 80 10218,'-36'58'-528,"45"6"-1064,24-3 255,30-12 313,19-9 576,30-17 712,13-9 192,20-16 184,9-10-95,10-11-177,2-5-32,4-2-80,8 0-32,4-5-120,10-4-240,17-13-824,-2-7-553,-2-20 721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3.53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0 254 4945,'195'10'432,"37"-6"424,11 1-31,14-5-169,10-2-96,0-11-216,2-6-56,-11-12-64,0-8-64,-16-11-784,-15-4-808,-12-11 791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3.86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0 7442,'104'8'328,"35"-7"96,25 5-312,34 6-72,28-3-40,40 1-224,18-1-280,36-5-905,18 1-607,22-2 1032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4.33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17 3961,'182'1'272,"28"-2"128,5-1-192,23 1-80,6-1-72,8 1-24,12-2-8,0 0-16,6 0-24,-8 3-248,-7-2-200,-4 2 248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4.84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1 609 5777,'90'-7'520,"12"-5"313,7 0-201,14 0-216,12 1-184,8-9-184,6 0-32,8-10 0,1-7 0,5-6 0,1-6 8,-1-6-8,-3-6-8,-6-11-464,0-8-608,-3-8 607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5.22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290 506 4513,'-43'16'79,"-89"38"346,120-48-485,-1 1-1,1 0 1,0 1 0,1 1-1,0-1 1,0 2 0,-16 18-1,27-27 59,-1-1 1,1 0-1,-1 1 0,1-1 0,-1 1 0,1-1 0,0 1 0,-1-1 1,1 1-1,0-1 0,0 1 0,-1-1 0,1 1 0,0 0 0,0-1 1,0 1-1,0-1 0,-1 1 0,1 0 0,0-1 0,0 1 0,0-1 1,0 1-1,1-1 0,-1 1 0,0 0 0,0-1 0,0 1 0,0-1 1,1 1-1,-1-1 0,1 2 0,19 5 349,37-8 555,-53 0-845,882-146 1316,-802 130-1299,824-179 436,-8-48-2091,-653 166 875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5.57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148 368 5457,'-19'11'-12,"1"1"1,0 0-1,1 2 0,-29 27 1,43-38 6,0 0 1,0 1-1,1-1 1,-1 1-1,1 0 0,0 0 1,0-1-1,0 2 1,0-1-1,1 0 1,-1 0-1,1 0 1,-1 8-1,3-9 17,-1 0 0,0 0 1,1 0-1,0-1 0,0 1 0,0 0 0,0 0 1,0 0-1,0-1 0,1 1 0,-1 0 1,1-1-1,0 0 0,0 1 0,0-1 0,0 0 1,0 0-1,0 0 0,0 0 0,1 0 0,-1-1 1,6 3-1,2 2 135,0-1-1,1-1 1,0 0 0,0 0 0,1-1 0,-1 0-1,1-1 1,-1-1 0,23 1 0,14-2 472,51-8-1,-66 5-386,276-34 1006,372-93 0,-569 102-1229,178-70 1,-219 67-418,-2-2-1,-2-3 1,96-68 0,-32 1-213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5.80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157 1 7258,'-49'60'632,"11"-15"1000,4 11-1704,13 5-168,6 1-104,15-2-336,12-1-80,22-4-41,12-6-23,30-11 184,11-10 32,20-14-304,7-10-192,3-11 599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6.16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0 998 3545,'86'-21'504,"10"-14"368,7-7-224,24-15-328,8-7-112,15-15-120,8-8-16,11-16-56,6-8-80,8-13-520,4-10-824,-10-6 800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0.43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296 1 12779,'-31'1'-11,"2"0"-165,-1 1-1,1 1 1,0 1-1,0 1 1,-40 14-1,65-17 101,0-1-1,0 1 0,0 0 1,0 0-1,1 1 1,-1-1-1,0 1 0,1 0 1,-4 4-1,6-6 41,0 0 0,0 0 0,0 1 0,0-1 1,1 0-1,-1 1 0,0-1 0,1 0 0,-1 1 0,1-1 0,0 1 0,-1-1 0,1 1 0,0-1 0,0 1 0,0-1 0,0 1 0,0-1 0,0 1 0,1 1 1,1 2-12,1 0 1,0-1-1,0 1 1,0-1-1,0 1 1,1-1-1,0 0 1,0 0-1,0-1 1,0 1-1,0-1 1,1 0-1,-1 0 1,1 0-1,7 3 1,29 14 168,0-2 1,2-1 0,79 19 0,143 16 319,-262-52-439,842 111 354,7-37-578,-658-59 153,2817 166 1343,-2196-168-1268,-11-48-2736,-725 29 1867,139-31 0,-212 36 849,0-1 1,0 0 0,0 0 0,-1-1 0,1 0 0,6-4 0,-11 6 16,-1 1 0,1-1 0,-1 1 0,1-1 1,-1 1-1,1-1 0,-1 1 0,1-1 0,-1 0 0,1 1 1,-1-1-1,1 0 0,-1 1 0,0-1 0,0 0 0,1 1 0,-1-1 1,0 0-1,0 0 0,0 1 0,0-1 0,0 0 0,0 0 1,0 1-1,0-1 0,0 0 0,0 0 0,0 1 0,0-1 1,-1 0-1,1 0 0,0 1 0,0-1 0,-1 0 0,1 1 1,-1-1-1,1 0 0,-1 1 0,1-1 0,-1 1 0,1-1 1,-1 1-1,1-1 0,-1 1 0,1-1 0,-1 1 0,0-1 0,1 1 1,-1 0-1,0-1 0,0 1 0,1 0 0,-1 0 0,-1-1 1,-12-6 16,-1 1 1,0 0-1,0 1 1,-30-6 0,-90-11-261,-861-56-2608,766 67 2744,-1113-36 2382,9 109 103,1272-55-2304,1 2 0,-68 19 1,125-27-93,0 0 0,0 1 0,1-1 0,-1 1 0,1 0 0,-1 0 0,1 0 1,-6 5-1,9-6 12,0-1 0,-1 1 0,1-1 0,-1 1 0,1 0 0,0-1 0,-1 1 0,1 0 0,0-1 0,0 1 0,0 0 0,0-1 0,0 1 0,-1 0 0,1 0 0,0-1 0,1 1 0,-1 0 0,0 0 0,0-1 0,0 1 0,0 0 0,0-1 0,1 1 0,-1 0 0,0-1 0,1 1 0,-1 0 0,0-1 0,1 1 0,-1-1 0,1 1 0,-1-1 0,1 1 0,-1-1 0,1 1 0,0-1 0,-1 1 0,1-1 0,-1 0 0,1 1 0,0-1 0,-1 0 0,1 1 0,0-1 0,-1 0 0,1 0 0,1 0 0,29 11 95,-1-1 1,2-2-1,-1-1 0,1-2 1,35 2-1,450 32 760,18-29-805,-391-8-71,1466-10 504,-4-36-4085,-1533 42 3128,271-8-960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6.72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1 961 6881,'157'-32'641,"24"-20"367,19-9-424,31-25-280,8-16-256,26-26-456,5-19-352,10-24-1465,1-10 1281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7.03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0 436 5177,'92'25'576,"30"-16"520,17-4-79,23-14-73,11-9-168,14-13-336,3-6-152,10-14-248,3-5-144,-3-15-848,6-14-1585,6-32 1481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7.31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1 404 3033,'102'-75'496,"-3"-18"560,-1-11-1352,-4-28 232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7.70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70 1 6993,'36'16'673,"-5"15"639,3 14-792,3 24-56,-4 17-232,-13 24-192,-8 12-40,-22 23-48,-17 14-80,-29 20-680,-18 9-848,-32 0 927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8.12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585 0 10666,'27'18'544,"38"18"457,-22 19-913,3 34-16,-3 13-136,-9 18-208,-7 7-73,-24 7-47,-14 5 56,-32 2 144,-17-3 72,-37-5-112,-20-1-200,-42 9-632,-16 9-1073,-35 0 1241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8.50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1707 0 12907,'9'48'400,"-1"38"-176,-7 23-216,-17 28-320,-15 11-216,-35 15-352,-20 0-137,-38-1-23,-20-8 104,-32-22 424,-20-14 296,-17-18 328,-11-7-32,-5-10-1761,10-7 1209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8.86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2616 1 12515,'-17'38'440,"-18"23"136,-14 19-608,-25 25 8,-14 9-192,-30 8-96,-14 1 16,-25 4 48,-12 1 192,-17-6 224,-11-4 8,-22 2-104,-8 2-264,-15 2-592,-4-2-345,13-12-1279,7-4 1392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9.26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1484 1 9746,'-3'19'320,"-4"22"-72,-8 16-48,-19 24 0,-9 8-72,-19 6-32,-8 3 88,-20-3 128,-11 6 25,-16 13-33,-12 6-112,-31 6-344,-17 3-297,-47 7-1015,-28 7 848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9.63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1198 0 8170,'45'43'464,"-22"15"264,-3 9-336,-14 14-192,-12 5-248,-31 2-456,-15-1-112,-46-2-432,-16 1 63,-44-5 169,-21-2-16,-21-11 136,-15-10-528,-18-9 696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09.98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1 312 3841,'157'-4'200,"16"-10"288,17-8-1160,4-6-264,15-13-73,-3-10 97,2-21 520,7-7 264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1.25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1911 383 7562,'-158'-1'425,"-623"2"1615,3 47-1399,729-44-641,32-3-42,0 0-1,0 2 1,0 0-1,0 0 0,-29 12 1,45-15 30,0 0 0,0 0 1,1 1-1,-1-1 0,0 0 1,1 0-1,-1 1 0,1-1 0,-1 1 1,0-1-1,1 0 0,-1 1 0,1-1 1,-1 1-1,1-1 0,-1 1 1,1-1-1,0 1 0,-1 0 0,1-1 1,-1 1-1,1 1 0,10 6-128,34 4-38,55 3 114,131 3 0,112-16 288,-196-2-211,3291-101 913,-3393 99-928,890-71-83,-900 69 89,-12 2 0,-1-1 0,0-1 1,0 0-1,27-10 0,-43 7-43,-14 0-47,-4 2 4,0 1 1,-1 0-1,1 1 1,-1 0-1,0 1 1,1 1-1,-1 0 1,-19 2-1,-25-3-215,-838-3-3952,566 10 3409,-332-1 573,-1125 25 1478,1616-23-1461,-567 46-1124,665-38 860,73-14 507,0 0 0,0 0 0,1 0 0,-1 0 0,0 0 0,0 1 0,0-1 0,0 0-1,0 0 1,1 0 0,-1 1 0,0-1 0,0 0 0,0 0 0,0 0 0,0 1 0,0-1 0,0 0-1,0 0 1,0 0 0,0 1 0,0-1 0,0 0 0,0 0 0,0 1 0,0-1 0,0 0 0,0 0-1,0 0 1,0 1 0,0-1 0,0 0 0,-1 0 0,1 0 0,0 1 0,0-1 0,0 0 0,0 0-1,-1 0 1,21 3 40,-1 0-1,1-2 0,-1-1 0,1 0 0,21-4 0,21-1 189,790-61 1652,-535 37-1811,-306 28-63,1789-144-1379,5 50-8,-716 67 2468,-975 23-937,-77-1-27,-33 2-68,-22 0-22,-234-5-257,-1888 76 448,528 24 1099,6 41-713,1533-120-1329,81-8-95,46-4 169,660-50 55,-431 24 566,113-6-389,34-2 215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1.34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34 2 2232,'-18'-2'129,"5"2"-1,10 6 88,3 0 104,16 2 272,5-1 96,16 1-112,5-3-152,10 1-320,6 0-88,11-1-24,10 1 0,5 1-96,4 2-112,-5 0-376,-3 3-344,-9 0 504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1.65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13 2 2280,'-12'-1'48,"13"1"113,8 3 31,16 3-8,11-2-16,13 1-184,6 1-72,3-2-8,-2 0 40,2 2 56,1 2 24,5 2-8,3 1-64,1 3 24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1.96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2601,'13'5'168,"12"4"32,7-1-32,8 3-128,1 1-16,4-2 0,1-1-8,1 1-48,2 1-96,1-4-320,1 2-121,-4-3-55,-1 0 88,-7-3 304,-7 0 24,-9 0 168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2.24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23 0 2545,'-15'2'64,"9"5"-24,5 4-16,4 2 200,4 2 104,9-3 296,4 0 136,8-2-16,6-1-64,9 0-272,4 0-144,10 3-200,3-1-64,9 4-152,0 2-128,2 2-424,-2 0-360,-12 0 584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2.53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9 0 5945,'-8'3'344,"21"5"376,11 5-671,19 11 23,8 1-64,19 5-64,9 1-9,7-2 106,3 2 127,6 1 176,2-4 32,15 4-112,6 2-160,1 9-528,-5 6-457,-21 2 465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2.83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10 12 8890,'-1'0'21,"1"0"0,-1 0 0,1-1 0,-1 1-1,1 0 1,0 0 0,-1 0 0,1-1 0,-1 1 0,1 0 0,0 0 0,-1-1 0,1 1 0,0 0-1,-1-1 1,1 1 0,0 0 0,-1-1 0,1 1 0,0-1 0,0 1 0,0 0 0,-1-1 0,1 1-1,0-1 1,0 1 0,0-1 0,0 1 0,0-1 0,0 1 0,0-1 0,0 0 0,17 4 288,28 14-205,29 19 81,-1 4-1,-1 2 1,-3 4 0,-2 2-1,102 96 1,-124-95-525,-2 2 0,-2 1 0,-3 3 0,-2 0 0,50 106 0,-77-141-129,-1-1 1,0 2-1,-2-1 0,0 1 1,3 29-1,-10 16-411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3.18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8810,'22'3'134,"0"1"1,0 1-1,-1 0 1,0 2-1,0 1 0,0 0 1,-1 2-1,0 0 1,-1 1-1,33 26 1,13 14-55,86 90 0,-145-135-77,44 45 33,-2 2 0,-2 2 0,-2 2 0,54 96 0,-77-115-103,-3 0 1,-1 0-1,-2 2 1,-1 0-1,-3 0 0,-1 1 1,-2 1-1,-2 0 1,2 44-1,-8-70-109,0 0-1,0-1 1,-2 1-1,0 0 1,-1-1-1,0 1 1,-1-1 0,-1 0-1,0 0 1,-1-1-1,-1 1 1,-15 23-1,-20 12-357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3.53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635 1 8786,'36'28'200,"8"22"-168,-2 8 24,-8 15 8,-6 7 24,-15 10 24,-8 13 8,-13 15 0,-10 7-32,-16 16-40,-9 2-80,-22 4-200,-13 0-56,-19-17-232,-11-10-144,-17-16-657,-2-10-743,-7-19 1144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3.82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1825 0 10018,'-19'52'312,"-23"40"-144,-8 21-104,-24 26-144,-18 11-248,-36 19-304,-21 3-96,-35 4 40,-19-1 176,-12-9 280,-3-3 104,-9-13-809,3-5 689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4.21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1678 1 8106,'-66'35'544,"-9"2"520,-3 11-960,-17 10-160,-12 5-40,-17 4 32,-8-2 40,-6-1 208,-1-5 72,-4 2-8,1 3-40,0 10-736,-5 4-872,-3 14 800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1.46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4567 148 5281,'-268'-38'424,"-42"-2"568,-58 10-808,-20 5 217,-27 13 39,-8 9-48,1 10-96,2 5-152,33 6-144,27 4-48,68 2-128,47 6-152,87 1-969,48-2 825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4.62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3 422 6913,'-2'20'104,"24"6"-528,19 0-504,30-5-184,15-6 0,21-9 504,13-3 448,28-3 680,10-3 304,25-3 336,19-5-96,17-9-304,28-10-207,12-22-273,0-19-208,16-21-384,-8-15-481,16-39-223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4.90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647 0 11170,'-83'89'176,"6"19"-256,0 12-88,15-1 48,5-2-32,20-7-8,10-6 24,13-12 88,3-6-32,7-9-176,-1-5-88,-4 1-120,-7 2 8,-16 11-88,-14 12-240,-43 22 472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6.40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5569,'54'24'192,"23"10"-32,19 16-544,9 6-264,14 5-368,7-2 72,9-1 319,3 0 265,-12 6 216,-14 3 128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6.80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17 10570,'6'-3'21,"0"0"0,0 1 0,0 0 0,1 0 0,-1 0 0,1 1 0,-1 0 0,1 1 0,-1-1 0,1 1 0,-1 0 0,1 1-1,0 0 1,-1 0 0,1 0 0,-1 1 0,0-1 0,0 2 0,1-1 0,-1 1 0,7 4 0,14 8-37,-1 2-1,-1 1 1,31 28 0,-21-18 47,-29-23-35,101 80 441,97 100 1,-173-152-272,0 2 0,-3 1 0,-1 1 0,-1 1 0,-2 1 0,36 84-1,-42-72-268,-2 0-1,-2 1 1,-3 0-1,-1 1 1,-4 0-1,1 101 0,-9-100-632,-1 1 0,-4-1 0,-1 0 0,-3-1 0,-2 0 0,-34 86 0,-20-10-637,67-129 1371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7.13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1796 0 13211,'39'26'256,"8"33"-360,1 19 72,-17 25 32,-10 8 0,-20 13-8,-13 10-8,-34 17-32,-18 11-32,-48 14-136,-25 9-32,-42 2-48,-26 3-64,-30 1-257,-16-10-135,-1-22-408,2-14-832,11-34 1247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7.47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2057 1 4785,'52'3'176,"-18"9"-40,-10 4-288,-30 14-24,-21 7 56,-35 16 264,-20 11 256,-30 14 232,-14 7 64,-29 11-135,-12 3-121,-24 11-296,-11 3-144,-4-3-88,-5-5-48,4-19-248,2-8-353,-2-11 417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7.87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2369 1 8138,'-105'18'360,"0"4"136,-1 10-392,3 10-64,-4 2-16,-13 10 0,-5-1 8,-10-1 16,-4 0-16,-5-3-16,-5 0-16,-7-2 0,-1 1 0,0 2-8,1 2-8,12 4-416,6 5-944,15 4 839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8.18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161 1 256,'-161'32'8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8.29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1535 0 2761,'-239'36'752,"-10"4"688,-6 0-288,-5 1-936,-6-1-800,0-2 280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9.38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2399 1 5577,'-102'31'288,"-23"16"120,-2 14-56,-8 13 129,-6 8-9,-10 10-24,-9 10-16,-11 25-152,-7 14-88,-7 21-128,4 13-24,-4 22-56,10 6-16,25 21-224,14 6-304,39-5 328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1.59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0 872,'246'11'200,"52"2"176,20-1-184,25 1-472,14-1 192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19.67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496 0 9042,'-64'40'216,"9"42"-184,2 18 24,-2 31-16,-2 11-16,3 23-24,3 10-8,7 19-408,7 9-648,11 7 624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0.01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 1 8466,'-7'34'368,"15"15"-80,30 28-16,16 15 40,35 19-384,17 3-456,21-1-1512,2-8 1231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0.34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41 1 7562,'-31'31'464,"22"10"536,9 11-792,16 13 184,9 8 16,18 9 16,6 2-48,24 1-152,10-1-64,13-4-208,5-1-168,3-5-488,4-6-440,14-15 616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0.65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 0 10626,'-8'83'280,"14"21"-104,39 27-792,11 5-256,21 6-1096,6 4-609,15-3 1409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1.72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196 0 5193,'-30'33'520,"1"7"969,6 22-1489,3 11 0,-7 18 8,2 7 88,1 0 224,6 1 80,18-7 56,14 0-40,29 2-168,14-2-80,25-3-128,8-6-104,19-15-536,9-7-496,23-18 608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2.07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11 1 7546,'-10'24'512,"27"4"432,15 4-720,20 4 8,10 3-144,22-5-96,14 0-56,18-9-152,2-3-64,8-8-104,3-4-24,8-9-144,2-1-225,0-10-871,-2-3 912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2.33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 1 7882,'-5'21'336,"23"7"-8,16 3-208,30-1-120,11-4-224,20-8-136,5-8-8,14-8 136,10-7 120,4-6 144,2-4 32,-1-3-32,0 0-320,-1 2 192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2.77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1535 1 4025,'-162'37'416,"-14"9"216,-11 6-368,-10 6-312,2 1-32,9 5 40,12-2 56,35 8-1096,20 7 800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3.09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969 1 9050,'-108'26'504,"-6"19"120,-5 11-256,-3 20 24,1 8 0,16 10 145,13 7-25,23 14-200,15 4-216,18 4-672,11 3-465,22-5-1639,6 5 1496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3.44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388 0 9730,'-91'51'504,"16"21"120,5 11-96,14 30-248,8 10-39,19 16-161,11 7-264,19-1-849,18 0-719,30-10 856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2.65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51 8010,'97'9'616,"7"1"712,29 5-1152,36-1-216,16-1-120,30-10-144,8-3 0,29-8 96,4-5 104,20-2 120,10 2-40,18-2-344,13 3-288,11-1-729,5 1-359,-1-1 928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3.78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172 0 13083,'-73'76'376,"19"20"-256,15 20-432,33 35-1120,15 18-1265,32 16 1433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4.34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918 1 10338,'-120'62'264,"20"32"-200,-6 14-64,12 15-216,5 7-160,-1 16-112,1 11-24,9 9 152,9 1-8,23 2-112,17-6-425,31-7 489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4.65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614 0 6401,'-65'39'1049,"1"7"1479,-9 27-2056,-1 16-24,-1 34-312,-1 11-96,11 19-472,8 3-344,19 1-1104,11 2 992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4.96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530 1 10778,'-92'25'400,"12"16"-48,6 11-71,7 19 63,2 9-72,12 14-32,5 7-64,17 8-432,12 4-440,19 7-1489,13 3 1233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5.31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290 1 11907,'-75'40'672,"9"18"120,11 10-248,15 24-112,10 9-288,14 16-288,8 4-112,14 5-152,14 2-96,17 4-96,10-5-120,18-13-401,10-11-343,21-25 808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5.63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655 1 11042,'-61'22'640,"0"18"481,3 15-897,-1 23-56,0 10-72,-10 13 0,0 7 56,0 12 168,6 6 40,18 19-48,14-4-184,21 3-472,10-12-296,18-3-656,8-6-353,22-11-951,9-8 1343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5.96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150 0 12475,'-62'39'856,"11"13"856,19 13-1368,27 21-152,11 9-80,25 19-96,12 7-32,26 17-128,14 5-72,19 0-264,6-2-128,9-12-152,3-4-64,20-10-305,2-2-455,6-3 920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6.37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196 1 10554,'-52'90'608,"29"22"-23,-10 12-89,6 14-248,4 7-200,3 20-72,4-1-88,15 4-400,6-1-257,22-8-703,10-3-864,30-24 1367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7.00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1426 0 7218,'-82'14'136,"-11"14"-224,-8 8-96,-13 10-137,-9 2 25,-14 9 80,-2 1 80,1-1 136,5 3 32,2-5-16,8-7-136,12 0 88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7.29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1 261 3273,'59'-1'440,"-1"-10"616,4 1-1000,-1-3-784,0-1-176,-5-4 23,-4-2 137,-5-1 904,1-1 328,-2-1 97,-2 0-33,1-4-464,1-1-424,3-2 144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3.20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3467 596 680,'27'-8'47,"-5"2"92,-1 0 0,1-2 1,-1 0-1,0-1 0,-1-2 0,21-13 1,-39 23-93,0-1 0,0 1 0,0-1 0,0 1 0,-1-1 0,1 0 1,0 0-1,-1 0 0,1 0 0,-1 0 0,0 0 0,1-1 0,-1 1 0,0 0 1,1-4-1,-2 5-13,0-1 0,0 1 0,0-1 0,0 0 1,-1 1-1,1 0 0,0-1 0,0 1 0,-1-1 1,1 1-1,-1-1 0,0 1 0,1 0 0,-1-1 1,0 1-1,0 0 0,0 0 0,0-1 0,-2-1 1,-4-3 68,-1 1 1,0-1 0,0 1 0,-1 1 0,1-1 0,-1 1-1,-18-5 1,-41-10-43,-1 2-1,-1 4 1,-76-6-1,-229 0-131,-399 29-118,-1 40 714,611-38-166,118-9-252,-493 41 1101,13 27-1046,486-61-710,40-10 535,1 1 1,-1-1-1,0 0 0,0 0 0,0 0 1,0 0-1,1 0 0,-1 0 0,0 0 0,0 0 1,0 0-1,0 1 0,1-1 0,-1 0 0,0 0 1,0 0-1,0 0 0,0 0 0,0 1 0,0-1 1,0 0-1,1 0 0,-1 0 0,0 0 1,0 1-1,0-1 0,0 0 0,0 0 0,0 0 1,0 1-1,0-1 0,0 0 0,0 0 0,0 0 1,0 0-1,0 1 0,0-1 0,0 0 0,0 0 1,0 0-1,-1 1 0,1-1 0,0 0 1,0 0-1,0 0 0,0 0 0,0 0 0,0 1 1,0-1-1,-1 0 0,1 0 0,0 0 0,0 0 1,0 0-1,-1 1 0,24 1-469,-1 0 0,45-2-1,-38-1 288,1400-67-1485,-1020 43 2470,-245 16-465,581-42 966,-9-51-202,-714 98-1060,19-3 97,1-2 1,-1-1 0,-1-2 0,0-2 0,51-26 0,-87 38-72,-1 0 0,1 0 1,0-1-1,-1 1 0,0-1 0,1 0 0,-1 0 1,-1 0-1,6-8 0,-7 10-31,0 0 0,-1-1 1,1 1-1,-1 0 0,1-1 0,-1 1 0,0 0 0,1-1 1,-1 1-1,0-1 0,0 1 0,0 0 0,0-1 1,0 1-1,0-1 0,-1 1 0,1 0 0,0-1 1,-1 1-1,1 0 0,-2-2 0,-1-2-1,-1 1-1,1 0 1,-1 0-1,0 1 1,0-1-1,-1 1 1,1 0-1,-1 0 1,0 0-1,0 1 1,0-1-1,0 1 1,0 1-1,-9-3 1,-33-9-181,-1 3 1,-86-8 0,-107 7-132,181 9 259,-816-8 244,431 8 604,392 1-709,-3-1-311,0 3 0,-88 12 0,110-4-891,33-8 1021,0-1 0,0 0 0,0 0 0,1 0 0,-1 1 0,0-1 0,0 0 1,1 1-1,-1-1 0,0 0 0,0 1 0,1-1 0,-1 1 0,0 0 0,1-1 0,-1 1 0,1-1 0,-1 1 0,1 0 0,-1-1 0,1 1 0,-1 0 0,1 0 0,0-1 0,-1 1 0,1 0 0,0 0 0,0 0 0,-1 1 0,19 15-1085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7.58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801 1 4289,'-110'16'280,"2"6"200,0 5-336,4 4-136,0 2-8,7 1-312,5 3-544,15 0 512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7.82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61 3265,'64'-13'320,"-2"2"368,2 3-728,-7-3-696,-2 2-352,-7 0 503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8.14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804 0 2625,'-96'43'480,"-5"8"440,-5 7-168,2 11-16,3 8-16,14 17-128,9 7-143,24 17-818,6 16-759,20 8 640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8.49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861 1 5609,'-46'13'584,"-3"14"801,-12 22-1049,-4 13 72,-15 24-24,-6 7 16,1 17-152,1 7-80,11 11-152,7 7-248,5 17-784,6 5-553,6 9 753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28.80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266 1 12531,'-74'88'544,"5"18"232,21 43-944,7 20-144,17 33-728,15 14-441,31 14 785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30.18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54 1 8490,'-27'93'304,"0"21"-96,27 17-56,18 38-16,9 16-96,22 26-56,16 11-8,42 6 16,22 7-312,44 6 240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30.61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0 10610,'67'111'208,"68"30"-584,-23 10-552,37 8 576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31.12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21 0 14667,'-14'60'488,"8"8"-168,20 25-16,34 27-496,20 8-384,49 4-1880,30-3 1463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32.34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12203,'31'52'408,"-6"48"-168,12 23-32,18 31-168,7 12-56,31 12-136,25 3-144,55-10-1033,33 1 857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32.79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0 9378,'30'42'720,"37"10"248,40 11-400,14 6-119,32 0-113,19 2 72,25 2 96,21-2-16,43 3-168,17 2-224,41 6-616,16 2-456,6 6-2273,0 1 1953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7:13.3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307 31 1608,'-5'-3'516,"1"-1"-1,-1 1 1,0 0-1,0 0 0,0 1 1,0-1-1,-1 1 1,1 0-1,-1 1 0,1-1 1,-1 1-1,1 0 1,-1 1-1,0-1 0,0 1 1,1 0-1,-1 1 1,0-1-1,0 1 1,-5 2-1,6-1-346,0 0 0,0 0 0,0 1 0,0 0 0,1 0 0,0 0 0,-1 1 1,1-1-1,0 1 0,1 0 0,-1 0 0,1 0 0,-1 1 0,1-1 0,0 1 0,1 0 0,-1 0 0,1 0 0,0 0 0,1 0 0,-3 8 0,0 2 18,1 1 0,1 1 0,0-1-1,1 0 1,1 0 0,2 26 0,-1-36-133,0 0 0,0 0 0,1-1 0,-1 1 0,1 0 1,1-1-1,-1 0 0,1 1 0,5 7 0,-6-11-43,0 1 0,0-1 0,1 0-1,-1 1 1,1-1 0,-1 0 0,1 0 0,0-1-1,0 1 1,0-1 0,0 1 0,0-1-1,0 0 1,0 0 0,1 0 0,-1-1 0,0 1-1,4 0 1,-2-2-2,-1 0 0,1 0-1,0 0 1,-1 0-1,1-1 1,-1 1 0,0-1-1,1 0 1,-1-1 0,0 1-1,0-1 1,0 0 0,-1 0-1,1 0 1,-1 0 0,1 0-1,-1-1 1,0 0 0,-1 0-1,1 0 1,-1 0-1,3-5 1,6-9 29,-2 0 1,0-1-1,11-34 0,-19 48-30,0 1 1,0-1-1,-1 0 0,1 0 0,-1 0 0,0 0 0,-1 0 0,1 1 1,-1-1-1,0 0 0,0 0 0,0 0 0,-1 1 0,0-1 0,0 1 0,0-1 1,0 1-1,-1 0 0,1 0 0,-1 0 0,0 0 0,0 0 0,-1 1 1,1-1-1,-1 1 0,0 0 0,0 0 0,0 0 0,0 1 0,0-1 0,-1 1 1,1 0-1,-1 0 0,1 1 0,-1-1 0,0 1 0,0 0 0,1 0 1,-1 1-1,0 0 0,0-1 0,0 2 0,0-1 0,0 0 0,1 1 0,-1 0 1,0 0-1,0 0 0,-5 3 0,0 2-18,1-1 0,-1 1 0,1 1 0,0 0 1,1 0-1,0 1 0,0-1 0,1 2 0,0-1 0,0 1 0,1 0 0,-10 20 0,12-22 9,1 0-1,0 0 1,0 0-1,1 0 1,0 1-1,0-1 1,0 1-1,1-1 1,1 1-1,-1 0 1,1-1-1,0 1 1,1 0-1,0-1 1,0 1-1,1 0 1,0-1-1,0 0 1,5 11-1,-5-14 5,0 0-1,0 0 1,1 0-1,-1-1 1,1 1-1,0-1 0,0 0 1,1 0-1,-1 0 1,0 0-1,1 0 1,0-1-1,0 1 1,0-1-1,0 0 0,0-1 1,0 1-1,0-1 1,0 1-1,1-1 1,-1-1-1,0 1 1,1 0-1,-1-1 0,9 0 1,-8-1 4,1 0 1,-1 0-1,0 0 1,1-1-1,-1 0 1,0 0-1,0 0 1,0 0 0,0-1-1,0 0 1,-1 0-1,1 0 1,-1 0-1,0-1 1,0 0-1,0 0 1,0 0-1,-1 0 1,0-1-1,4-6 1,2-4 11,-2 0 1,0 0 0,0-1-1,-2 0 1,0-1-1,0 1 1,2-24 0,-7 35-14,1 0 0,-1 1 0,0-1-1,0 0 1,0 0 0,-1 0 0,1 0 0,-1 0 0,-1 0 0,1 1 0,-1-1 0,1 0 0,-1 1 0,-1-1 0,1 1 0,-1 0-1,1 0 1,-1 0 0,0 0 0,-1 0 0,1 1 0,-1-1 0,1 1 0,-1 0 0,0 0 0,0 0 0,0 1 0,-1 0 0,-7-4-1,6 4-9,0 1 0,0-1-1,-1 1 1,1 1 0,-1-1-1,1 1 1,0 0-1,-1 0 1,1 1 0,-1 0-1,1 0 1,0 0 0,-1 1-1,1 0 1,0 0 0,0 1-1,1 0 1,-1 0-1,0 0 1,1 0 0,0 1-1,-8 6 1,7-4-3,-1-1 0,1 1 0,0 0-1,0 1 1,1 0 0,0 0 0,0 0 0,0 0 0,1 1 0,0-1 0,1 1 0,0 0 0,0 0-1,0 1 1,1-1 0,-1 12 0,3-10 4,1 0 0,0 0 0,1 0-1,0 0 1,0 0 0,1-1 0,0 1 0,1-1-1,0 0 1,1 0 0,0 0 0,0 0 0,1-1-1,12 14 1,-15-18 5,0 0-1,0-1 1,0 1-1,1-1 1,-1 0-1,1 0 1,0-1-1,0 1 1,0-1-1,1 0 1,-1 0-1,0 0 1,1 0-1,-1-1 1,1 0-1,0 0 1,-1 0-1,1 0 1,0-1-1,0 0 1,-1 0-1,1 0 1,0 0-1,0-1 1,-1 0-1,1 0 0,-1 0 1,1-1-1,-1 1 1,1-1-1,-1 0 1,8-5-1,-6 3 9,0-1-1,0 0 0,-1 0 1,0 0-1,0 0 0,0-1 1,-1 0-1,0 0 0,0 0 0,0-1 1,-1 1-1,0-1 0,0 0 1,-1 0-1,1 0 0,-2 0 0,1 0 1,-1 0-1,0-1 0,0-7 1,-1 10-5,0 1 0,-1-1 0,1 1 0,-1-1 1,0 1-1,0 0 0,0-1 0,-1 1 0,1 0 1,-1 0-1,0 0 0,0 0 0,-1 1 0,1-1 1,-1 0-1,0 1 0,0 0 0,0-1 0,0 1 1,-1 1-1,1-1 0,-1 0 0,1 1 0,-1 0 1,0-1-1,0 2 0,0-1 0,0 0 0,-1 1 1,1 0-1,0 0 0,-1 0 0,-7 0 1,4 0-33,0 0 1,-1 1-1,1 0 1,0 1 0,0 0-1,0 0 1,-14 4-1,-27 18-2961,33-12 2005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3.49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1110 238 7954,'-165'-57'144,"1"10"-136,10 10-168,7 6 144,13 6-24,14 1 8,24 13-136,19 6-224,40 13-745,22 15-135,56 17-392,32 10 703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33.25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8346,'13'27'448,"17"10"232,7 3-40,18 6-120,6 3 72,16 5 17,12 7 23,21 9-48,13 5-104,29 7-248,16 1-192,22 1-624,10 0-400,10-1-1073,-4-5-735,5-8 1551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33.58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7210,'71'24'1096,"19"2"1472,37 14-2080,12 5-63,21 10-321,9 1-104,16 5-329,12-2-215,12-7-752,8-6-776,17-15 1175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33.89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6793,'59'16'393,"24"0"463,36 10-856,14-1 48,32 5 192,10-1 64,20 2 40,19-1-40,5-2-552,5 0-464,7-4-1409,-8-2 1193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34.20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0 11066,'83'14'649,"22"3"343,46 13-768,21 6-96,33 5-288,20 2-160,16-1-585,8-1-455,19-7 728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8:59.34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3283 1275 6321,'5'-5'389,"0"0"0,-1-1 0,0 1 0,0-1 0,0 0 0,0-1 0,-1 1 0,0-1 0,-1 1 0,1-1 0,-1 0-1,0 0 1,-1 0 0,0 0 0,1-13 0,-3 9 86,0-1-1,-1 1 1,0 0 0,-1-1-1,0 1 1,-1 0-1,0 1 1,-1-1 0,-7-12-1,-8-13 345,0 1 0,-3 0 0,-51-59 0,59 78-710,-1 0 0,-1 2 0,0 0 0,-1 1 0,0 0 0,-1 2 0,0 0-1,-1 1 1,-22-7 0,15 7-49,0 3-1,-1 0 0,0 1 1,0 2-1,0 1 0,-1 1 1,0 2-1,1 0 1,-1 2-1,-51 11 0,48-5 77,-1 1-1,1 2 0,1 1 1,0 2-1,1 0 1,0 3-1,2 0 0,-46 36 1,48-32-39,1 2 0,1 0 0,1 1 0,1 2 0,1 0 0,1 1 0,2 1 0,0 1 0,2 1 0,2 0 1,0 1-1,2 0 0,2 1 0,1 1 0,1-1 0,1 1 0,3 1 0,0-1 0,2 58 0,5-61-95,0 1 0,2-1 0,2-1 0,0 1 0,2-1 0,1-1 0,2 1 0,1-2 0,0 0 0,2 0 0,2-1 0,18 23 0,-9-19-28,1 0-1,1-2 1,1-2-1,2 0 1,1-2-1,0-1 1,2-2 0,62 29-1,-48-28 2,2-3 1,0-2-1,0-2 0,2-2 0,-1-3 1,2-1-1,-1-3 0,1-3 1,59-3-1,-74-2 27,0-2 0,0-1 1,0-2-1,-1-2 0,0-2 1,0-1-1,-1-1 0,-1-2 1,0-2-1,-1-1 0,-1-2 1,-1-1-1,36-31 0,-54 40 19,-1 0 0,0-2 0,-1 1 0,0-2-1,-1 0 1,0 0 0,13-27 0,-19 30-4,0 1-1,-1-2 1,-1 1 0,0 0 0,0-1 0,-1 1-1,-1-1 1,0 0 0,-1 0 0,0 1 0,-3-23-1,-4 3-6,-2-1-1,-1 2 1,-1-1-1,-1 1 1,-2 1-1,-2 0 1,-29-43-1,8 19-8,-2 1-1,-3 2 0,-2 3 0,-2 1 0,-2 2 0,-1 2 1,-3 3-1,-1 2 0,-2 2 0,-2 2 0,0 3 0,-3 3 0,0 2 1,-65-18-1,49 22 35,0 3 1,-2 3 0,0 3-1,0 4 1,-1 3-1,1 4 1,-1 3-1,0 4 1,1 3 0,0 4-1,-106 29 1,134-26-11,1 2 1,0 2 0,2 2-1,0 2 1,1 3-1,2 1 1,-63 50 0,85-58-22,1 0-1,1 1 1,1 0 0,1 2 0,0 0 0,2 2 0,1-1 0,0 2-1,2 0 1,1 1 0,1 0 0,2 0 0,0 1 0,2 1 0,-7 42 0,11-40-25,2 1 0,1-1 0,1 1 0,1-1 1,2 1-1,2-1 0,0 0 0,18 49 0,-9-40-13,2-1 1,2-1-1,2 0 0,0-2 0,51 62 1,-30-50-3,1-2 1,3-2 0,1-2 0,3-2 0,0-2-1,3-2 1,1-3 0,86 39 0,-83-49 17,1-2-1,0-2 1,1-3 0,1-3-1,0-2 1,1-3 0,0-2 0,0-3-1,89-9 1,-97 1 20,0-2-1,-1-2 0,0-3 0,0-1 1,-2-3-1,0-3 0,-1-1 1,-1-2-1,-1-3 0,-1-2 1,42-33-1,-66 44-7,0-1-1,-2 0 1,0-2 0,-2 0-1,0-1 1,-1-1 0,-1-1-1,-1 0 1,-1-1 0,-1-1-1,-1 0 1,-2 0 0,0-1-1,-2 0 1,7-34 0,-10 15-18,-2 0 0,-2 0-1,-1 0 1,-3 0 0,-2 0 0,-1 0 0,-3 1 0,-1 0 0,-30-76 0,15 57 1,-3 1 0,-2 2 1,-4 1-1,-1 1 0,-82-99 0,89 125 27,-1 0 0,-1 2 1,-2 1-1,-1 2 0,-1 1 0,-1 2 0,-2 1 0,0 1 0,-1 3 0,-1 1 0,-1 2 0,0 1 0,-1 3 1,-53-10-1,51 16 14,0 3 1,0 2 0,0 1 0,0 2-1,0 3 1,1 1 0,-1 1 0,1 3-1,1 2 1,0 1 0,1 2 0,0 2 0,1 2-1,-37 24 1,48-25 4,0 1 0,2 2 1,0 0-1,2 2 0,0 1 0,2 0 1,1 2-1,-21 32 0,28-34-12,0 0 0,2 0-1,1 1 1,1 1 0,2 0 0,0 0 0,1 1 0,2-1-1,1 1 1,-1 47 0,6-33-14,2 0 1,2 0-1,1-1 0,3 1 1,1-2-1,2 1 0,1-1 1,2-1-1,2-1 0,2 0 1,1-1-1,41 54 0,-24-40-11,3-3-1,2-1 0,1-2 1,3-1-1,2-3 0,1-2 1,93 54-1,-91-65 4,1-3 0,1-2 1,1-2-1,0-3 0,2-2 0,0-2 0,0-3 0,1-3 0,1-1 1,-1-4-1,0-2 0,106-13 0,-118 6 6,-1-3 1,0-1-1,-1-2 1,0-2-1,-1-2 0,-1-1 1,50-31-1,-60 29-3,-1-1-1,-1-1 1,-2-2-1,0-1 1,-1-1-1,-1-1 1,-2-1-1,-1-1 1,30-53-1,-36 51 4,-1-1 0,-2-1 0,-1 0-1,-1-1 1,-2 0 0,-2-1 0,-1 0-1,-2 0 1,-1 0 0,-2-1 0,-1 1 0,-2 0-1,-1-1 1,-2 1 0,-1 1 0,-2-1-1,-2 1 1,-18-46 0,12 41 8,-2 1 1,-1 0 0,-2 2-1,-2 0 1,-1 1-1,-1 2 1,-2 1-1,-1 0 1,-2 2-1,-1 2 1,-1 1-1,-1 1 1,-2 1 0,0 3-1,-43-21 1,30 22-17,-2 3 1,1 2-1,-2 3 1,0 1-1,0 3 1,-1 2-1,0 2 1,-1 3-1,1 2 1,-85 10-1,61 1 26,-1 3 0,2 3 0,1 4-1,0 3 1,2 3 0,-106 55 0,130-55 29,1 1 0,1 3 0,2 1 0,1 2 0,2 2 0,-42 48 0,58-55-15,0 2 1,3 1-1,0 0 1,2 2-1,1 0 0,2 1 1,2 1-1,1 1 0,-13 53 1,17-40-12,2 0 0,2 1-1,2 0 1,3 0 0,2 0 0,2 0 0,12 66 0,-3-59-16,3 0-1,1-1 1,4 0-1,2-2 1,2-1 0,34 57-1,-28-63-16,1-1-1,3-1 1,2-2-1,1-1 1,2-2-1,66 52 1,-68-65-9,1-1 0,2-1 0,1-3 0,1-1 0,0-2 1,2-2-1,0-2 0,53 12 0,-41-17 13,0-2-1,1-3 1,0-2-1,0-3 1,0-2-1,0-2 1,0-4-1,79-18 1,-90 14 29,-1-2 0,0-2 1,-1-2-1,0-2 0,-2-2 0,0-2 0,-2-1 1,0-2-1,-2-2 0,51-49 0,-65 52-8,-2-1-1,0-2 0,-2 0 1,-2-1-1,0-1 0,-2-1 0,-1 0 1,-1-1-1,-2-1 0,-2 0 1,0 0-1,-3-1 0,0 0 0,-3 0 1,2-49-1,-6 21-22,-3 1 0,-2-1 1,-3 1-1,-2 0 0,-4 1 1,-1 1-1,-43-103 0,32 103-5,-3 0 0,-2 2-1,-3 2 1,-2 0 0,-2 3-1,-3 1 1,-2 2 0,-2 2 0,-2 2-1,-105-77 1,112 95 1,-2 1-1,0 2 0,-2 1 1,-1 3-1,0 2 1,-1 1-1,-1 3 1,-1 2-1,0 2 0,0 2 1,-1 2-1,0 2 1,0 2-1,0 3 1,-55 7-1,67-2 32,1 1 0,0 2 0,0 1 0,1 2 1,0 1-1,1 2 0,1 2 0,1 1 0,-54 38 0,64-39 11,2 1-1,0 0 1,1 1 0,1 2 0,1-1-1,0 2 1,2 0 0,1 1-1,0 1 1,2 0 0,1 0-1,0 2 1,2-1 0,-6 31-1,9-25-11,1 0 0,1 1-1,2-1 1,2 1-1,0 0 1,2-1-1,2 1 1,1-1 0,10 37-1,-2-28-2,1-1-1,1 0 0,3-1 1,1-1-1,1-1 1,37 49-1,-17-35-10,2-2 0,2-2 0,2-2 0,1-2 0,3-2 0,1-2-1,2-3 1,1-1 0,68 29 0,-69-40-1,0-2 0,2-3 0,0-3 0,1-1 0,0-3-1,1-3 1,0-2 0,0-2 0,0-3 0,1-3 0,-1-2 0,103-21 0,-118 16 11,0-3 0,-1-1 0,-1-2 0,0-2 0,-2-1 0,0-2 0,0-2 0,-2-1 0,-1-2 0,-1-2 0,-2-1 0,0-1 0,-2-2 0,-1 0 0,-2-3 0,-1 0 0,37-65 0,-41 55-39,-2-1-1,-3-1 0,-1 0 1,-2-1-1,-2-1 0,-3 0 1,-1 0-1,-3-1 1,-2-94-1,-6 68-47,-5 0 0,-2 0 0,-4 0 0,-3 2 0,-46-125 0,42 142 43,-4 2 0,-1 0 1,-3 2-1,-2 1 1,-2 1-1,-59-67 1,63 86 21,0 2 1,-2 1-1,-1 1 1,-2 2-1,0 1 1,-1 1 0,-2 3-1,0 0 1,-1 3-1,-46-15 1,27 16-9,0 3 0,-1 3-1,0 2 1,-1 2 0,1 3 0,-1 3 0,0 2 0,1 3 0,-1 2 0,2 3-1,-65 20 1,49-9 32,0 4 0,2 3 0,1 3-1,1 4 1,2 2 0,2 3 0,1 3-1,-62 55 1,89-65 32,1 1-1,2 2 1,2 2-1,1 1 1,2 1-1,2 1 1,2 2-1,-40 90 1,50-93-11,2 0 0,2 1-1,1 0 1,2 1 0,2 0 0,2 0 0,1 1 0,3-1 0,1 1 0,12 75 0,1-57-16,3-1 1,2-1 0,2 0 0,4-1-1,1-2 1,3-1 0,3-1 0,2-1 0,2-2-1,2-2 1,2-1 0,3-2 0,71 60-1,-67-70-40,1-2 0,1-2 0,2-3 0,1-1 0,2-3-1,0-2 1,1-3 0,1-2 0,1-3 0,0-2 0,1-3 0,1-2-1,-1-2 1,1-4 0,61-4 0,-63-1 39,0-4-1,-1-1 0,0-3 1,-1-2-1,0-3 1,-1-2-1,-1-3 1,-1-2-1,-1-2 1,-1-2-1,-1-2 1,-2-3-1,-1-2 1,-1-1-1,64-67 1,-78 65 7,-2 0 1,-1-2-1,-2-1 1,-2-1-1,-2-2 1,-2 0-1,-1-1 1,-3-1-1,-1 0 0,-2-1 1,-3-1-1,-1 0 1,-3 0-1,2-76 1,-8 63-15,-3-1 0,-2 1 0,-3 0 0,-2 1 0,-3 0 0,-3 1 0,-2 0 0,-3 1 0,-2 1-1,-2 2 1,-37-59 0,37 76-28,-2 1-1,-1 0 0,-1 3 0,-3 0 1,0 2-1,-2 1 0,-1 2 0,-1 1 1,-2 2-1,0 2 0,-1 1 0,-2 2 1,0 2-1,-1 2 0,0 1 1,-2 2-1,1 3 0,-80-10 0,50 14-6,-2 3 0,1 4 0,0 2-1,1 4 1,-1 3 0,-125 34 0,107-16 37,1 4 1,1 3 0,2 5-1,-145 88 1,185-97 28,1 3-1,2 1 1,2 3 0,1 1 0,-68 82 0,85-87 3,0 1 1,3 1-1,0 1 1,3 1-1,1 1 1,2 0-1,1 2 1,-13 64-1,19-61-29,3 2-1,2-1 0,2 0 0,1 1 0,3 0 1,2-1-1,1 0 0,3 0 0,2 0 1,1-1-1,3-1 0,1 0 0,2 0 1,2-2-1,2 0 0,1-2 0,3 0 0,1-2 1,1 0-1,2-2 0,2-2 0,1 0 1,1-2-1,2-2 0,1-1 0,40 24 0,-24-24 7,1-2 0,2-3 0,0-2 0,2-2 0,0-3 0,0-2 0,2-3 0,-1-2 0,118 1 0,-106-11 16,0-3-1,0-2 1,0-4 0,-1-3-1,0-3 1,-2-3-1,0-3 1,69-32-1,-100 37 12,-1-2 0,0-1 0,-2-1 0,0-3 0,-2 0 0,0-2 0,51-57 0,-65 62-13,-1 0 1,-1-1-1,-1-1 0,-1 0 0,-1 0 0,-1-2 1,-1 1-1,-1-1 0,-1-1 0,-2 1 0,0-1 1,3-49-1,-8 27-38,-2-1 0,-2 1 0,-3-1-1,-1 1 1,-3 1 0,-1-1 0,-3 2 0,-2 0 0,-1 0 0,-46-80 0,35 77-20,-2 2 1,-3 0-1,-1 3 0,-2 1 0,-2 1 0,-2 2 1,-2 2-1,-1 2 0,-56-35 0,55 44-4,-2 2-1,0 2 0,-2 2 1,0 2-1,-2 3 1,-88-19-1,76 25 0,0 3-1,-1 2 1,0 3 0,0 2 0,-82 12 0,82-2 32,0 1 0,1 4 0,1 2 0,1 3 1,0 3-1,2 2 0,0 2 0,2 4 0,2 1 1,0 3-1,3 2 0,-67 62 0,90-72 34,2 1 0,1 1 1,1 1-1,1 1 0,2 1 0,2 1 0,0 0 0,3 2 0,0 0 0,3 1 1,1 0-1,1 1 0,2 0 0,2 1 0,1 0 0,0 54 0,6-45-16,3-1-1,2 0 0,1-1 0,3 1 0,2-2 0,1 1 1,3-1-1,1-1 0,42 77 0,-30-72-17,3-1-1,2-2 1,2 0-1,1-3 0,3-1 1,1-2-1,74 56 1,-61-57-18,2-2 0,1-3 0,1-2 0,2-3 0,1-2 0,1-3 0,2-3 0,-1-2 0,2-3 0,0-3 0,1-3 0,0-2 0,0-4 0,118-8 0,-135-1 49,0-3 1,0-2 0,-1-1-1,0-3 1,-1-2 0,-1-2-1,-1-2 1,0-1 0,-2-3-1,-1-1 1,63-53 0,-75 54-11,-1-1 0,-1-2 0,-2-1 0,0-1 0,-2-1 0,-2 0 0,0-2 0,-3-1 0,0 0 1,-3-1-1,0-1 0,-3-1 0,-1 0 0,-1 0 0,5-48 0,-10 26-18,-3 0-1,-3 1 1,-1-1 0,-4 1-1,-2-1 1,-3 2 0,-2-1-1,-2 2 1,-3 0 0,-3 1 0,-2 1-1,-52-91 1,48 101-10,-2 1-1,-1 1 1,-3 2 0,-1 1 0,-2 2 0,-1 1-1,-2 2 1,-2 2 0,0 1 0,-2 2 0,-2 3-1,0 1 1,-1 2 0,-89-30 0,86 39-31,-1 3 0,0 2-1,-1 2 1,1 2 0,-1 2 0,0 3 0,0 1 0,0 3 0,0 3 0,1 1 0,0 3 0,-79 27-1,76-18 32,1 2-1,0 3 1,2 2-1,1 2 1,1 3-1,2 1 1,1 2-1,2 2 1,1 2-1,2 2 1,-37 50-1,52-58 32,2 1 0,2 1 0,1 1 0,1 1 1,2 1-1,2 0 0,2 1 0,1 0 0,2 1 0,-7 52 0,13-42-9,1-1 0,3 1 0,1 0 1,3-1-1,2 1 0,2-1 0,28 91 0,-15-80-23,3 0 0,2-2 0,2-1 0,3-1 1,3-1-1,1-2 0,4-2 0,1-1 0,2-2 0,3-2 0,1-2 0,2-2 0,91 60 0,-86-70 4,2-2 0,1-2 1,0-4-1,2-1 0,1-3 0,1-3 0,0-2 0,1-3 1,0-3-1,1-2 0,0-4 0,0-1 0,0-4 0,0-2 1,-1-3-1,1-2 0,-2-4 0,1-1 0,-2-4 1,0-2-1,-1-2 0,71-40 0,-77 33 21,-2-1-1,-1-3 1,-2-2-1,-1-2 1,-2-2-1,57-64 1,-69 65 1,-2-2 1,-2-1 0,-2-1 0,-1-1 0,-3-1 0,-1-1 0,-2-1 0,13-50-1,-18 40-4,-2-1 0,-3 0 0,-2 0-1,-2-1 1,-3 0 0,-3 0 0,-2 0 0,-3 1-1,-21-93 1,16 104-20,-2 0 0,-3 2 0,-1-1 0,-2 2 0,-3 1 0,-1 0 0,-1 2-1,-3 0 1,-1 2 0,-2 2 0,-1 0 0,-45-39 0,35 43-22,-1 2 1,-2 1-1,0 3 1,-2 1-1,-1 2 0,0 3 1,-2 1-1,0 3 0,-1 2 1,0 2-1,-55-6 0,9 8-12,0 4 1,0 3-1,-1 6 0,1 3 0,-100 20 0,112-12 56,1 4-1,0 4 1,2 3-1,1 4 1,1 3-1,-117 67 0,156-74 8,1 2-1,1 2 1,2 0-1,1 3 0,-49 57 1,61-60-13,2 0 1,1 1-1,1 1 0,2 1 1,1 1-1,2 0 1,1 1-1,-9 37 0,12-30-12,2 1-1,2 0 0,1 0 0,3 0 0,1 1 1,2-1-1,2 1 0,10 48 0,-2-41-9,2 0-1,3-1 1,1-1 0,2 0-1,3-2 1,34 56-1,-18-45-8,1-1 0,4-2-1,1-3 1,3-1-1,2-2 1,2-3-1,1-1 1,3-3-1,1-3 1,96 49-1,-83-54 7,2-3 0,1-3 0,1-3 0,1-4 0,0-2 0,2-4-1,0-4 1,0-2 0,140-5 0,-155-7 30,-1-3-1,1-2 1,-2-3 0,0-2 0,0-3-1,-2-2 1,0-3 0,-2-2-1,0-3 1,-2-2 0,-1-3 0,87-68-1,-109 73-15,-1 0 0,-1-2-1,-2-1 1,-1-1 0,-1-1-1,-2-1 1,-1-1 0,-2-1-1,-1 0 1,-2-2 0,-2 0-1,-1-1 1,-2 0 0,-1 0-1,-2-1 1,-2-1 0,2-49-1,-8 22-10,-3 0 1,-3 0-1,-2 0 0,-4 0 0,-2 2 0,-29-81 0,13 62 6,-4 1 0,-4 1 0,-3 3 0,-63-93 0,64 115-22,-3 1-1,-2 1 1,-3 3-1,-2 2 1,-1 3-1,-3 1 1,-2 3-1,-2 3 1,-1 2-1,-2 2 1,-104-43 0,80 48-28,-2 4 0,-1 3 1,0 4-1,-2 4 0,0 4 1,0 4-1,-1 4 0,0 4 1,1 3-1,-123 22 1,123-9 57,0 3 0,2 5 0,1 3 0,1 4 0,1 4 1,2 4-1,2 3 0,2 4 0,1 3 0,-89 75 0,120-84 19,3 2-1,1 2 0,2 2 1,3 1-1,1 2 0,-38 67 1,55-78-7,1 1-1,1 0 1,3 1 0,1 1 0,2 1-1,2-1 1,2 2 0,1-1 0,-1 74-1,9-72-6,2 1 0,2-1 0,1 1 0,3-2 0,2 1 0,1-1 0,21 46 0,-9-37 17,1 0 0,3-2 0,2-2 0,3 0 0,40 46-1,-15-31 21,3-2 0,2-3 0,2-3 0,3-2-1,2-4 1,2-3 0,123 59 0,-79-54-53,2-4 0,1-5 0,3-6 0,1-5 0,1-6-1,139 11 1,-172-29 10,-1-4-1,1-3 0,0-5 1,-1-3-1,0-5 1,-1-3-1,-1-5 0,0-3 1,107-45-1,-138 44 6,-1-3 0,-2-3 0,-1-1 0,-1-3 0,-2-2 0,77-75 0,-95 79-28,-1-3 0,-2 0 0,-1-2 0,-2 0 0,-2-2 0,-1-1 0,-3-1 0,-1-1 0,22-74 1,-26 53-7,-2-1 1,-3 0 0,-3-1 0,-2 1-1,-4-1 1,-3 0 0,-2 0 0,-18-90 0,6 77 32,-4 1-1,-3 1 1,-3 1 0,-4 2 0,-2 1 0,-69-112 0,64 129-8,-2 2 1,-3 1-1,-1 3 1,-3 1 0,-2 3-1,-2 1 1,-2 3-1,-1 2 1,-3 2-1,-1 3 1,-121-55-1,93 58-21,0 3 0,-2 4 0,-1 4 0,0 4 0,-2 3 0,0 5 0,0 3 0,0 5-1,0 3 1,-1 4 0,-138 28 0,174-21 27,-1 2-1,2 3 1,0 2-1,1 3 1,2 1-1,0 3 1,2 3-1,1 1 1,1 2-1,-44 42 1,57-43 24,2 1-1,1 2 1,1 1 0,2 2 0,2 0 0,2 2 0,1 0 0,2 2 0,2 0 0,2 2 0,1 0 0,-16 84 0,22-71 7,3 0 1,3 1 0,2 0 0,3-1 0,2 1 0,22 113 0,-9-103-16,3 0 1,3-1 0,3-2 0,2 0 0,50 83 0,-31-75-25,3-1 0,3-2 0,3-3 1,3-2-1,2-3 0,3-2 0,3-4 1,2-2-1,3-3 0,77 42 0,-63-48-25,1-2-1,3-5 1,1-4-1,1-3 1,1-5-1,135 21 1,-165-38 39,1-3 0,0-3 0,0-2 0,0-4 0,-1-2 0,1-2 0,-1-4 0,0-2 0,-1-3 0,104-42 0,-108 32 26,-2-2 0,-1-3 0,-2-2 1,-1-3-1,-1-1 0,83-84 0,-97 83-35,-1-2 0,-3-2 0,-2-1 0,-1-1 0,-2-1 0,-2-2 0,-3 0 0,26-78 0,-30 63-19,-2-1 1,-4-1-1,-2 0 0,-3-1 0,-3 1 0,-2-1 0,-4 0 0,-2 0 0,-3 0 1,-21-86-1,14 96 34,-2 1 1,-3 1-1,-2 0 0,-2 2 1,-2 0-1,-2 2 1,-3 1-1,-2 1 1,-1 2-1,-3 1 1,-1 2-1,-56-49 1,37 47-24,-2 2 0,-2 2 0,-2 3 0,-1 3 0,-2 3 0,-1 3 0,-1 2 0,-119-28 0,82 31-44,-2 5-1,0 4 1,0 6-1,-1 3 0,-131 12 1,143 3-1,0 3 1,-131 37-1,156-30 35,1 3 1,2 4-1,-123 66 0,149-68 26,1 1 0,1 3 0,1 1 1,1 1-1,2 2 0,-50 62 0,61-63 17,2 0 0,1 1 0,2 2 1,1 0-1,2 1 0,1 0 0,2 1 0,-16 77 1,21-61-16,2 1 0,3 0 1,2 0-1,2 0 0,3 0 1,2-1-1,2 1 1,3-1-1,2-1 0,2 0 1,3-1-1,37 77 0,-23-66-17,2-1-1,3-2 1,2-1-1,3-2 1,3-2 0,1-2-1,3-3 1,2-1-1,78 57 1,-51-54-10,3-4 1,1-2-1,2-5 1,2-3 0,1-4-1,2-4 1,0-4-1,2-3 1,167 16 0,-200-34 17,1-3 1,-1-2 0,1-2-1,-1-4 1,0-1 0,-1-4-1,0-2 1,-1-2 0,0-2-1,-1-4 1,-2-1 0,0-3 0,-2-2-1,-1-2 1,-1-3 0,-2-1-1,-1-3 1,-2-1 0,-1-3-1,-3-1 1,42-56 0,-45 48-27,-3-1 1,-2-2-1,-3-2 1,-1 0-1,37-116 1,-51 124 16,-2 0 0,-3-1 0,-1 0 0,-3-1 1,-1 0-1,-3 0 0,-2 1 0,-8-55 0,0 55 24,-2 0 0,-2 1-1,-2 1 1,-2 0-1,-2 1 1,-2 1-1,-2 1 1,-2 0-1,-1 2 1,-2 1-1,-2 2 1,-2 1-1,-1 1 1,-2 1 0,-1 3-1,-2 0 1,-1 3-1,-1 1 1,-87-44-1,60 43-39,0 2 0,-2 4 0,-1 3 0,0 3 0,-1 2-1,-1 4 1,-82-2 0,32 10-18,-1 6 0,1 4 0,-171 34 0,198-23 37,2 5-1,1 3 1,0 5 0,3 3 0,1 4 0,1 5-1,-81 53 1,119-63 10,1 3 0,2 2 0,1 1 0,3 3 0,-43 52 0,56-56 3,2 1 0,1 1 0,2 1 0,2 1 0,2 1 0,1 1 0,-12 49 0,20-51-12,2 0 0,2 1 1,2 0-1,2 0 0,2 1 0,1-1 1,3 1-1,1-1 0,3 0 0,1-1 1,2 1-1,2-2 0,1 1 0,3-2 1,1 0-1,2-1 0,1-1 0,3 0 1,0-2-1,47 54 0,-24-40 27,2-2 0,2-3 1,2-1-1,2-3 0,1-2 0,2-3 0,2-2 0,1-3 0,112 42 1,-101-48 19,2-4 0,1-2 0,0-3 0,1-4 1,1-3-1,0-4 0,0-2 0,113-12 0,-138 2-5,0-2 1,0-2-1,-1-2 0,-1-3 0,0-2 0,-2-2 1,0-1-1,-1-3 0,-1-2 0,-2-2 0,80-66 0,-91 64-37,-1 0-1,-1-2 0,-2-2 0,-1 0 0,-2-2 0,-2-1 0,-1-1 0,-1 0 1,-3-2-1,-1 0 0,-2-1 0,-2-1 0,-1 0 0,8-64 0,-15 58-27,-2 1-1,-3-1 1,-1 1-1,-2-1 0,-3 1 1,-1 0-1,-3 1 1,-2-1-1,-1 2 0,-3 0 1,-24-50-1,20 56 18,-1 0 0,-2 2 0,-1 0 0,-2 2 0,-2 0 0,-1 2 0,-2 2 0,0 0 0,-3 3 0,0 0 0,-1 2 0,-53-28 0,44 31 11,-2 2 0,-1 3 0,0 1 0,-1 2 0,-1 3 1,-71-10-1,55 15-9,-1 4 0,0 2 0,0 3 0,-97 15 0,74-1-22,1 5 1,1 3 0,1 4-1,1 4 1,1 4 0,3 3 0,-110 70-1,140-75 31,1 3 0,2 1 1,2 2-1,1 3 0,2 1 0,3 2 0,1 2 0,3 1 0,1 2 0,-28 59 0,45-75 21,2 1-1,2 0 0,1 1 0,1 1 0,3 0 0,1 0 1,2 1-1,1-1 0,2 1 0,2 1 0,2-1 0,1 0 1,2 0-1,2-1 0,1 1 0,22 64 0,-15-66 4,1 0 0,2-2 0,2 0 0,1-1 0,2-1 1,1-1-1,1-1 0,46 45 0,-36-44 4,3-2 1,0-1-1,2-2 1,1-1-1,1-3 1,74 32 0,-59-34-13,0-2 1,2-2-1,0-4 1,1-1-1,0-4 1,0-2-1,1-2 1,0-3-1,0-3 1,-1-2 0,116-24-1,-102 9-16,-2-2-1,0-4 1,-2-2-1,-1-4 1,-1-2-1,-2-3 1,-1-3-1,84-69 1,-107 74-9,-1-3 1,-1-1-1,-3-2 1,-1-1 0,-2-2-1,-1-1 1,-3-2-1,-2-1 1,-2-1-1,-2-1 1,-2-1-1,20-72 1,-30 76-25,-1 0-1,-3 0 1,-1 0 0,-3-1 0,-1 0-1,-3 0 1,-1 1 0,-12-61-1,10 85 9,-1 0-1,-2 0 0,0 0 0,-1 0 0,0 1 1,-2 1-1,-1-1 0,-1 2 0,0 0 1,-1 0-1,-1 1 0,-1 1 0,-1 0 0,0 1 1,-1 0-1,-1 2 0,0 0 0,-37-21 1,24 21-16,0 0 1,-1 3 0,0 0 0,-1 2 0,0 2 0,0 0 0,-52-2-1,19 7-32,0 3 0,-126 17 0,129-8 72,0 3 1,1 2-1,1 3 0,0 3 0,2 2 0,0 3 1,-76 46-1,107-55 29,1 2 0,1 0 0,0 2 0,2 1 0,0 1 0,2 1 0,1 0 0,0 2 0,2 1 0,1 0 0,1 1 0,2 1 0,1 1 0,1 0 0,1 0 0,-9 41 0,14-40-7,2 1 0,2 0 0,1 0-1,1 0 1,1 0 0,2 0 0,2-1 0,1 1 0,1 0 0,1-1 0,2-1 0,1 1 0,2-1-1,23 43 1,-17-40-3,2-1 0,2-1 0,1-1-1,1-1 1,1-2 0,1 0 0,2-1-1,0-2 1,2-1 0,1-1 0,0-2-1,41 20 1,-22-17 6,1-3 0,1-2 0,1-2 0,0-2 0,1-3-1,0-2 1,1-3 0,0-2 0,0-2 0,0-3 0,0-2 0,-1-2 0,1-3 0,-1-2 0,-1-3 0,0-2 0,-1-2-1,0-2 1,-2-3 0,0-2 0,61-40 0,-82 45-31,-1-1 1,-1-1-1,-1-2 0,-1-1 0,-1 0 1,-1-2-1,23-33 0,-30 35-23,-1-1 0,-2 0 0,0-1 0,-2 0 0,-1-1 0,-1-1 0,-1 1 0,8-56 0,-12 40-29,-1 0 0,-3-1 0,-1 1-1,-3-1 1,-1 1 0,-2 0 0,-2 1 0,-2 0-1,-26-66 1,22 70 32,-3 2 1,0 0-1,-3 1 0,0 1 0,-3 1 1,0 1-1,-2 1 0,-2 1 0,0 2 1,-52-39-1,41 40 13,-1 3 0,-1 1 0,-1 2 0,-1 2 0,-1 2 0,0 2 0,-1 2 0,-1 2 0,0 1 0,-80-5 0,52 12-13,-1 2 0,0 4 0,0 3 1,1 3-1,0 4 0,-72 22 0,92-20 36,0 3 1,2 3-1,0 1 0,2 3 1,0 2-1,-75 55 1,97-61 16,2 1 0,0 2 0,2 0 0,1 2 0,0 0 0,2 2 0,2 0 0,0 2 0,2 0 0,1 0 0,2 2 0,-12 35 0,17-35-8,1 1 0,1 0 0,2 0 0,2 0 0,1 0 1,1 1-1,2-1 0,2 1 0,0-1 0,3 0 0,0 0 0,2-1 0,2 1 0,1-2 0,1 0 1,25 45-1,-9-27 1,2-2 1,2 0-1,2-3 1,2 0 0,2-3-1,2-1 1,1-2-1,3-1 1,52 34 0,-28-28-3,1-2 0,1-3 0,3-4 0,0-3 1,2-3-1,2-3 0,0-3 0,1-4 0,1-4 1,106 7-1,-126-19-7,-1-3 1,1-2-1,-1-3 1,0-2-1,-1-3 0,76-24 1,-87 19 3,-1-2 1,-1-2-1,-1-1 0,-1-3 1,-1-2-1,-1-1 1,-1-2-1,45-44 0,-59 48-29,-2-1-1,-1-2 0,-1 0 0,-2-1 0,0-1 1,-2-1-1,-1 0 0,-2-1 0,-1-1 0,-2 0 0,-1-1 1,-1 0-1,-2-1 0,-2 1 0,2-58 0,-6 25-38,-3 0 0,-4 0 0,-2 1 0,-3 0 0,-3 0 0,-3 1 0,-32-81 0,23 80 12,-3 2 1,-3 0-1,-2 3 1,-45-59-1,46 75 16,-2 2 0,-1 2 0,-3 1 0,-1 2 0,-79-57 0,64 60 0,-2 2 0,-1 3 0,-2 3 1,0 2-1,-2 2 0,0 4 0,-2 2 1,0 3-1,-119-11 0,87 19 2,0 4 0,0 5 0,-1 3 0,2 5-1,-1 4 1,-99 29 0,116-21 25,1 3 0,1 4 1,2 3-1,1 3 0,1 3 0,3 3 0,-71 56 0,100-65 18,3 2 0,0 1 0,2 2 0,2 2-1,-32 48 1,45-55 5,1 1-1,1 1 1,2 1-1,2 0 1,1 1-1,2 1 1,-10 54-1,16-56-14,3 0 0,0 0 0,2 0-1,2 0 1,2 0 0,1 0 0,1-1 0,2 1 0,2-1-1,1-1 1,2 1 0,30 62 0,-17-52 11,1-1 0,3-1 0,1-2 1,2-1-1,2-1 0,1-2 0,2-1 1,68 49-1,-33-35 25,3-4 0,2-2 0,2-5 1,1-2-1,2-5 0,1-2 0,1-5 0,2-3 0,152 18 0,-169-34-36,1-3 0,0-4 0,0-2 0,-1-3 0,1-4 0,-2-2-1,0-4 1,0-2 0,-2-4 0,0-2 0,-2-3 0,-1-3 0,-1-2 0,98-70-1,-125 78-22,-1-3 0,-1 0 0,-1-2 0,-1-2-1,-2 0 1,-1-2 0,-2-2 0,-1 0-1,-2-1 1,-1-1 0,29-73 0,-36 63-48,-1-1 1,-3 0-1,-2-1 1,-3 0 0,-1-1-1,-3 1 1,-1-1-1,-3 0 1,-14-86-1,5 78 1,-3 0 0,-2 1 0,-2 1 0,-3 0 0,-2 1 0,-3 2 0,-59-93 0,58 110 44,-1 0-1,-2 2 0,-1 1 0,-1 2 0,-2 1 0,-1 1 0,-2 2 0,0 2 0,-74-38 0,56 38-14,0 3 0,-1 2-1,-2 3 1,1 2 0,-2 2 0,-116-8-1,70 16-34,0 6-1,0 3 0,1 6 1,-191 41-1,207-29 57,1 4 0,2 4-1,1 4 1,1 3 0,-145 90 0,186-99 45,1 2 0,2 1 1,1 3-1,2 1 0,-61 75 1,77-84-1,2 1-1,2 1 1,0 0 0,2 1 0,1 0-1,1 2 1,1-1 0,2 1 0,1 0 0,-4 40-1,10-32-3,1 0 0,2 0 0,2 0 0,1 0 0,2 0 0,2-1-1,1 0 1,2-1 0,2 0 0,1 0 0,2-2 0,35 58 0,-10-27 5,4-2 1,3-1-1,2-3 1,3-2-1,82 70 1,-61-66-33,3-3 1,3-3 0,2-4 0,3-4 0,1-3-1,2-5 1,133 43 0,-140-59-25,1-3-1,0-4 1,1-3 0,1-4 0,0-4-1,1-4 1,-1-3 0,154-22 0,-185 13 40,-1-2 1,-1-3 0,0-1-1,-1-3 1,-1-2 0,-1-2 0,82-54-1,-105 59-24,0 0-1,-1-1 0,-1-2 1,-1-1-1,0 0 0,-2-1 1,-1-2-1,-1 0 0,-1 0 1,-1-2-1,-1 0 1,-2-1-1,-1 0 0,16-55 1,-20 44-17,-3 0 0,-1 0 1,-1 0-1,-3 0 1,-1 0-1,-2 0 0,-1 0 1,-2 0-1,-2 0 1,-2 1-1,-1 1 1,-2 0-1,-27-56 0,16 46 56,-2 1 0,-2 2-1,-1 0 1,-3 2-1,-1 2 1,-2 0-1,-2 3 1,-1 1-1,-74-53 1,57 55-17,-1 2 0,-2 2 0,0 3 0,-2 3 0,-1 2 0,-1 3 0,0 3-1,-2 2 1,-115-9 0,83 17-41,1 4 0,-1 5 0,1 3-1,0 5 1,-185 46 0,229-43 21,1 3 0,0 2 0,2 1 0,0 3 0,-56 37 1,74-40 16,1 2 1,1 1 0,1 1 0,1 1-1,1 1 1,1 2 0,1 0 0,-26 46 0,31-45-5,3 1 1,0 0 0,2 1 0,1 0 0,2 1-1,0 1 1,3-1 0,1 1 0,1 1 0,2-1-1,1 1 1,1-1 0,2 1 0,2-1-1,1 1 1,2-1 0,0 0 0,21 56 0,-10-48-1,2-1 0,1-1 1,2 0-1,2-2 0,1-1 1,45 49-1,-30-43-4,2-1 0,2-2 0,2-3 0,76 48 0,-57-46-14,1-4 1,2-2 0,1-3 0,2-3 0,0-4 0,2-2 0,0-4-1,88 8 1,-87-18 22,1-4 0,-1-3 0,0-3-1,0-3 1,0-4 0,-1-3 0,-1-3-1,0-3 1,130-56 0,-154 53 1,0-3 0,-1-1 0,-2-3 0,-1-1-1,-2-3 1,44-43 0,-56 46-22,-2-1 1,-1-2-1,-2 0 0,-1-2 0,-2 0 0,-2-2 0,-1 0 0,20-57 0,-25 50-11,-2 0 1,-2-1-1,-2 0 0,-2-1 0,-2 1 0,-2-1 0,-2 0 0,-2 0 0,-2 0 0,-3 1 0,-15-62 0,11 69 15,-1 0-1,-2 1 1,-2 1-1,-1 0 1,-2 1-1,-1 1 1,-2 1-1,-2 0 1,-1 2-1,-1 1 1,-2 2-1,0 0 1,-48-36-1,32 36-19,0 2-1,-1 1 0,-2 3 0,-1 2 0,0 2 0,-1 2 1,-1 2-1,-1 2 0,0 3 0,-74-6 0,32 10-28,-1 4-1,0 4 0,1 5 1,-181 35-1,175-20 55,1 5 1,2 3 0,1 5-1,1 4 1,-107 63 0,142-67 26,1 3 0,2 2 1,2 2-1,2 3 1,2 2-1,2 3 1,2 1-1,-63 91 1,88-110-17,2 2 1,0 0 0,3 0 0,1 2-1,1 0 1,-17 71 0,27-86-14,1-1-1,1 1 1,1 0 0,0 0 0,2 1 0,0-1-1,1 0 1,2-1 0,0 1 0,1-1 0,1 1 0,0-1-1,2-1 1,12 24 0,-5-19 5,1 0-1,2-1 1,0-1-1,1 0 1,1-2-1,1 0 1,0-1-1,2-2 1,0 0-1,33 18 1,-5-8 17,2-1 1,0-3-1,2-3 0,59 15 0,-44-18 6,-1-4 0,2-3 0,-1-2 0,1-4 0,0-3 0,0-3 0,96-15 0,-92 4-22,0-3 1,-1-3 0,-1-4-1,-1-2 1,-1-4 0,110-62-1,-143 68-9,-1-1 0,-1-2-1,-1-1 1,-2-2-1,40-43 1,-55 50 4,0 0 0,-1-2 0,-1 0 1,-1 0-1,-1-2 0,-2 0 1,0 0-1,-2-1 0,8-33 0,-11 26-4,-1-1-1,-2 1 0,-1-1 0,-2 0 0,-2 0 1,-1 0-1,-1 0 0,-2 1 0,-2 0 0,0 0 0,-3 0 1,-1 1-1,-28-60 0,19 55-23,-1 1 0,-2 0 1,-2 2-1,-1 0 0,-1 2 0,-2 1 1,-2 2-1,0 1 0,-2 1 0,-1 1 0,-38-21 1,25 21-6,-2 2 1,0 2 0,-2 2 0,0 3 0,-62-14-1,41 16-41,-2 4 0,0 3 0,-97 1 0,55 11-5,0 6-1,0 4 1,1 6 0,-196 58-1,226-49 127,-93 42 0,134-49 5,1 2 1,1 1-1,-68 54 1,89-61-31,1 1 0,1 0 0,1 2 0,1 0 0,0 1 0,2 1 0,0 0 0,-11 25 0,17-26-15,0 0 0,2 0 1,0 1-1,2 0 0,0 0 0,2 0 0,0 1 0,2-1 1,0 1-1,4 37 0,3-16-10,2 1 0,3-1 0,1-1 0,2 0-1,1-1 1,38 71 0,-20-54 0,3-1-1,1-2 1,87 97-1,-80-108 12,2-1 1,2-3-1,2-1 0,1-3 0,2-2 0,1-3 0,94 41 0,-81-45-2,2-4 0,0-3 0,2-3 0,0-3 0,1-3 0,97 4 0,-98-14-8,0-2 1,0-4 0,-1-3 0,1-3 0,-1-3-1,-1-3 1,-1-3 0,0-4 0,-2-2 0,0-2-1,-2-4 1,-1-3 0,-2-2 0,-2-3 0,60-50-1,-84 57-8,-1-1 0,-2-2-1,-1-1 1,-2-1 0,-2-2-1,-1-1 1,-2-1 0,-2 0-1,-2-2 1,-2-1 0,-1 0-1,-3-1 1,15-78 0,-23 88 0,-1 0 0,-3 1 1,0-1-1,-2 0 1,-2 0-1,-1 0 0,-2 0 1,-1 0-1,-1 1 1,-3 1-1,0-1 0,-2 1 1,-2 1-1,-1 0 1,-1 1-1,-2 1 0,0 0 1,-3 2-1,-23-27 1,16 27-16,-2 1 1,-1 1 0,0 1-1,-2 2 1,-1 2-1,-1 0 1,-1 3 0,0 1-1,-1 1 1,-1 3 0,0 1-1,-56-11 1,16 10-33,0 3 0,0 3 0,-1 4 0,0 3 0,-110 14 0,119-5 45,1 2-1,-1 4 0,2 2 0,1 4 1,0 2-1,-112 58 0,145-63 35,2 2 0,1 1 0,0 1 0,2 2-1,1 0 1,0 3 0,2 0 0,1 1 0,2 2-1,1 0 1,1 1 0,1 2 0,2 0-1,-19 47 1,24-41-18,1 0-1,2 1 0,1 0 0,3 0 1,1 1-1,2 0 0,2 0 0,1 0 1,2 0-1,2 0 0,2 0 1,2-1-1,1 0 0,2-1 0,2 0 1,2 0-1,1-1 0,2-1 0,1-1 1,2-1-1,2-1 0,1 0 1,1-2-1,2-1 0,1-1 0,45 37 1,-32-36 8,1-1 0,2-3 0,0-1 0,2-3 0,1-1 0,0-3 0,1-1 0,2-3 0,-1-2 0,1-2 0,1-2 0,0-2 0,0-3 0,1-2 0,75-7 0,-57-2-4,0-3 0,-1-3 0,0-4 0,-2-2 0,0-3 0,-1-3 0,-2-3 0,0-3 0,-2-2 0,104-76 0,-132 83-11,-2-1-1,-1-1 1,-1-2-1,-2-1 1,-1-1 0,-1-1-1,-2-2 1,-1 0-1,-2-1 1,-2-2-1,-1 0 1,13-40 0,-21 46-2,-1-1 0,-2 0 1,-1 0-1,-2 0 0,-1-1 1,-1 0-1,-2 1 0,-2-1 1,-1 0-1,-1 1 0,-2 0 1,-1 0-1,-2 0 0,-1 1 1,-21-44-1,14 42-18,-2 1 0,-1 0 0,-2 2 0,0 0 0,-3 2 0,0 1 0,-2 0 0,-1 2 0,-1 2 0,-1 0 0,-1 2 0,-1 1 0,-1 2 0,-1 1 0,0 2 0,-1 1 0,-1 2 0,-50-13 0,15 11-12,0 4-1,0 2 1,-1 3 0,0 4-1,0 3 1,0 3 0,1 3 0,0 3-1,0 3 1,1 3 0,0 3-1,2 4 1,-128 60 0,155-61 59,1 1 0,2 2 1,0 2-1,2 1 0,0 2 0,3 2 0,0 0 1,-41 56-1,54-61-2,1 2 0,2 0 0,0 2 0,2 0 1,2 0-1,0 1 0,2 1 0,2 0 0,1 0 0,1 1 0,-3 68 1,9-66-22,2 1 0,2-1 0,2 1 0,1-1 0,1 0 0,3-1 0,0 0 0,26 56 0,-15-50 0,1-1 0,2-1 0,1-1 0,2-1 0,2-2 0,49 48 0,-36-44 13,3-2 1,1-1-1,1-3 1,2-2 0,1-2-1,1-2 1,2-3-1,0-2 1,1-2-1,2-3 1,84 16-1,-80-24 10,0-3-1,0-3 0,1-2 0,-1-2 0,0-4 0,0-2 0,0-3 1,-1-2-1,-1-3 0,112-44 0,-129 41-21,-1-2-1,-1-2 1,-1-2-1,-1-1 1,-2-2 0,52-50-1,-61 50-14,-1-1-1,-1-2 1,-2 0-1,-1-1 1,-1-2-1,-2 0 1,-1 0-1,17-53 1,-22 46-20,-1-1 0,-3-1 0,-1 0 0,-2 0 1,-2 0-1,-2-1 0,-1 1 0,-3-1 0,-1 1 1,-2 0-1,-21-74 0,14 72 17,-2 1 0,-2 1-1,-1 0 1,-3 1 0,-1 2 0,-2 0 0,-1 1-1,-2 2 1,-2 1 0,-63-61 0,63 72 2,0 2 1,-2 0-1,0 2 1,-1 2-1,-1 1 1,-1 1-1,-53-17 1,38 19-25,-1 2 1,0 2-1,-1 2 0,-100-1 1,69 11-7,0 4 0,0 4 0,1 3 1,0 4-1,1 3 0,-128 51 0,145-44 52,1 2 1,1 3-1,2 3 0,2 2 0,1 3 1,2 2-1,-57 57 0,78-66 15,1 2 0,1 1 0,3 2 0,1 1 0,1 1 0,3 1 0,1 1 0,2 1 0,2 1 0,2 0 0,-12 55 0,22-72-20,2 1 0,1-1 0,2 1 0,0-1 0,2 1 0,1 0 0,1-1 0,1 1 0,2-1 0,0 0 0,13 30 0,-6-25-3,2 0 0,1-1 0,1-1 0,2-1 0,1 0 0,1-1-1,1-2 1,40 37 0,-22-28 5,1-2 0,2-2 0,2-1 0,0-3 0,2-1-1,1-3 1,0-2 0,2-2 0,0-2 0,1-2 0,1-3 0,0-2 0,71 5-1,-61-11 21,0-2-1,0-4 0,-1-2 0,1-3 0,-1-2 0,0-3 1,-1-3-1,-1-2 0,0-3 0,-1-3 0,67-36 0,-71 29 1,-1-3-1,-2-1 1,-1-3-1,-2-3 1,75-77-1,-95 85-24,-1-2 0,-2 0-1,-1-2 1,-2 0 0,-2-1-1,-1-2 1,-1 0 0,-3 0 0,13-51-1,-19 52-9,-1 0-1,-2-1 0,-2 0 1,-2 0-1,-1-1 0,-2 1 1,-2 0-1,-2 0 0,-1 1 1,-2-1-1,-1 1 0,-19-47 1,18 61-1,-1 1 0,0 0 1,-2 0-1,-1 1 0,-1 1 1,0 0-1,-2 1 1,0 1-1,-2 0 0,0 2 1,0 0-1,-2 1 1,0 1-1,-1 1 0,0 1 1,-1 1-1,0 0 1,-1 2-1,-39-11 0,21 11-23,-1 2 0,1 2-1,-1 2 1,0 1-1,-80 6 1,58 4-1,1 2 0,1 3-1,-82 27 1,76-15 47,2 3 0,0 2-1,2 4 1,1 3 0,2 2 0,1 3 0,2 2-1,3 3 1,-98 103 0,119-109 11,3 1 1,1 1-1,2 2 1,2 1-1,2 1 1,-23 60-1,34-67-24,1-1 0,3 2 0,1 0 0,2 0 1,1 0-1,3 1 0,1 0 0,5 66 0,-1-80-6,2 0 1,0-1-1,2 1 1,1-1-1,1 0 1,1-1-1,2 0 0,0 0 1,1-1-1,2-1 1,0 0-1,2 0 0,0-2 1,1 0-1,28 25 1,-18-25 22,1-1 0,1-1 0,0-2 0,2-1 0,0-1 0,0-2 0,1-1 0,1-1-1,0-2 1,57 8 0,-31-9 8,0-3 0,0-2 0,1-3 0,-1-3-1,81-14 1,-77 6-20,0-4-1,-1-2 1,0-2 0,-2-3-1,-1-3 1,-1-3 0,97-61 0,-123 67-12,-1-1 1,0-2-1,-2-1 1,-1-1 0,-2-1-1,0-2 1,-2 0 0,-1-2-1,-2 0 1,-1-2 0,-1 0-1,-2-1 1,-2-1-1,13-43 1,-16 31-14,-1-2 0,-2 0 0,-3 0 0,-2 0 0,-2 0 0,-2-1-1,-3 1 1,-2-1 0,-1 1 0,-3 1 0,-21-64 0,20 79 5,-3 1 0,0 1-1,-3 0 1,0 1 0,-2 0-1,-1 2 1,-1 0 0,-2 1 0,-1 1-1,-1 1 1,-1 2 0,-1 0-1,-2 2 1,0 0 0,-1 2 0,-61-31-1,45 32-25,-1 1-1,-1 3 0,-1 2 0,0 2 1,0 2-1,-1 2 0,0 2 0,0 3 0,-91 6 1,88 1 15,1 2 0,-1 2 1,2 3-1,-1 2 0,2 2 0,0 2 1,1 2-1,1 2 0,-55 36 1,74-39 48,1 1 0,0 1 0,2 1 0,1 1 0,1 1 1,0 2-1,2 0 0,2 1 0,-26 44 0,32-45-6,2-1 0,0 1 1,2 1-1,0 0 0,2 0 0,2 1 0,0 0 0,1 0 1,2 0-1,1 0 0,5 49 0,0-46-13,1-1-1,1 1 1,2-2-1,1 1 1,1-1-1,2 0 1,1-1-1,25 41 1,-16-36 9,1-2 0,2-1 0,1 0 0,1-2 1,1-1-1,37 27 0,-9-15 10,1-3 1,2-2-1,1-3 0,1-3 1,2-2-1,1-3 0,107 24 1,-112-34-22,1-3 0,1-3 1,-1-2-1,1-3 0,0-3 1,0-2-1,-1-3 0,81-18 1,-95 13 4,-1-2 1,-1-2 0,0-2-1,-1-2 1,-1-2 0,-1-2-1,-1-1 1,-1-2-1,-1-2 1,-1-1 0,46-49-1,-65 59-14,-2-1 0,1 0-1,-2-1 1,-1-1-1,-1 0 1,-1-1 0,0 0-1,-2-1 1,-1 0-1,-1-1 1,-1 0 0,-1 0-1,-1-1 1,-1 1-1,-1-1 1,-2 0 0,-1 0-1,0 0 1,-2 0-1,-7-31 1,1 16-18,-2 0 0,-2 1 0,-2 0 0,-1 1 0,-2 0 0,-2 2 0,-1 0 0,-2 1 0,-2 1 0,-1 1 0,-1 1 0,-60-57 0,50 59-2,0 2 0,-2 1 0,-1 2 0,-2 2 0,0 2 1,-1 1-1,-1 2 0,-1 2 0,0 2 0,-1 2 0,-76-11 1,30 13-22,-1 4 1,0 4 0,1 4-1,-127 18 1,112-2 53,0 4-1,2 4 1,-148 57 0,193-58 30,1 1 1,1 4 0,2 1 0,1 3 0,1 3-1,2 2 1,-85 82 0,112-96-30,2 2-1,0 0 1,2 2 0,1 0 0,1 1 0,2 1 0,1 1-1,1 0 1,2 1 0,1 0 0,1 1 0,2 0-1,1 0 1,2 1 0,1 0 0,1 37 0,4-38-7,1 0 1,2 0-1,1 0 1,1-1-1,2 1 1,2-2-1,1 1 1,1-2-1,30 56 1,-21-52 18,2-1 0,0-1 0,3-1 0,0-1 0,2-2 0,1 0 0,50 35-1,-27-28 13,2-2 1,1-3-1,2-2 0,1-2 0,0-3 0,2-3 0,1-2 0,0-3 0,1-3 0,89 7 0,-80-15-21,-1-4 1,1-2-1,-1-3 1,0-4 0,0-2-1,-1-4 1,72-25-1,-98 26-12,0-3-1,-1-1 0,-1-2 0,-1-2 1,-1-1-1,-1-2 0,-1-2 1,-1-2-1,-2-1 0,-1-1 1,58-71-1,-72 72-10,-1 0 1,-1-2-1,-2 0 1,-1 0-1,-1-1 1,-2-1-1,-1 0 1,-2 0-1,-2-1 1,-1 0-1,-1-1 1,-2 1-1,-4-50 1,-1 28-27,-4 0 1,-2 0 0,-2 1 0,-3 0 0,-2 1 0,-3 0 0,-38-77 0,37 93 9,-1 2 0,-2 0 1,-2 2-1,-1 0 0,-1 2 1,-2 1-1,-1 2 0,-2 0 1,-1 2-1,-1 2 0,-1 1 1,-75-40-1,59 43-9,-1 3 1,0 2-1,-2 2 0,0 2 1,0 3-1,-1 2 1,0 3-1,0 2 0,-61 4 1,30 5 2,0 3-1,1 5 1,1 2 0,0 5 0,-94 36 0,127-37 61,0 2 0,2 2-1,0 2 1,2 2 0,1 3-1,-71 61 1,94-72 0,1 2-1,2 0 1,0 1-1,1 1 1,2 1-1,0 1 1,2 0-1,1 1 0,1 0 1,1 1-1,1 1 1,2-1-1,-11 55 1,16-50-18,2 0 0,1 1 0,1-1 0,2 0 0,1 0 0,2 0 0,17 63 0,-9-55 7,3 0 0,1-1 1,2-1-1,1 0 0,42 57 0,-26-48 12,3-2 1,1-1-1,3-2 0,1-2 0,2-3 0,2-1 0,1-2 0,1-2 1,59 27-1,-51-34-19,1-3 0,0-2 0,2-3 0,0-2 0,1-3 1,1-3-1,95 3 0,-86-11-29,0-4 1,0-3 0,-1-3-1,0-3 1,0-4-1,91-30 1,-118 29 15,0-1 0,-1-3 0,-2-1 0,0-3 0,-1-1 0,45-36 0,-61 40-7,0-1-1,-1 0 0,-2-2 1,0-1-1,-1 0 1,-2-1-1,-1-2 0,0 1 1,-3-2-1,14-33 0,-14 19-35,-2-2-1,-2 1 1,-2-1-1,-1 0 1,-3-1-1,-2 1 1,-1-1-1,-9-64 0,0 49 7,-2 0 0,-3 1-1,-3 0 1,-3 1-1,-44-98 1,43 117 30,-1 0 1,-2 2-1,-2 0 0,-1 2 1,-1 1-1,-3 1 0,0 1 1,-2 2-1,-2 1 0,-1 2 1,0 1-1,-74-40 1,57 43-25,0 2 1,-1 3 0,-1 2-1,-1 3 1,0 2 0,-1 2 0,0 3-1,-87 0 1,62 8-2,0 4 0,1 3 0,0 4 0,0 4 0,-109 35 0,134-33 34,1 3 0,1 3 0,1 1 0,-63 42 0,85-46 27,0 1 1,2 2 0,0 0-1,2 2 1,1 1 0,1 1-1,-38 59 1,42-54-2,2 1 1,2 1-1,0 1 0,3 0 1,1 0-1,2 2 0,1-1 0,2 1 1,1 1-1,3-1 0,1 1 0,1-1 1,3 1-1,1-1 0,1 1 1,3-1-1,1 0 0,1-1 0,2 0 1,2 0-1,18 35 0,-8-30-2,1-2-1,3 0 0,1-1 0,1-2 1,2-1-1,2-2 0,43 36 0,-31-34-3,2-1 0,1-3-1,2-2 1,1-2 0,82 32 0,-68-37-4,1-2 1,1-3 0,1-3 0,0-3 0,1-3 0,0-3 0,0-3 0,1-3 0,-1-3 0,115-20 0,-105 7-3,-1-4 1,-2-2 0,0-5-1,-1-2 1,-2-4 0,-1-2 0,-2-4-1,-2-3 1,-1-3 0,110-97-1,-148 113-33,0-2 0,-2 0-1,-1-2 1,-2-1 0,-1-1-1,-2 0 1,-1-2-1,-2 0 1,-2-2 0,-1 0-1,-2 0 1,-2-1 0,-1-1-1,-2 0 1,-2 0 0,-2 0-1,-2-1 1,-1 1 0,-3-1-1,-1 0 1,-2 1-1,-1 0 1,-3 0 0,-1 1-1,-2 0 1,-2 1 0,-1 0-1,-2 1 1,-43-69 0,36 72 5,-2 1 1,-1 1 0,-2 2-1,0 1 1,-3 1 0,0 1-1,-1 2 1,-55-32 0,41 32-18,-1 3 1,0 1-1,-2 3 1,0 2-1,-1 2 1,-61-9 0,23 12-20,0 4-1,-1 4 1,1 3 0,-1 5 0,1 4 0,1 3 0,-161 43 0,149-27 48,2 4-1,2 4 1,1 5-1,-94 54 1,148-69 40,1 1 1,1 2-1,2 2 0,-50 51 1,66-58 6,0 2 0,1 0 0,2 2 0,0 0 0,2 1 0,1 0 0,-16 46 0,20-43-14,2 0 0,2 1 0,1 0 0,1 0 1,1 0-1,3 1 0,0 0 0,5 43 0,2-36-12,1 0-1,2 0 1,1-1-1,3-1 1,1 0 0,23 45-1,-11-34-6,2-2 0,3-1 0,1-2-1,2 0 1,2-3 0,2-1 0,2-2 0,1-1-1,2-2 1,59 36 0,-36-32 17,2-4-1,1-2 1,1-3-1,2-4 1,1-2-1,0-4 1,2-3-1,0-3 1,115 5-1,-118-16-10,0-3 0,0-3 0,-1-4 0,0-2-1,0-4 1,-1-3 0,-1-3 0,0-3-1,-2-2 1,83-44 0,-109 46-22,-1-2 0,-1-2-1,-1-2 1,-1-1 0,51-53-1,-70 63 8,-1-1-1,-1 0 1,-1-1-1,-1 0 0,-1-2 1,-1 1-1,0-2 1,-2 1-1,-1-2 1,-1 1-1,9-45 0,-13 34 1,-2 0-1,-1 0 1,-2-1-1,-2 1 1,-1 0 0,-1 0-1,-2 1 1,-1 0-1,-2 0 1,-16-36-1,8 27-18,-2 1 1,-2 2-1,-2 0 0,-1 1 0,-2 2 1,-1 0-1,-44-42 0,46 55-8,-2 0 0,0 2-1,-1 1 1,-2 1 0,0 2 0,0 1-1,-2 1 1,0 2 0,-37-10 0,25 12-17,-1 1 0,0 3 0,-1 1 0,0 3 0,0 2 0,-69 5 0,55 3 40,1 2 0,0 4 1,1 2-1,0 2 1,1 3-1,1 2 0,1 3 1,2 3-1,0 1 1,2 3-1,-58 45 1,74-47 39,1 2 0,1 1 0,2 1-1,2 2 1,1 1 0,1 1 0,-31 57 0,43-64-27,2 2 0,1-1 1,1 2-1,1 0 0,2 0 0,2 0 0,1 1 0,1 0 0,2 1 0,2 54 0,4-51-10,1 1 0,2-1 1,2-1-1,1 1 0,2-1 0,2-1 1,1 0-1,2-1 0,1-1 0,26 40 1,-16-35 6,2-2 0,1-1 0,2-1 0,1-1 0,2-2 0,1-2 0,73 48 0,-63-50 11,1-2 1,2-2-1,0-2 0,2-3 1,0-1-1,1-3 0,0-2 0,1-2 1,1-3-1,0-2 0,0-3 1,0-1-1,0-3 0,0-3 0,74-14 1,-65 3 2,-1-3 1,-1-3 0,0-2-1,-2-3 1,-1-3-1,-1-2 1,-2-2-1,-1-3 1,51-45 0,-70 52-29,-2-1 0,-1-2 0,-1-1 1,-2-2-1,-2-1 0,-1-1 0,-2-1 1,-1-1-1,-2-1 0,-2-1 0,-2-1 1,-2-1-1,18-75 0,-26 75 15,-2-1-1,-1 1 0,-3-1 1,-2 1-1,-1-1 1,-2 1-1,-2-1 0,-2 1 1,-23-69-1,21 84-8,-1 0-1,-1 1 0,-1 0 0,-2 1 1,-1 1-1,0 0 0,-2 1 1,-1 1-1,-1 1 0,0 0 1,-2 2-1,-1 1 0,0 0 1,-1 2-1,-29-16 0,25 18-38,-1 2-1,-1 1 1,0 1-1,0 1 0,-1 2 1,0 1-1,-63-5 1,54 11-10,-1 1 0,0 2 1,1 2-1,-1 1 1,-65 19-1,40-3 43,2 3-1,1 3 1,0 2 0,3 3 0,0 3-1,2 2 1,-65 56 0,76-53 54,1 2-1,2 3 1,1 1 0,3 2 0,-50 79 0,65-87-21,2 1 1,2 1-1,2 0 1,2 2-1,2 0 1,1 1-1,-14 90 0,25-111-26,2 0 0,0 0 0,1 1 0,2-1 0,0 0 0,2 0 0,1 0 0,0 0 0,2-1 0,1 0 0,1 0 0,0-1 0,2 0 0,0-1 0,29 39-1,-22-38 3,0-1 0,2-1-1,1 0 1,0-2 0,1 0-1,1-1 1,1-2 0,0 0-1,1-2 1,1 0 0,0-2-1,0-1 1,38 9-1,-11-7 9,0-3 0,0-2 0,1-3 0,0-1-1,-1-3 1,1-3 0,0-2 0,-1-2 0,0-2-1,0-3 1,-1-2 0,58-24 0,-56 16-8,-1-2-1,-2-3 1,0-1 0,-2-3 0,-1-2 0,-2-2 0,-1-2 0,-2-2 0,-1-2-1,-3-1 1,40-55 0,-54 58-18,-1-1 0,-2 0 1,-2-2-1,-2-1 0,-2 0 0,-1-1 0,-3-1 0,-1 0 1,-3 0-1,-1-1 0,-3 0 0,-1-1 0,-3 1 0,-1 0 1,-3 0-1,-12-64 0,7 69-8,-1 1 0,-2 1 0,-2 0 0,-2 0 0,-1 1 0,-2 1 0,-1 1 0,-29-38 0,28 47-10,-1 1 1,-2 0-1,0 2 0,-1 1 1,-2 1-1,0 1 0,-1 2 0,-1 0 1,-1 2-1,-47-19 0,19 15-37,0 3-1,-2 2 0,0 3 1,-1 3-1,0 2 0,-1 3 0,-121 5 1,71 9 1,0 5 0,0 5 1,-159 48-1,192-43 88,1 5 0,2 2 1,1 4-1,-101 63 0,134-71 25,1 2 0,2 2 1,0 1-1,3 3 1,1 0-1,1 2 0,2 2 1,-41 65-1,61-83-29,0 1-1,2 0 1,0 1 0,2 0-1,0 1 1,2-1 0,1 1-1,0 1 1,2-1 0,1 1 0,1-1-1,1 1 1,1-1 0,1 1-1,7 28 1,0-17-9,1 1 0,2-2 0,2 0 0,1 0 0,2-1 1,1-1-1,2-1 0,0-1 0,31 34 0,-14-21 23,3-2 0,1-2 0,2-1 0,1-3 0,3-1 0,0-3 0,2-2 0,1-1 0,88 34 0,-91-45 4,0-2 0,1-3 0,0-2-1,1-1 1,0-3 0,1-2 0,-1-2 0,1-3 0,0-1-1,-1-3 1,76-15 0,-61 3-2,0-3-1,-1-3 1,-1-3-1,-1-2 1,78-49-1,-73 34-24,-1-3-1,-2-3 1,-3-2-1,70-75 1,-95 86-13,-1-2-1,-2-2 1,-2-1 0,-1-1 0,-3-1 0,-2-2 0,-2 0-1,-2-2 1,-2 0 0,-3-1 0,14-73 0,-22 75 3,-2 0 1,-2-1-1,-2 1 1,-2-1-1,-2 1 1,-3-1-1,-2 2 0,-1-1 1,-3 1-1,-2 0 1,-2 2-1,-31-63 1,27 70-22,-2 0 1,-2 1-1,-2 1 1,-1 2-1,-1 0 1,-2 2-1,-2 2 1,-1 0 0,-1 3-1,-1 0 1,-1 2-1,-2 2 1,-1 2-1,0 1 1,-2 2-1,-75-25 1,47 26-35,-1 3 0,-1 3 0,0 3 0,0 3 1,0 4-1,-87 7 0,57 4 2,1 5 0,1 4 1,-177 56-1,215-53 65,2 3 1,0 2 0,2 2-1,1 4 1,1 1-1,-93 76 1,121-84 21,0 1-1,2 1 1,1 1 0,1 1 0,-29 50-1,38-55-9,2 1 0,1 1 0,1 0 0,1 0 0,1 1 0,1 0 0,2 0-1,-3 32 1,7-24-17,1 1 0,1-1 0,2 0 0,2 1 0,1-1 0,2-1 0,1 0 0,2 0 0,19 41 0,-4-20-11,2-1 0,3-1 0,3-2 0,59 73 0,-52-77 20,3-2-1,1-2 1,2-2 0,1-2 0,3-2 0,90 50 0,-75-54 29,1-2 1,2-3-1,1-4 0,0-2 1,98 16-1,-89-25-1,1-4-1,0-3 0,0-4 0,0-3 1,0-4-1,-1-3 0,1-4 0,-2-3 1,0-4-1,-1-3 0,115-49 1,-149 51-29,-1-1 0,-1-3 0,-1-1 0,-1-1 0,-1-3 0,-2-1 0,44-47 0,-57 52-3,-2-2 0,-1 0 0,0-1 0,-3-1 0,0-1 0,-2-1 0,-1 0 0,-1-1 0,-2 0 0,13-66 0,-15 43-7,-4-1 0,-1 0 0,-3 0 0,-3-1 0,-2 1 1,-2 1-1,-21-85 0,12 80-26,-4 1 0,-2 1 1,-2 0-1,-3 2 0,-3 1 0,-57-85 0,60 105-5,-1 1-1,-1 1 0,-2 1 0,-2 2 1,0 1-1,-2 2 0,-1 1 0,-2 1 1,0 3-1,-1 0 0,-1 3 0,-1 1 1,-64-19-1,35 20-3,0 2-1,-1 4 1,-1 3 0,0 3 0,0 3-1,0 3 1,0 3 0,1 3 0,-1 3-1,2 3 1,-1 4 0,2 2 0,1 3 0,-70 34-1,92-33 56,0 2 1,2 1-1,1 3 0,1 1 0,1 2 0,2 2 0,1 2 1,2 1-1,2 1 0,1 2 0,-30 51 0,40-55-1,3 1 0,0 0 0,3 2 0,1 0 0,2 1 0,1 0 0,3 0 0,1 2 0,2-1 0,2 0 0,1 1 0,3 0 0,1 0 0,7 42 0,-1-42-22,2 1 0,2-1 0,2-1 0,2 0 0,1-1 0,2 0 0,2-2 0,2 0 1,1-2-1,1 0 0,49 53 0,-39-54 2,1-2 0,1-1 0,2-2-1,1-1 1,1-2 0,2-2 0,0-2 0,2-2 0,0-1 0,60 17 0,-33-18 12,1-3-1,0-4 1,1-2 0,1-4 0,-1-3 0,0-3-1,1-3 1,-1-3 0,99-22 0,-102 12-1,0-3 0,-1-3-1,-2-2 1,0-4 0,-2-2 0,-1-4 0,-2-2 0,-1-3 0,87-72-1,-115 82 7,-2-2-1,-1-1 1,-1-1-1,-2-2 1,-1-1-1,-2 0 1,-2-2-1,-1-1 1,26-70-1,-36 77-5,-1 0 0,-2-1-1,-2 0 1,0 0-1,-2-1 1,-2 1 0,-1-1-1,-2 0 1,-1 1-1,-2-1 1,-1 1 0,-1 0-1,-13-37 1,8 38-12,-1 0 1,-2 1-1,-1 0 0,-2 1 1,-1 1-1,-1 1 1,-1 1-1,-33-36 0,24 35-24,-1 1 0,-2 1 0,0 1 0,-2 2-1,0 2 1,-54-26 0,27 22-21,0 2-1,-2 3 1,0 3 0,-1 3-1,0 2 1,-1 4 0,-1 2-1,-111 4 1,89 7 18,1 4 1,0 4-1,1 4 1,1 3-1,-163 63 1,186-57 53,2 2 1,1 3 0,1 3-1,2 2 1,2 2 0,1 3-1,2 2 1,-68 75 0,91-84-24,2 2 0,0 2 1,3 0-1,1 1 0,2 1 1,2 1-1,2 1 0,1 0 0,3 1 1,1 1-1,2 0 0,2 0 1,2 1-1,2 0 0,2-1 1,1 1-1,3 0 0,2 0 1,2-1-1,1 0 0,3 0 0,24 64 1,-25-83 1,2 1 1,1-2-1,1 0 1,0 0-1,2-1 1,1-1-1,1-1 1,1 0-1,0-2 1,2 0-1,0-1 1,1-1-1,0-1 1,37 19-1,-12-12 10,1-2 0,1-2 0,1-2-1,1-2 1,0-3 0,1-2-1,0-2 1,0-3 0,0-1-1,1-3 1,88-10 0,-93 3-16,-1-2 0,0-2 0,0-1 0,-1-3 0,-1-2-1,0-2 1,-1-2 0,-1-2 0,-1-1 0,-1-3 0,-2-1 0,72-63 0,-90 68 10,-1 0 0,-1-2 0,0 0 0,-2-1 0,-1 0 0,-1-2 0,-1 0 0,-2 0 0,15-46 0,-18 38-3,0-1 0,-3 0 0,0-1-1,-3 1 1,-1-1 0,-2 0 0,-6-52 0,1 49-13,-2 0 0,-1 0 0,-3 1 0,-1 0 0,-2 1 0,-1 0 0,-2 1 0,-2 1 0,-1 1 0,-2 0 0,-1 2 0,-2 0 0,-1 2 0,-1 1 0,-36-31 1,20 29-34,-1 1 0,-1 2 1,-2 2-1,0 2 1,-2 2-1,-1 2 1,0 3-1,-90-21 0,83 27 12,-1 2-1,0 3 1,-1 3-1,1 2 1,-1 2-1,0 3 1,-102 20-1,125-16 38,1 3-1,1 0 0,0 3 1,1 0-1,0 2 0,1 2 1,1 1-1,0 1 0,2 2 0,-40 35 1,50-38 3,1 1 0,1 1-1,1 0 1,1 1 0,0 1 0,2 0 0,1 1 0,0 0 0,2 1 0,1 1-1,0-1 1,2 1 0,1 1 0,1-1 0,-2 30 0,6-15-12,1-1-1,2 1 1,1 0 0,3-1-1,1 0 1,1 0 0,3 0 0,1-1-1,1-1 1,3 0 0,1-1 0,1-1-1,42 59 1,-34-58 2,1-1 0,3-1 0,0-2 0,2 0 0,2-3 0,0-1 0,2-1 0,1-2 0,1-1 0,1-3 0,1-1 0,46 16 0,-26-17 0,1-3 0,0-3 0,1-2 0,1-3-1,0-3 1,0-2 0,0-4 0,86-10-1,-75 0-1,0-2-1,-2-4 1,1-3-1,-2-3 1,-1-3-1,117-61 0,-142 61 15,-2-2-1,0-1 1,-2-3-1,-1-1 1,-2-2-1,-1-1 1,-2-2-1,-1-2 1,-3-1-1,32-53 1,-44 62-5,-2 0 0,-2-2 0,-1 0 0,-1 0 1,-2-1-1,-2-1 0,-1 0 0,-1 0 0,-2 0 0,-2-1 0,-2 0 1,-1 0-1,-1 1 0,-2-1 0,-9-36 0,4 36-4,-2 0 0,-2 1-1,-2 1 1,-1 0 0,-1 1 0,-2 0-1,-1 1 1,-2 2 0,-1 0 0,-2 1 0,0 1-1,-50-44 1,39 44-29,-1 1 1,-1 2-1,-2 1 0,0 2 1,-2 2-1,0 2 0,-1 1 1,-1 2-1,0 3 0,-61-12 0,43 14 1,-1 4-1,0 2 1,0 2-1,0 4 1,0 2 0,0 3-1,0 2 1,1 3-1,1 3 1,-116 43-1,131-39 43,1 2 0,1 3 0,1 1-1,1 2 1,1 2 0,2 1 0,1 2 0,1 2 0,2 1-1,1 2 1,2 1 0,1 1 0,2 2 0,-37 71-1,45-69-12,2 1 0,2 1 0,1 0 0,3 1-1,2 1 1,2 0 0,1 0 0,3 1-1,2-1 1,1 1 0,3 0 0,2-1 0,11 50-1,-7-56-11,2 1 0,2-2 0,2 0 0,1 0 0,2-2 0,2 0 0,1 0 0,2-2 0,1-1 0,2-1 0,1-1 0,2-1 0,1-1 0,63 49 0,-54-52 11,0-3-1,2-1 0,0-1 1,2-3-1,0-1 0,73 19 1,-59-23-2,1-3 0,0-3 1,0-2-1,107-3 0,-87-8-4,0-3 0,-1-4 1,-1-4-1,0-2 0,-1-4 0,-1-3 1,-1-3-1,87-47 0,-114 50 6,-1-2 1,-2-2-1,0-2 0,-2-2 0,-2-1 0,49-55 1,-60 56 0,-1-1 1,-2-1-1,-2 0 0,-1-2 1,-1-1-1,-3 0 1,-1-2-1,14-50 1,-19 48 0,-2 0 1,-2 0-1,-2-1 1,-2 1-1,-1-1 1,-3 0-1,-1 0 1,-2 0-1,-2 1 1,-2 0-1,-2 0 0,-1 1 1,-2 0-1,-2 1 1,-2 0-1,-2 2 1,-1 0-1,-1 1 1,-3 1-1,-1 1 1,-1 1-1,-2 2 1,-1 0-1,-34-26 1,21 25-45,-1 2 0,-2 2 1,-1 2-1,-1 2 1,-1 2-1,-1 3 1,-1 1-1,-98-22 1,53 22-38,-2 5 1,0 3 0,-189 5 0,196 9 70,1 4 1,1 4-1,0 4 0,0 3 1,2 5-1,-143 56 0,185-59 16,1 1 1,0 2-1,2 3 1,0 1-1,2 1 0,2 3 1,0 1-1,2 1 0,2 2 1,1 1-1,2 2 0,1 1 1,-46 85-1,58-89-9,2 0-1,1 1 1,2 1-1,1 0 1,2 1 0,2 0-1,1 0 1,2 1-1,2-1 1,3 59 0,3-54-9,3 0 1,1 0 0,2-1-1,2 0 1,1 0-1,3-1 1,1-1 0,2-1-1,25 39 1,-13-32 13,1-1-1,2-2 0,2-1 1,1-2-1,3-2 1,1-1-1,2-2 0,1-3 1,48 28-1,-33-26-3,2-4 1,1-2-1,1-2 0,1-4 0,1-2 0,134 21 1,-128-32-5,-1-3 1,1-3 0,0-3 0,0-4 0,0-2-1,114-27 1,-127 19-1,-1-3 1,-1-3-1,-1-2 1,-1-2-1,-1-2 0,-1-3 1,-1-3-1,55-44 0,-73 49 10,-2-1 0,-2-2-1,0 0 1,-2-2 0,-1-1-1,-2-2 1,-2 0-1,0-1 1,-3-1 0,-1-1-1,-2-1 1,-1 0-1,-2-1 1,-2 0 0,-2-1-1,-2 0 1,-1-1-1,-2 1 1,-2-1 0,-2 0-1,-1 0 1,-14-76 0,5 65-11,-3 1 1,-1 0 0,-3 0 0,-3 2-1,-1 0 1,-3 2 0,-40-63 0,39 74-21,-1 1 0,-2 1 0,-2 1 0,-1 2 1,-1 1-1,-2 2 0,-1 1 0,-1 1 0,-54-29 0,38 31-20,-1 3-1,-1 1 0,0 4 0,-2 1 0,0 3 1,0 2-1,-1 3 0,0 3 0,-60 1 0,15 6 13,0 5 0,0 4 0,0 4-1,-119 36 1,147-31 70,2 4-1,0 4 1,2 2 0,2 3-1,-102 66 1,130-71-10,0 2 0,2 1 0,2 2-1,0 2 1,3 1 0,1 1 0,1 2 0,3 1-1,-40 74 1,46-68-28,3 1 1,1 0-1,3 2 0,2 0 0,1 0 0,4 1 1,1 0-1,2 1 0,3-1 0,2 1 0,2 0 1,10 57-1,-6-67 1,3-1-1,1 0 1,2-1 0,1 0-1,2-1 1,2-1 0,2 0-1,1-1 1,1-1 0,2-1-1,2-1 1,1-2 0,1 0-1,2-2 1,42 35 0,-27-32 10,2-2 0,1-2 0,1-2 0,1-3 0,1-1 0,2-3 0,-1-1 0,2-4 0,0-1 0,1-3 0,0-2 0,0-2 1,1-3-1,0-2 0,59-8 0,-42 0-18,0-4 1,0-4-1,-2-2 0,0-3 1,-1-3-1,-1-4 0,-1-2 1,-2-3-1,-1-3 0,111-81 1,-138 86-3,-1-1 1,-1-2 0,-2-1 0,-1-2 0,-2-1 0,37-59-1,-50 69 15,-2-2-1,-1 1 0,-1-2 0,-1 0 0,-1 0 1,-2-1-1,-2-1 0,0 1 0,-2-1 0,1-48 1,-7 58-8,0 0 0,-2-1 0,0 1 0,-1 0 0,-2 1 0,0-1 0,-1 1 1,-1 0-1,-19-33 0,11 27-22,-1 1 0,-1 1 0,-2 1 0,0 0-1,-2 1 1,-33-27 0,15 19-22,-2 1-1,-1 3 0,-1 1 0,-1 2 1,-1 2-1,-1 2 0,-1 3 0,-65-16 0,81 26 31,-1 1 0,0 2 0,0 1 0,0 2 0,0 1-1,0 1 1,0 2 0,0 2 0,-63 16 0,59-9 2,1 2 0,0 1 1,1 2-1,1 1 0,1 2 0,0 1 1,2 2-1,-35 31 0,36-27 9,2 1 0,1 2-1,1 0 1,1 2 0,2 1 0,2 0 0,0 2-1,-19 48 1,30-58-2,1 0-1,1 1 1,1 0-1,2 1 1,1-1-1,0 1 1,2 0-1,2 0 1,0 0-1,1-1 1,2 1-1,1 0 1,9 34-1,-3-30-40,1 0 1,1-1-1,1 0 0,2-1 0,1-1 0,1 0 1,2-1-1,42 49 0,-44-59-26,0 0 1,1-2-1,0 0 0,1-1 0,1 0 0,0-2 1,1 0-1,0-2 0,0 0 0,1-1 0,1-2 1,0 0-1,30 5 0,-21-9-160,0 0-1,0-3 1,0 0-1,0-2 1,0-2 0,62-14-1,-52 6-483,0-2-1,0-2 1,-1-1-1,60-36 1,36-43-629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0.64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0 466 744,'158'-88'72,"-1"3"48,-5 5-64,-9 16-56,-10 11 0,-20 17 0,-11 7 8,-28 11 0,-19 6-8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1.00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1091 6537,'1'-4'75,"1"1"-1,1-1 0,-1 0 0,0 1 0,1-1 0,0 1 1,0-1-1,0 1 0,0 0 0,1 1 0,-1-1 0,1 0 0,-1 1 1,1 0-1,0 0 0,6-2 0,2-3 22,113-65 897,426-234 1673,20 38-2043,4 52-661,-414 164-1438,271-50 0,-346 90-106,-27 9 619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1.31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102 1473 3665,'-15'5'41,"-33"11"-5,46-16-1,0 1 0,-1 0 0,1-1 0,0 1 0,0-1 0,-1 1 0,1-1 0,-1 0 0,1 0 1,0 0-1,-1-1 0,1 1 0,-5-2 0,7 2-12,0-1 0,0 1 1,-1-1-1,1 1 0,0-1 0,0 1 0,0-1 1,0 0-1,0 1 0,0-1 0,0 1 0,0-1 1,0 1-1,0-1 0,0 0 0,0 1 1,0-1-1,1 1 0,-1-1 0,0 1 0,0-1 1,1 1-1,-1-1 0,0 1 0,0-1 0,1 1 1,-1-1-1,1 1 0,-1 0 0,1-1 1,16-19 518,32-23 230,2 3 0,110-68 0,-110 76-527,1288-692 2215,-963 558-5262,407-120 0,-590 226 1947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1.62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0 663 3617,'138'-82'688,"19"1"632,6 2-272,12 1-471,3 3-193,10 1-296,-2 6-128,-1 4-1857,2 2 1361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1.97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0 553 2393,'63'-31'640,"35"-10"464,14-1-56,28-7-464,12-3-216,16 2-176,4-4-40,10 6-64,-2 3-16,-7 8-56,-4 6-8,-13 9-88,-10 1-184,-24 8-472,-15 2-168,-39 5 400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4.32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10 7 416,'-10'-6'8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2.27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5 406 3425,'-1'-1'22,"1"1"0,0 0 0,0 0 0,-1 0 0,1-1 0,0 1-1,0 0 1,-1-1 0,1 1 0,0 0 0,0-1 0,0 1 0,-1 0 0,1-1 0,0 1 0,0 0 0,0-1 0,0 1 0,0 0 0,0-1 0,0 1 0,0-1 0,0 1 0,0 0 0,0-1 0,0 1 0,0 0 0,0-1 0,0 1 0,0-1 0,0 1 0,0 0 0,1-1 0,-1 1-1,0 0 1,0-1 0,0 1 0,1 0 0,-1-1 0,19-15 655,28-9 202,-45 25-837,94-41 466,2 4 0,165-38-1,212-13-503,358-12-2587,-741 91 1835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2.60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7 597 1288,'0'0'31,"-1"0"-1,1 0 1,-1 1 0,1-1-1,-1 0 1,1 1-1,0-1 1,-1 0 0,1 1-1,0-1 1,-1 0 0,1 1-1,0-1 1,0 1-1,-1-1 1,1 0 0,0 1-1,0-1 1,0 1-1,0-1 1,0 1 0,-1-1-1,1 1 1,0-1-1,0 1 1,0-1 0,0 1-1,0-1 1,0 1-1,1-1 1,-1 1 0,0-1-1,0 0 1,0 1-1,0-1 1,1 2 0,0-2 83,1 1 1,0 0 0,-1-1-1,1 1 1,0-1 0,-1 0-1,1 1 1,0-1 0,0 0-1,-1 0 1,1 0 0,0 0 0,2-1-1,56-6 629,-1-3 1,60-19-1,-38 9-642,-50 13-123,804-197 241,-12-49-809,-714 211-437,-20-1 323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2.93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0 631 2833,'68'-5'521,"0"-2"0,0-3 0,102-30-1,-94 21-331,226-58 673,395-156-1,-690 230-872,184-82-509,-167 73 44,0-2 0,-1 0 0,-1-2 0,-1 0 0,33-33 0,-27 19-316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3.20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0 629 736,'46'-12'144,"15"-9"192,4-5-144,9-11-8,6-3 64,14-8 56,9-1-23,12-7-89,0-2-72,4-4-120,-4 3-104,7 2-120,0 5-129,-10 1 161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3.81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0 730 1248,'8'1'370,"0"0"0,0-1-1,0 1 1,0-1 0,0-1 0,0 0-1,0 0 1,0 0 0,12-5 0,2 1 66,1012-257 1549,-41-126-3365,-849 320 898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4.09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2125 1 2080,'-496'232'732,"131"-58"-742,-64 49-147,203-100-734,107-67 469,-215 67 0,239-91 400,35-12-2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4.29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1 698 872,'624'-156'5310,"135"-38"-4977,495-127-711,-1129 295-262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4.63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455 505 1304,'-181'60'332,"-61"18"-121,241-77-187,-1-1 0,1 1 0,0 0 0,-1-1 0,1 1 0,0-1 0,-1 0 0,1 1 0,-1-1 0,1 0 0,-1 0 0,1 0 0,0 0-1,-1 0 1,1 0 0,-1 0 0,1 0 0,-1-1 0,1 1 0,-3-2 0,7 0 68,-1 0-1,1 0 1,0 0-1,-1 0 0,1 1 1,0-1-1,0 1 1,0 0-1,5-2 1,130-44 546,153-32-1,-153 45-300,1710-363 1566,-1636 361-2540,-26 3 215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5.00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0 340 3633,'637'-182'5311,"-371"131"-5459,449-30 1,-277 56-2405,-427 24 1927,-29 4 250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5.29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292 135 3881,'-214'9'-1149,"137"-6"2616,110-9-66,369-56 625,599-16-1,-664 78-3299,568 75 0,-854-67-120,62 18-1,-73-11 402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4.56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38 38 1712,'-37'-24'1429,"37"24"-1404,0 0 0,0 0 0,0 0 0,0-1 0,0 1 0,0 0 0,-1 0 0,1-1 0,0 1 0,0 0 0,0 0 0,0-1 1,0 1-1,0 0 0,0 0 0,0-1 0,1 1 0,-1 0 0,0 0 0,0-1 0,0 1 0,1-1 176,-1 0-176,23-4 925,52 3-368,-1 5 0,1 2 1,106 22-1,-97-14-469,363 49-81,517 89-809,-667-77-1323,-174-34 1244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5.61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54 4569,'35'-12'457,"0"1"1,1 2-1,0 2 1,0 1-1,58-2 0,186 16 1604,365 73-1310,-338-37-819,-271-39 16,311 49-1087,-286-40 93,0 1-1,-2 4 0,90 40 1,-69-18-169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5.98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39 7210,'9'-5'58,"0"0"1,0 0 0,0 1 0,1 0 0,0 1 0,0 0 0,0 1 0,0 0-1,15-1 1,13 1 81,48 3-1,-49 0-60,114 7 119,0 7 0,-2 7 0,202 55-1,-104-15-132,259 74-1166,-480-127 391,1 0 0,-1 1 1,25 15-1,-11 4-281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6.35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90 3841,'0'-3'120,"0"0"0,-1 0 0,1 0 0,0 0 0,1 0 0,-1-1 0,0 1 0,1 0 0,0 0 0,0 0 0,0 0 0,0 0 0,0 0 0,0 1 0,1-1 0,0 0 0,-1 1 0,1-1 0,0 1 0,0-1 0,0 1 0,1 0 0,-1 0 0,4-3 0,0 2 40,1 0 0,0 1 0,0 0 0,0 0 0,0 0 0,0 1 0,0-1 0,0 2 0,13-1-1,71 1 579,135 18-1,91 31-251,-250-37-382,349 67 590,-318-55-846,-1 4-1,110 48 1,-169-59-338,0 2 0,-1 2 0,56 40 0,-11 12-226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6.74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7098,'433'16'1796,"-325"-5"-1369,-1 5-1,105 30 1,470 191 618,-27 57-4726,-571-255 2520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7.15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4185,'69'3'376,"28"7"224,18 5-120,17 1-16,4 0 72,14 2 137,4 2-17,4 0-200,4 5-168,-6 7-248,-4 3-24,-9 7-16,-13 4-160,-29 4-712,-18 0-345,-37-1 545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7.59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0 4289,'59'5'328,"15"2"504,12 3-832,12 7 0,6 3 72,16 4 240,9 3 104,7 4 224,5 5-15,3 6-209,-2 7-104,-1 8-224,0 6-64,-7 9-152,-4 0-192,-11 1-585,-14-5-431,-25-1 680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7.99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 5649,'63'9'208,"11"4"120,10 5-280,16 5 80,9 4 72,16 4 88,4 2 25,7 4-41,2 4-80,-2 7-128,-2 4-48,-4 10-136,-7 2-224,-11 4-1225,-7-1 1001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8.41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4 2048,'57'-3'689,"10"3"679,15 10-392,4 6-40,4 8-296,2 6-183,0 8-265,4 4-96,10 10-80,6 3-8,7 8-8,5 5-8,5 7-104,6-1-241,6-5-687,-2-8-624,-16-6 824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8.77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12 1952,'115'0'216,"14"2"385,20 2-585,2 1-64,9-5-336,0-8-297,-4-7 345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9.05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80 2961,'112'-21'-32,"31"-6"-665,8-4 473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4.83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593 142 3553,'-210'-45'474,"-126"-31"905,298 65-1169,30 6-179,8 3-36,19-1-17,96 5 211,197 29-1,-243-22-140,1054 180 82,-6 64-550,-846-184-371,-12 2 316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9.36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47 371 3633,'-34'17'-136,"23"-11"72,10-2 72,29-10 368,15-6 136,24-11-136,13-6-168,12-6-40,9-4-8,8-2-16,4 1-88,1-2-384,0 1-232,-8-2-776,-1-3 696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9.53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1307 1 1368,'-104'54'560,"-8"3"369,-10 6-297,-5 7-200,-8 1-304,-5 2-104,-8 0-256,1-4-104,8-5-584,7-8 479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09.75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1 230 184,'144'-27'8,"8"-1"16,16 0 72,5-3 40,2 1 8,2-1 16,-8 3-200,-9 1 32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0.44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331 181 1048,'916'-147'5808,"-903"145"-5841,33-8-82,-44 10 42,0-1 0,0 1-1,0-1 1,0 1 0,0-1 0,-1 0 0,1 0 0,0 0-1,0 0 1,0 0 0,-1 0 0,1 0 0,0-1 0,2-2 0,-7 3-95,0 0 0,1 0 0,-1 0 0,0 1 0,1-1 0,-1 1 0,0-1 0,0 1 0,0 0 0,0 0 0,-4 1 0,-45 3-404,1 2-1,0 2 0,-58 18 0,-152 57 542,159-48-16,-570 167-159,714-211 542,56-6 0,-16 4 179,848-126 1604,-887 131-2112,-24 4 19,1-1 0,-1 0 0,0-2-1,0 0 1,30-13 0,-48 18-21,0 0 1,0-1 0,-1 1 0,1 0 0,0-1 0,0 1-1,-1-1 1,1 1 0,0-1 0,-1 1 0,1-1 0,0 0 0,-1 1-1,1-1 1,-1 1 0,1-1 0,-1 0 0,0 0 0,1 1-1,-1-1 1,1-2 0,-11-8 16,-35-1-123,-20 9-81,0 3 0,0 3-1,1 3 1,-95 20 0,8 4 29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0.83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3331 1 2777,'-264'47'736,"-28"17"752,-14 10-160,-22 33-199,-23 11-609,14 17-56,8 3-40,37-5-144,41 4-16,47-7-240,32-7-328,58-9-1929,23-5 1457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1.09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2243 1 7922,'-61'13'-128,"-50"33"-825,-28 17-463,-57 28 32,-25 9 144,-45 9 896,-21 9 536,-25 12 352,-10 15-48,-6 26-424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1.40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1800 0 6889,'-110'11'96,"-41"9"89,-15 23-1178,-19 9 97,-32 19 160,-11 12 216,-18 23 504,0 14 24,-5 29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1.66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696 1 9602,'-235'92'-312,"17"48"-1784,-25 28 1167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1.76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129 1 1152,'-129'301'64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1.997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407 0 16852,'-99'86'504,"0"18"200,23 56-1664,14 23-81,20 35-239,14 17-24,35 11-785,20 5 1249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5.17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1634 260 408,'-1381'-214'5745,"1129"169"-4524,492 95-1891,-173-37 390,969 195-1747,-8 61 1919,-992-257 84,293 97-273,-13 27-93,-308-132 377,22 11-119,42 30-1,-66-41 46,1 1 0,-1 0 0,0 0 0,-1 1 0,1 0 0,-1 0 0,0 0 0,-1 0 0,1 1 0,-1 0 0,-1 0 0,5 9-1,-7-12 38,-1 0 0,1 0-1,-1 0 1,1-1-1,-1 1 1,-1 0-1,1 0 1,-2 6-1,2-10 49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3.38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1 338 5785,'213'-65'296,"27"-9"152,20 4-360,14 5-976,6 1 640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3.741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0 130 2256,'150'-42'233,"1"11"327,9 5-1056,16-4 344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4.08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0 239 3481,'147'-40'312,"3"-2"208,1 2-272,0 0-288,-1 0-400,-5 3 288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4.36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36 1072,'112'-19'96,"-3"2"64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4.70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93 376 1904,'-93'3'-1040,"796"-224"3868,-470 161-3497,251-29 0,-410 81 555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4.97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2 249 584,'-2'-1'208,"20"-8"344,13-3 112,30-6 41,12-3-25,26-1-208,6-5-160,10 1-216,2-2-32,1 4-240,-1 0-280,-10 5-632,-8 1 567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5.455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2123 9 2777,'-16'-9'624,"-27"9"664,-13 9-680,-24 15-528,-11 6-80,-16 13-352,-10 7-128,-25 17-56,-18 7 48,-26 12 408,-12 7 280,-13 12 456,8 11 128,12 14-48,15 2-200,30 5-392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5.72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1808 84 5161,'-1'-34'1312,"-31"8"929,-12 7-441,-29 15-904,-13 8-519,-19 24-385,-6 11-40,-9 23-17,-5 18 1,-13 30 0,-5 13 8,-10 25-8,-1 14-144,2 24-448,9 10-264,21 13-928,17 5 975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6.030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1504 1 7258,'-135'53'440,"-26"51"480,-7 29-920,-17 48-64,-7 30-56,6 36-144,6 20-208,22 34-897,20-3 833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16.56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1384 0 1392,'-197'30'272,"-2"8"256,-4 5-335,3 5-129,4 5-96,-1 2-81,6 7 65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5.82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386 74 7202,'-112'-71'1270,"112"71"-1261,0 0 0,1 0 0,-1 0-1,0 0 1,0 0 0,0 1-1,0-1 1,0 0 0,0 0 0,0 0-1,0 0 1,0 0 0,1 0-1,-1 0 1,0 0 0,0 0 0,0 0-1,0 0 1,0 0 0,0 0-1,0 0 1,1 0 0,-1 0-1,0 0 1,0 0 0,0 0 0,0-1-1,0 1 1,0 0 0,0 0-1,0 0 1,1 0 0,-1 0 0,0 0-1,0 0 1,0 0 0,0 0-1,0 0 1,0 0 0,0 0-1,0-1 1,0 1 0,0 0 0,0 0-1,0 0 1,0 0 0,0 0-1,0 0 1,0 0 0,0 0 0,0-1-1,0 1 1,0 0 0,0 0-1,0 0 1,0 0 0,0 0 0,0 0-1,0 0 1,0-1 0,0 1-1,0 0 1,21 1 272,30 8-1,72 26-147,-2 5-1,192 94 1,217 152-264,-87 4-172,-369-233 117,-4 3 0,-2 3 0,99 117 0,-147-155 123,-1 1 0,0 1 1,-2 1-1,-2 0 0,0 1 1,19 56-1,-31-76 75,0 0-1,-1 1 1,0-1 0,-1 1 0,0 0-1,0-1 1,-1 1 0,0 0 0,-1 0 0,0-1-1,0 1 1,-1 0 0,-1-1 0,1 0-1,-2 1 1,1-1 0,-1 0 0,0-1-1,-1 1 1,0-1 0,-1 0 0,0 0-1,0 0 1,0-1 0,-1 0 0,-9 8 0,-4-1 52,1-1 0,-2-1 0,0-1 0,0-1 1,-1 0-1,0-2 0,0-1 0,-1 0 1,0-2-1,-46 5 0,-14-3 2,-146-7 0,56-13-334,0-6-1,-202-51 0,-330-122-1603,530 139 604,42 8 472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3.38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553 1 2721,'-51'6'88,"-9"12"16,-5 10-8,-13 21 24,-10 8-16,-14 22-224,-6 4 96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510 1 5161,'-69'32'40,"-14"33"-264,-6 20-72,-6 44-32,2 19-96,12 24 264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4.32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219 1 6153,'-85'122'200,"22"35"-40,17 24-160,26 31-784,16 11-816,28 15 856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4.59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65 0 6777,'-28'49'497,"1"12"471,18 35-896,9 22-24,27 25-368,13 11-264,26 11-793,14 1 753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4.87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210 0 9402,'-84'31'248,"25"39"-160,10 20-8,31 29-88,18 10-48,43 19-208,24 6-240,28 7-784,12-3-321,19-17-367,10-12 23,15-19 1201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5.13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5825,'50'75'80,"66"22"-168,7 9 32,21 8 40,7 1 0,14-2-128,8-5-440,18-11 368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5.39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24 0 10434,'-23'36'256,"45"16"312,27 14-1840,46 25 128,22 7 24,28 7 375,11 2 233,17 1-16,5-4-352,10-9-584,13-5 584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5.67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18 0 15171,'-18'8'328,"26"32"-80,15 16-656,32 29 96,18 8-80,35 3-56,20 1 0,21-2 40,11-5 32,11-1 0,4-3 56,4-7 112,2-8 24,0-12-409,-5-13-535,-14-16 640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5.97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8546,'156'64'744,"19"2"352,37 0-608,13-4-120,11-9-272,10-5 8,-1-5-16,2-2-40,-2-4-432,-9-1-544,-5-7 512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6.23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7378,'114'36'176,"49"11"-96,24 4-192,30 2-72,15 2 8,12-3-49,5 1-111,13-4-840,5-4 752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6.16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42 7 9290,'-31'-6'-40,"20"19"-344,14 14 64,36 11 208,22 11 112,39 16 56,19 7-40,23 13-24,8 12-40,7 14-296,-1 6-328,-18 15-937,-15 6 865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6.50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9322,'204'34'-344,"48"-12"128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6.93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8226,'464'30'3811,"459"22"-3391,-791-47-442,1011 27-205,-6-64-3529,-1053 24 3362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7.23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8426,'111'9'368,"31"1"272,45-2-864,19 1-256,10-2-208,7 1 0,10-3 239,-7 0 265,10-4 192,3-1-8,-4-1-272,7-4-336,-8-5 352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7.57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1 140 8034,'129'9'504,"25"1"288,27-3-440,13-1-40,2-6-144,2-4-64,11-10-80,-2-3-24,2-4-208,4 0-208,-13-5-888,-1-4-913,-14-9 1225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7.84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86 10602,'22'25'-328,"48"2"-944,20-5 264,39-10-105,18-9 81,28-9 128,15-3 232,17-7 504,2-5-24,18-11-296,4-7-440,0-13 479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8.02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1222 211 5185,'-35'-51'288,"-19"4"-112,-8 2-176,-25 13-256,-11 5-40,-19 18 88,-6 9 200,-6 19 112,0 9 8,9 15-16,8 9-264,26 14-672,17 5 520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8.13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4065,'63'38'384,"15"-11"288,5-8-304,11-13-344,3-6-232,12-13-1176,6-6 872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8.29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1412 0 7322,'-138'37'80,"-25"14"-176,-7 2-72,-11 0 80,-5 4-233,-3 0-495,-3 0-656,0 1 768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8.71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1859 6977,'829'-44'1352,"-681"25"-1472,0-6 1,-2-7-1,219-77 0,-75-11-593,-5-12 0,282-179 1,-276 125-37,-250 157 615,-2-2 1,-2-2-1,-1-2 0,60-73 0,-86 94 105,0 0 0,-1-1 0,-1 0 0,0 0 0,-1-1 0,-1 0 0,8-31 0,-11 35-42,-1 0 0,-1 0 0,0-1 0,-1 1 0,-1 0 0,0-1 0,0 1 0,-1 0 0,-1 0 0,0 0 0,-7-20 0,-3 2-18,-2 0-1,-1 0 1,-1 2 0,-1 0-1,-2 1 1,0 1 0,-2 1-1,-46-41 1,64 62 145,-1 0-1,0 0 1,0 1 0,0 0-1,-1 0 1,1 0 0,-1 1-1,0 0 1,0 0 0,1 0-1,-1 1 1,0 0 0,-1 0-1,1 0 1,0 1 0,0 0-1,0 0 1,0 1 0,0-1 0,0 1-1,0 1 1,0-1 0,0 1-1,0 0 1,-6 3 0,-1 2-84,0 1 0,0 0 0,0 1 0,1 1 1,0 0-1,1 0 0,0 1 0,-17 24 0,-16 24-270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9.05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6545,'22'59'873,"10"0"1503,19 30-2392,2 14-152,-8 18-584,-13 8-232,-21 5-449,-10-6-287,-13-10 1024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6.49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1 11634,'112'37'97,"-26"30"-930,-17 10-231,-35 16-304,-22 7-48,-35 5 271,-15 2 89,-23 5 656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9.69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6137,'44'7'312,"13"5"184,27 16-968,11 5-304,7 2-104,-2 4 200,-7-9 952,-4 1 400,-3-2 16,3 4-752,-6 0-32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29.99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8 7146,'28'-7'-401,"31"11"-871,17 10-152,14 2 936,1 5 368,2 1 1024,2 2 280,15 7 96,7 4-303,12 13-609,3 7-192,-8 13-232,-5 6-232,-20 9-809,-14-3-807,-30-6 984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0.26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7866,'74'30'488,"3"14"24,-3 8-72,-17 15-472,-13 10-144,-26 22-424,-17 13-320,-36 23-1105,-20 11 1097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0.56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167 0 11066,'28'30'448,"-1"10"217,-3 31-881,-10 17-201,-19 29-439,-15 13-88,-32 27-128,-19 15-224,-40 24 855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0.92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860 0 10378,'-8'43'272,"-9"24"-224,-8 22-392,-25 44-560,-20 21-432,-35 26-505,-14 7 33,-28-1 208,-5-9 247,-14-17 889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1.15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119 0 7194,'-51'50'-753,"-17"19"321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1.40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1 796 7674,'109'6'968,"35"-10"848,28-8-1064,28-19-696,14-6-288,14-20-200,-4-9 0,12-17 88,5-14 40,7-26-360,11-12-320,-7-22 448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1.61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1202 1 8122,'-112'77'832,"0"-6"1096,-2 11-1632,-2 15-464,-3 9-200,5 0-128,-1 0 32,9-6 136,6-2 0,3 0-872,1-1 768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1.91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88 4081,'106'-1'936,"19"-1"912,35 2-855,19 5-153,24-2-440,20 0-168,33-8-304,8-4-280,30-11-832,5-4-609,15-13 889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2.12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2057 1 12299,'-171'20'248,"-20"4"-600,-18 9-1169,-15 8-695,-15 2-225,-16-3 713,2-1 488,-5-2 848,1-3 352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6.77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0 9434,'227'55'264,"-10"-5"-664,-1 8-1208,-16 3 968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2.41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7282,'282'12'-80,"8"-12"-873,16-1-743,15-7 768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2.69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106 1 10962,'-21'1'-696,"0"8"-720,2 6-248,1 3 463,5-2 721,1-1 288,10 1 320,7 1-72,17 0-936,12 3 600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2.86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465 0 13651,'-82'45'192,"-25"30"-808,-14 20-752,-33 21 863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3.33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5401,'107'37'456,"28"10"248,5 7-248,19 6-55,4 3-145,12-1-56,9-1-8,-6-3-48,0-4-8,0 1-32,-5 0-56,-2-2-1008,0 1 696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3.70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5889,'151'24'240,"24"4"80,27 12-256,11 6 8,2 9 128,-9 1 161,-4 6 55,-7 4-8,-11 3-200,-3-1-408,-10-5-1345,-7-4 1017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4.04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5289,'181'28'616,"24"-1"448,25 1-647,32 0-649,9-3-393,9-2-135,-2-4 24,-4-1 464,-7-4 232,-8-5 112,-4-3-408,-15-10 232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4.35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7130,'129'9'632,"25"-4"320,16 0-456,20 4-520,7 2-320,2-2-560,-3-2-457,-5 0 769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5.18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155 1 768,'-28'28'0,"-3"12"-16,4 4-8,-6 13-152,-2 5 128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5.52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3369,'112'74'-224,"19"0"-456,26-1 287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5.89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0 202 752,'163'-16'656,"6"-3"409,6-6 127,5-4-152,2 0-472,-6-1-248,-15 3-984,-13 1 480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6.97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726 197 9602,'-211'-59'-8,"11"3"-576,33 16-1785,20-2 1569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5.99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430 9 2160,'-93'-8'64,"-13"8"-40,-5 5-160,-9 12 88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6.09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125 0 584,'-64'25'280,"25"-4"208,17 0-128,25-2-128,18-3-56,35-4-56,15-3-80,41-7-584,17-2 360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6.29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1937 16 6081,'25'-8'584,"-38"2"121,-20 5-529,-32 1-568,-20 3-121,-24 0 241,-10 0 144,-14-2 264,-7 1 16,-8 5-40,-8 4-64,-4 5-216,-4 6-216,-1 9-496,-1 8-208,10 11-336,7 4 671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6.57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668 20 5329,'4'-12'648,"-20"6"417,-9 5-745,-17 7-240,-8 7-320,-14 8-57,-4 4 9,-6 3 96,3 5 80,0 7-32,1 6-192,8 13-768,4 12 656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6.85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723 0 840,'-70'0'48,"-7"18"56,-4 12-96,-3 17 56,-1 10 104,-3 21 48,1 13-16,7 17-336,10 6 104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7.11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1044 152 9178,'-18'-52'248,"1"9"-504,-3 9-512,-12 18-240,-10 10 7,-26 18 489,-14 12 304,-23 19 232,-12 10 8,-15 24-48,-7 15-168,1 24-1200,4 5 952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7.46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1172 1 5953,'-77'29'408,"-11"8"593,-11 35-1089,-5 12-80,-16 35-73,-7 18 9,-1 27 96,5 10 88,12 19-8,10 9-624,8 10 456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7.75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583 0 4705,'-115'61'352,"1"3"552,-2 32-1352,2 15-400,-9 40 456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8.09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125 1 1536,'-35'21'176,"-7"8"-80,-5 7-72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8.42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242 1 1032,'-55'22'104,"-3"2"128,-4 9-472,-5 2 176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8:32.25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1399 5 1840,'0'0'41,"0"0"0,0 0-1,0 0 1,0-1 0,0 1-1,0 0 1,0 0 0,0 0 0,0 0-1,0 0 1,0-1 0,0 1-1,0 0 1,0 0 0,0 0-1,0 0 1,0 0 0,0-1-1,0 1 1,0 0 0,0 0-1,0 0 1,0 0 0,0 0-1,-1 0 1,1 0 0,0-1-1,0 1 1,0 0 0,0 0 0,0 0-1,0 0 1,0 0 0,-1 0-1,1 0 1,0 0 0,0 0-1,0 0 1,0 0 0,0 0-1,-1 0 1,1 0 0,0 0-1,0 0 1,0 0 0,0 0-1,0 0 1,-1 0 0,1 0-1,0 0 1,0 0 0,0 0 0,0 0-1,0 0 1,-1 0 0,1 0-1,0 0 1,0 0 0,-12 10 1282,-8 14 28,5 2-270,-1 0-1,-24 29 1,20-29-490,-26 45 1,-319 618 2316,274-520-2775,1-4 191,-82 211 1,-192 812 1146,315-968-1134,9 1 0,10 2 0,10 0 0,16 428 1,82 866 243,-75-1426-744,7 106-379,-5-160-1406,12 53 0,-8-59 616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7.10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79 2745,'147'-37'328,"44"14"216,20 5-256,21 18-280,13 12-40,9 17-280,-4 10-200,-10 11-369,-13 5 393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8.73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14 1 792,'-13'35'8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8.97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82 0 5353,'-17'7'-192,"-2"10"-808,-2 2-368,-4 6 599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9.43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 5 2465,'-2'-4'104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9.55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167 0 2032,'-41'11'128,"0"5"57,-2-1-282,1 4 41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9.76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2232,'18'0'0,"-5"4"-352,-4 1 232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39.90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785 0 928,'-24'0'352,"-4"2"384,-2-1-135,-10 4-313,-4 1-120,-13 2-240,-5 3-56,-7-1-8,-1 1 16,-6 0-40,-2 0-121,2-2-295,3-2-64,16-2 304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0.27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79 2072,'89'-4'575,"-36"3"-536,-1-2 1,1-3-1,55-13 1,-63 4 247,-43 14-236,1 1 0,-1-1 0,0 0 0,0 0 0,0 0 0,0-1 0,0 1 0,-1 0 0,1-1 0,0 1 0,-1-1 0,1 0 0,-1 1 1,1-1-1,-1 0 0,2-4 0,-3 6-76,-1-1 0,1 1 0,-1 0 0,1-1 0,-1 1 0,0 0 0,1 0 0,-1 0 0,0-1 0,1 1 0,-1 0 0,0 0 0,1 0 0,-1 0 0,0 0 0,1 0 0,-1 0 0,0 0 0,1 0 0,-1 0 0,0 1 0,1-1 0,-1 0 0,1 0 0,-1 1 0,-1 0 0,-19 4-137,-60 15 1108,62-17-797,0 1 1,1 0 0,0 2-1,0 0 1,-29 15-1,34-12-741,1 1-1,0 0 1,-16 18 0,-1 0-375,3-5 561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0.53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23 3041,'12'-9'56,"3"3"-160,0 3-184,-3 2-193,4-2 1106,-18 3-545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0.69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221 1 944,'-6'6'352,"-4"3"240,-2 3-160,-4 1-391,0 3-90,-2 1-47,-3-1 16,2 0 112,-4 0 56,4 4 81,3-1-9,0 3-120,2 0-248,-1-1 111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0.97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347 1 5073,'-15'3'296,"-3"6"368,-4 10-800,-3 3-120,-5 2-176,-1 0-24,-1-2 48,-1-1 96,2 1 168,-3 0 32,-2 6-560,-4 3 472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7.46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 4 8850,'-1'-3'192,"5"9"88,20 26-472,7 10 152,9 13 56,6 9 24,9 13 40,4 4 8,8 17-24,-2 7-40,-8 27-184,-14 15-232,-35 20-1016,-16 5-737,-50-6 1097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2.32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444 1 7138,'-143'19'-40,"-6"36"-1137,-3 17 817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2.65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68 0 4745,'-40'70'312,"12"10"8,28 22-968,15 9 488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3.01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7962,'68'37'184,"13"9"-184,23 12-600,6 6-393,10 3-735,3-2-248,2-6 1055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3.30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7362,'65'41'392,"16"23"176,16 15-600,15 20-776,9 5-729,-1-2 761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3.62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195 1 8874,'-56'87'96,"8"30"-760,7 8-456,12 7-1025,9-3 1041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3.90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373 0 2216,'-84'82'393,"7"18"191,6 7-128,13 16-624,5 8-248,23 11 224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4.21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124 0 6273,'-55'43'256,"18"27"-40,12 13 16,19 16-55,9 8-81,22 7-80,9-1-64,24-7-88,10 1 7,15-9 41,10-6 0,13-11-152,0-5-608,3-9 528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4.46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123 19 11026,'-47'-19'440,"11"22"25,7 16-481,18 24 32,14 12-16,33 19 144,14 6 24,24 15-64,11 4 24,10 5-16,7 3-8,18 0-104,3 1-192,13 0-528,7-3-417,9-13 569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4.77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26 1 12555,'-25'21'272,"31"29"-200,20 15 24,40 23 112,23 5-24,41 12-56,18 5-40,30 10-40,9 5-72,6 1-280,1-6-280,-4-12-681,-8-10-503,-8-21 936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5.08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9074,'65'40'328,"19"12"-56,32 29-216,4 15-16,9 25-128,2 2-8,-11 3-296,-3-5-504,-9-11 544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7.55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273 24 1536,'-273'-23'0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5.39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6089,'89'43'816,"26"16"393,16 12-281,15 18-560,3 8-264,-7 5-656,-7 0-1168,-9-6 1047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5.78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3481,'91'95'544,"13"13"280,44 27-400,-9 8-80,12 2-1096,5 0 552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6.20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158 1 3593,'-3'50'192,"-28"8"32,4 12-104,-1 4-24,4 9-64,3 9-96,7 6-640,5 4-352,9 0 487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6.50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7730,'44'85'208,"31"38"-608,15 21-1057,23 23 865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7.47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2072,'129'24'425,"-2"8"415,14 7-16,30 7-304,14 9-96,30 5-256,13 4-72,21 6-88,5 5-16,5 6-8,-1 2-8,0 0 16,5-2-32,-1-4-1240,8-1 928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7.87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4257,'117'1'160,"15"8"-40,3 3-8,6 9 40,-1 3 88,1 4 80,2 3 0,0 6-112,3 1-112,6 8-552,5 3-552,5 6 568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8.23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6033,'80'13'440,"18"4"641,40 8-1858,22 2-439,27 4-168,14-2 88,26 1 695,3-2 441,20-1 224,5-2 0,14-3-40,8-1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8.51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394 0 7306,'-126'30'224,"-5"7"344,-5 19-768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8.84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1 368 3305,'136'4'136,"20"-4"192,11-3-72,13 0 16,5-3 8,3-6 72,1-5 80,-8-10 152,-2-7 40,3-9-216,-2-5-159,5-8-866,5-2-975,1-7 904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9.02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379 0 2801,'-184'98'-168,"-11"21"128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7.72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1 7474,'204'10'240,"14"5"-768,-4 4-1225,-16 2 993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9.27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0 262 6345,'168'-24'737,"17"-10"1039,11-2-1672,17-10-1264,11-6-1081,3-17 1201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9.49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456 1 10698,'-98'67'56,"-15"41"-952,-4 18-864,-10 16 912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9:49.83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66 8194,'74'-27'840,"-7"7"1024,4 5-1760,12 12-1240,6 3-1664,7 0 1583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0:42.9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400 314 2377,'-7'1'736,"-24"7"1137,30-8-1702,0 0 0,0 0 0,0 0 0,0 1 0,1-1 0,-1 0 0,0 1 0,0-1 0,0 1 1,0-1-1,0 1 0,0 0 0,1-1 0,-1 1 0,0 0 0,0-1 0,1 1 0,-1 0 1,1 0-1,-1 0 0,0 1 584,21-3-122,-1-1-1,1-1 1,-1-1 0,1 0-1,25-10 1,90-44-193,-91 34-358,-1-2 1,-2-2 0,0-2-1,-2-1 1,43-46 0,-76 69 494,-18 12-383,-18 16-157,-10 21-32,-1-1 0,-3-2 0,-1-2 0,-85 52 0,98-71 2,-20 14 36,-2-3-1,-1-3 1,-98 32 0,152-56-40,0-1 0,0 1 0,0-1 0,0 1 1,0-1-1,0 0 0,0 1 0,0-1 1,0 0-1,0 0 0,0 0 0,0 0 1,0 0-1,0 0 0,0 0 0,0 0 1,0 0-1,0-1 0,0 1 0,0 0 0,0-1 1,0 1-1,0 0 0,0-1 0,0 0 1,0 1-1,0-1 0,0 1 0,1-1 1,-1 0-1,0 0 0,0 1 0,0-2 0,1 0-5,0 1-1,1-1 0,-1 1 0,0-1 1,1 1-1,0 0 0,-1-1 1,1 1-1,0 0 0,-1-1 0,1 1 1,0 0-1,0 0 0,0 0 0,0 0 1,0 0-1,1 0 0,-1 0 0,0 0 1,0 0-1,0 0 0,1 1 0,-1-1 1,2 0-1,67-34 45,86-29-1,-91 40 159,-1-3-1,68-40 0,42-59 81,-102 71-186,-71 54-88,-1 1 0,0 0 0,0 0 1,1 0-1,-1-1 0,0 1 0,0 0 1,1-1-1,-1 1 0,0 0 0,0 0 0,0-1 1,0 1-1,0 0 0,0-1 0,1 1 0,-1 0 1,0-1-1,0 1 0,0 0 0,0-1 1,0 1-1,0 0 0,0-1 0,0 1 0,-1 0 1,1-1-1,0 1 0,0 0 0,0-1 0,0 1 1,0 0-1,0 0 0,-1-1 0,1 1 1,0 0-1,0-1 0,0 1 0,-1 0 0,1 0 1,0-1-1,0 1 0,-1 0 0,1 0 1,0 0-1,-1 0 0,1-1 0,0 1 0,0 0 1,-1 0-1,1 0 0,0 0 0,-1 0 0,0-1-8,0 1-1,0-1 1,0 1-1,0 0 1,0-1-1,0 1 0,0 0 1,0 0-1,0 0 1,0-1-1,0 1 1,0 0-1,0 0 0,0 1 1,0-1-1,0 0 1,0 0-1,-2 1 1,-9 9-16,0 1 1,0 0-1,1 1 1,1 0 0,0 1-1,-13 20 1,-16 21 2,6-18 27,-1-2 0,-1-1 0,-2-2 0,-78 49 0,52-42 16,-2-4 0,-105 41 1,140-64-8,-56 13 0,76-21-11,0-2 0,-1 1 0,1-2 0,0 1 0,0-1 0,-1-1 0,1 0 0,0 0 0,-16-5 0,25 6-11,1 0 0,-1 0-1,1 0 1,-1 0 0,1 0 0,-1 0 0,1 0-1,-1 0 1,1-1 0,-1 1 0,1 0-1,-1 0 1,1-1 0,-1 1 0,1 0-1,-1-1 1,1 1 0,-1 0 0,1-1-1,0 1 1,-1 0 0,1-1 0,0 1-1,-1-1 1,1 1 0,0-1 0,0 1-1,0-1 1,-1 1 0,1-1 0,0 1 0,0-1-1,0 1 1,0-1 0,0 1 0,0-2-1,16-12-45,29-4 15,226-83 368,-129 45-23,-86 35-238,-1-1-1,101-59 0,-142 69-61,-1 0 0,0-1 0,-1-1 0,-1 0 0,0-1 0,0 0 1,-2 0-1,15-31 0,-23 44-16,4-15-254,-4 6-3412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0:44.4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33 116 1480,'6'-20'2727,"-5"17"-2165,-1 0 0,1 0 0,0 0 0,0 1 1,0-1-1,0 0 0,0 0 0,1 1 0,-1-1 1,1 1-1,2-4 0,-11 57 1274,-12 68-944,11-81-786,2-1 1,-2 58-1,4-209 698,1 45-645,7-79 0,11 338 273,-2-12-217,12-542 436,-21 298-642,-4 59-17,-3 43 40,-7 295 231,2-361 243,-1-29-470,-1-154-140,4 355-157,2-96 278,2 1-1,1 0 1,3 0-1,9 53 1,-12-116 8,0 0 0,2 0 0,-1 0 0,5-19 0,-1-6-157,2-14-173,-3 37 229,-1 1-1,-1-1 1,0 0-1,-1 0 1,-1 1-1,-5-31 1,6 48 72,0-1 1,0 1-1,0-1 0,0 1 1,0-1-1,0 1 0,0-1 1,0 1-1,-1 0 0,1-1 1,0 1-1,0-1 1,0 1-1,0-1 0,-1 1 1,1 0-1,0-1 0,0 1 1,-1 0-1,1-1 0,0 1 1,-1 0-1,1-1 1,0 1-1,-1 0 0,1 0 1,-1-1-1,1 1 0,0 0 1,-1 0-1,1 0 1,-1-1-1,0 1 0,-7 14-124,-1 25-246,10 16-1904,6-24 1384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0:46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168 159 1464,'-1'-1'239,"1"1"-1,-1-1 1,1 0-1,-1 1 1,0-1-1,1 0 1,-1 0-1,1 1 1,0-1-1,-1 0 1,1 0-1,0 0 1,-1 0-1,1 1 0,0-1 1,0 0-1,0 0 1,0 0-1,0 0 1,0 0-1,0 0 1,0-1-1,-1-31 912,2 24-548,-2 1-479,-1 1 0,1 0 1,-1 0-1,0-1 0,-1 1 1,-3-7-1,5 11-63,0 1-1,0 0 1,0 0-1,0 0 1,0-1 0,0 1-1,-1 1 1,1-1-1,-1 0 1,0 0-1,1 0 1,-1 1 0,0-1-1,0 1 1,0 0-1,0-1 1,0 1-1,0 0 1,-1 0 0,1 0-1,0 0 1,-4 0-1,5 1-49,0 1-1,0-1 0,0 1 1,0 0-1,0-1 0,0 1 0,0 0 1,0 0-1,1 0 0,-1 0 1,0 0-1,0 0 0,1-1 1,-1 1-1,1 1 0,-1-1 0,1 0 1,-1 0-1,1 0 0,0 0 1,-1 1-1,-8 33 53,7-26 7,-11 35 187,-34 143 595,41-157-769,2 0 1,1 1-1,1-1 1,3 38-1,-1-67-71,0-1 0,0 1 0,-1 0 0,1 0-1,0 0 1,0 0 0,0 0 0,0-1 0,0 1-1,1 0 1,-1 0 0,0 0 0,0-1 0,0 1-1,1 0 1,-1 0 0,1 0 0,-1-1 0,0 1-1,1 0 1,-1-1 0,1 1 0,-1 0 0,1-1-1,0 1 1,-1-1 0,1 1 0,0-1 0,0 2-1,1-3 16,-1 0 0,0 0 0,0 1 0,0-1 0,0 0 0,0 0 0,0 0 0,0 0 0,0 0 0,0 0 0,0-1 0,-1 1 0,1 0-1,1-3 1,22-51 342,12-38-146,14-42-75,-45 119-135,-1 0 0,-1 0 0,0-1 0,-1 1 0,-1-1 0,-1-19 0,0 33-12,0 1 1,-1-1-1,1 0 1,-1 0-1,0 1 1,1-1-1,-1 1 0,-1-1 1,1 1-1,-2-3 1,-7 1-51,-2 17-24,-2 16 84,1 1 0,1 0 0,2 0-1,1 1 1,2 0 0,1 1 0,1-1 0,2 1-1,1 0 1,1 1 0,6 50 0,-5-80-5,1-1 1,-1 0-1,0 0 1,1 1-1,-1-1 1,1 0-1,0 0 1,0 0-1,0 0 1,0 0-1,0 0 1,0 0-1,0 0 1,1 0-1,-1 0 1,1-1-1,-1 1 1,4 2-1,-5-4 0,1 0 1,-1 0-1,1 0 0,0 0 0,-1 1 0,1-1 0,-1 0 0,1 0 1,0 0-1,-1 0 0,1 0 0,0-1 0,-1 1 0,1 0 1,-1 0-1,1 0 0,0 0 0,-1-1 0,1 1 0,-1 0 0,1-1 1,-1 1-1,1 0 0,0-1 0,15-24 111,-4-4-101,-2 0 0,-1-1 0,-2 0-1,0 0 1,-2-1 0,-2 0 0,0 0 0,-2 0-1,-4-36 1,2 62-32,1 0 0,-1 0-1,-1 0 1,1 0 0,-1 0-1,0 0 1,0 0 0,-5-7-1,7 12 13,0-1-1,-1 1 0,1 0 0,0-1 0,0 1 0,-1 0 1,1-1-1,-1 1 0,1 0 0,0-1 0,-1 1 0,1 0 0,0 0 1,-1 0-1,1-1 0,-1 1 0,1 0 0,-1 0 0,1 0 0,-1 0 1,1 0-1,-1 0 0,1 0 0,0 0 0,-1 0 0,1 0 1,-1 0-1,1 0 0,-1 0 0,1 0 0,-1 0 0,1 0 0,-1 1 1,-1 0-9,1 1 0,-1 0 0,1-1 1,-1 1-1,1 0 0,0 0 0,0 0 1,0-1-1,0 1 0,0 0 0,0 1 0,0 2 1,-3 7-289,1 1 1,0 0 0,0 0-1,0 24 1,3 0-219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0:50.3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42 1520,'-7'-25'3371,"7"24"-3169,-1 1 0,1-1 0,0 0 0,-1 0 0,1 0 0,-1 0 0,1 0 0,-1 0 0,1 1 0,-1-1-1,1 0 1,-1 1 0,0-1 0,1 0 0,-1 1 0,0-1 0,0 0 0,0 1 0,1-1 0,-1 1 0,0 0 0,0-1 0,-2 1 0,3 4 261,-1 0 1,0 1-1,1-1 0,0 1 0,0-1 0,0 1 1,1-1-1,1 8 0,0 0-281,0-1-1,1 0 1,1 0 0,0-1-1,0 1 1,1-1 0,1 0-1,-1 0 1,2 0-1,9 11 1,-4-7 29,1-1-1,1 0 1,0-1-1,0 0 1,31 17-1,-18-13-604,1-3 1,55 21-1,-47-23-2273,64 11 0,-57-15 912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0:50.9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3 2336,'-55'-3'2954,"18"3"3393,65 40-3753,-11-14-2127,-1 1-16,2-1 0,0-1 0,2-1 0,40 40 0,-23-31-229,2 0 1,2-3 0,0-1-1,49 24 1,-72-44-385,0-2 0,1 0 0,-1-1 0,1-1 0,30 4 1,-32-7-454,0-1 1,0-1 0,0-1 0,0 0 0,-1-1 0,1-1-1,21-6 1,-2-1-917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0:52.7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 0 2433,'-4'6'2746,"4"-6"-2574,-1 1-1,1-1 1,-1 0 0,1 0-1,0 0 1,-1 1 0,1-1-1,-1 0 1,1 0 0,-1 0-1,1 0 1,-1 0 0,1 0-1,-1 0 1,-7-5 3433,8 5-3433,0-1-1,-1 1 1,1-1 0,0 0 190,-18 21 471,0 31-178,-31 111 293,44-141-904,1 1-1,1-1 1,1 1 0,1-1-1,4 40 1,-3-59-41,0 0-1,0-1 1,0 1 0,0 0 0,0 0 0,1-1-1,-1 1 1,1 0 0,-1 0 0,1-1 0,0 1-1,-1 0 1,1-1 0,0 1 0,0-1 0,0 1-1,0-1 1,1 0 0,-1 1 0,0-1 0,1 0-1,1 1 1,-2-2 7,0 0 1,0-1-1,0 1 0,0 0 0,0-1 1,1 1-1,-1-1 0,0 0 0,-1 1 1,1-1-1,0 0 0,0 0 0,0 0 1,0 1-1,0-1 0,-1 0 1,1 0-1,0 0 0,-1 0 0,1 0 1,-1 0-1,1 0 0,-1-1 0,0 1 1,1 0-1,-1 0 0,0 0 0,0 0 1,0 0-1,0-1 0,0 1 0,0-2 1,7-31 186,48-291 404,-58 300-556,3 25-45,0 0 0,0 0-1,0-1 1,-1 1-1,1 0 1,0 0-1,0 0 1,0 0-1,-1-1 1,1 1 0,0 0-1,0 0 1,-1 0-1,1 0 1,0 0-1,0 0 1,-1 0-1,1 0 1,0 0 0,0 0-1,-1 0 1,1 0-1,0 0 1,-1 0-1,1 0 1,0 0 0,0 0-1,-1 0 1,1 0-1,0 0 1,0 1-1,-1-1 1,1 0-1,0 0 1,0 0 0,0 0-1,-1 1 1,1-1-1,0 0 1,0 0-1,-1 1 1,-1 2-3,-1 0-1,0 0 1,1 0-1,0 1 1,0-1 0,0 1-1,0-1 1,-2 8-1,-4 16 28,1-1 0,2 1 0,1-1-1,-1 34 1,6 109 53,0-137-59,-1-30-14,0 0 1,0-1-1,0 1 1,0 0-1,0 0 0,0 0 1,1 0-1,-1-1 1,1 1-1,-1 0 1,1 0-1,0-1 0,0 1 1,0 0-1,-1-1 1,1 1-1,1-1 1,-1 1-1,0-1 0,0 0 1,1 1-1,1 0 1,-2-2 3,0 0 0,1 0 0,-1 0 1,0 0-1,0 0 0,0 0 0,1-1 1,-1 1-1,0 0 0,0-1 0,0 1 0,0-1 1,0 0-1,0 1 0,0-1 0,0 0 1,0 1-1,0-1 0,0 0 0,0 0 1,0 0-1,0 0 0,-1 0 0,1 0 0,0 0 1,-1 0-1,1 0 0,-1 0 0,1 0 1,-1-1-1,0 1 0,1-2 0,18-45 70,-3-1 0,-2-1-1,13-82 1,-26 126-79,9-70 15,-10 71-17,0 0-1,0 0 0,0 0 0,0 0 0,-1 0 1,0 0-1,0 0 0,0 0 0,-1 0 0,0 1 1,0-1-1,-3-6 0,4 10-2,1 1 1,0 0-1,-1-1 1,1 1-1,0 0 0,0-1 1,-1 1-1,1 0 1,-1 0-1,1-1 1,0 1-1,-1 0 0,1 0 1,0 0-1,-1 0 1,1-1-1,-1 1 0,1 0 1,-1 0-1,1 0 1,0 0-1,-1 0 1,1 0-1,-1 0 0,1 0 1,-1 0-1,1 0 1,0 0-1,-1 0 0,1 1 1,-1-1-1,1 0 1,-1 0-1,1 0 1,-1 1-1,-16 15-83,-9 27 55,25-41 31,-9 17 5,1 0-1,1 1 1,0 0-1,2 0 1,0 1-1,1 0 1,1-1-1,1 2 1,1-1-1,1 0 1,1 0-1,0 1 1,2-1-1,4 21 1,-6-40 2,0 0 0,1-1 0,-1 1 0,1 0 0,-1-1 0,1 1 0,-1-1 0,1 1 0,0 0 1,0-1-1,0 0 0,0 1 0,0-1 0,0 1 0,0-1 0,0 0 0,0 0 0,1 0 0,-1 0 0,2 1 0,-2-1 3,0-1-1,0-1 0,0 1 1,0 0-1,0 0 0,0 0 1,0 0-1,0-1 1,0 1-1,0-1 0,0 1 1,0 0-1,0-1 0,0 0 1,0 1-1,0-1 1,0 1-1,-1-1 0,1 0 1,0 0-1,-1 0 0,1 1 1,0-2-1,5-6 20,-2 1 1,1-1-1,-1 0 0,0 0 0,-1 0 0,4-12 0,4-20 15,-3 15-26,0-1 0,-2 0 0,-2 0-1,0 0 1,0-48 0,-3 73-17,-1-1-1,0 1 1,0 0 0,0 0 0,0 0 0,-1-1 0,1 1 0,0 0-1,0 0 1,-1 0 0,1-1 0,-1 1 0,1 0 0,-1 0-1,1 0 1,-1 0 0,0 0 0,0 0 0,1 0 0,-1 0 0,0 0-1,0 1 1,-2-3 0,2 3-3,0 0 0,0 0 0,0 1-1,0-1 1,0 0 0,0 0 0,0 0 0,0 1-1,0-1 1,0 0 0,0 1 0,0-1 0,0 1-1,0 0 1,0-1 0,0 1 0,0 0 0,0-1-1,0 1 1,0 1 0,-5 4-12,0 1 0,0 0-1,1 0 1,-9 16 0,5-1 20,1-1 0,1 1-1,2 1 1,0-1 0,1 1 0,1 0 0,1 0-1,1 0 1,3 32 0,-2-53-53,0 1 1,0-1-1,0 1 0,1-1 1,0 0-1,-1 1 0,1-1 1,0 0-1,0 1 0,2 3 1,-2-6-48,-1 0 1,1 1-1,0-1 1,-1 1-1,1-1 1,0 0-1,-1 0 1,1 1-1,0-1 1,0 0-1,-1 0 1,1 0-1,0 0 1,0 0-1,-1 0 1,1 0-1,0 0 1,-1 0-1,1 0 1,0 0-1,0 0 1,-1-1-1,1 1 1,0 0-1,-1 0 1,1-1-1,0 1 1,-1-1-1,1 1 1,0 0-1,-1-1 1,1 1-1,-1-1 1,1 1-1,-1-1 1,1 0-1,-1 1 1,0-1-1,1-1 1,22-23-1513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0:55.6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8 164 2625,'-1'-1'270,"1"1"1,-1-1 0,0 0 0,1 0 0,-1 0 0,1 0 0,-1 0 0,1 0 0,0 0-1,-1 0 1,1 0 0,0 0 0,-1 0 0,1 0 0,0 0 0,0 0 0,0 0 0,0 0-1,0 0 1,0 0 0,0 0 0,0 0 0,1 0 0,-1 0 0,1-1 0,18-27 1827,-11 21-1927,0 1 0,1 0 0,0 0 0,12-6 0,2 2 90,1 1 0,-1 1 0,1 1 0,1 1 0,0 2 0,27-4 0,-12 5 92,-1 1 0,1 2 0,47 6 1,-43 0-23,-1 3 0,0 1 0,0 2 0,72 30 0,-108-37-260,0 0 1,0 0 0,0 1-1,-1 0 1,0 0 0,0 1-1,0-1 1,8 11-1,8 8 86,-20-23-572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8.05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5803 1 3865,'-452'31'4412,"2"37"-1792,347-51-2209,-458 80 850,-611 85-851,-917-49-272,2034-131-156,-692 2-1740,721-5 1506,3 1-263,0-1-1,1 0 1,-1-2 0,-24-6-1,47 8 490,-1 1-1,1 0 0,0 0 0,-1 0 0,1 0 0,-1 0 0,1 0 0,0 0 0,-1 0 0,1 0 0,0-1 0,-1 1 0,1 0 0,0 0 0,-1-1 0,1 1 0,0 0 0,-1 0 0,1-1 0,0 1 0,0 0 0,-1-1 0,1 1 0,0 0 0,0-1 0,0 1 0,-1 0 0,1-1 0,0 1 0,0-1 1,0 1-1,0 0 0,0-1 0,0 1 0,0-1 0,0 1 0,0 0 0,0-1 0,0 1 0,0 0 0,0-1 0,0 1 0,0-1 0,1 1 0,-1 0 0,0-1 0,0 1 0,0 0 0,0-1 0,1 1 0,-1 0 0,0-1 0,0 1 0,1 0 0,-1-1 0,0 1 0,1 0 0,-1-1 0,5-2-153,-1 0 0,1 0-1,-1 0 1,1 0 0,0 1-1,0 0 1,8-3 0,64-19-833,103-19 1,16 8 631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0:59.5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9 252 1680,'-9'-9'104,"26"-1"32,11-3 56,4-4 89,14-2 151,9-2 80,21-2 216,8-3 80,11-2-216,2 1-192,-3 7-768,4 0-496,5 1 432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0:59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0 224 1768,'40'-13'-32,"27"-2"280,10-1 209,13-7 335,4 0 40,-1-6-336,2 1-216,4 3-400,4-2-320,0 2 232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1:06.7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38 2729,'6'6'128,"12"1"80,5 1-176,16-2-8,4-3 0,9-5 48,1-2 104,3-5 88,-1-3 8,6-1-128,3-1-376,5 1 120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1:07.0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662 0 3857,'-19'2'87,"1"1"-1,-1 0 1,1 1 0,0 1-1,0 0 1,1 2 0,-19 9-1,-46 15-66,-69 27-1099,22-8 782,65-28 28,-8 4 105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1:07.3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 1304,'24'-1'72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1:07.6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1 640,'-35'13'152,"23"-3"-249,12-10 88,0 1-1,0-1 1,0 0-1,0 1 1,0-1-1,0 0 0,0 1 1,0-1-1,0 1 1,1-1-1,-1 0 1,0 1-1,0-1 1,0 0-1,0 1 0,1-1 1,-1 0-1,0 0 1,0 1-1,1-1 1,-1 0-1,0 1 0,1-1 1,-1 0-1,0 0 1,1 0-1,-1 0 1,0 1-1,1-1 1,-1 0-1,0 0 0,1 0 1,-1 0-1,1 0 1,-1 0-1,0 0 1,1 0-1,10 2-24,0 0 0,-1-1 1,1-1-1,0 0 0,0 0 0,17-4 0,0 2-5,171-20 15,-152 17 24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1:13.1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5 286 1368,'0'0'18,"0"0"0,0 0 0,0 0 0,0 0 0,0 0 0,0 0 0,0 0 0,-1 0 0,1 0 0,0 0 0,0 0-1,0 0 1,0 0 0,0 0 0,0 0 0,-1 0 0,1 0 0,0 0 0,0 0 0,0 0 0,0 0 0,0 0 0,0 0 0,-1 0 0,1 0 0,0 0-1,0 0 1,0 0 0,0 0 0,0 0 0,0 1 0,0-1 0,0 0 0,-1 0 0,1 0 0,0 0 0,0 0 0,0 0 0,0 0 0,0 0-1,0 1 1,0-1 0,0 0 0,0 0 0,0 0 0,0 0 0,0 0 0,0 0 0,0 1 0,0-1 0,0 0 0,0 0 0,0 0 0,0 0 0,0 0-1,0 0 1,0 1 0,0-1 0,0 0 0,0 0 0,0 0 0,0 0 0,0 0 0,0 0 0,0 0 0,1 1 0,11 3 604,23-1 262,232-58 2182,-147 27-2933,578-154-2318,-598 149 1512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1:13.7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1 184 1600,'28'-15'32,"7"2"-8,7-3-88,4-1-8,4-3 64,4-4 64,8-1 56,5-2-112,7 0 24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1:14.6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53 1688,'13'-8'96,"12"5"32,7 2-144,8 1-216,4-2-24,11-1 56,6-3 176,8-1 392,4 0 64,-2-1-31,2 4-121,-2 1-360,2 3-257,4 1 185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1:15.2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1 207 488,'18'-3'128,"0"-2"176,2 1 136,4-2 8,4 0-32,3 0-111,6-1-209,3-2-40,5-2-32,-1 1 0,1-5-16,-1 0-8,-4-1-48,-1 0-64,-4-4-32,1 1-33,-6 0-343,-5 0 360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8.23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3721,'172'31'664,"-30"6"640,-13 2-264,-30-2-359,-13 1-153,-13-2-264,-4 0-72,0 1-112,0-2-64,1-2-184,1-5-112,9-7-272,8-6-97,17-13-167,8-2-128,8-10-504,7-6 808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1:19.8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562 0 1192,'-5'2'250,"0"1"1,1-1-1,-1 1 0,1-1 0,-1 1 0,1 1 0,0-1 1,0 1-1,0-1 0,1 1 0,-1 0 0,1 0 0,-5 8 1,4-5-241,-2-1 1,1 1-1,-1-1 1,-12 10 0,2-6 136,-1-1 0,1-1 0,-24 8 0,-16 8 174,-245 102-764,292-124-207,3-1 231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2:29.24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2141 880 928,'-2'-2'-26,"0"-1"0,0 0 0,0 1-1,0 0 1,-1-1 0,1 1 0,-1 0 0,1 0-1,-1 1 1,0-1 0,0 0 0,0 1 0,0 0-1,0 0 1,0 0 0,0 0 0,-4-1 0,-57-5 6659,70 5-6225,1-1 1,-1 0 0,0-1 0,0 0 0,-1 0 0,1 0 0,-1 0 0,0-1 0,0 0 0,0 0 0,7-10 0,-9 11-340,1 0 0,-1-1-1,0 1 1,0-1 0,-1 0 0,1 0-1,-1 0 1,0 0 0,-1 0 0,1 0-1,-1-1 1,0 1 0,0-1-1,0 1 1,-1-1 0,0 1 0,0 0-1,-1-1 1,1 1 0,-1-1 0,0 1-1,-1-1 1,1 1 0,-1 0 0,0 0-1,0 0 1,-1 0 0,1 0-1,-1 1 1,0-1 0,-1 1 0,1-1-1,-1 1 1,0 0 0,0 1 0,0-1-1,0 1 1,-8-6 0,4 6-30,1-1 1,-1 1-1,0 0 0,0 0 1,0 1-1,0 0 1,0 1-1,0 0 1,-1 0-1,1 0 0,-1 1 1,1 1-1,0-1 1,-1 1-1,1 1 0,0 0 1,0 0-1,0 0 1,-14 7-1,-14 7 141,1 1 0,-62 42 0,85-52-115,-29 20 291,1 1 0,1 3 0,2 1 0,-59 65 0,82-83-256,2 2 0,0 0 0,1 0 0,1 1 1,0 1-1,1-1 0,1 2 0,1-1 0,1 1 0,0 0 1,1 0-1,1 1 0,1-1 0,-1 32 0,4-42-80,1 0-1,-1-1 1,1 1-1,1 0 1,0-1-1,0 0 1,1 1-1,0-1 1,0 0-1,1 0 1,0 0-1,0-1 1,1 0-1,0 1 1,0-1-1,1-1 1,-1 1-1,2-1 1,6 6-1,-4-6 5,1 0 0,0 0-1,0-1 1,0-1 0,1 1-1,-1-2 1,1 1 0,0-1 0,0-1-1,1 0 1,-1-1 0,0 0 0,1 0-1,14-2 1,11-3 8,-1-2 0,0-1 0,0-2 0,-1-1 0,0-2 0,0-1 0,-2-2 0,0-1 0,0-2 0,-2-1 0,0-1 0,-1-2 0,-2-1 0,0-1 0,-1-2 0,-2 0 0,0-2 0,22-34 0,-38 49-20,-1 0 0,-1 0 0,0-1 0,-1 0 0,0 0 0,-1 0 0,-1-1-1,0 0 1,-1 0 0,2-25 0,-5 34-15,0-1 0,0 0 0,-1 1-1,0-1 1,0 1 0,-1 0 0,0-1 0,0 1-1,0 0 1,-1 0 0,0 0 0,0 0 0,0 1-1,-1-1 1,0 1 0,0 0 0,0 0 0,-1 0-1,0 1 1,0 0 0,0-1 0,0 2-1,0-1 1,-1 1 0,0-1 0,0 2 0,-9-5-1,-12-2-12,0 1 0,0 1 0,-1 2 0,0 0-1,-1 2 1,1 1 0,0 1 0,-34 4 0,-5 3-4,0 4 0,-90 23 0,113-22 52,1 3 0,0 1 0,-70 36-1,97-43 10,0 1-1,1 1 0,0 1 0,1 0 1,0 1-1,1 0 0,1 1 1,0 0-1,0 1 0,1 1 0,1 0 1,-12 23-1,13-16-7,1 0 0,1 0 0,0 1 0,2 0 0,1 0 0,1 0 0,1 0 0,0 1 0,2-1 0,1 1 0,8 45 1,-6-53-20,0 0 0,1 0 1,1 0-1,1-1 0,0 0 1,1 0-1,0 0 0,1-1 1,1 0-1,0-1 0,1 0 1,1 0-1,0-1 0,0-1 1,1 1-1,1-2 0,27 18 1,-18-17 17,1-1 0,0-1 1,0-1-1,1-1 0,0-1 0,0-1 1,0-2-1,1 0 0,-1-1 0,1-2 1,0 0-1,40-7 0,-18-1 20,0-1 0,-1-3-1,-1-2 1,0-1 0,72-36-1,-93 38-35,0 0 0,-1-1 0,-1-2 0,0 0 0,-1-1 1,-1-2-1,0 0 0,-1-1 0,-2 0 0,17-25 0,-25 31-25,-1 0 0,0-1-1,-2 0 1,1 0 0,-2 0 0,0-1 0,0 0 0,-2 0 0,0 0-1,-1 0 1,0-1 0,-2 1 0,0-1 0,0 1 0,-2 0-1,0-1 1,-8-29 0,6 32-13,-1-1 0,-1 1 0,0 0 0,0 1-1,-1-1 1,-1 1 0,-1 1 0,0-1 0,0 2 0,-1-1 0,0 1-1,-22-17 1,16 16 5,-1 1 0,-1 0-1,0 2 1,0 0 0,-1 1-1,0 0 1,-1 2 0,-33-7-1,15 7-4,0 2 1,0 1-1,-1 2 0,1 2 0,0 1 0,0 2 0,0 2 0,0 1 0,-63 22 0,80-22 25,1 1-1,-1 0 1,1 2-1,1 0 1,0 2-1,0 0 1,1 0-1,1 2 1,0 0-1,1 2 0,0-1 1,1 2-1,1 0 1,1 1-1,0 0 1,2 1-1,0 0 1,1 1-1,-14 37 1,12-15 19,1 1 1,2 0 0,2 0 0,2 1-1,1 0 1,3 0 0,2 0-1,1 0 1,11 57 0,-6-69-10,1-1 1,1 1-1,1-2 0,2 0 1,27 51-1,-28-62-3,1-1-1,1 0 1,1 0 0,0-2-1,1 0 1,1 0 0,1-1-1,0-1 1,19 12 0,-19-17 28,-1-1-1,1 0 1,0-1 0,1-1 0,0-1 0,0 0 0,0-1 0,0-1-1,1-1 1,-1-1 0,1 0 0,-1-1 0,1-1 0,-1-1 0,1-1-1,17-5 1,-1 0 56,-1-3 0,0 0 0,-1-3 0,0 0 0,-1-2 0,-1-2 0,38-27 0,-48 29-72,-1-1 1,0-1-1,-2 0 1,0-2-1,-1 0 1,-1-1-1,-1 0 1,0-1-1,-2-1 1,-1 0-1,15-40 1,-13 19-55,-1-1 1,-3 0-1,-1-1 1,-2-1 0,0-78-1,-6 80-22,-2-1 1,-2 1-1,-2 0 0,-2 0 0,-2 0 0,-1 1 1,-32-79-1,33 101 28,-2 0 0,0 1-1,-1 0 1,-2 1 0,0 1 0,-1 0 0,0 0 0,-2 2-1,0 0 1,-1 1 0,-1 0 0,0 2 0,-1 0 0,-1 2 0,0 0-1,-33-14 1,31 19-3,-1 0 0,1 1-1,-1 1 1,-1 1 0,1 2-1,0 0 1,-1 2 0,1 0-1,-1 2 1,1 0 0,0 2-1,0 1 1,0 0 0,-30 13-1,10-1 28,2 2-1,0 1 0,1 3 1,1 1-1,1 2 0,-57 50 0,65-47 36,2 0 0,1 2-1,2 1 1,1 1 0,1 1-1,2 1 1,2 2 0,1 0-1,1 0 1,-21 73 0,28-72-17,1 1 0,3 0 0,1 1 0,1-1 0,3 1 0,1 0 0,2 0 0,2 0 0,1-1 0,2 1 0,14 47 1,-13-64-12,1-1 1,1 0 0,1 0 0,1-1-1,1 0 1,1-1 0,15 19 0,-17-26 3,1 0 0,1-1 0,-1 0 0,2-1 0,0 0 0,0-1 0,1-1 0,0 0 0,1-1 0,20 8 0,-10-8 18,1-1-1,0-1 1,0-1 0,0-1-1,1-2 1,-1-1 0,1-1-1,45-6 1,-26-1 17,0-2 0,-1-2 0,0-2 0,53-22 0,-54 15-25,0-3 0,-1-1 0,-2-3 0,0-1 0,-2-2 0,-2-2 0,0-1 0,-2-2 0,-2-1 0,-2-2 0,-1-2 0,-1 0 0,-3-2 0,-1-1-1,-3-1 1,-1-1 0,-2-1 0,-3-1 0,-1 0 0,-2-2 0,-3 1 0,8-73 0,-17 98-23,-1-1 0,-2 1-1,0-1 1,-1 1 0,-1-1 0,-2 1-1,-8-28 1,8 36-1,-2-1 0,1 1 0,-2 0-1,0 1 1,-1 0 0,0 0 0,-1 0 0,0 2 0,-2-1-1,1 1 1,-16-12 0,3 7-8,-1 0 0,0 2 0,-1 1 0,0 1 0,-1 2 0,0 0 0,-1 2 0,0 1 0,-42-7 1,20 8-9,1 1 1,-1 3 0,0 2 0,-88 10-1,87-2 8,1 3 0,0 2 0,1 1 0,0 3 0,2 3 0,-1 1 0,-76 46 0,90-45 14,1 2 0,1 1 0,1 2 0,1 1 0,2 1-1,0 1 1,2 2 0,2 1 0,1 0 0,-28 52 0,30-40 8,2 0 0,2 2 0,2 0 0,2 0 0,2 1 0,2 1-1,2 0 1,2 0 0,2 69 0,5-83-1,1-1-1,2 0 0,1-1 1,1 1-1,2-1 0,16 39 1,-15-48 1,1-2 1,0 0-1,2 0 1,1-1-1,0 0 1,1-1-1,1-1 1,1-1-1,24 21 1,-24-26 11,0 0 0,0-1 0,1 0 1,1-2-1,-1 0 0,2-1 0,-1-1 0,1-1 1,29 6-1,-21-8 16,-1-1 0,2-1 0,-1-1 0,0-2 0,0-1-1,40-8 1,-30 2-3,-1-1-1,-1-3 1,0-1-1,0-1 0,-2-2 1,0-1-1,-1-2 0,0-2 1,-2 0-1,41-37 0,-44 30-42,-1-1 0,-1-1 0,-2-1 0,-1-1-1,-2-1 1,-1-1 0,-2-1 0,-1-1 0,-1 0 0,-3-1-1,0 0 1,-3-1 0,-1-1 0,-2 1 0,-2-1 0,1-44-1,-5 47-15,-2-1-1,-1 0 1,-2 1-1,-1 0 1,-2 0-1,-2 0 0,-1 1 1,-2 0-1,-1 1 1,-2 0-1,-1 1 1,-1 1-1,-2 1 0,-2 0 1,0 2-1,-2 0 1,-37-36-1,36 44 7,0 1 0,-2 0 0,0 2 0,0 2 1,-2 0-1,0 1 0,-1 2 0,0 1 0,-1 2 0,-1 0 0,1 2 0,-1 2 0,0 0 0,-1 2 0,0 2 0,1 1 1,-1 1-1,0 1 0,1 2 0,-1 2 0,1 0 0,0 3 0,1 0 0,0 2 0,0 1 0,-48 25 0,44-18 7,1 3-1,1 0 1,0 2-1,2 1 1,-43 45 0,55-50 17,0 2 0,2 0 1,0 1-1,2 0 0,1 1 1,0 1-1,2 0 0,0 0 1,-7 31-1,9-19 16,3 1 1,1 0-1,1 0 1,2 0-1,2 0 0,2 1 1,1-1-1,1 0 0,2-1 1,16 52-1,-9-45-3,2-1 0,2-1 1,2 0-1,1-2 0,2 0 0,2-1 0,1-1 1,43 47-1,-48-62-11,1-1 1,1-2-1,0 1 1,1-2-1,2-2 1,-1 0 0,2-1-1,0-1 1,1-2-1,0 0 1,1-2-1,0-1 1,0-1-1,1-2 1,0-1-1,31 2 1,-16-7 19,0-1 1,0-3-1,-1-1 1,0-2-1,0-2 1,-1-2-1,0-2 0,0-1 1,61-32-1,-56 21-3,-1-1-1,-1-2 0,-2-2 0,-1-2 0,-1-2 1,-2-2-1,55-64 0,-68 67-49,-2-1 0,-1-2 0,-1 0 0,-3-1 0,-1-1 0,-1-1 0,18-69 0,-27 82-10,-2-1-1,-2 0 1,0 0-1,-2-1 1,0 1-1,-2-1 1,-1 1 0,-2-1-1,0 1 1,-2 0-1,-1 0 1,-15-42-1,13 51 30,-1 0-1,0 0 0,-1 1 0,-1 1 0,-1 0 0,0 0 0,-1 1 0,-1 1 0,-23-20 0,15 18 5,0 0-1,-1 1 1,-1 1-1,0 2 1,-1 0 0,-36-11-1,21 11-11,-1 2-1,0 2 1,0 1 0,-1 3-1,0 1 1,0 2 0,0 2-1,-83 12 1,83-5-8,1 2-1,0 1 1,1 3 0,0 1 0,1 2-1,-65 38 1,79-39 18,0 1 0,2 2 0,0 0 1,1 1-1,1 1 0,1 1 0,1 0 0,1 2 1,1 0-1,-23 45 0,21-27 22,3 1-1,1 0 1,2 1 0,2 1 0,2 0-1,2 0 1,2 0 0,2 1-1,2 0 1,9 80 0,-4-87-6,2 0-1,1 0 1,3-1 0,1 0 0,1-1 0,2 0-1,2-1 1,1-1 0,2 0 0,2-2 0,1 0-1,46 53 1,-47-65-6,0-1 1,2-2-1,0 0 0,1-1 0,1-2 1,0 0-1,1-2 0,1 0 0,0-2 1,0-1-1,30 6 0,-21-8 18,0-2 0,0-1 0,1-2 0,0-2-1,-1-1 1,1-2 0,0-1 0,46-11 0,-43 4 6,0-1 0,0-2 0,-2-1 0,1-3 0,-2-1 1,0-1-1,41-31 0,-50 30-13,-1-1 0,0-2 0,-2-1 0,-1 0 0,-1-2 0,-1-1 0,-2-1 0,33-56 0,-33 43-25,-2-1 1,-2-1 0,-1-1 0,-3 0 0,-1 0 0,-3-1 0,5-69 0,-10 75-26,-3 0 0,-1-1 1,-2 1-1,-2 0 0,-2 1 0,-1-1 0,-1 2 0,-3-1 1,-17-39-1,19 56 29,-1 0 0,-1 1 0,-1 0 0,-1 1 0,-1 0-1,0 1 1,-1 1 0,-1 1 0,0 0 0,-2 1 0,0 1 0,0 1 0,-1 0 0,-1 2 0,0 0 0,0 1 0,-1 1 0,-30-7 0,12 6 0,0 2 1,-1 2-1,0 1 0,0 2 1,0 2-1,0 2 1,0 2-1,-64 12 0,46-3-5,1 4 0,0 1 0,1 3 0,1 3 0,-66 37 0,88-40 23,0 2 0,2 1 0,1 2 1,0 1-1,2 1 0,2 1 0,0 2 0,2 1 0,1 1 0,1 1 0,2 1 0,2 0 0,-19 46 0,24-45 24,1-1 0,2 2-1,2 0 1,1 0 0,1 1 0,3-1 0,0 1 0,3 0 0,1 0 0,2 0 0,1 0 0,2 0 0,1 0 0,15 46 0,-13-59-22,2 0 0,0-1 1,1 1-1,1-2 0,2 0 0,0 0 1,1-2-1,1 1 0,1-2 1,1 0-1,0-2 0,1 0 1,1 0-1,1-2 0,0-1 1,1 0-1,1-2 0,0 0 0,0-2 1,1 0-1,0-2 0,46 10 1,-30-13 2,0-1 0,0-1 1,-1-3-1,1-1 0,0-2 1,0-2-1,-1-2 1,0-1-1,0-2 0,-1-1 1,39-18-1,-22 5 16,-1-2 1,-1-3-1,-2-2 0,-1-2 0,-1-2 1,75-71-1,-86 67-31,-2-2 1,-2-1-1,-1-1 0,-2-3 1,-2 0-1,-3-1 1,-1-2-1,28-82 0,-39 91-24,-2-1 0,-1-1-1,-3 1 1,-1-2 0,-2 1-1,-2-1 1,-2 1 0,-2-1-1,-2 0 1,-1 1 0,-14-57-1,11 75 17,0 1 0,-2 0 0,0 1 0,-1 0-1,-2 0 1,0 1 0,-1 1 0,-1 0 0,-1 1 0,-1 0-1,-1 1 1,0 1 0,-1 1 0,-1 0 0,0 1-1,-1 2 1,-29-16 0,15 12-18,-2 2 0,0 1 0,-1 2 0,0 2 0,-1 1 1,0 1-1,0 3 0,0 1 0,-1 2 0,-46 3 0,30 2-3,0 3 0,0 2 0,0 3 0,1 2 0,1 2 0,0 2 0,1 3 0,-81 44 0,97-43 19,1 1 1,1 1-1,1 2 1,2 1-1,0 2 1,2 0-1,1 3 1,1 0-1,2 1 1,1 2-1,2 0 1,-25 52-1,29-43 25,1 1 0,2 1-1,3 0 1,1 1 0,2 0-1,2 1 1,3 0 0,1 0 0,2 0-1,3 0 1,8 56 0,-4-69 3,2 0 1,0 0 0,3-1 0,1 0-1,1 0 1,32 55 0,-30-65-10,0 0-1,2-1 1,0-1 0,2-1 0,0 0 0,2-1 0,0-1-1,0-1 1,33 18 0,-31-22 3,1-1 0,0 0 0,1-2-1,0-1 1,0-2 0,1 0 0,0-1 0,1-2 0,-1-1 0,32 1-1,-24-5 14,1-1-1,-1-2 0,1-2 0,-1 0 1,-1-3-1,1 0 0,39-19 0,-28 8-3,-1-2 0,-1-2-1,-1-2 1,-2-2-1,-1-1 1,-1-2-1,-1-2 1,-2-1-1,-1-2 1,-2-1 0,34-53-1,-41 49-40,-1-1 0,-2-2 0,-2 0 1,-2-2-1,-2 0 0,-2 0 0,11-70 0,-19 80-8,-2-1 0,-1 1-1,-2-1 1,-2 0 0,-1 1 0,-2-1 0,-1 1 0,-2 0-1,-1 0 1,-19-49 0,17 63 14,-1 0 0,0 0-1,-2 1 1,0 1 0,-2 0 0,0 1 0,-1 0-1,-36-31 1,27 30-3,-1 1-1,-1 1 1,0 1-1,-1 1 1,-1 2 0,-37-13-1,13 10-11,0 3 0,0 2 0,-1 2 0,-1 3 0,1 2 0,-1 2-1,-99 9 1,96 0 3,1 2 0,1 3 0,0 3 0,0 2 1,2 2-1,0 2 0,1 3 0,-89 53 0,111-56 28,1 0 0,1 3 0,1 0 0,1 2 0,1 0 0,2 2 0,0 1 0,2 1 0,1 1 0,1 1 0,2 0 0,1 1 0,1 1 1,-21 69-1,25-57 20,3 0 0,2 0 0,1 0 0,3 1 0,1 0 0,3 0 0,2 0 0,1-1 0,3 1 0,1-1 0,25 74 1,-21-85-20,2 1 1,1-1 0,2-1 0,1-1 0,2-1 0,0 0 0,3-1 0,0-2-1,2 0 1,0-2 0,2 0 0,1-2 0,1-1 0,63 37 0,-54-40-13,0-3 0,1-1 0,0-1 0,1-3 0,1-1 0,0-2 0,0-1 0,70 2 0,-59-9 25,0-3 0,0-2-1,0-2 1,0-2 0,-1-3 0,78-26 0,-73 16-5,-1-2 1,0-3-1,-2-2 1,-1-2-1,-2-2 1,-1-3 0,-2-1-1,-1-3 1,-2-1-1,-2-3 1,-1-1-1,-3-2 1,34-53-1,-39 44-48,-2-1 0,-3-1 0,-2-2 1,-3 0-1,-2-2 0,-3 0 0,16-102 0,-28 118 2,-3 0 1,-1 0-1,-2 0 0,-12-81 0,7 93 26,-2 1-1,-2 0 1,-1 0-1,-1 1 0,-2 0 1,-1 1-1,-20-31 0,18 36 1,-2 1 0,0 0 0,-2 2 0,0 0-1,-1 1 1,-2 1 0,0 2 0,0 0 0,-44-24 0,32 24-22,-2 1 1,1 2 0,-2 1 0,1 3-1,-2 0 1,-69-8 0,55 14-5,0 2 1,0 2-1,0 3 1,0 2 0,1 2-1,-1 3 1,1 2-1,1 2 1,0 2 0,1 3-1,-60 30 1,73-28 43,2 1 0,0 2 0,1 1 0,2 2-1,1 2 1,0 0 0,3 2 0,0 1 0,2 1 0,-33 55 0,33-43 23,2 1 1,3 1 0,1 0-1,3 2 1,1 0-1,3 1 1,2 1-1,-6 61 1,12-59 0,3-1 0,2 0 0,2 1 0,2-1 1,3 0-1,2 0 0,2-1 0,19 53 0,-16-63-22,2-1-1,2-1 1,1-1-1,2-1 1,2 0 0,1-2-1,2 0 1,1-2-1,1-1 1,42 35-1,-45-45-9,0-2-1,2-2 1,0 0-1,1-1 1,0-2-1,1-1 1,1-1-1,0-2 1,0-1-1,1-1 1,0-2-1,1-1 1,-1-1-1,1-2 1,0-1-1,0-1 1,0-2-1,-1-1 1,1-2-1,31-9 1,-14-1 6,-2-2 1,0-3 0,-1-1 0,-1-2-1,-1-3 1,-2-1 0,0-2-1,-2-2 1,-1-1 0,-2-2 0,51-61-1,-41 39-69,-3-3 0,-2-1 0,-2-2-1,-4-2 1,-2-1 0,-3-2 0,29-93-1,-47 116-6,-1-2-1,-3 1 1,-1-2-1,-2 1 1,-3-1 0,-4-79-1,-1 96 45,-2 1 0,-1-1 0,-1 1 0,-1 1 1,-2-1-1,-1 2 0,-1-1 0,-2 1 0,0 1 0,-2 0 0,-30-40 0,21 39 7,-1 1 0,-1 1-1,-1 1 1,-1 1 0,-1 2-1,-1 1 1,-1 1 0,-1 2-1,0 1 1,-1 1 0,-1 2-1,-39-10 1,5 6-21,-2 3 0,0 2 0,0 4 0,-1 2 0,-87 6 0,99 2 23,1 4 0,0 1 0,0 4-1,1 1 1,0 4 0,1 1 0,1 3-1,1 3 1,-62 35 0,77-34 57,1 1 0,1 1 1,1 2-1,2 2 0,1 1 0,1 2 1,2 1-1,1 1 0,2 2 0,2 0 1,1 2-1,-28 62 0,30-47 21,3 1 0,1 1 1,4 0-1,2 1 0,2 1 0,3 0 0,2 0 0,3 1 0,3-1 0,2 0 0,2 1 1,3-2-1,18 64 0,-14-77-43,2 0 0,2 0 0,2-2 0,2 0 0,2-1-1,1-1 1,40 51 0,-40-62-20,2-2 0,1 0 0,0-2 0,2-1 0,1-1-1,1-2 1,1-1 0,1-1 0,64 28 0,-73-38 11,1-1 0,0-1 0,0-1 1,0-1-1,0-1 0,1-1 0,0-2 1,0 0-1,-1-2 0,1 0 0,32-7 0,-25 1 7,-1-2 0,0-1 0,0-1 0,-1-2 0,0-1-1,-1-1 1,51-35 0,-37 17-28,-2-2-1,-1-2 1,-2-1 0,-1-2-1,-2-2 1,-2-1 0,-2-2-1,-2 0 1,-2-2-1,25-60 1,-33 60-34,-2 1-1,-2-2 1,-3 0-1,-1-1 1,-3 0 0,-1-1-1,-3 1 1,-3-65-1,-2 83 22,-2 0-1,-1 1 0,-2-1 1,-1 1-1,-1 0 0,-2 1 1,0 0-1,-2 0 0,-2 1 1,0 1-1,-2 1 0,-1 0 1,0 0-1,-33-33 0,24 33 3,-1 1-1,-2 2 1,0 0-1,-1 2 1,-2 2-1,0 0 1,-48-19-1,36 21-7,-1 2-1,-1 1 0,0 3 1,-1 2-1,-62-4 0,44 10 1,0 2 1,1 4-1,-1 2 0,1 4 0,0 2 0,1 2 0,1 4 0,-111 44 0,126-40 37,0 2 0,1 2-1,2 2 1,-59 47 0,78-54 25,2 1 0,0 2 0,2 0 0,0 1 0,2 1 0,1 1 0,0 1 0,-20 44 0,23-35 21,2 0-1,1 1 1,2 0-1,2 0 1,1 1-1,2 0 1,1 0-1,3 1 0,5 74 1,2-67-28,2 0 1,1 0-1,3 0 1,2-2-1,1 0 1,3 0-1,42 77 1,-37-84-18,2 0-1,1-1 1,1-2-1,3 0 1,0-2-1,2-2 1,1-1-1,52 36 1,-55-46 3,1-1 0,0-2 0,2 0 0,-1-2 0,2-2 0,0-1 0,0-2 0,1-1 0,0-2 0,70 4 0,-61-10 28,-1-3-1,1-1 0,-1-2 1,0-2-1,0-2 0,67-25 1,-43 8 5,-2-3 1,0-2 0,72-51 0,-88 50-64,-2-2 1,-2-3 0,-2-1 0,-1-2 0,-2-2 0,-1-1 0,-3-2 0,-2-2 0,-2-1 0,40-84 0,-54 95-41,-2-1 1,-2-1 0,-1 0 0,-2-1 0,-2 0 0,-2 0 0,-2-1-1,-1 0 1,-2 0 0,-2-1 0,-2 1 0,-2 0 0,-2 0 0,-1 1-1,-19-57 1,14 63 36,-2 1 0,-2 1 1,-1 0-1,-2 2 0,-1 0 0,-1 1 0,-1 1 0,-2 1 0,-1 1 0,-1 1 0,-2 1 0,0 1 0,-1 2 0,-1 1 0,-1 2 0,-40-19 0,40 23-2,-1 1-1,-1 1 1,0 2-1,-1 2 0,0 1 1,-1 1-1,1 2 1,-1 2-1,0 1 0,0 1 1,0 3-1,0 0 1,0 2-1,1 2 0,-1 1 1,1 2-1,-36 14 1,32-7 30,1 1 0,1 3 0,1 0 0,1 3 0,1 0 0,1 2 1,1 2-1,1 1 0,2 1 0,1 1 0,1 2 0,1 0 0,2 2 0,-22 43 1,25-37 47,2 0 1,2 0 0,1 2-1,3 0 1,1 1 0,2 0-1,2 0 1,2 1-1,2-1 1,1 1 0,3 0-1,2 0 1,7 43 0,-1-45-34,1 0 0,2-1 0,2 0 0,1-1 0,3-1 0,0-1 0,3 0 0,1-2 0,2 0 1,1-1-1,2-2 0,1-1 0,2-1 0,1-1 0,1-2 0,2-1 0,0-2 0,76 41 0,-64-43-2,1-3 0,1-1 0,1-3-1,1-2 1,0-2 0,0-2 0,1-2 0,0-3-1,1-2 1,-1-2 0,1-2 0,-1-3 0,0-2-1,0-2 1,-1-2 0,95-33 0,-85 20-30,-1-2 0,-1-2 0,-2-3-1,-1-3 1,-2-2 0,-1-2 0,-1-2 0,-3-3 0,-1-2 0,-3-1 0,50-65-1,-65 70-24,-1 0-1,-3-2 0,-1-1 0,-2-1 0,-1 0 0,-3-2 0,-2 0 0,-2-1 0,-2-1 0,-2 0 0,-2 0 0,-2-1 1,-3 0-1,-1 0 0,-7-62 0,1 75 11,-1 0-1,-3 0 1,0 1 0,-3 0 0,0 1 0,-3 0-1,-1 0 1,-1 2 0,-1 0 0,-2 1 0,-2 1-1,0 0 1,-2 2 0,-1 1 0,-1 0 0,-2 2-1,0 1 1,-2 2 0,-49-31 0,35 30-25,0 2 1,-2 2 0,0 1-1,-1 3 1,-1 2-1,0 2 1,-1 2 0,-68-4-1,46 9-2,0 4 0,-1 2 0,1 4 0,0 3 0,-82 21 0,100-17 62,2 2 1,-1 3-1,2 2 0,0 1 1,2 3-1,0 2 1,2 2-1,1 2 0,2 2 1,0 2-1,3 2 0,1 1 1,1 1-1,2 3 1,2 1-1,2 1 0,2 1 1,2 2-1,2 1 1,-25 65-1,30-56 51,2 0 0,3 1 0,2 1 0,3 1 0,2-1 0,3 1 0,2 0 0,3 1 0,3-1 0,10 59 0,-5-70-41,3 1 0,2-2 0,1 1-1,3-2 1,2 0 0,1-1 0,3-1-1,1-1 1,3-1 0,1-2 0,2 0-1,47 47 1,-41-52-10,1-2-1,1-1 1,1-2-1,2-2 1,1-2-1,2-1 1,74 30-1,-89-44 4,1-1 0,0-2-1,1-1 1,-1-1 0,1-2-1,0 0 1,0-3 0,1 0-1,-1-2 1,0-2 0,0 0-1,0-3 1,39-10 0,-28 2 9,0-3 1,0-1-1,-2-1 1,0-3 0,-2-1-1,0-2 1,54-46-1,-51 33-28,-1-2-1,-2-1 0,-2-2 0,-2-2 1,48-82-1,-50 68-56,-2-1-1,-4-2 1,-1-1-1,-4-1 1,-3-1 0,-2 0-1,-3-1 1,-3-1 0,-3 0-1,-3-123 1,-7 141 7,-2 0 1,-3 1 0,-1 0 0,-3 0-1,-2 0 1,-1 2 0,-23-46-1,21 58 24,-1 2 0,-1 0 0,-2 1 0,-1 1 0,-1 1 0,-1 1 0,-2 1 0,-1 1 0,-57-41 0,43 40-9,-2 3 1,0 1-1,-2 3 1,0 1-1,-2 3 0,1 1 1,-2 2-1,-82-10 1,35 13-31,1 4 1,-1 4 0,-149 16 0,189-8 53,0 3-1,1 1 1,0 3 0,1 3-1,0 2 1,2 2 0,0 2 0,-78 47-1,104-53 43,1 1 0,1 1 0,0 1 0,2 1 0,0 1 0,1 1 0,1 1 0,1 0-1,1 2 1,1 0 0,1 1 0,2 0 0,0 1 0,2 0 0,1 1 0,1 0 0,-9 55 0,13-38 50,2 0 0,2 0 0,2 0 0,2-1 0,2 1 1,2 0-1,2-1 0,2-1 0,31 81 0,-17-63-31,3-1 0,3-2 0,2-1-1,3-1 1,2-2 0,52 57 0,-46-65-35,1-1 1,3-2-1,1-2 1,2-2 0,1-3-1,2-2 1,2-2-1,70 29 1,-82-44-3,0-1 0,0-2 1,1-3-1,1-1 0,0-2 1,1-3-1,-1-1 0,1-2 1,0-3-1,-1-1 0,90-17 1,-85 7-28,-1-2-1,0-3 1,0-1 0,-2-3 0,-1-2-1,0-1 1,-2-3 0,-1-2 0,-2-1-1,0-3 1,-2-1 0,-2-2 0,-1-2-1,-2-1 1,-2-1 0,-2-2 0,-1-2-1,-2 0 1,-2-2 0,-3-1 0,32-87-1,-37 75-62,-3 0 0,-3-1 0,-2-1 0,-2 0 1,-4 0-1,-2 0 0,-3 0 0,-11-84 0,7 107 43,-2 1 0,-2 1 1,-1-1-1,-2 2 1,-1-1-1,-2 2 1,-1 0-1,-2 0 1,-1 2-1,-1 0 0,-2 2 1,-1 0-1,-2 2 1,-49-46-1,39 48-4,-1 1 0,-1 2-1,-1 1 1,0 2 0,-2 2 0,0 1-1,-1 3 1,-1 1 0,0 2-1,-46-6 1,16 7-15,1 3-1,-1 4 0,0 2 1,0 4-1,-95 16 0,113-10 35,0 3 1,1 3-1,1 1 0,1 3 0,0 2 0,1 2 0,2 2 1,-58 40-1,70-39 71,1 1 1,2 2-1,0 1 0,2 2 1,1 1-1,2 1 0,2 1 1,0 2-1,3 1 1,-31 65-1,36-57 25,2 0 1,2 1-1,3 1 0,1 0 1,2 0-1,3 1 0,2 0 0,1 0 1,3 0-1,2 0 0,2-1 1,3 1-1,1-1 0,3-1 1,1 1-1,3-2 0,36 76 0,-31-81-34,2-1 0,1-1 0,3 0 0,1-3 0,1 0-1,2-1 1,1-2 0,48 37 0,-48-46-10,1-1 0,2-2 1,0-1-1,0-2 0,2-1 1,1-2-1,0-2 0,0-1 1,1-2-1,45 6 0,-42-11 6,0-2 1,1-2-1,-1-2 0,0-1 1,0-3-1,0-1 0,-1-2 1,80-27-1,-71 16-19,-1-2-1,-1-3 0,0-2 1,-2-1-1,-1-3 0,67-58 1,-67 48-68,-2-3 0,-2 0 0,-2-3 0,-2-1 0,-2-2 0,-2-2 0,-3 0 0,-1-3 0,-3 0 0,-3-1 0,-2-1 1,-2-2-1,16-86 0,-29 103-20,-1 0 0,-2-1 0,-3 0 0,-1 0-1,-2 1 1,-1-1 0,-3 1 0,-1 0 0,-2 0 0,-24-60 0,21 70 39,-2 0 0,-1 0 0,-1 2 0,-2 0 0,-1 1-1,-1 1 1,-1 1 0,-2 1 0,0 1 0,-2 1 0,0 1 0,-1 1 0,-36-19-1,19 17 2,0 2 0,-1 2 0,-1 2 0,-1 2 0,-1 3-1,1 1 1,-2 2 0,1 3 0,-1 2 0,-72 2-1,36 6-10,1 4 0,0 3 0,1 5 0,1 2 0,-104 39 0,122-33 73,1 3 0,1 2-1,2 4 1,0 2 0,3 2-1,1 3 1,2 3 0,2 1-1,2 3 1,-48 59 0,65-67 64,2 1-1,2 2 1,2 1 0,1 1 0,3 1 0,2 1 0,1 1 0,3 1 0,2 1 0,2 0 0,2 0 0,2 1 0,3 1-1,-1 63 1,10-63-68,1 0-1,3 0 1,2-1-1,2 0 1,2-1-1,2 0 1,3-1-1,1-1 1,3-1-1,2 0 1,1-2-1,3-1 1,1-1-1,2-2 1,2-1-1,2-1 1,1-2-1,1-1 1,3-3-1,0 0 1,2-3-1,1-2 1,1-1-1,53 21 1,-69-36-20,0 0 0,0-2 0,1-1 0,0-2 0,0-1 0,1-1 0,0-1 0,0-2 0,-1-1 0,1-1 0,0-2 0,0 0 0,-1-3 0,0 0 0,56-20 0,-35 4 9,-1-1-1,-1-2 1,0-3 0,-3-1 0,0-3-1,-2-1 1,-2-2 0,-1-2 0,-1-2-1,-3-1 1,59-84 0,-58 66-81,-2-1 0,-2-2-1,-4-2 1,-2 0 0,-3-2 0,-2 0 0,-4-2-1,19-133 1,-28 124-82,-3 0 0,-4 0 0,-3 0-1,-3 0 1,-4 1 0,-23-100 0,22 138 86,-3 0 1,-1 1-1,-2 1 1,-1 0-1,-2 1 1,-24-35-1,26 46 39,-2 1-1,0 0 1,-2 2-1,0 0 1,-1 1-1,-1 1 1,-1 1-1,-1 1 1,-27-14-1,11 11-8,-1 2 0,-1 1 1,-1 3-1,0 1 0,-1 2 0,0 2 0,0 2 1,-75 0-1,46 7-11,0 3 1,0 3 0,0 3 0,-107 31 0,133-27 41,-1 2 1,2 2-1,0 2 1,2 2-1,0 2 1,1 2 0,2 2-1,-55 48 1,71-54 54,1 2 0,1 1 0,1 1-1,1 0 1,2 2 0,0 0 0,2 1 0,1 1 0,2 0 0,1 1 0,1 1 0,2 0 0,-9 48-1,13-39 48,3 1-1,1-1 1,3 1-1,1 0 0,2-1 1,1 1-1,3-1 0,1 0 1,2-1-1,24 58 1,-11-41-25,3-2 1,2 0 0,2-2 0,3-2 0,2-1-1,63 69 1,-51-71-57,2-2-1,2-2 1,1-3-1,3-1 1,1-4-1,2-2 1,1-2-1,1-3 1,2-3-1,0-2 1,2-4-1,82 16 1,-92-26-19,1-2-1,0-2 1,0-3-1,0-3 1,0-2-1,0-2 1,0-3-1,-1-2 1,0-3 0,-1-2-1,0-2 1,-1-3-1,-1-2 1,-1-2-1,56-35 1,-62 27-22,-1-1 0,-1-3 0,-2-1 0,-1-2 1,-3-2-1,-1-1 0,-2-2 0,-1-1 0,-3-2 0,-2-1 0,-2-1 0,-2-1 1,19-55-1,-26 56-49,-2 0 1,-2-1-1,-3 0 1,-1-1 0,-3 0-1,-2 0 1,-2 0-1,-2-1 1,-2 1-1,-3 0 1,-2 0 0,-2 0-1,-2 1 1,-23-61-1,21 75 38,-3 2 1,0 0-1,-2 1 0,-2 1 0,-1 1 1,-1 0-1,-1 2 0,-2 1 0,0 0 1,-2 2-1,-1 1 0,-61-39 0,50 40-3,-1 2-1,0 2 0,-2 1 0,0 3 1,-1 1-1,0 2 0,-1 2 1,0 2-1,-1 2 0,-55 0 1,40 5-2,-1 3 0,2 3 1,-1 2-1,1 3 0,0 2 1,1 3-1,0 2 0,-68 32 1,81-28 34,1 2 0,2 1 1,0 3-1,2 1 0,1 3 1,1 0-1,2 3 1,1 1-1,2 1 0,-42 60 1,42-44 90,2 2 1,3 1-1,2 1 1,2 1-1,3 1 1,3 1-1,2 1 1,2 1 0,4 0-1,2 0 1,3 1-1,2-1 1,3 1-1,3 0 1,14 81-1,-7-89-30,2 0-1,2 0 1,3-2 0,2 0-1,3 0 1,1-2-1,48 74 1,-45-86-38,1-2-1,2-1 1,1-1-1,2-1 1,1-2-1,2-2 1,0-1 0,2-1-1,73 38 1,-82-50-6,1-2 1,1-2 0,0 0-1,1-2 1,0-1 0,0-2-1,1-1 1,-1-1 0,1-2-1,0-1 1,0-2 0,0-1-1,0-1 1,-1-2 0,1-1-1,-1-1 1,-1-2 0,49-20-1,-27 4-27,-2-2-1,-1-2 1,-1-3 0,-2-1-1,-1-3 1,-2-1-1,-1-2 1,-3-2 0,-1-2-1,58-84 1,-55 64-52,-2-2 0,-4-1-1,-2-2 1,-4-1 0,-2-1 0,-4-2 0,24-125 0,-39 153 29,-3 0 0,-1-1 0,-3 0 0,-1 0 0,-3 1 1,-1-1-1,-11-46 0,8 61 16,-2 0 1,-1 0-1,-1 1 1,-1 0-1,-2 1 1,-1 1-1,-1 0 1,-1 1-1,-1 1 0,-42-44 1,28 40-7,-1 1 0,-1 2 0,-1 2 0,-1 1 0,-1 1 0,-1 2 0,-1 2 0,-1 2 0,0 1 0,-1 2 0,-1 2 0,-66-9 0,33 11-14,-1 3-1,1 3 1,-1 4-1,0 3 0,1 3 1,-100 23-1,95-11 22,0 4 0,1 3 0,2 3 0,-80 43 0,102-42 66,1 2 0,1 3 0,2 1 1,1 3-1,-87 90 0,108-94 22,1 1 1,2 1-1,1 1 0,2 2 0,2 0 0,2 1 1,1 1-1,3 1 0,1 0 0,2 1 0,2 0 1,2 1-1,2 0 0,2 1 0,2-1 0,5 66 1,0-69-53,2 0-1,2-1 1,1 1 0,3-1 0,1-1 0,2 0 0,1-1 0,3-1 0,0 0 0,3-1 0,1-1 0,2-1 0,1-2 0,2 0 0,1-2 0,1 0 0,61 47-1,-60-56-10,1-2 0,2-1 0,0-1 0,0-2 0,2-1 0,0-1 0,0-3 0,1-1 0,1-1 0,-1-2 0,1-1 0,1-3 0,-1 0 0,0-3 0,1-1-1,-1-2 1,0-1 0,0-2 0,68-20 0,-30-1 9,-1-2 0,-1-4 0,-2-3 0,-2-3 0,-1-3 0,95-78 1,-95 63-53,-3-3 1,-3-2-1,-2-4 1,-4-1 0,82-129-1,-102 136-16,-2-1-1,-3-2 0,-2-1 1,-4-2-1,-2 0 0,25-130 1,-42 157 18,-1 0 1,-2 0-1,-2 0 1,-2 0-1,-1 0 1,-2 1-1,-2-1 1,-1 1-1,-2 0 1,-2 0-1,-1 1 1,-2 1-1,-34-65 1,27 66 4,-2 1 1,-1 1 0,-2 1 0,-1 1-1,-2 1 1,0 2 0,-2 1-1,-1 1 1,-2 2 0,0 2 0,-1 0-1,-1 3 1,-42-17 0,28 17-17,0 2 1,-1 2-1,-1 3 1,0 2-1,0 2 1,-1 3-1,0 2 0,0 2 1,-87 10-1,87-2 31,0 2-1,1 2 1,1 3 0,0 2-1,1 2 1,0 3-1,2 1 1,1 3-1,-72 48 1,86-48 50,1 1 0,1 1 0,1 2 0,2 1 0,1 1 0,1 2 1,1 0-1,3 2 0,0 0 0,2 1 0,2 2 0,2-1 0,-12 41 1,12-18 54,3 1 1,2 0 0,3 0 0,3 1 0,2 0 0,3 0-1,3-1 1,3 1 0,21 98 0,-11-91-71,4 0 0,2-2 0,3 0 0,4-2 0,2 0 0,3-3 1,2-1-1,48 61 0,-51-81-26,1-2-1,2-1 1,2-2 0,1-1-1,1-3 1,2-1 0,58 32 0,-70-46 8,1-2 1,1-1 0,1-1 0,0-2-1,0-1 1,1-2 0,0-1 0,0-2-1,1-1 1,0-2 0,66-4-1,-56-5 3,0-1 0,-1-2 0,-1-2 0,0-2 0,0-2 0,-1-2 0,-2-2 0,0-1 0,-1-2 0,44-34 0,-41 24-34,-1-1 0,-1-3 0,-2-1-1,-2-2 1,-1-1 0,-3-2 0,-1-1 0,33-64-1,-39 58-13,-2-1-1,-3-1 0,-2-1 0,-2-1 0,-3 0 1,-2-1-1,-2 0 0,-3-1 0,-1-56 0,-5 74 26,-2 0-1,-2 1 1,-1-1 0,-2 1-1,-2 1 1,-1-1-1,-2 1 1,-1 1-1,-2 0 1,-1 1 0,-2 1-1,-1 1 1,-2 0-1,-31-36 1,19 32-1,-2 3 1,-2 0-1,0 3 1,-2 1-1,-2 2 1,0 1-1,-2 3 1,0 1-1,-2 2 1,0 3-1,-1 1 1,-76-16-1,53 19-17,0 2-1,-1 4 1,0 3-1,0 2 1,0 4 0,0 3-1,1 3 1,-80 19-1,99-15 25,2 3 0,0 1 0,1 3 0,1 2 1,0 1-1,2 3 0,1 1 0,1 3 0,-76 66 0,90-68 59,2 1 0,0 2 0,2 0 0,1 1 0,2 2 0,1 0 1,1 1-1,2 1 0,2 0 0,1 2 0,2-1 0,1 2 0,-9 63 0,13-47 15,3 0 0,3 1-1,1-1 1,4 0 0,1 1 0,3-2-1,2 1 1,3-1 0,2-1-1,2 0 1,35 74 0,-34-90-54,2 0 0,1-2 0,2-1 0,1 0 1,1-2-1,2-1 0,1-1 0,1-1 0,1-2 0,2 0 1,1-3-1,0-1 0,2-1 0,0-2 0,2-1 0,43 15 0,-42-21 0,1-1-1,0-2 0,0-1 0,1-3 0,0-1 0,0-1 0,1-3 0,-1-1 0,0-2 1,0-2-1,0-1 0,56-18 0,-44 7 12,-1-3 1,0-2-1,-1-2 1,-2-2-1,-1-2 1,-1-2-1,-1-3 1,54-50-1,-64 49-38,-1-1 0,-2-1 0,-2-2 0,-1-1-1,-2-2 1,-2 0 0,-2-2 0,-1 0 0,27-84-1,-34 78-51,-3-1-1,-2-1 0,-2 0 0,-2 0 1,-2 0-1,-3-1 0,-2 1 0,-9-59 1,3 67 27,-1 1 1,-3 0 0,-1 0 0,-2 1 0,-2 1 0,-2 0 0,-1 2 0,-2 0-1,-1 1 1,-30-36 0,24 38 21,-1 1 0,-2 1 0,-1 2-1,-2 1 1,-1 2 0,-1 1 0,-1 2 0,-1 2-1,-1 1 1,-2 2 0,0 2 0,0 1 0,-2 3-1,0 1 1,0 2 0,-1 2 0,0 2 0,-1 2-1,-66 1 1,62 6-1,0 2 0,0 2 0,1 3 0,0 2 0,1 1 0,0 3 0,1 2 0,1 1 0,0 3 0,2 2 0,0 1 0,-53 42 0,65-42 55,1 2 1,1 1 0,1 1-1,1 1 1,2 2 0,1 1-1,1 0 1,2 2 0,2 0-1,1 2 1,1 0 0,2 1-1,2 0 1,1 1 0,-11 67-1,17-56 23,3 0 0,2 0 0,2 0 0,3 0 1,1-1-1,2 1 0,3-1 0,2 0 0,1-1 0,3-1 0,2 0 0,2-1 0,1-1 0,3-1 0,43 59 0,-44-71-38,2-1-1,1-1 1,1-1-1,2-1 1,0-2-1,2-1 0,1-1 1,59 32-1,-62-41-9,1-2-1,-1 0 0,2-2 0,0-2 0,0 0 0,0-2 1,1-2-1,0-1 0,0-1 0,0-1 0,46-6 0,-35-2-2,0-2-1,-1-2 0,0-1 0,0-2 1,-1-2-1,-1-2 0,-1-2 0,-1-1 1,-1-2-1,61-49 0,-51 33-34,-1-3-1,-2-1 1,-3-3-1,-1-1 1,-2-2-1,-3-1 1,32-61-1,-41 62-39,-3-2-1,-2 0 1,-2-1 0,16-69-1,-28 85 24,0 0 0,-3-1 0,-1 0-1,-1 0 1,-3 0 0,0 0 0,-10-49 0,8 70 29,-1-1 1,0 1 0,-2 0 0,0 0 0,0 0 0,-2 1 0,0 0-1,0 1 1,-2 0 0,0 0 0,0 1 0,-1 0 0,-1 0-1,0 1 1,0 1 0,-2 0 0,1 1 0,-1 1 0,0 0-1,-1 1 1,-21-9 0,11 8-1,-1 1 0,0 2 0,0 1 0,-1 0 1,1 2-1,-1 1 0,0 2 0,0 0 0,0 2 0,1 0 0,-1 2 0,1 1 0,-47 16 0,30-7 8,2 3-1,-1 1 0,2 2 1,1 2-1,0 1 0,2 3 1,-52 44-1,65-47 29,0 1 0,2 0 0,1 2 0,1 1 0,1 1 0,2 0 0,0 1 0,2 1 0,-16 45 0,23-53 0,1 0 0,2 0 1,0 1-1,1 0 0,1 0 0,1 0 0,1 0 0,1 0 0,1 0 1,2 0-1,0-1 0,1 1 0,1 0 0,11 29 0,-12-41-2,1 0-1,1 0 0,-1-1 0,1 0 1,1 0-1,0-1 0,1 0 1,0 0-1,0 0 0,0-1 0,1 0 1,1-1-1,13 9 0,-10-9 3,1-1 0,0 0 0,0-1-1,0 0 1,0-1 0,1-1 0,0 0-1,0-1 1,22 1 0,-3-4-7,1-2 1,0-1-1,-1-1 1,1-2-1,-2-2 1,1-1-1,-1-1 1,38-20-1,-21 7-69,93-61 0,-119 68 9,-1-1 0,0-1 0,-2-1 0,0 0 0,27-37 1,-42 48 26,0 0 0,-1 0 0,0 0 0,0 0 0,-1-1 0,0 0 1,-1 0-1,0 0 0,0 0 0,1-16 0,-4 22 16,1-1 0,-1 0 0,-1 0 0,1 0 0,-1 0 0,0 1 0,0-1 0,0 0 1,0 1-1,-1-1 0,0 1 0,0-1 0,0 1 0,-1 0 0,1 0 0,-1 0 0,0 0 0,0 1 0,-1-1 0,1 1 0,-1-1 0,1 1 0,-1 0 0,-6-3 0,-3 0 5,0 0 1,0 1-1,-1 0 0,1 1 0,-1 1 1,0 0-1,0 1 0,0 1 0,0 0 1,0 1-1,0 0 0,0 1 1,-25 5-1,-5 3 2,0 1 0,1 3 0,-44 18-1,33-8 2,1 2 0,-52 33 0,75-40 2,2 2 0,0 1 0,2 1 0,-44 47 0,62-61 2,1 1 1,1 1-1,0 0 1,0 0-1,1 0 1,0 0-1,-5 16 1,9-23-4,0 0 0,0 0 0,0 0-1,0 0 1,1 0 0,0 0 0,-1 0 0,1 0 0,0 0 0,1 0 0,-1 1 0,0-1 0,1 0 0,0 0-1,0 0 1,0 0 0,0 0 0,0-1 0,0 1 0,1 0 0,-1 0 0,1-1 0,0 1 0,0-1 0,0 0-1,0 1 1,0-1 0,1 0 0,-1 0 0,1 0 0,-1-1 0,5 3 0,2 0 7,0-1 0,0-1 0,0 0 0,1 0 0,-1 0 1,1-1-1,-1-1 0,1 0 0,-1 0 0,1-1 0,-1 0 0,1 0 0,-1-1 1,1-1-1,9-3 0,16-6 12,-1-1 0,50-27 0,-49 21-19,-1-1 1,-1-1-1,33-29 1,-56 43-9,-2 0 0,1-1 0,-1 0 0,-1-1 0,1 0 1,-1 0-1,-1 0 0,0-1 0,0 0 0,-1 0 0,0-1 0,-1 1 0,0-1 1,-1 0-1,3-14 0,-5 19 0,-1 0 1,0 0 0,0 0-1,0 1 1,0-1 0,-1 0-1,0 0 1,0 0-1,-1 1 1,0-1 0,0 1-1,0-1 1,0 1-1,-1 0 1,0 0 0,0 0-1,-1 0 1,1 0-1,-1 1 1,0-1 0,0 1-1,0 0 1,-1 0-1,0 1 1,1 0 0,-1-1-1,0 1 1,-1 1-1,1-1 1,0 1 0,-1 0-1,-10-2 1,-1 0-7,1 1-1,-1 0 1,1 1 0,-1 1 0,0 1 0,0 1 0,1 0-1,-1 1 1,0 0 0,-25 9 0,21-4 26,0 1 0,1 2 0,1 0 0,0 1 0,0 0 0,1 2-1,0 0 1,1 1 0,1 1 0,0 1 0,1 0 0,1 0 0,0 2 0,2 0 0,0 0 0,1 1 0,0 1 0,-14 40 0,19-43-2,0 1 0,1-1-1,1 1 1,1 0 0,0 0 0,1 1 0,2-1 0,-1 0-1,2 1 1,1-1 0,0 0 0,1 0 0,1 0 0,0 0-1,2 0 1,0-1 0,1 0 0,1 0 0,0-1 0,1 0-1,1 0 1,0-1 0,15 15 0,-13-17 3,0-1 0,2-1 0,-1 0 1,1-1-1,1 0 0,0-1 0,0-1 0,1 0 1,0-1-1,0-1 0,1 0 0,-1-1 0,26 3 0,-27-5-1,0-2-1,0 0 0,0 0 0,0-2 0,0 0 0,0 0 0,0-1 0,0-1 0,0-1 0,-1 0 0,1-1 0,-1 0 0,0-1 0,-1-1 0,23-14 0,-20 8-11,1 0 0,-2 0 1,0-2-1,0 0 1,-2 0-1,0-1 0,-1-1 1,0-1-1,-1 1 0,14-33 1,-16 26-15,-1-1 0,0 1 0,-2-2 0,-1 1 0,-1 0 1,-1-1-1,-1-50 0,-5 39-21,-1-1 0,-1 1-1,-3 0 1,0 0 0,-3 1 0,-1 0 0,-2 1-1,-1 0 1,-1 1 0,-2 1 0,-42-58 0,43 71 19,0 2-1,-1 0 1,-1 0 0,-1 2 0,0 0 0,-1 2 0,0 0 0,-2 1 0,1 2 0,-1 0 0,-1 1 0,0 1 0,0 2 0,-1 0 0,0 2-1,0 0 1,0 2 0,-30 0 0,17 2-4,0 2 0,0 1 0,0 2-1,0 2 1,1 2 0,-1 1 0,2 1 0,0 3-1,0 0 1,1 3 0,-51 30 0,65-32 36,0 2 1,1 0-1,1 1 1,1 0 0,0 2-1,2 0 1,0 1-1,1 1 1,1 0-1,1 1 1,0 0-1,2 1 1,1 1-1,1 0 1,1 0-1,1 0 1,1 1-1,1 0 1,1 0-1,0 38 1,3-30 9,2 0 0,0 1 0,3-1-1,1 0 1,1 0 0,2-1 0,1 0 0,1 0 0,2-1 0,2 0 0,0-1 0,2 0-1,1-2 1,2 0 0,25 31 0,-18-32-10,0-1 0,2-1 0,0-2 0,2-1 0,1-1 1,0-1-1,2-2 0,0-1 0,0-2 0,2-1 0,0-1 0,0-3 0,1 0 0,1-3 0,-1-1 0,1-1 0,0-2 1,55-3-1,-46-2-18,0-3 1,-1-1 0,1-2-1,-1-3 1,-1-1 0,0-2 0,-1-2-1,0-2 1,-1-2 0,-2-1-1,0-3 1,-1-1 0,-2-2-1,53-47 1,-60 43-27,-2-1 1,-1-1-1,-2-2 0,-1 0 0,-2-1 1,-1-2-1,-2 0 0,-2-1 0,-1-1 0,-2 0 1,-2-1-1,-2 0 0,8-68 0,-15 73-20,-1 1-1,-1-1 1,-2 0-1,-2 0 1,-1 0-1,-2 1 1,-12-41-1,9 49 25,0 1 0,-2 0-1,-1 1 1,-1 0 0,-1 1-1,-1 0 1,-1 1 0,-1 1-1,-35-35 1,32 38 9,-1 1 1,0 1-1,-1 1 0,-1 1 1,-1 1-1,0 1 1,-1 2-1,0 0 0,-41-12 1,32 15-8,1 2 1,-1 0 0,0 3 0,-1 1 0,1 1 0,0 2-1,-34 5 1,11 3-3,1 3 0,1 2 0,0 3 1,1 2-1,0 3 0,2 2 0,1 2 0,1 2 0,-47 35 0,61-35 49,1 1 0,1 2-1,1 1 1,2 2 0,2 1 0,0 1 0,3 1-1,1 2 1,2 0 0,2 2 0,1 0-1,-14 47 1,20-46 13,1 0 0,3 1-1,1 0 1,3 1-1,1-1 1,2 1 0,2 0-1,2 0 1,2 0 0,2 0-1,2-1 1,19 68 0,-16-81-26,2-1 1,0-1-1,2 0 1,2 0 0,0-2-1,1 0 1,2-1-1,1-1 1,0 0 0,2-2-1,1 0 1,0-2-1,2 0 1,0-2 0,1-1-1,1-1 1,0-1-1,1-1 1,1-1-1,0-2 1,1-1 0,0-2-1,0 0 1,1-2-1,0-2 1,0-1 0,0-1-1,56-4 1,-39-3-11,1-2 1,-2-3-1,1-1 0,-1-3 1,-1-2-1,0-1 1,-1-3-1,-2-2 0,52-33 1,-55 29-26,-2-1 0,-1-2 0,-1-1 0,-2-2-1,-1-2 1,-2-1 0,-1-1 0,-2-1 0,40-70 0,-51 73-12,-2 0-1,-1 0 1,-2-2 0,-2 1-1,0-2 1,-3 1-1,-1-1 1,-2 0 0,-1 0-1,-2 0 1,-6-55-1,2 70 13,-1-1-1,-1 1 1,0 0-1,-2 0 1,-1 1-1,-1 0 1,0 0-1,-21-31 1,19 36 10,0 1 1,-2 1 0,0 0 0,0 0 0,-1 1 0,-1 1 0,0 1 0,0 0 0,-1 1-1,-1 0 1,-23-9 0,8 7-7,0 1 0,0 2 0,-1 1 0,0 2-1,0 1 1,0 2 0,-1 1 0,1 1 0,-41 6 0,23 0-8,1 3 0,0 2 0,1 2 0,0 2 0,-68 30 0,72-22 42,1 1 0,0 3-1,2 1 1,1 2 0,2 2 0,1 2 0,1 1 0,2 2-1,1 1 1,-56 81 0,69-84 37,1 1 1,1 1-1,2 1 0,2 0 1,-21 79-1,29-86-27,2 2 0,1-1 0,1 1-1,2-1 1,1 1 0,1-1 0,2 1 0,8 35 0,-6-46-17,1 0 0,1-1 0,0 1 0,2-2 0,0 1 0,2-1 0,0-1 0,1 0 0,0 0 0,28 28 0,-20-26 3,2-1 0,0-1 0,1-1 0,1 0 0,0-2 0,1-1 0,46 18 0,-17-13-4,1-2 0,1-2 0,0-3 0,1-2 0,0-3 0,1-3 0,59-2 0,-51-4-10,0-4 0,-1-2 0,1-3 0,-2-3 0,116-40 0,-146 40-5,-1 0 1,0-2-1,-2-1 0,0-2 1,0-1-1,-2-2 0,37-34 1,-53 44-2,-1-1 1,-1 0 0,0-1 0,-1 0 0,-1 0 0,0-1-1,-1 0 1,0-1 0,-1 1 0,-1-2 0,0 1-1,-2-1 1,0 1 0,0-1 0,-2-1 0,0 1 0,-1-25-1,-2 18-5,-2 1 0,-1 0 0,0 0-1,-2 1 1,-1-1 0,0 1 0,-2 0-1,0 1 1,-1 0 0,-2 0 0,0 1-1,-1 1 1,-1 0 0,0 1 0,-2 1-1,0 0 1,-1 1 0,-27-21 0,14 16-6,0 2 1,-1 0-1,-1 2 1,0 2 0,-2 1-1,1 1 1,-2 2-1,1 1 1,-2 2-1,1 1 1,-46-2 0,34 7 4,-1 2 0,1 2 0,0 2 0,0 2 0,0 3 0,1 1 0,0 2 1,1 2-1,1 3 0,0 1 0,1 2 0,-72 46 0,84-46 41,1 2-1,1 2 1,0 0-1,2 2 0,1 1 1,2 1-1,0 1 1,2 1-1,1 1 1,1 1-1,2 1 1,2 1-1,1 0 1,1 1-1,2 0 1,-12 60-1,20-71-11,1 1 0,2-1 0,0 1-1,2 0 1,0-1 0,2 1 0,1-1 0,0 0 0,2 0-1,1 0 1,1 0 0,1-1 0,1-1 0,1 0 0,1 0-1,1-1 1,1 0 0,0-1 0,2-1 0,0-1 0,1 0-1,1-1 1,1 0 0,0-2 0,1 0 0,0-2 0,1 0 0,1-1-1,0-1 1,1-1 0,28 8 0,-10-7 0,1-1 0,0-2 0,1-3 0,-1-1 0,1-2 1,0-2-1,0-1 0,-1-3 0,1-1 0,62-17 0,-57 9-3,0-1 0,0-3 0,-1-2 0,-2-2 0,0-2 0,-1-2 0,-1-2 1,63-53-1,-78 56-7,-2-2 0,-1 0 1,-1-2-1,-1-1 0,-2-1 1,-1 0-1,-1-2 0,-2 0 1,-1-1-1,-1-1 1,15-54-1,-24 65-19,-1 0 0,-1-1 0,-1 0 1,-1 0-1,-1 0 0,-1 0 0,-1 0 0,-1 1 1,-1-1-1,-1 0 0,-1 1 0,-2 0 0,0 0 1,-1 0-1,-1 1 0,-1 0 0,-2 1 0,-18-28 1,17 32-4,0 0 0,-1 1 0,-1 1 1,0 0-1,-1 1 0,-1 1 0,0 0 1,-1 1-1,-34-16 0,25 16-2,0 1 0,-1 2 0,0 1-1,0 1 1,-1 1 0,-43-2 0,16 6-6,-1 3-1,1 2 1,-1 2 0,1 4-1,1 1 1,-101 33 0,113-27 20,0 1-1,1 2 1,1 2 0,1 1-1,1 2 1,1 2 0,2 2 0,-35 32-1,45-34 16,1 1 0,1 1 0,1 1 0,1 1 0,2 0 0,1 2 0,1 1-1,2 0 1,2 1 0,-15 49 0,24-67-3,1 1 0,1-1 0,1 1 0,0 0 0,1-1 0,0 1 0,2 0 0,0 0 0,1 0 0,0 0 0,1-1 0,1 1 0,1-1 0,1 0 0,0 0 0,0-1 0,2 0 0,0 0 0,15 20 0,-10-18 6,0-1-1,1-1 1,1 0 0,1-1-1,0 0 1,0-2 0,2 0-1,-1 0 1,2-2 0,24 11-1,-16-10-7,1-2 1,0-1-1,1-1 0,-1-2 0,1 0 0,51 0 0,-18-7-3,0-2 0,0-4-1,-1-2 1,0-2 0,-1-4 0,79-30 0,-57 16 1,-1-5 0,-2-3 0,-1-3 0,-2-3 0,-2-4 0,124-106 0,-163 120-18,-1-1-1,-2-1 0,-1-2 0,-2-1 1,43-78-1,-55 83-9,-1-1 1,-2-1 0,-2-1-1,-1 0 1,-2 0 0,-1-1-1,-2 0 1,1-43 0,-6 54 0,-1-1 0,-1 1 0,-2-1 0,-1 1 0,-1 0 1,-1 0-1,-2 1 0,-14-36 0,14 43 8,-2 1-1,0-1 1,-1 2 0,-1-1-1,0 2 1,-2-1-1,0 2 1,0 0-1,-1 0 1,-1 2 0,-28-19-1,14 14-9,-1 2 1,-1 1-1,0 2 0,0 1 0,-1 2 0,-1 1 1,-64-9-1,31 11-16,0 3 1,0 2 0,-77 10-1,84-3 18,1 4-1,0 2 1,1 2-1,1 4 1,0 1-1,1 3 1,1 3 0,-96 56-1,122-62 38,0 2 0,2 1 0,0 2 0,1 0 0,2 2 0,0 0 0,2 2 0,0 1 0,2 0 0,1 2-1,2 0 1,1 1 0,1 0 0,2 1 0,1 1 0,-12 53 0,16-47 14,3 0 0,1 1 0,1-1 0,3 1 0,1 0 0,2-1 0,2 1 0,1-1 0,3-1 0,20 64-1,-18-74-13,1 0-1,0-1 0,2-1 0,2 0 0,0-1 0,1 0 0,2-2 0,0 0 0,2-1 0,0-1 0,1 0 0,1-2 0,1-1 0,44 25 0,-42-30-11,0-1 0,0-1 0,1-1-1,0-1 1,1-2 0,-1-1 0,2-1-1,-1-1 1,35-1 0,-25-4-1,-1-1 1,1-2-1,-1-2 1,-1-1-1,1-2 1,46-18-1,-10-4 9,-2-3-1,-2-4 0,-1-2 1,-3-3-1,-1-3 0,67-62 1,-93 73-19,0-1 0,-3-2 0,-1-1 0,-2-2 0,-2-1 0,40-73 0,-52 78-27,-1 0 0,-2-2 0,-1 0 1,-3 0-1,-1-1 0,-2 0 0,-1-1 0,1-73 0,-8 77-11,-1 0 0,-3-1-1,0 1 1,-3 0-1,-1 1 1,-25-70-1,22 79 23,-2 0-1,0 1 1,-2 1 0,-1 0-1,-1 1 1,-1 0-1,-1 2 1,-1 0-1,-32-26 1,11 16-7,-2 3 1,-1 1-1,-1 2 0,-1 3 1,-1 1-1,-1 2 0,-1 3 1,0 1-1,-71-12 0,38 14-7,0 4-1,-1 3 1,0 4-1,0 3 1,-95 13 0,94-2 2,0 5 1,1 2 0,-113 42 0,147-41 30,1 1 0,1 3 0,1 2 0,1 1 0,1 3 1,-70 59-1,93-66 35,1 0 0,0 1-1,2 1 1,1 1 0,1 0 0,1 1 0,1 1 0,1 1 0,2-1 0,1 2-1,1 0 1,1 0 0,2 0 0,1 1 0,-2 37 0,4-20 21,3 1-1,2-1 1,1 1 0,3-1 0,2-1-1,2 1 1,2-1 0,36 88 0,-29-93-16,2-1 0,2-1 0,2-1 0,1-1 0,2-1 0,2-1 0,1-2 0,1-1 0,2-1 0,1-2 0,1-2 0,1-1 0,70 35 0,-72-44-17,1-1-1,1-3 0,0 0 1,0-3-1,1-1 0,1-2 0,40 3 1,-47-8-16,1-2 0,-1-1 0,0-2 0,0-1 1,0-1-1,0-2 0,-1-1 0,0-2 0,31-13 0,-7-3 0,-1-2-1,-2-3 1,-1-2-1,-1-2 1,-2-2-1,-2-2 1,-2-2-1,-1-2 0,-2-1 1,-2-3-1,54-85 1,-65 85-40,-1-1 0,-3-1 1,-2-1-1,-2-1 0,-2-1 0,-2-1 1,-3-1-1,-2 1 0,-3-2 1,-2 1-1,-2-1 0,-3 0 0,-6-57 1,2 81 7,-1 0 1,-2 0 0,-1 1 0,-2-1-1,0 2 1,-2-1 0,-2 2 0,0 0-1,-2 0 1,-1 1 0,-1 1-1,-2 0 1,0 2 0,-1 0 0,-2 1-1,0 1 1,-1 2 0,-2 0 0,-39-25-1,22 22-2,-1 2-1,0 2 1,-1 2-1,-1 2 1,-1 2-1,0 1 1,0 3-1,-66-4 1,21 7-12,-1 5 0,1 4 0,-131 20 0,158-12 21,0 3 0,1 2 0,0 3 1,2 3-1,1 2 0,0 3 0,2 3 0,-95 65 0,117-68 29,1 1-1,2 2 1,1 1-1,1 2 1,-46 64 0,58-68 36,0 1 1,2 2 0,2-1 0,1 2 0,1 0 0,2 0 0,-14 68 0,20-58 14,1 0 0,2 0 0,2 1 0,2-1 0,1 0 0,3 0 0,1 0 1,3-1-1,1 0 0,2-1 0,2 0 0,33 66 0,-29-72-31,1 0 0,1-2 0,2 0 1,1-1-1,2-2 0,1 0 0,1-2 0,2-1 0,0-2 0,2 0 1,1-2-1,1-2 0,70 33 0,-55-36-24,0-2 0,2-2 0,-1-3 0,2-2 0,-1-2 0,1-2 0,0-3 0,0-1 0,0-4 0,89-14 0,-64 2-1,0-3 1,-1-4-1,-2-3 0,0-4 0,-2-2 1,97-58-1,-120 59-12,-1-2 1,-2-2-1,-1-2 1,-1-2 0,-3-2-1,-1-1 1,-2-3-1,49-71 1,-69 86-16,0 0 0,-2-1 1,-2-1-1,0 0 0,-3-1 0,0-1 1,-2 1-1,-1-2 0,-2 1 1,-2-1-1,0 0 0,-3 0 0,0 0 1,-3 0-1,-8-56 0,3 58 8,-2 0 0,-1 0 0,-2 1 0,-1 1 0,-1 0 0,-2 0 0,0 2 0,-2 0-1,-2 1 1,0 1 0,-1 0 0,-2 2 0,-1 1 0,0 1 0,-2 0 0,-33-20 0,12 12-8,-1 3 0,-1 1 0,-1 3 0,-1 1 1,-1 4-1,-1 1 0,-1 3 0,-105-15 0,79 21-7,-1 4-1,1 2 1,0 5-1,-1 3 1,1 3-1,-148 38 1,172-31 26,-1 3 0,2 2 0,1 3 0,1 2 0,1 2 0,1 3 0,2 2 0,1 2 0,2 2 0,-45 46 0,64-54 57,2 1-1,0 1 0,3 1 0,0 1 0,2 1 1,1 1-1,2 1 0,2 0 0,-21 72 0,26-62 7,1 0 0,3 0 0,1 0 0,3 1 0,1-1 0,3 1 0,14 88 0,-7-86-25,3-1 1,2 0-1,1-1 0,3 0 0,2-1 0,2-1 0,2-1 1,1-2-1,3 0 0,1-1 0,2-2 0,2-2 0,1 0 1,2-3-1,1-1 0,73 50 0,-79-64-21,0-2 1,2-1-1,0-2 1,0-1-1,1-1 0,0-2 1,1-1-1,0-2 0,1-2 1,0-1-1,38-1 0,-29-4 4,-1-3 0,1-1 0,-1-3 0,0-1 0,-1-2 0,0-2 0,-1-2 0,60-30 0,-38 11-8,-2-2 0,-1-3 1,-2-3-1,-2-2 0,-2-2 1,-2-3-1,-3-2 0,-1-3 1,42-61-1,-56 67-25,-3-1 1,-3-2-1,-1-1 0,-3-1 0,-2-1 1,-2-1-1,-3-1 0,-2-1 0,-3 0 1,-2-1-1,4-86 0,-14 116 2,-1-1 0,-1 1 0,-2 1-1,-1-1 1,-1 0 0,-1 1 0,-2 0 0,0 0-1,-2 1 1,-1 0 0,-1 1 0,-1 0-1,-1 1 1,-2 0 0,0 1 0,-1 1 0,-1 1-1,-1 0 1,-25-19 0,14 15-6,-2 2-1,-1 2 0,0 0 1,-2 3-1,0 0 1,-1 3-1,-44-14 1,29 15-11,-1 2 0,0 2 0,0 3 0,-98-2 1,71 12 4,0 3 0,0 3 0,1 4 0,1 3 0,0 4 1,2 2-1,-87 40 0,91-31 19,1 3 0,2 2 1,1 4-1,-77 61 0,118-81 37,2 1 0,0 1-1,2 2 1,1 0 0,0 1 0,2 1 0,1 1 0,1 0 0,1 2-1,2-1 1,1 2 0,-18 59 0,23-50 12,2 0 0,1 1 1,2 0-1,2-1 0,2 1 0,1 0 1,2-1-1,2 0 0,1 0 0,2 0 0,2-1 1,2 0-1,33 69 0,-24-65-18,1 0 0,2-2 0,2-1 0,1-2 0,2 0 0,2-2 0,1-1-1,1-2 1,2-1 0,2-2 0,55 34 0,-45-38-15,0-1 0,1-2 0,1-3 0,1-2 0,1-2 0,0-2-1,1-3 1,0-2 0,1-2 0,-1-3 0,1-2 0,0-2 0,-1-2 0,1-3 0,-1-3 0,0-1-1,-1-3 1,62-24 0,-50 13-2,-1-2-1,-1-3 0,-2-2 0,-1-3 1,68-53-1,-96 63-13,-1-2-1,-1-1 1,-1-1-1,-2-2 1,-1-1 0,-1 0-1,-2-2 1,-1-1-1,-2 0 1,22-54 0,-23 39-21,-2-2 0,-2 1 1,-3-2-1,-2 1 1,-2-1-1,-3-1 1,-1 1-1,-3-1 0,-3 1 1,-1-1-1,-3 1 1,-22-85-1,18 98 8,-2 2 0,-1 0 0,-2 0 0,-2 1 0,-1 1 0,-1 1 0,-2 1 0,-2 1 0,-1 1 0,-1 1 0,-1 1 0,-2 1 1,-1 2-1,-1 1 0,-1 1 0,-1 2 0,-47-24 0,37 27-7,-1 2 1,-1 2 0,0 2-1,-1 1 1,-1 3 0,1 2-1,-1 2 1,0 2 0,0 2-1,-88 9 1,76 0 5,0 2 0,0 2 0,2 3-1,-1 3 1,2 2 0,0 3 0,2 2 0,-59 36 0,75-36 33,1 1-1,1 1 1,2 3 0,1 0 0,1 3 0,1 0 0,3 2 0,0 1 0,-26 47 0,29-39 67,3 1 0,2 1 0,2 1 1,2 1-1,2 0 0,2 1 0,2 0 0,-3 55 0,9-47-33,2 0 0,3 0 0,3-1 0,2 1 0,2-1 0,3 0 0,2-1 0,3 0 0,2-2 0,2 0 0,32 60 0,-34-79-27,2-1 0,1-1 0,1 0 0,2-2 0,1 0 0,2-2 0,0-1 0,2-1 0,1-2 0,1-1 0,1-1 0,1-2 0,0-1 0,2-1 0,0-2 1,1-2-1,49 14 0,-43-20-14,0-1 0,1-2 0,-1-3 0,1-1 1,-1-1-1,1-3 0,-1-1 0,0-3 1,0-1-1,0-2 0,-1-2 0,47-20 1,-26 5-1,-1-2 1,-2-2 0,-1-4 0,-2-1 0,-1-4 0,-2-1 0,52-54 0,-67 54-22,-2-2 1,-1-1-1,-2-2 0,-3-1 1,-1-2-1,-3 0 1,-2-2-1,-2-1 1,-3-1-1,-1 0 1,-3-2-1,-3 1 1,-2-2-1,-2 1 1,-3-1-1,-2-1 1,-5-62-1,-2 83 2,-1 0 1,-2 0-1,-2 0 0,-1 1 0,-2 0 0,-1 1 1,-1 1-1,-2 0 0,-2 1 0,0 0 0,-3 2 1,0 0-1,-2 2 0,-1 0 0,-1 1 0,-1 2 1,-2 1-1,0 1 0,-1 1 0,-2 2 0,0 0 0,-1 3 1,-1 0-1,-36-12 0,19 12-11,-2 2 1,1 3-1,-2 1 0,0 3 1,0 2-1,0 3 1,0 2-1,-1 2 0,1 2 1,-73 15-1,33 1-1,1 4 1,0 4-1,2 4 1,-165 83-1,201-86 23,2 2-1,1 2 0,2 2 0,1 2 1,-49 49-1,73-61 33,1 2 1,2 1-1,0 0 0,1 2 1,2 0-1,1 1 0,2 0 1,0 2-1,3 0 0,-14 50 1,14-29 28,3 0 1,2 1-1,3 0 1,2 0-1,2 1 1,3-1-1,2 0 1,3 0-1,1-1 1,4 0-1,1-1 0,3 0 1,40 87-1,-36-98-36,2-2-1,1 0 1,2-1-1,1-1 1,2-2-1,2-1 0,43 38 1,-45-48-20,1-1-1,1-2 1,1-1 0,1-1 0,1-2 0,0-1-1,1-2 1,1-1 0,50 11 0,-42-16-1,1-2 1,-1-2-1,1-3 1,0-1 0,0-2-1,0-1 1,-1-3-1,1-2 1,-2-2-1,71-25 1,-40 6-5,0-2 0,-2-5 0,-2-2 1,-2-3-1,73-57 0,-93 59-17,-2-1-1,-2-2 0,-1-3 0,-2-1 1,-3-2-1,-2-1 0,-1-2 1,-3-2-1,33-75 0,-37 63-34,-3-1-1,-3-1 1,-3-1 0,-3 0-1,-3-2 1,-3 1-1,2-133 1,-13 160 30,-2 0 0,-1 0 1,-2 1-1,-2 0 0,-2 0 0,-1 0 0,-3 2 1,0 0-1,-28-50 0,27 63 10,0 1 0,-2 0 0,0 2 1,-2 0-1,-1 1 0,0 0 0,-2 2 0,0 1 0,-2 1 0,0 0 1,0 2-1,-2 1 0,-52-23 0,32 22-19,-1 2-1,0 2 1,-1 2 0,0 2 0,0 2-1,-91 1 1,57 8-11,0 4-1,1 3 1,-101 27-1,131-24 31,1 3 0,1 1 0,0 3 0,2 2 0,0 2 0,2 2 0,1 2 0,1 2 0,-47 42 0,56-41 57,2 1 1,2 2-1,1 1 0,1 1 1,3 2-1,0 0 0,3 2 0,1 0 1,2 2-1,-26 83 0,31-71 34,3 1 0,2 0 0,2 0 1,3 1-1,2-1 0,3 1 0,2 0 0,2-1 0,3 1 0,3-1 0,30 96 0,-26-110-47,2-1 1,2-1-1,1 0 0,2-2 1,1 0-1,49 58 0,-48-69-10,1-1 0,1 0 0,2-2 1,0-2-1,1 0 0,1-2 0,1-1 0,59 25 0,-45-27-11,1-2 0,0-2 0,1-2 0,1-2 0,-1-2 0,1-2 0,0-3-1,0-1 1,-1-3 0,1-2 0,72-16 0,-38 1 3,-1-3-1,-1-5 0,-2-2 0,-1-4 0,126-76 1,-158 81-17,-1-3-1,-2-1 1,-1-2 0,-1-1 0,-3-3 0,-1-1 0,-1-1 0,-3-2 0,47-82 0,-51 71-36,-2 0 0,-2-1 0,-3-2-1,-3 0 1,-2-1 0,-2 0 0,-3-2-1,5-90 1,-15 114 29,-1 0 1,-1 0-1,-2 0 0,-2 0 0,-1 1 0,-2 0 1,-1 0-1,-2 1 0,-1 0 0,-2 1 0,-1 0 1,-1 1-1,-2 1 0,-2 0 0,0 2 0,-2 0 1,-1 2-1,-1 0 0,-2 2 0,0 0 0,-2 2 1,0 1-1,-2 1 0,0 2 0,-61-29 0,33 24-18,-1 3-1,-1 2 0,0 3 1,-1 3-1,0 2 0,-1 3 1,-1 3-1,-66 2 0,63 6 5,1 2 0,0 3-1,1 2 1,0 4 0,0 2-1,1 3 1,-96 44 0,110-38 47,1 2 0,2 1 0,1 3 0,1 2 1,2 2-1,1 1 0,2 3 0,1 1 0,3 1 1,1 2-1,-50 84 0,58-81 32,3 1 0,2 0 0,1 2 0,3 1 0,2 0 0,2 1 0,3 0 0,1 1 0,3 0 0,3 0 0,1 1-1,8 70 1,0-69-21,3 1-1,2-1 1,3-1-1,2 0 0,2-1 1,31 61-1,-32-79-10,2-1 0,1 0 0,2-1 0,1-2-1,1 0 1,2-2 0,1 0 0,1-2 0,59 42-1,-48-43-13,1-2-1,1-2 0,1-2 1,1-2-1,0-1 0,1-2 1,1-3-1,0-1 0,1-2 0,-1-3 1,60 1-1,-51-7-2,-1-2-1,-1-2 1,1-3-1,-1-2 1,0-2-1,-1-2 1,0-3-1,-2-2 1,73-39-1,-69 29 19,-2-2 0,-1-3 0,-1-2 0,85-82 0,-103 85-12,-2-1 0,-1-2 0,-1 0 1,-3-2-1,-1-1 0,-1-1 0,20-54 0,-21 34-38,-2 0 0,-3-2 0,-3 1 0,-2-2 0,-3 1 1,-3-2-1,-5-113 0,-4 128-2,-1 0 1,-3 0 0,-2 1-1,-2 0 1,-2 1-1,-2 0 1,-2 1-1,-2 1 1,-2 1 0,-42-63-1,45 81 14,-1 1-1,-2 0 1,0 2-1,-2 0 1,0 2-1,-1 1 1,-2 1 0,0 1-1,-57-28 1,45 29-10,-2 1-1,1 3 1,-2 1 0,0 2 0,0 2 0,-1 2 0,-45-1 0,29 6 2,1 2 1,0 3-1,0 3 1,1 2-1,0 2 1,0 3-1,1 2 1,1 3-1,1 2 1,0 3-1,-51 31 1,58-27 53,2 2 1,1 2-1,1 2 0,2 2 0,2 1 1,1 2-1,2 2 0,2 1 1,2 2-1,1 1 0,3 2 0,-23 49 1,27-39 37,2 1 1,2 0 0,3 2 0,2 0 0,4 0 0,2 1-1,2 1 1,3-1 0,3 1 0,8 72 0,-1-87-46,2-1 1,1 0-1,3-1 0,2 0 1,37 83-1,-33-94-4,1-1 1,1 0-1,2-2 0,1 0 0,1-2 0,1-1 0,55 47 0,-47-49-15,0-2-1,2-1 0,1-2 0,0-1 0,1-2 1,1-2-1,1-1 0,1-2 0,-1-1 0,47 6 0,-41-12-2,1-2-1,-1-2 1,1-2-1,-1-1 1,1-3-1,-1-2 1,0-2-1,0-1 1,43-17-1,-13 0 12,-2-3-1,-1-3 0,-2-3 0,122-83 0,-147 85-2,-1-2-1,-2-1 1,-1-3-1,-2-1 1,-2-2-1,-2-1 1,48-78 0,-53 69-25,-3-1 0,-2 0 0,-3-2 1,-2-1-1,-2 0 0,-3-2 0,-2 0 1,7-82-1,-19 105 1,0 0 1,-2 0 0,-2 0-1,-1 0 1,-2 0 0,-16-52-1,13 61 12,-1 0 0,-1 0 0,-1 1 0,-2 1 0,0 0 0,-2 1 0,0 0-1,-2 1 1,-20-19 0,8 13-12,-1 2 0,-1 2 0,-1 0 0,-1 2 1,-1 2-1,-1 1 0,-1 2 0,0 2 0,-1 1 0,-1 1 0,0 3 0,0 1 0,-1 2 0,-49-3 0,32 7-3,0 3-1,0 2 1,0 2-1,1 3 0,-1 2 1,1 3-1,1 2 1,0 3-1,-79 35 1,66-20 2,2 3 0,2 3 0,-109 83 0,133-88 50,2 3-1,1 1 1,2 1 0,1 2-1,2 1 1,-35 62 0,34-43 40,3 1 1,3 2-1,2 0 1,3 2-1,-20 102 1,32-116-41,3 0 0,2 0 0,2 1 0,3 0 0,2-1 0,2 1 1,20 97-1,-15-118-15,0 0 1,2 0 0,1-1-1,2-1 1,1 0 0,1-1-1,1 0 1,2-2 0,0 0-1,2-1 1,1-1 0,1-1-1,1-1 1,0-1 0,2-1-1,0-1 1,2-2 0,52 26-1,-35-25-17,0-2 1,2-2-1,0-1 0,0-3 0,1-2 0,0-2 0,0-3 1,0-1-1,1-2 0,-1-3 0,83-14 0,-69 5 8,-1-4 0,0-1-1,-1-4 1,-1-2 0,-2-2-1,0-3 1,-1-3 0,77-56 0,-92 56-4,-2-1 1,-2-2-1,0-2 1,-3-1-1,-1-2 1,-2-1 0,-1-1-1,-3-2 1,-1 0-1,-2-2 1,-2-1-1,-2-1 1,18-66 0,-25 65-23,-3-1 0,-1 0 0,-3 0 1,-2-1-1,-2 1 0,-2-1 0,-3 0 1,-1 1-1,-3-1 0,-2 2 0,-17-57 1,16 75 0,0 0 0,-3 0 0,0 1 0,-2 1 0,-1 1 0,-1 0 0,-1 1 0,-1 0 0,-2 2 0,0 1 0,-1 0 0,-2 2 0,0 0 0,-1 2 0,-1 0 0,-1 2 0,-1 1 0,-43-18 0,32 20-6,0 2-1,-1 2 1,0 1 0,-1 2-1,0 2 1,0 2 0,0 1-1,0 2 1,0 3 0,-42 6 0,16 3-2,1 2 1,1 3-1,1 3 1,1 3-1,-85 43 1,108-46 43,2 2 0,0 2 0,1 1 0,1 2 1,2 2-1,1 1 0,1 1 0,2 2 0,1 1 1,1 1-1,3 2 0,0 0 0,3 2 0,1 0 1,2 1-1,1 2 0,-22 80 0,25-61 30,2 0-1,3 1 1,3 1-1,3-1 1,2 1 0,3-1-1,2 1 1,21 106-1,-16-133-28,2-1 0,2 0 0,1 0-1,1-1 1,2-1 0,39 61-1,-38-72-5,0 0-1,2 0 0,0-2 0,1 0 0,1-2 0,1 0 0,1-1 1,0-1-1,49 24 0,-41-27-5,0 0-1,1-2 1,0-2 0,0 0-1,1-3 1,0 0 0,38 0 0,-26-5 1,-1-2 0,0-2 0,0-2 0,83-20 0,-63 6-1,-2-2 1,0-3-1,-2-3 0,-1-3 1,-1-2-1,-1-2 1,67-55-1,-74 48-7,-3-1 1,-1-3-1,-2-2 1,-2-1-1,-2-2 1,-3-2-1,49-90 1,-65 101-27,-2-1 0,-1 0 0,-3-1 0,-1-1 0,-2-1 0,-3 0 0,-1 0 0,-2 0 0,-2-1 0,-2 0 0,-6-59 0,1 74 5,-2 1-1,-1 1 1,-2-1 0,0 1-1,-2 0 1,-2 1 0,0 0 0,-2 1-1,0 0 1,-31-40 0,23 40 9,-1 0 0,-2 2 0,0 1 0,-1 1 1,-2 1-1,0 1 0,-1 1 0,-1 2 0,-33-15 0,16 13-7,0 1-1,-1 3 1,-1 2-1,-1 2 1,0 2-1,0 3 1,-1 1-1,1 3 1,-1 2-1,0 2 1,0 3-1,0 1 1,1 3-1,0 2 1,1 2-1,0 3 0,1 1 1,0 3-1,2 1 1,0 3-1,2 2 1,-82 59-1,110-71 31,1 1-1,0 1 0,1 0 1,1 1-1,1 0 1,0 1-1,1 1 0,0 0 1,2 0-1,0 1 1,1 0-1,1 1 0,1 0 1,0 0-1,2 0 0,0 0 1,2 1-1,0 0 1,1-1-1,1 1 0,1 0 1,1-1-1,1 1 1,0-1-1,2 1 0,8 24 1,-1-14-38,0 0 0,2-1 0,2 0 1,0-1-1,2-1 0,1-1 0,1 0 0,2-2 1,0 0-1,2-1 0,43 33 0,-46-41-223,1 0 0,1-2 0,0 0 0,2-1-1,-1-2 1,1-1 0,1 0 0,-1-2 0,2-1 0,-1-1-1,1-2 1,0 0 0,0-2 0,50-1 0,-28-8-349,90-25 1,-138 32 592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2:40.08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2201 1455 4785,'-2'-2'85,"1"-1"1,0 0-1,1 1 0,-1-1 0,0 0 1,1 0-1,-1 0 0,1 1 0,0-1 1,0 0-1,0 0 0,0 0 0,1 0 1,-1 1-1,2-5 0,0-28 1521,-5 19-968,0 0 0,-1 1 0,-1-1 0,0 1 0,-1 0 0,0 1 0,-2-1 0,0 1 0,0 1 0,-13-17 0,9 16-363,0 1-1,-1 0 1,-1 1-1,1 1 1,-2 0 0,0 1-1,0 0 1,-23-10-1,15 11-181,0 0-1,-1 1 1,0 1-1,0 2 1,-1 0 0,1 1-1,-1 2 1,0 0-1,0 2 1,0 1-1,0 1 1,0 1-1,-34 8 1,26-1 1,0 0 0,1 3 1,1 0-1,0 2 0,0 1 1,2 2-1,0 1 0,1 1 0,1 1 1,1 2-1,-34 36 0,45-42-6,0 1 0,1 1-1,1 0 1,1 0 0,1 1 0,0 1 0,2-1-1,0 2 1,2-1 0,0 1 0,1 1 0,1-1-1,2 1 1,0 0 0,1 0 0,1 0 0,2 0-1,2 24 1,-1-33-79,1 0 0,0 0 0,1 0 0,1 0 0,0-1 0,1 0 0,0 0 0,1 0 0,0-1 0,1 0 0,0 0 0,1-1 0,1 0 0,0-1 0,0 0 0,1 0 0,0-1 0,0-1 0,1 1 0,0-2 1,1 0-1,0 0 0,0-2 0,0 1 0,1-2 0,20 6 0,-9-5 37,-1-1 1,1-1-1,1-1 1,-1-1-1,0-1 1,0-1-1,0-1 1,0-2-1,0 0 1,0-2 0,-1 0-1,0-2 1,0-1-1,31-16 1,-23 7 60,-2-1 0,0-2 0,-1-1 0,-1-2 0,-1 0 0,-1-2 0,-1-1 0,-1-1 0,-2 0 0,-1-2 0,24-45 0,-34 54-65,-1 0-1,0-1 1,-2 0-1,0-1 0,-2 1 1,0-1-1,-2-1 1,0 1-1,-2 0 0,-1-1 1,0 0-1,-2 1 1,-1-1-1,0 1 0,-2-1 1,-1 1-1,-1 0 0,-12-33 1,7 32-57,-1 0 0,-1 0 0,-1 1 0,-2 1 0,0 0 0,0 2-1,-2 0 1,-1 0 0,0 2 0,-32-24 0,24 24-16,0 2 0,0 0 0,-2 1 0,0 2 0,-1 1 0,0 2 0,0 0 0,-39-5 0,32 8 12,-1 3-1,0 1 1,0 2 0,0 1 0,0 2-1,1 2 1,-1 1 0,1 2-1,0 2 1,0 1 0,1 1 0,0 3-1,1 1 1,1 1 0,-47 30-1,52-25 36,0 1 0,1 0 0,2 3 0,0 0-1,2 1 1,1 1 0,1 2 0,-26 42-1,35-47 19,1 0-1,0 1 1,2 1-1,1 0 1,1 0-1,1 1 1,1 0-1,2 0 1,1 1-1,1-1 1,2 42 0,2-40-12,2 0 1,1 0 0,1-1 0,2 0 0,0 0 0,2 0 0,1-1 0,16 26 0,-8-20-15,2 0 0,1-2 0,1-1 0,1-1 0,49 44 0,-32-38-13,1-2 1,2-1-1,2-3 0,0-2 1,2-2-1,0-1 0,2-3 1,0-3-1,54 14 1,-59-22 18,-1-2 1,1-2-1,0-2 1,1-2 0,-1-1-1,1-3 1,-1-2-1,0-1 1,0-3 0,-1-2-1,0-1 1,48-20-1,-59 18 33,-1-2 0,0-1 0,-1-2 0,-1-1 0,0-1 0,-2-1 0,0-2-1,-2-1 1,0-1 0,-2-1 0,-1-1 0,-1-1 0,-1-1 0,-2-1 0,-1-1 0,15-34-1,-19 29-17,-1 0 1,-3-1-1,0-1 0,-3 0 0,-1 0 0,-2 0 0,-1-1 0,-3 1 0,0-1 0,-3 0 0,-1 1 0,-2 0 0,-12-43 0,10 50-43,-2 0 0,-1 0-1,-1 1 1,-1 1 0,-2 0 0,-1 1 0,-1 1 0,-2 0-1,0 1 1,-2 1 0,-1 1 0,0 1 0,-2 1-1,-1 1 1,0 1 0,-31-18 0,20 21-15,1 0-1,-2 3 1,0 0 0,-1 3 0,0 1-1,0 2 1,-1 2 0,0 1 0,0 2 0,-54 2-1,34 4-5,1 3 0,1 2 0,0 2 0,0 3 0,1 3 0,-77 31 0,94-30 28,0 1 1,1 2-1,1 2 0,1 1 1,1 2-1,1 1 0,2 2 1,0 1-1,2 1 0,1 2 1,2 1-1,1 1 0,2 1 1,1 1-1,2 2 0,1 0 1,2 1-1,2 0 0,-17 64 1,24-62-11,2 0 1,2 1 0,2 0-1,1 0 1,2 0 0,2 0-1,2 0 1,2-1 0,1 1 0,3-1-1,1-1 1,2 0 0,1 0-1,2-2 1,2 0 0,2-1-1,1 0 1,2-2 0,1-1-1,2 0 1,1-2 0,2-2-1,1 0 1,1-2 0,67 47 0,-55-48 41,1-2 0,1-3 0,2-1 0,-1-2 1,2-2-1,1-3 0,0-1 0,0-3 1,1-2-1,0-2 0,0-2 0,95-6 1,-96-1 46,-1-3 0,0-2 1,-1-2-1,0-2 1,0-2-1,-1-2 0,-1-2 1,-1-2-1,-1-1 1,0-3-1,-2-2 0,-1-1 1,54-48-1,-72 54 0,-1-1 0,-1 0 0,0-2 0,-2 0-1,-1-2 1,-1 0 0,-2 0 0,0-1 0,17-51 0,-21 43-14,-1 0 0,-2 0 0,-1 0 1,-2-1-1,-2 1 0,-1-1 1,-2 0-1,-5-37 0,-2 16-70,-3 1-1,-2 1 1,-2 0 0,-3 0-1,-2 2 1,-2 1-1,-3 0 1,-2 2 0,-35-51-1,32 60-44,-1 1-1,-2 1 1,-1 2-1,-2 2 1,-2 1-1,-1 1 1,-1 3-1,-2 1 1,-1 2-1,-72-34 1,42 33 21,0 2 1,-2 4-1,-1 3 1,0 4-1,-1 3 1,0 3-1,-1 3 1,0 4-1,0 4 1,-145 20-1,180-14 30,2 2 0,-1 1 0,2 2 0,-1 2-1,2 2 1,0 1 0,1 3 0,1 0 0,1 3 0,-54 45 0,67-48-7,0 1 1,2 1 0,1 1 0,0 0 0,2 2 0,1 0 0,1 1 0,1 1 0,2 0-1,1 1 1,1 1 0,1-1 0,2 2 0,1-1 0,-4 36 0,9-27-7,1 1 0,2-1 0,2 0-1,1 0 1,3 0 0,0 0 0,3-1 0,1 0 0,2-1 0,1-1 0,2 0 0,2-1 0,1 0 0,2-2 0,39 50-1,-28-43 16,3-1-1,1-1 0,1-3 1,2-1-1,2-2 0,1-1 1,1-2-1,1-3 0,2-1 1,0-2-1,69 23 0,-59-31 37,-1-1-1,2-4 0,0-1 0,0-4 1,0-1-1,0-4 0,1-1 0,-1-4 1,0-1-1,0-4 0,-1-1 0,70-25 1,-57 12 6,0-3 0,-2-3 1,-1-3-1,-2-3 0,-1-2 1,-2-3-1,-2-3 0,-2-2 1,61-64-1,-83 72-18,-2 0 1,-2-2 0,-2-2-1,-1-1 1,-3 0-1,-1-2 1,-2-1-1,-2-1 1,-3-1-1,-1 0 1,-3-1-1,-1 0 1,-3-1 0,-2-1-1,-2 1 1,-3-1-1,-2 0 1,-1 0-1,-4 1 1,-1-1-1,-22-82 1,20 104-39,-1 0 1,-2 1-1,-1 0 0,-1 1 1,-1 1-1,-2 0 0,0 1 1,-2 0-1,-1 2 0,0 0 1,-2 1-1,-1 1 1,0 1-1,-2 1 0,0 1 1,-27-15-1,16 14-33,-1 2-1,-1 1 1,-1 2 0,0 2 0,0 1-1,-63-8 1,48 12-9,-1 4-1,0 1 1,0 3 0,-78 11-1,59 1 13,0 3 1,0 3-1,2 3 0,1 3 0,1 4 1,1 2-1,-84 53 0,100-51 27,1 2-1,2 2 0,2 2 1,1 2-1,3 2 1,1 2-1,2 2 1,2 1-1,3 3 1,2 0-1,1 2 1,4 1-1,1 2 1,-18 59-1,24-46-39,4 1 0,3 0 0,3 1 0,3 1 0,3-1 0,7 111 0,2-123 41,3-1-1,2-1 0,3 1 0,2-2 1,3 0-1,2-1 0,3 0 1,41 74-1,-45-98 41,1-1-1,2 0 1,1-2 0,1 0 0,1-2 0,1 0 0,2-2-1,1-1 1,0-1 0,2-2 0,0 0 0,1-2 0,1-2-1,64 24 1,-55-29 38,1-2-1,-1-1 1,1-3-1,0-1 1,0-2 0,1-3-1,-1 0 1,0-3-1,0-2 1,-1-1-1,0-2 1,51-19-1,-19 2 40,-2-3-1,-1-3 1,-2-4-1,-2-2 1,118-89-1,-122 76-61,-3-2 0,-1-2 0,-4-4-1,-1-1 1,-4-3 0,-2-2 0,-3-1-1,49-101 1,-65 107-23,-2-1 0,-3-2 0,-3 0-1,-2-1 1,-3 0 0,-3-2 0,-3 0 0,-3 0-1,-3 0 1,-7-95 0,1 127-22,-2 1 0,-1 0 0,-2 1 0,-1 0-1,-1 0 1,-2 0 0,-18-32 0,17 41-19,0 0 1,-2 1-1,-1 1 0,-1 0 1,-1 1-1,0 1 0,-1 1 0,-1 0 1,-35-22-1,20 18-38,-2 2 0,-1 2-1,0 1 1,-1 2 0,-1 2 0,-75-16 0,32 15-34,0 4 0,-124 1 1,113 9 81,1 5 0,0 4 0,0 3 1,1 5-1,1 4 0,1 3 0,-120 51 0,162-53 29,2 2-1,0 1 0,2 3 0,0 2 1,3 1-1,-49 47 0,62-49 3,1 1 0,1 2-1,2 0 1,1 1 0,2 2 0,1 0-1,2 1 1,-26 74 0,29-61-19,2 0 1,3 1 0,2 0-1,2 1 1,2-1-1,2 1 1,3 0 0,1 0-1,4 0 1,1-1 0,14 51-1,-9-58-9,1-1 0,2 0-1,2-1 1,2-1 0,1 0 0,3-2-1,1 0 1,1-2 0,2-1-1,2-1 1,1-1 0,63 53 0,-53-56 30,1-2 0,2-2 1,0-1-1,2-3 0,1-2 1,0-1-1,1-3 0,1-1 1,1-3-1,59 8 0,-46-14 27,-1-1 0,1-4 0,0-2 0,-1-3-1,1-3 1,-1-2 0,116-34 0,-119 25-4,-1-4 1,-1-2-1,0-2 1,-2-3-1,-2-2 1,-1-2-1,-1-3 0,46-42 1,-59 44-21,-3-1 0,-1-2 1,-1-1-1,-3-1 0,-1-2 0,-2-1 1,-1-1-1,-3-1 0,-1-1 0,19-65 1,-25 58-7,-3 0 1,-2-1 0,-3 0 0,-2-1 0,-2 0 0,-2 0 0,-3 1 0,-2-1 0,-3 1 0,-14-59 0,10 69-26,-2 0 0,-2 1-1,-1 1 1,-2 0 0,-2 1 0,-2 1 0,-1 1-1,-2 1 1,-2 1 0,-1 2 0,-1 0-1,-56-47 1,42 48-22,-2 2-1,-1 2 1,-1 1-1,-1 3 0,-1 2 1,-2 3-1,0 1 1,0 3-1,-99-18 1,73 23 15,0 2 1,0 5-1,-1 2 0,1 4 1,-1 3-1,-101 21 1,122-15 19,1 4 0,0 1 0,1 3 0,0 3 1,-63 34-1,84-36-9,1 1 1,1 1 0,1 2 0,0 1 0,2 1-1,2 2 1,0 1 0,-40 56 0,42-46-6,1 2 0,3 0 1,1 2-1,2 0 0,1 1 1,3 1-1,-14 77 0,20-67-4,2 1 0,2 0 1,3 1-1,3-1 0,2 0 0,11 60 0,-3-58 20,2 0-1,2-1 1,3 0 0,3-2 0,2 0-1,2-2 1,2-1 0,3-1-1,2-1 1,2-2 0,2-1-1,2-2 1,56 49 0,-50-58 28,2-1 0,0-3 0,3-1 0,0-3 0,2-3 1,1-1-1,0-3 0,2-2 0,0-2 0,2-3 0,-1-3 1,1-2-1,112 4 0,-117-13-3,0-2 0,0-2-1,0-2 1,-1-2 0,0-3 0,-1-2 0,0-2 0,-1-2-1,-1-3 1,0-1 0,-2-3 0,-1-1 0,-1-3 0,-1-1-1,67-61 1,-82 63 20,-1-2 1,-2-1-1,-1-1 0,-1-1 0,-2-1 0,-1-1 0,-2-1 1,-1-1-1,-2 0 0,13-48 0,-15 37-24,-3-2-1,-2 1 1,-2-1 0,-3 0-1,-1 0 1,-2-1-1,-13-82 1,5 76-42,-4 1 0,-1 0 0,-4 1-1,-1 1 1,-3 0 0,-2 2 0,-2 0 0,-2 2 0,-3 1 0,-1 1 0,-3 2-1,-2 1 1,-1 2 0,-2 1 0,-47-36 0,38 42-12,-2 2 0,-1 2 0,-2 3 0,-1 2 0,-1 2 0,-1 3 0,0 2 0,-2 3 0,-76-12 0,50 16-8,0 3 0,-1 4 0,0 4 1,0 4-1,-161 25 0,196-19 13,1 3-1,0 2 1,1 1-1,1 3 0,0 2 1,-50 30-1,68-33 5,2 2-1,0 0 1,1 2-1,1 1 1,1 1-1,1 1 0,1 0 1,2 2-1,0 1 1,-22 39-1,22-26 6,2 2 0,2-1 1,2 2-1,1 0 0,2 1 0,3 0 0,1 0 1,2 1-1,2 0 0,5 78 0,5-47-48,3-2 0,3 1-1,3-2 1,4 0 0,46 114 0,-39-127 23,1 0-1,4-2 1,2-2 0,3-1 0,1-2 0,4-1 0,1-2 0,2-3 0,3-1 0,1-2 0,82 54 0,-89-71 58,2-2 0,0-2 0,2-1 0,0-3 0,2-2 0,81 19 0,-86-29 31,0-1-1,0-1 1,0-3 0,1-2-1,-1-1 1,1-3-1,-1-1 1,55-15-1,-44 5 29,-2-2 0,0-2 0,0-3 1,-2-2-1,-1-2 0,75-54 0,-70 39-33,-3-1 0,-1-3 0,-2-2 0,-3-3 0,51-68 0,-57 63-21,-3-1 0,-2-2 0,-3-2 0,-2 0 0,-3-2 0,-2-1 0,-3-1 0,-4-1 0,-2-1 0,-2 0 1,-4 0-1,1-95 0,-11 119 11,-1-1-1,-3 0 1,-1 1 0,-2 0-1,-17-51 1,13 62-20,0 0 0,-2 1 1,-1 1-1,-1 0 0,-1 1 0,-2 0 0,-29-32 0,21 32-22,0 1-1,-2 1 1,-2 1-1,0 2 0,-1 1 1,-40-21-1,24 19-36,-1 3-1,-1 1 1,-103-25-1,61 28-35,0 3-1,-1 5 1,0 3-1,-175 13 1,181 1 64,1 3 0,0 4 0,1 3-1,1 5 1,-99 40 0,129-40 37,1 2-1,2 2 0,0 3 0,3 2 0,0 2 0,2 2 1,2 2-1,-68 75 0,72-65-9,2 2 0,3 1 0,1 1-1,3 3 1,3 0 0,2 2 0,2 0 0,3 2 0,2 0 0,-18 108-1,30-124-22,3 1 0,1 0-1,2 0 1,2 0 0,2-1-1,2 1 1,1-1 0,3 1-1,1-2 1,3 0-1,1 0 1,2-1 0,2-1-1,1-1 1,2 0 0,27 35-1,-23-41 17,2-1 0,1-1-1,2-1 1,1-1-1,1-2 1,1-2 0,2-1-1,0-1 1,2-2-1,0-1 1,1-3 0,1 0-1,58 15 1,-44-19 13,0-2 0,1-2 1,1-3-1,-1-2 0,1-2 0,-1-3 0,1-2 1,-1-3-1,101-23 0,-77 7 31,-1-3 0,-2-3 0,-1-4 1,-1-2-1,-2-4 0,-2-3 0,-1-3 0,90-76 0,-113 79-19,-2-2-1,-2-1 1,-3-3-1,-1-1 1,-2-1-1,42-81 0,-46 66-13,-2-1 1,-3-1-1,-2-2 0,-4 0 0,13-83 0,-26 108-6,-2 0 0,-1-1 0,-3 1 1,-1-1-1,-3 1 0,-1-1 0,-2 1 1,-2 0-1,-17-49 0,14 59-19,-2 1 1,-1 0-1,-2 1 0,0 1 0,-3 0 0,0 1 1,-2 2-1,-1 0 0,-1 1 0,-1 1 1,-1 1-1,-31-22 0,15 17-36,-2 2 0,0 3 0,-2 1 0,-1 2 0,-1 2 0,0 2 0,-1 2 0,-99-17 0,70 21-8,-1 4-1,0 3 1,0 4 0,0 3-1,-89 15 1,100-7 53,0 3-1,2 4 1,0 1 0,1 4 0,1 3-1,2 2 1,0 3 0,2 2-1,2 4 1,-76 60 0,97-65 30,0 1 0,3 2 0,1 2 0,1 0 0,3 2 1,-38 65-1,48-67-7,1 0 0,1 0-1,2 2 1,2 0 0,2 0 0,1 1 0,2 0 0,-2 58 0,8-56-21,3 1 0,1-1 0,2 1 0,2-1 0,2-1 0,1 1 1,2-2-1,2 1 0,2-2 0,2 0 0,1-1 0,2-1 0,1-1 0,2 0 1,1-2-1,2-1 0,2-2 0,1 0 0,1-2 0,1-1 0,1-2 0,2-1 1,0-2-1,2-1 0,1-2 0,0-1 0,1-2 0,1-2 0,0-2 0,1-2 1,71 11-1,-55-17 36,1-2 0,-1-3 0,1-3 0,-1-2 1,0-2-1,0-3 0,-1-3 0,0-2 0,-1-2 1,-1-3-1,-1-2 0,-1-2 0,-1-3 0,64-44 1,-69 40-8,-2-3 1,-1-1 0,-2-2 0,-1-2-1,-3-2 1,-1-1 0,-2-1-1,-2-2 1,-1-2 0,-3-1 0,-2-1-1,-2-1 1,-3-1 0,-1 0-1,12-57 1,-20 53-33,-2-1 0,-3 1 0,-2-2 0,-2 1 0,-3 0 0,-2-1 0,-3 1 0,-17-79 0,14 102-4,-1 0-1,-1 1 1,-2 0-1,-2 1 1,0 1 0,-2 0-1,-1 1 1,-2 1 0,-1 0-1,0 2 1,-2 0 0,-1 1-1,-2 2 1,0 0 0,-39-26-1,30 27-15,-1 2 0,-1 2 1,-1 1-1,0 1 0,-1 2 0,-1 2 0,-48-8 0,37 11 9,-1 3 1,0 2-1,-1 3 0,1 1 0,-71 10 0,67-1 19,0 1 1,1 3-1,1 3 0,0 1 0,1 3 0,1 2 1,1 3-1,1 1 0,2 3 0,0 1 1,-66 59-1,77-54 11,1 2 0,2 1 0,2 2 0,2 1 0,1 2 0,2 0 0,2 2 0,3 0 0,1 2 0,2 0 0,2 1 0,2 1-1,3 0 1,2 1 0,1 0 0,0 88 0,8-90-15,1 0 0,3 0 0,2-1 0,2 0 0,2 0 0,2-1 0,2 0 0,2-1 0,2-1 0,2 0 0,2-2 0,2 0 0,1-1 0,2-2 0,2-1 0,1-1 0,63 58 0,-63-70 20,1-2 1,1-1-1,0-2 1,2 0-1,0-3 1,1-1-1,1-1 1,0-2-1,1-2 0,1-1 1,-1-2-1,2-2 1,-1-1-1,58 0 1,-54-6 24,0-2 1,0-1 0,0-2-1,-1-2 1,0-2 0,-1-2-1,0-1 1,-1-3 0,0 0-1,-1-3 1,-1-1 0,-1-2-1,38-30 1,-38 23-11,-1-2 1,-2 0-1,-1-3 0,-2 0 0,-1-2 1,38-63-1,-49 66-22,0-1-1,-2-1 1,-2-1 0,-1-1 0,-2 1-1,-1-2 1,-2 1 0,4-50-1,-9 33-5,-3 0 1,-2 0-1,-2 0 0,-3 0 0,-2 0 0,-2 1 0,-3 1 0,-2 0 0,-44-97 0,41 108-24,-2 1 0,-2 1 0,-2 1 0,-1 1 0,-2 2 0,-2 0 0,0 2 0,-3 1 0,0 2 0,-2 1 0,-1 2 0,-52-30 0,50 39-20,0 1 0,-1 2-1,-1 2 1,-1 2-1,0 1 1,0 2 0,0 2-1,-1 2 1,0 2-1,0 1 1,0 2 0,-69 12-1,54-4 6,0 3 0,1 3 0,1 2-1,0 3 1,1 1 0,1 4 0,2 1-1,-80 54 1,90-48 40,1 1 0,2 3 0,1 1 0,2 1 0,1 2 0,3 1 0,1 2 0,2 1 0,2 1 0,2 1 0,2 1 0,2 2 0,2 0 0,3 0 0,-10 54 0,14-51-20,3 1-1,2-1 1,3 1 0,2 0 0,2 0-1,2 0 1,3 0 0,2 0-1,2-1 1,3-1 0,1 0-1,3-1 1,3 0 0,43 80-1,-44-97 8,1-2-1,2-1 1,1 0-1,1-2 0,2-1 1,1-1-1,0-1 1,2-1-1,1-1 0,1-2 1,1-2-1,0 0 1,2-2-1,0-2 0,0-1 1,2-2-1,-1-1 1,2-1-1,41 4 0,-24-9 19,1-2-1,0-3 0,-1-2 0,1-2 0,-1-3 0,0-2 0,0-3 0,-1-1 1,76-32-1,-60 17 6,-1-4 1,-2-3-1,-1-2 1,-2-3 0,-1-3-1,79-73 1,-94 71 3,-3-1 0,-2-2-1,-1-3 1,-3 0 0,-3-3 0,-1-1 0,-4-1 0,-1-2-1,-3 0 1,-3-2 0,-2-1 0,-3-1 0,-3 0 0,-3-1 0,-2-1-1,3-112 1,-14 143 3,-1 0 0,-2 1-1,-1-1 1,-1 0 0,-15-43 0,13 54-15,-1 1 1,0 0-1,-2 1 0,0 0 1,-1 0-1,-1 1 0,-1 1 1,-27-28-1,18 26-25,-1 1 0,0 1 0,-2 1 0,0 1 0,-1 1 0,0 1 0,-1 2 0,0 1 0,-1 1-1,-1 1 1,1 2 0,-1 1 0,-50-4 0,28 7-17,1 2-1,-1 2 0,0 2 1,0 3-1,1 2 0,0 2 1,-64 22-1,66-14 27,0 2 0,2 2 0,1 1 0,1 3 0,0 2 0,3 2 0,0 1 0,2 2-1,2 2 1,1 2 0,1 1 0,3 2 0,1 1 0,-31 52 0,38-50-17,2 1-1,2 0 1,2 2 0,1 0 0,3 1-1,2 0 1,2 2 0,2-1 0,2 1-1,3 0 1,1 0 0,3 1 0,1-1-1,17 98 1,-11-115-17,1-1-1,1 1 1,2-2-1,1 1 1,1-1-1,2-1 0,28 43 1,-31-56 30,1 0 1,0 0-1,1-1 0,0-1 0,1-1 1,1 0-1,0 0 0,1-2 1,0 0-1,1-1 0,0-1 0,0 0 1,25 7-1,-17-10 20,1 0 0,-1-2 0,1-1 0,-1-1 0,1-2 0,0 0 0,0-2 1,-1 0-1,1-2 0,-1-2 0,0 0 0,36-14 0,-10 0 30,-1-2 0,-1-2 1,-2-3-1,90-65 0,-93 58-2,-3-2 0,0-2 0,-3-2 1,-1-1-1,55-80 0,-76 97-28,-2-1 0,-1 0-1,-1-1 1,-1 0 0,-1-1 0,-1 0 0,-2 0 0,-1-1-1,-1-1 1,-1 1 0,-1-1 0,-1-51 0,-4 65-14,-1 0 0,0 0 0,-1 0 0,-1 0 0,0 0 0,-1 1 0,-1-1 0,0 1 0,0 1 0,-2-1-1,0 1 1,0 1 0,-1-1 0,-1 1 0,0 1 0,-1 0 0,0 0 0,0 1 0,-1 1 0,0 0 0,-1 0 0,0 1 0,-1 1 0,1 0 0,-1 1 0,0 1 0,-1 0 0,-25-5 0,3 3-10,0 2 1,0 1-1,-1 3 0,0 0 1,1 3-1,-1 1 0,1 1 1,-38 11-1,30-4 30,0 2 1,1 2-1,1 1 1,0 3-1,1 1 1,-46 32-1,64-36-11,1 2-1,1 1 1,0 1 0,2 0 0,0 2-1,2 0 1,0 1 0,1 1-1,2 1 1,0 0 0,-16 40-1,25-49-11,1 0 0,0 0 0,1 1 0,1 0 0,0-1 0,1 1 0,1 0 0,1 1 0,2 18 0,-1-23 2,2 0 0,0 0 0,0 0 1,1 0-1,1-1 0,0 0 0,1 0 0,0 0 1,1 0-1,0-1 0,1 0 0,16 17 0,-14-17 8,0-1 0,1-1 0,0 0 0,1 0 0,0-1 0,0 0 0,1-1 0,0-1 0,0 0 0,1-1-1,23 6 1,-17-7 17,0 0 0,1-2-1,-1-1 1,1 0 0,-1-2-1,1 0 1,30-6 0,-8-3 32,0-2 1,-1-2-1,0-2 0,-1-2 1,0-1-1,69-46 1,-84 48-25,-1-1 0,0-1 0,-2-2 1,0 0-1,28-35 0,-45 49-20,-1-1 1,0 0-1,0 0 0,0 0 0,-1-1 0,-1 0 1,1 0-1,-1 0 0,3-17 0,-6 21-4,0-1 0,1 0 1,-2 0-1,1 0 0,-1 1 0,0-1 0,0 0 0,0 0 0,-1 1 0,0-1 0,0 1 1,-1-1-1,1 1 0,-1 0 0,0 0 0,0 0 0,-6-5 0,4 4-2,0 0-1,-1 0 1,0 0 0,0 1-1,0 0 1,-1 0 0,0 1-1,0 0 1,0 0 0,0 1-1,0-1 1,-1 2-1,0-1 1,0 1 0,-8-2-1,3 3-6,0 0 0,0 1 0,0 0 0,0 1 0,0 0 0,1 1 0,-1 1 0,-22 7 0,7 1-11,1 0 1,0 2-1,1 2 0,0 0 1,1 1-1,1 2 0,-34 31 0,37-29 14,1 1 0,1 1-1,1 1 1,-20 31 0,33-45 0,0 1 0,1-1 1,0 1-1,0 0 1,1 0-1,-3 18 1,5-23-1,0 0 0,1 1-1,0-1 1,0 0 0,1 1 0,-1-1 0,1 0-1,0 1 1,1-1 0,-1 0 0,1 0 0,0 0-1,0 0 1,4 5 0,-3-6 2,1 1 0,0-1 0,0 0 0,0 0 1,0 0-1,0-1 0,1 1 0,0-1 0,0 0 0,0-1 0,0 1 0,0-1 0,0 0 0,0 0 0,1 0 1,-1-1-1,1 0 0,0 0 0,-1 0 0,1-1 0,0 0 0,-1 0 0,1 0 0,6-2 0,8-1 15,1 0 0,0-2-1,-1 0 1,0-1 0,24-12-1,-16 6 9,-1-2-1,-1 0 1,-1-2-1,0-1 1,-1-1-1,-1-1 1,0-1-1,22-27 1,-36 36-9,0 0 0,-1-1 0,0 0 0,-1 0 0,-1-1 0,0 0 0,0 0 0,5-21 0,-9 25-8,0-1-1,-1 0 1,0 0-1,-1 1 1,0-1-1,0 0 0,-1 0 1,0 0-1,-1 1 1,0-1-1,-1 1 1,0-1-1,-6-12 1,6 14-9,-1 1 0,0-1 0,-1 1 0,1 0 0,-2 0 0,1 0 0,-1 1 0,0 0 0,0 0 0,0 0 0,-1 1 1,0 0-1,0 0 0,-11-5 0,7 5-12,0 1 0,0 0 1,-1 1-1,0 1 0,1-1 0,-1 2 0,0-1 1,0 2-1,-17 0 0,3 3-13,1 0 1,0 2-1,0 1 0,0 1 0,1 1 1,0 1-1,1 1 0,0 1 0,-24 15 1,19-8 3,1 2 1,1 1 0,0 1-1,2 1 1,0 1 0,2 1 0,1 1-1,1 0 1,1 2 0,-19 37-1,30-50 8,2 1 1,0 0-1,0 0 0,2 0 0,0 0 0,1 1 1,1-1-1,0 1 0,1 27 0,2-30-6,1-1 1,0 0-1,1 0 0,1 0 1,0 0-1,1 0 0,0-1 1,0 1-1,2-1 0,-1-1 1,2 1-1,-1-1 0,13 12 1,-9-11 12,0-1-1,2 0 1,-1-1 0,1 0 0,1-1 0,-1 0 0,2-1 0,-1-1 0,1 0 0,0-1 0,0-1 0,1 0 0,0-1 0,0-1 0,0 0 0,0-1 0,0-1 0,1 0-1,30-4 1,-4-2 47,-1-2 0,0-1-1,-1-3 1,0-1-1,-1-2 1,59-29 0,-40 13 56,0-1 1,-3-4 0,0-2 0,-3-2 0,-1-3 0,77-79 0,-98 86-51,-1-1 0,-2-1 0,-1-1 0,-2-2 0,-2-1 1,-2 0-1,-1-2 0,-3 0 0,-1-1 0,13-58 0,-21 58-17,-1 0 1,-1-1-1,-3 0 0,-2 0 1,-2 1-1,-2-1 0,-15-82 1,12 102-22,0 1 1,-2 0-1,0 0 1,-2 1 0,0 0-1,-2 1 1,0 0-1,-1 1 1,-2 0 0,0 1-1,-1 1 1,-1 0-1,0 1 1,-2 1 0,-30-21-1,20 20-19,0 2 0,-2 2 0,0 0 0,-1 3-1,0 0 1,-1 2 0,0 1 0,0 2 0,0 1 0,-1 2-1,0 1 1,-53 4 0,28 2-18,1 3 1,1 3-1,-1 2 0,2 2 0,0 3 0,-81 36 0,97-34 27,1 2 0,0 2 0,2 1 0,0 2 0,2 1 0,1 2 0,-53 59 0,64-62 18,1 2 1,2 1-1,1 0 0,1 2 0,2 0 0,1 0 0,1 2 0,2 0 1,1 0-1,-9 51 0,14-43-27,3 1 1,1 0-1,2-1 1,2 1-1,1 0 1,3-1-1,1 0 1,2 0-1,2-1 1,1 0-1,26 54 1,-14-43-40,2-2 0,2 0 0,2-2 0,2-1 0,2-2 0,2-1 0,2-2 0,45 38 0,-56-56 58,0-1 0,2-2 1,1-1-1,0-1 1,1-1-1,1-2 1,1-1-1,0-1 0,1-2 1,0-2-1,0-1 1,1-1-1,0-2 0,0-2 1,0-1-1,1-2 1,-1-1-1,0-1 0,0-3 1,0 0-1,0-3 1,-1 0-1,0-3 0,-1-1 1,47-23-1,-47 18 36,-2-1-1,0-2 1,-1-1-1,-1-1 1,-1-2-1,-1-1 1,-1-1-1,41-54 1,-42 44 1,-1-2 1,-2 0-1,-2-2 1,-1 0 0,-2-1-1,-2-1 1,9-43-1,-8 15-8,-2 0 0,-4 0-1,-3-1 1,-3-1-1,-3 1 1,-3 0-1,-17-106 1,12 135-6,-2 1 1,-2 0-1,-1 0 0,-2 1 1,-2 1-1,-2 1 0,-1 0 1,-2 1-1,-2 2 0,-1 0 1,-1 1-1,-2 2 1,-2 0-1,-32-27 0,23 29-47,-2 2 0,-2 2-1,0 1 1,-1 2 0,-2 2 0,0 2-1,-1 2 1,-1 2 0,0 3 0,-1 1-1,0 2 1,-78-4 0,61 11-9,0 2 0,0 2 0,1 4 0,0 3 0,0 2 0,0 3 0,2 3 0,0 2 0,-62 30 0,71-25 22,2 3-1,0 3 1,2 1 0,1 2-1,1 3 1,2 2 0,-66 71 0,81-74 22,2 1 1,2 1-1,1 1 1,2 1-1,1 1 0,3 2 1,1-1-1,2 2 1,2 0-1,-13 64 1,19-50-33,1 0 1,4 1-1,1 0 0,4-1 1,1 1-1,4-1 0,1 1 1,4-2-1,1 0 1,3 0-1,26 57 0,-22-66-24,2 0-1,1-2 1,3-1-1,2-1 1,2-1-1,1-2 1,2-1-1,2-1 1,1-2-1,2-2 1,1-1 0,77 48-1,-86-64 34,1-1-1,1-2 0,0-1 1,1-2-1,0-1 1,1-1-1,61 6 1,-52-11 12,0-3 1,1-1 0,-1-2-1,1-2 1,71-17 0,-53 4 24,0-3 0,-1-2 0,-1-3 0,-2-2 0,0-4 0,-2-1 0,-1-3 0,69-59 0,-76 52 16,-2-3 1,-2-2-1,-1-2 0,-3-2 0,-3-1 0,-1-2 0,-3-2 0,-3 0 0,-2-2 0,-2-2 0,-3 0 0,-3-1 0,13-66 0,-21 69-22,-2 0 0,-3 0 0,-2-1 0,-3 0 0,-2 0 0,-3 0 0,-3 1 0,-2-1 0,-2 1 0,-3 1 1,-3 0-1,-2 1 0,-2 1 0,-40-75 0,39 92-41,-2 1 0,-2 1 0,-1 2 0,-2 0 0,-1 2 1,-2 0-1,-48-37 0,54 50-10,-1 2 1,0 0 0,-1 2-1,0 1 1,-2 1-1,1 2 1,-2 0-1,1 2 1,-1 2-1,0 0 1,-39-3 0,25 9-16,0 1 1,1 2-1,-1 2 1,1 2-1,0 2 1,0 2-1,1 1 1,-80 34-1,48-11-2,2 3-1,2 4 1,-127 94-1,140-90 67,3 3 0,1 2-1,2 3 1,3 1-1,2 3 1,3 2 0,2 1-1,3 2 1,3 2 0,-28 70-1,45-87-8,2 1-1,2 1 1,3 0-1,1 0 0,3 1 1,-2 76-1,10-83-32,1-1-1,2 1 1,3 0-1,1-1 1,2-1-1,1 1 1,3-2-1,23 51 1,-16-49-20,1-2 1,2 0-1,1-2 1,3 0-1,1-2 1,1-1-1,2-1 0,56 45 1,-57-56 21,1 0 0,1-2 0,1-2 1,0-1-1,2-1 0,0-2 0,0-2 0,2-1 0,-1-2 0,63 8 1,-43-13 18,0-3 0,0-2 0,1-3 0,-2-3 0,1-2 0,-1-2 0,0-3 0,-1-2 0,106-45 0,-100 32 25,-1-2 1,-1-3-1,-2-3 1,-1-2-1,-2-2 1,-2-3-1,-2-2 1,54-61-1,-76 70 13,0 0 0,-3-2-1,-1-1 1,-2-1 0,-2-1 0,-2 0-1,-1-2 1,-2 0 0,-2 0 0,-2-2 0,-2 1-1,-2-1 1,-2-1 0,-1-84 0,-6 87-11,-1 0 0,-3 0 0,-1 0 0,-2 1 1,-2 0-1,-2 1 0,-1 0 0,-3 1 0,-1 0 1,-1 2-1,-3 0 0,-1 2 0,-1 0 0,-2 1 0,-53-53 1,44 57-49,-1 1 1,-2 2-1,0 2 1,-2 1-1,-1 2 1,-1 2-1,-1 1 1,0 3-1,-1 1 1,-1 3-1,-1 1 1,0 2-1,0 3 1,-1 1-1,1 3 1,-1 1-1,0 2 1,0 3-1,0 2 1,1 1-1,0 3 1,0 2-1,1 1 1,-59 26-1,53-15 21,2 3-1,0 2 0,2 2 1,2 3-1,0 1 0,3 2 1,1 1-1,1 3 0,3 1 1,1 2-1,2 1 0,2 2 1,-50 96-1,58-93-15,2 2 0,2 0 1,2 1-1,2 0 0,3 2 1,2 0-1,3 0 0,2 0 0,2 1 1,3 0-1,2 0 0,2 0 1,3-1-1,16 67 0,-10-76-2,2-1-1,2 0 1,2-1 0,2-1-1,1-1 1,3 0-1,1-2 1,1-1 0,3-1-1,51 52 1,-49-60 12,1-1 0,1-1 0,2-2 0,0-1 0,2-2 0,0-1 0,2-3 0,0 0 0,1-3-1,0-1 1,71 13 0,-65-19 12,1-3-1,0-1 0,0-3 1,0-2-1,0-2 1,0-2-1,78-18 0,-69 8 17,0-3 0,-1-2 0,-1-3 0,-1-2-1,90-57 1,-87 43 12,-2-2 0,-1-2 0,-2-3 0,-3-2 1,-1-2-1,-3-2 0,-2-2 0,-2-1 0,-3-2 0,-2-2 0,38-90 0,-52 98 4,-3-2 0,-2 0 0,-2-1-1,-2 0 1,-3-1 0,-2 0 0,-3-1 0,-2 1 0,-8-87-1,1 105-39,-1 0-1,-2 1 1,-1 0-1,-2 0 0,-1 1 1,-2 0-1,-2 2 0,-1-1 1,-1 2-1,-2 0 0,-1 2 1,-1 0-1,-2 1 1,-1 1-1,-33-28 0,25 29-44,-1 1 1,-1 2-1,-1 1 0,-1 2 0,-1 2 1,-1 1-1,0 2 0,-80-20 1,66 24 3,0 3 1,-1 2-1,0 3 1,0 2-1,0 2 0,-90 12 1,86-3 29,1 2 1,0 3-1,1 2 0,1 3 1,0 2-1,2 2 0,0 3 1,2 2-1,1 2 0,1 2 1,2 3-1,1 1 0,2 3 1,-43 48-1,53-45-6,2 2-1,1 2 1,3 0 0,2 2-1,1 1 1,3 1 0,2 1 0,3 1-1,1 0 1,3 1 0,3 0-1,1 1 1,3 1 0,3-1-1,1 1 1,9 74 0,-2-78 0,2 0 1,2 0-1,3-1 0,2-1 1,2 0-1,2 0 1,2-2-1,2 0 0,2-2 1,2 0-1,2-2 1,2-1-1,2-2 1,1-1-1,2-1 0,2-2 1,59 45-1,-62-56 14,1-2-1,1-2 1,0-1-1,2-2 0,0-2 1,1-1-1,1-2 1,0-1-1,1-3 1,0-1-1,0-2 0,1-2 1,0-2-1,-1-1 1,1-2-1,0-2 1,-1-2-1,0-2 0,0-1 1,0-3-1,-1-1 1,68-30-1,-54 14 56,-1-1 0,-2-3 1,-1-3-1,-1-1 0,-2-3 0,-2-1 0,-1-2 0,-3-3 0,59-80 0,-33 26 65,-3-4 0,-6-2 1,84-208-1,-114 243-33,-2-2-1,-4-1 1,-3-1 0,-4-1 0,11-128 0,-25 168-40,-1 0 0,-2 0 0,-2 0 0,-1 1 0,-2 0 0,-13-42 0,11 51-36,-1 1-1,-1 0 0,-1 1 0,0 1 0,-2 0 1,-1 0-1,-1 2 0,0 0 0,-26-24 0,24 28-44,-1 0-1,0 1 0,-1 1 0,-1 1 1,0 1-1,-1 1 0,0 1 0,0 1 1,-40-11-1,31 13-1,-1 1-1,0 2 1,-1 1 0,1 2 0,0 1-1,-51 6 1,18 5-3,2 3-1,-1 3 1,2 3-1,1 2 1,0 3-1,-94 54 1,76-33 34,2 4 1,3 4-1,1 2 1,4 4-1,2 3 1,2 2-1,4 4 1,-65 93-1,85-100 17,3 1-1,2 1 0,4 2 1,-34 97-1,48-108-31,3 1 0,2 1 0,2 0 0,4 1 0,-2 115 0,10-130-14,3 0 0,1-1 0,2 0 1,2 0-1,1-1 0,26 62 0,-23-73 19,1 0 0,1-2 0,2 0 0,1 0-1,2-2 1,0 0 0,1-2 0,2 0-1,28 23 1,-22-24 20,1-1 1,1-2-1,1-1 0,1-1 0,0-2 0,1-1 0,1-1 1,0-3-1,46 10 0,-34-13 11,0-1 1,0-3 0,0-2-1,0-2 1,0-2-1,84-14 1,-70 3 37,-1-2 1,-1-3-1,0-3 0,-1-2 1,-2-2-1,0-3 0,-2-2 1,-1-3-1,-2-2 0,-1-2 1,67-66-1,-70 55 25,-3-2 0,-2-2 0,-2-1 0,-3-3 0,-2 0 0,-3-3 0,-2 0 1,33-97-1,-48 113-41,-2-1 0,-3 0 0,-1-1 0,-2 0 0,-2 0 1,-3 0-1,-1-1 0,-2 1 0,-2-1 0,-2 1 0,-2 0 1,-2 1-1,-20-59 0,13 60-65,-2 0 1,-2 2-1,-1 0 0,-2 1 0,-2 1 1,-2 1-1,-2 2 0,0 1 0,-3 1 1,-1 1-1,-1 2 0,-2 2 1,0 1-1,-2 2 0,-1 1 0,-2 2 1,0 2-1,-1 2 0,0 2 1,-2 1-1,0 2 0,-87-14 0,67 21-3,1 3-1,-1 3 0,0 3 0,0 2 0,0 3 0,1 3 0,1 3 0,0 2 0,0 4 0,2 1 0,0 4 1,2 2-1,1 2 0,-73 49 0,86-47 31,2 2 0,1 2 0,2 1 1,1 2-1,3 2 0,0 1 0,-49 77 0,62-79 11,1 1-1,1 1 1,3 1-1,1 0 1,2 1-1,2 1 0,2 0 1,2 1-1,-6 81 1,13-80-31,2 1 0,2 0 1,2 0-1,2-1 0,2 0 1,2-1-1,2 0 1,2 0-1,1-2 0,3 0 1,1-1-1,2 0 0,2-2 1,1-1-1,3-1 0,0-1 1,2-2-1,2-1 1,1-1-1,55 40 0,-38-36 21,1-3-1,1-1 1,2-3-1,1-3 1,1-1 0,2-4-1,0-1 1,1-4-1,0-2 1,121 13-1,-126-23 35,0-3 1,1-2-1,-1-3 0,0-1 0,0-3 0,-1-3 0,0-2 0,0-2 0,-2-2 1,0-3-1,-1-1 0,75-46 0,-90 44 9,-1-1 0,0-3 0,-2 0 0,-2-2 1,0-1-1,-2-2 0,36-52 0,-34 38 7,-2-1 0,-2-2 0,-3-1-1,-1 0 1,18-68 0,-19 35 6,-4 0 0,-4-1 0,-3-1 0,-3 0 0,-5 0 0,-3 0 0,-17-121 0,9 147-50,-2 0-1,-2 1 0,-3 0 1,-3 1-1,-2 1 0,-40-76 1,46 104-31,-2 1-1,0 1 1,-2 1 0,0 0 0,-2 1 0,-1 1 0,-1 1-1,0 2 1,-2 0 0,0 1 0,-1 1 0,-1 2 0,-55-25-1,50 29-2,-1 2 0,-1 1-1,0 1 1,0 2-1,-1 1 1,1 2 0,-42 1-1,30 4 0,0 2 0,1 3 0,0 1 0,0 2-1,-44 16 1,29-3 5,0 2 0,2 3-1,1 2 1,1 3-1,2 2 1,1 3 0,3 1-1,-49 49 1,48-34 31,1 2-1,3 2 1,3 2 0,2 2-1,3 1 1,3 3 0,3 1-1,-42 119 1,54-123-1,3 2-1,3 0 1,3 1-1,2 0 1,3 1 0,4 0-1,2 0 1,3 0-1,20 122 1,-14-152-15,1 0 1,1 0-1,2-1 0,2-1 1,1 0-1,2-1 0,2-1 1,0 0-1,2-2 0,2 0 1,1-1-1,1-2 0,1 0 1,1-2-1,2-1 0,1-1 1,0-2-1,2 0 0,0-3 1,2 0-1,64 24 0,-52-27 29,1-3-1,0-1 1,1-3-1,0-1 0,1-3 1,-1-2-1,1-2 1,0-2-1,-1-2 1,1-3-1,-1-1 1,0-3-1,-1-1 1,0-3-1,-1-2 0,0-1 1,-2-3-1,0-2 1,-1-1-1,-2-3 1,0-1-1,-2-2 1,-1-1-1,-2-2 0,0-2 1,-3-1-1,-1-2 1,41-61-1,-37 41 44,-4-3 1,-1 0-1,-4-2 0,-2-2 0,-3 0 0,-3-1 0,-3 0 1,-3-2-1,-2 0 0,-4 0 0,0-90 0,-9 100-29,-2 0 1,-3 0-1,-2 1 0,-2 0 0,-36-102 0,30 116-37,-1 0-1,-2 2 0,-2 0 0,-2 1 0,-1 2 0,-2 0 0,-60-61 1,65 76-34,-2 2 1,0 1 0,-1 1 0,0 1 0,-2 1-1,0 1 1,-1 1 0,-33-11 0,23 13-10,0 2 1,0 1-1,-1 2 1,0 2-1,-71-1 0,42 8 10,1 4 0,0 3 0,1 3 0,0 2 0,1 3 0,0 4-1,-77 35 1,73-24 36,2 4 0,1 2 0,2 3-1,2 3 1,2 3 0,2 2 0,2 3 0,3 2-1,2 2 1,2 3 0,3 2 0,3 1-1,-36 69 1,51-77 1,2 2 0,3 1 0,3 0 1,1 1-1,4 2 0,2-1 0,-7 74 0,17-82 2,2 1 0,1-1 0,4 0 0,1 0 0,3 0 0,1 0 0,3-1 0,3-1 0,23 56 0,-23-69-2,1-1 0,2 0 0,2-1 0,1-1 0,1-1 0,2-1-1,1-1 1,1-1 0,2-2 0,1 0 0,0-2 0,2-1 0,1-2 0,1-1 0,1-1-1,1-2 1,69 25 0,-56-29-3,0-3-1,1-1 0,0-3 1,0-2-1,0-2 0,1-3 0,-1-1 1,1-3-1,-1-2 0,0-1 1,69-22-1,-50 8 40,-1-2 0,-1-4 0,-2-2 0,-1-3-1,-1-3 1,-2-2 0,79-65 0,-97 65 19,-2-1 0,-2-3 0,-1-1 0,-2-1 0,-2-2-1,-2-2 1,-3 0 0,-1-2 0,-2-1 0,29-88 0,-33 72-27,-3-1-1,-3-1 1,-3 0 0,-2-1 0,-4 0-1,-3 0 1,-3 0 0,-10-81-1,4 105-26,-2 0-1,-1 1 0,-3 0 0,-2 1 0,-1 0 0,-2 1 0,-2 1 0,-2 1 0,-28-41 1,30 55-32,0 1 0,-2 0 0,-1 1 1,0 1-1,-2 2 0,-1 0 0,0 2 1,-2 0-1,0 2 0,-1 1 0,0 1 1,-1 1-1,-48-14 0,33 16 6,-1 1 0,1 3 0,-1 2 0,-1 2 0,1 2 0,-1 1 0,1 3 0,0 2 1,0 1-1,0 3 0,-75 22 0,66-11 36,2 1-1,0 3 1,1 2 0,2 2 0,0 3 0,2 1 0,2 3-1,-83 78 1,90-73 14,1 2-1,3 1 0,1 2 1,2 1-1,2 2 1,2 0-1,2 2 0,3 1 1,-22 68-1,32-76-14,2 0 1,1 1-1,3 0 0,1 0 1,3 1-1,1 0 0,2-1 1,2 1-1,2-1 0,2 0 0,1 0 1,19 53-1,-13-57-13,2-1 0,2 0 0,1-1 0,2-1-1,1-1 1,2-1 0,1-1 0,51 50 0,-38-47-13,2-2-1,1-1 1,2-3 0,0-1-1,3-2 1,71 31 0,-60-35 4,1-2 1,1-3 0,0-2-1,2-3 1,-1-2-1,1-3 1,1-3 0,-1-3-1,1-2 1,-1-3-1,1-2 1,93-22 0,-97 12 33,-2-2 0,0-3 0,-1-2 0,-1-3 1,-1-2-1,-2-3 0,-1-1 0,72-60 0,-88 62 15,-1-2 1,-2-1-1,-1-2 0,-2 0 0,-1-2 0,-1-1 1,-3-2-1,-1 0 0,-2-1 0,-2-1 0,26-83 0,-30 67-6,-2 0-1,-3 0 0,-2-1 1,-3-1-1,-2 1 0,-3 0 1,-2-1-1,-3 1 0,-16-68 1,10 80-41,-1 0 1,-3 1-1,-1 0 1,-2 2-1,-2 0 1,-2 2 0,-2 0-1,-2 1 1,-1 2-1,-2 1 1,-60-58-1,55 65-17,-1 1-1,-1 3 0,-1 0 1,-2 3-1,0 1 0,-1 2 0,-1 2 1,-1 1-1,-1 3 0,0 1 0,-1 3 1,0 1-1,0 2 0,-1 3 1,1 1-1,-1 2 0,0 2 0,0 3 1,1 1-1,-1 2 0,1 2 0,1 3 1,-83 31-1,69-17 20,1 2-1,2 2 1,0 3-1,3 3 1,0 1 0,3 3-1,-66 67 1,60-48 15,3 2-1,2 3 1,4 1-1,2 3 1,-51 105 0,69-116-21,2 1 1,3 1-1,3 1 1,2 1 0,3 0-1,2 1 1,-3 83 0,13-101 5,1 1 0,3-1 1,1-1-1,3 1 1,1-1-1,2 0 1,2 0-1,2-2 1,2 1-1,1-2 1,28 47-1,-22-50 6,3-1 0,0-1 1,3-1-1,0-2 0,2-1 0,2-1 0,0-2 0,2-1 0,1-2 0,1-2 1,1-1-1,1-1 0,1-3 0,0-1 0,2-2 0,70 16 0,-60-20 9,1-3 0,0-2-1,0-3 1,0-1-1,0-3 1,0-3 0,0-1-1,0-3 1,-1-2 0,0-3-1,-1-2 1,-1-2 0,71-34-1,-73 27 29,-2-2 0,0-2 0,-2-3 0,-1-1 0,-1-2-1,-2-2 1,-2-1 0,-1-2 0,-2-2 0,-2-1 0,-2-2 0,-2-1 0,-1-1-1,-3-1 1,-2-2 0,-2 0 0,-2-1 0,-2-1 0,13-72 0,-19 55 13,-3-1 0,-2-1 0,-4 1 1,-3 0-1,-3-1 0,-3 1 0,-3 0 1,-3 1-1,-41-122 0,35 134-37,-3 2 0,-3 0 0,-2 2 0,-2 1 0,-2 1 0,-2 2 0,-3 1 0,-1 1 0,-2 3 0,-3 1 0,-1 2 0,-49-35 0,58 51-49,-1 3-1,0 1 1,-2 1 0,0 2-1,-1 2 1,-1 1 0,0 2-1,-1 2 1,0 1 0,-1 3 0,-76-4-1,71 11 12,-1 1-1,1 2 0,1 2 0,-1 3 1,1 1-1,0 2 0,1 2 0,1 2 1,0 2-1,-54 32 0,46-18 27,0 2-1,2 3 1,2 1-1,2 3 1,1 2-1,2 1 1,3 2-1,1 2 1,2 2-1,3 1 1,2 1-1,2 2 1,3 1 0,-33 97-1,44-102 2,2 1 1,2 0-1,2 1 1,3 0-1,2 1 1,2-1-1,7 82 1,1-91-14,1 1 0,3-1 0,1 0 0,2-1 0,2 0-1,1-2 1,3 1 0,1-2 0,39 58 0,-31-60 5,1 0 1,2-2-1,1-1 0,2-1 0,1-2 0,1-2 0,2-1 1,1-2-1,1-1 0,1-3 0,1-1 0,0-2 0,2-2 1,0-1-1,1-3 0,1-2 0,0-2 0,0-1 0,0-3 0,1-2 1,0-2-1,0-2 0,79-11 0,-60-1 33,-1-2 0,-1-3 0,0-3 0,-2-3 0,0-3 0,-2-2 0,-1-3 0,-2-2 0,105-82 0,-114 74-8,0-1 1,-3-2-1,-2-3 0,-2-1 0,-2-2 0,-3-1 0,-1-2 0,-4-2 0,-1-1 0,32-89 0,-40 80 31,-2-1-1,-4-1 1,-2-1 0,-3 0 0,-4-1 0,-2 0-1,-4 0 1,-11-108 0,4 136-11,-2 0 0,-1 1 0,-3 1 0,-1 0 0,-2 0 0,-32-58 0,30 69-40,-1 0 1,-2 2-1,0 0 0,-2 2 1,-1 0-1,-1 1 0,-1 2 0,-1 0 1,-29-18-1,27 22-37,-1 1-1,-1 2 1,0 1 0,-1 1-1,-1 2 1,1 1 0,-2 1-1,0 2 1,-61-6 0,50 11-17,0 2 0,0 3 0,0 1 0,0 1 0,1 3 0,-78 25 0,47-5 10,0 3 0,2 3 0,2 4 0,1 2 0,2 3 0,2 4 0,-117 108-1,110-83 68,4 3-1,2 2 0,4 4 1,4 2-1,-85 162 0,110-179-28,3 2-1,3 1 1,3 1 0,3 1-1,3 1 1,4 0 0,2 2-1,-3 122 1,16-159-5,1 0 0,1 0-1,3 0 1,0 0 0,3-1-1,1 0 1,1-1 0,19 39 0,-16-48 8,0-1 1,1 0 0,2 0-1,0-2 1,2 0 0,0-1 0,2-1-1,0-1 1,1-1 0,44 29-1,-37-30 3,1-1 0,1-2 0,0-1 0,1-1 0,1-2 0,-1-2 0,2 0 0,47 5 0,-34-10-2,-1-2-1,1-2 1,0-1-1,-1-3 1,79-17-1,-58 5 30,-1-4-1,0-3 0,-2-2 1,-1-4-1,-1-2 1,-2-2-1,-1-3 1,79-65-1,-99 68 56,-1-2 0,-3-2 1,0-1-1,-3-2 0,-1-1 0,-2-1 0,-2-2 0,-2-1 0,-2 0 1,-2-2-1,-2-1 0,18-68 0,-25 70-19,-3-2 1,-1 1-1,-2-1 0,-3-1 0,-2 1 0,-1 0 1,-3 0-1,-2-1 0,-2 2 0,-2-1 0,-3 1 1,-1 1-1,-23-55 0,13 50-27,-2 2 1,-2 0-1,-2 2 0,-3 1 0,-1 1 0,-2 2 1,-2 2-1,-72-64 0,79 81-62,-1 0 0,-1 2 0,-1 2 0,-1 1 1,-1 1-1,0 2 0,-1 1 0,-1 3 0,0 0 0,0 3 0,-1 0 0,-1 3 0,-47-2 0,42 8-1,0 1-1,-1 3 1,1 1-1,1 3 1,-1 1-1,2 2 1,-1 2-1,-52 24 1,46-14 20,2 2 0,0 3 1,2 1-1,1 2 1,1 2-1,-56 57 0,59-49 19,2 2 0,2 2 0,2 1 0,2 1 0,1 2 0,3 1 0,3 1 0,1 2 0,3 0 0,2 1 0,3 1 0,2 1 0,-13 112 0,24-121-29,2 0 0,2 0 1,2 0-1,2-1 1,2 1-1,2-1 0,3-1 1,1 0-1,2-1 1,2 0-1,2-1 0,2-1 1,1-1-1,3-1 1,1-1-1,2-1 0,1-1 1,2-2-1,2-1 1,49 40-1,-36-38-4,1-2 0,2-2 0,1-2 0,2-3 1,0-2-1,2-2 0,1-2 0,81 19 0,-89-30 14,0-2 1,0-2-1,1-2 0,-1-2 1,1-2-1,0-2 0,-1-3 1,0-1-1,0-3 0,80-24 1,-78 15 60,0-2 1,-1-3 0,-1-1-1,-2-2 1,0-2 0,-2-3-1,-1-1 1,-2-1 0,-1-3 0,-2-1-1,-1-2 1,-2-1 0,-2-2-1,-2-1 1,-2-2 0,-1 0-1,-3-2 1,-2-1 0,-1-1 0,-3 0-1,-2-1 1,13-73 0,-17 48-8,-3-1 0,-4 0 0,-3 0 0,-3-1 0,-3 1 0,-4 0 0,-3 1 0,-3 0 0,-4 1 0,-33-88 0,29 106 8,-2 2 0,-3 0 0,-2 2 0,-2 1-1,-66-81 1,64 94-50,-2 2 0,-1 1 0,-2 2 0,-1 1 0,-1 2 0,-2 2 0,-60-30 0,66 40-30,-1 2 1,-1 1-1,0 2 0,-1 2 1,-1 1-1,1 2 1,-1 2-1,0 2 0,-1 1 1,1 2-1,-1 2 1,1 2-1,0 1 0,0 3 1,0 1-1,1 1 1,0 3-1,1 1 0,0 1 1,-41 24-1,27-9 11,1 3-1,1 3 0,2 1 1,2 2-1,1 3 1,2 1-1,2 2 1,2 2-1,2 2 0,-47 79 1,47-63 10,4 2 0,2 1 0,3 2 0,4 1 0,2 0 0,3 2 0,4 0 0,-8 89 0,19-110-8,2 0-1,2 0 1,3 0 0,2-1 0,2 1-1,2-1 1,2 0 0,23 63-1,-19-75-3,2-1 0,1 0 0,2-2-1,1 0 1,2-1 0,1-1 0,2-2-1,1 0 1,1-2 0,59 47 0,-55-52-4,2-1 1,1-2 0,0-1 0,2-2 0,0-2 0,0-1-1,2-2 1,78 17 0,-66-22 7,0-3-1,0-2 1,1-1 0,-1-4-1,0-1 1,81-16-1,-63 3 32,0-3 0,-1-3-1,-1-3 1,-1-2 0,-2-4-1,-1-2 1,-1-3 0,-2-3-1,-2-2 1,80-75 0,-101 80 22,-1-1 0,-2-2 0,-2-2 0,-2-1 0,-1-1 0,-3-2 0,-1 0 0,-3-2 1,-1 0-1,-3-1 0,-1-2 0,-3 1 0,-2-2 0,-3 0 0,-1 0 0,-3 0 1,-2-1-1,-2 0 0,-2 1 0,-3-1 0,-2 1 0,-2 0 0,-24-79 0,18 89 3,-1 2-1,-3 0 0,-1 0 0,-2 2 0,-1 0 1,-2 2-1,-57-64 0,44 61-27,-2 1-1,-1 3 1,-2 1 0,-1 1-1,-93-48 1,74 49-37,-2 4 0,-1 2 0,0 4 0,-2 2 0,-1 3 0,0 3 0,0 3 0,-1 3 0,-1 3 0,-91 6 0,128 1 3,0 0 1,1 3-1,0 0 0,0 2 0,0 2 0,1 1 1,1 1-1,0 1 0,1 2 0,0 1 0,1 1 1,1 2-1,1 0 0,0 2 0,2 1 0,0 1 1,2 1-1,-23 30 0,15-10 2,1 1 1,2 1-1,2 2 0,3 0 1,1 1-1,3 2 0,2 0 1,2 0-1,2 2 0,-7 82 1,15-80-18,1 0-1,4 1 1,1-1 0,4 0 0,1 0 0,3-1-1,2 0 1,3 0 0,2-1 0,26 55 0,-18-57-13,2-1 1,2-2 0,2 0-1,2-3 1,2-1 0,2-1 0,74 66-1,-82-85 26,0-1-1,2-1 0,0-2 0,2-2 0,0-1 0,1-1 1,0-1-1,1-3 0,1 0 0,0-3 0,0-1 0,65 6 1,-59-12 26,1-2 0,0-2 0,-1-1 0,1-3 0,-1-1 0,-1-3 0,1-1 0,-2-1 0,41-20 0,-36 11 43,0-3 0,-2-1 0,-1-2 0,-1-2 0,-1-2 0,-2-2 0,40-42 0,-37 29 31,-2-1-1,-2-3 0,-2 0 0,-3-2 0,-1-2 1,-3-1-1,-3-1 0,-2-1 0,-2-1 0,-4-1 1,-1 0-1,-3-2 0,5-73 0,-14 73-5,-2 0 0,-4 0 0,-1 0-1,-4 1 1,-2-1 0,-3 2 0,-2-1-1,-27-66 1,24 83-48,-2 0 0,-2 1 0,-1 1 0,-3 1 0,-1 1 0,-2 1 0,-1 2 0,-2 1 0,-2 1 0,-1 2 0,-47-35 0,55 49-49,0 1 0,-2 1 0,0 1 0,-1 2 0,0 0 0,0 2 0,-2 2 0,1 0 0,-1 2 0,-41-3 0,33 7-4,-1 2-1,1 2 0,0 1 1,-1 2-1,1 2 0,0 2 0,-60 19 1,44-6 4,1 1 1,1 3-1,1 3 1,2 1-1,1 3 1,1 2 0,2 1-1,1 3 1,2 2-1,2 2 1,-46 59-1,48-47 13,2 0-1,3 3 1,2 1-1,3 1 0,2 2 1,3 0-1,3 2 1,2 0-1,4 2 1,-14 108-1,26-129 0,2 0 0,1 0 0,3 0-1,1 0 1,2-1 0,2 0 0,18 56 0,-14-66 1,2 0-1,0 0 1,2-2 0,2 0-1,1-1 1,1-1 0,1 0-1,2-2 1,47 45 0,-43-49 7,1-1-1,0-2 1,2-1 0,0-1 0,1-1 0,1-2 0,1-2 0,0 0 0,0-2 0,1-2 0,1-1 0,-1-2 0,1-1 0,0-2 0,0-1 0,1-1 0,-1-3 0,0-1 0,0-1 0,64-17 0,-47 7 25,-1-3 1,-1-1-1,-1-3 0,-1-2 0,0-2 0,-2-2 1,-1-2-1,-2-2 0,-1-2 0,-1-2 0,-2-1 1,44-53-1,-57 57 27,0-1 1,-3-1 0,-1-1-1,-1-2 1,-2 0-1,-2 0 1,-1-2 0,-3 0-1,0-1 1,-3 0 0,-1-1-1,-2 0 1,-2 0-1,-2 0 1,-1-1 0,-6-54-1,-1 52-7,-3 0 0,-1 1 0,-2 0 0,-2 1 0,-2 0 0,-2 1 0,-1 0 0,-3 2 0,0 0 0,-3 2 0,-1 0 0,-2 2 0,-1 0 0,-2 2 0,-1 2 0,-2 1-1,-1 1 1,-1 2 0,-1 1 0,-1 2 0,-73-35 0,65 38-63,-1 2 1,-1 2-1,-1 2 0,0 2 0,-1 2 1,0 2-1,0 3 0,-1 2 1,0 2-1,0 2 0,0 2 0,1 2 1,-1 3-1,1 1 0,0 3 0,1 2 1,1 2-1,0 2 0,-80 42 0,86-36 33,1 2-1,1 1 0,1 2 1,1 2-1,2 2 0,1 1 1,2 1-1,1 2 0,2 1 1,1 1-1,2 2 0,2 1 1,2 0-1,1 2 0,2 0 1,-18 64-1,20-45-13,3 1 0,3 1-1,2 0 1,3 0 0,3 1 0,3 0-1,2-1 1,4 1 0,2-1 0,3-1-1,3 1 1,38 107 0,-29-113-20,2-2 0,2 0 0,3-2 0,2-1 0,2-2-1,2-1 1,3-2 0,2-2 0,1-1 0,3-3 0,1-1 0,2-2 0,78 46 0,-93-65 20,1-2-1,1-1 1,1-2 0,0-1-1,1-2 1,43 8 0,-54-16 9,0 0 1,0-2 0,0-1 0,0-1 0,1-1 0,-1-1-1,0-2 1,0 0 0,47-16 0,-40 8 23,-2-2 0,0-2 0,0 0 0,-2-2 0,0-1 0,-1-2 0,-1-1 0,-1 0 0,-1-2 0,-1-1 0,39-52 0,-40 43 2,0 0-1,-3-2 0,-1 0 0,-1-2 1,-2 0-1,-2 0 0,-2-1 0,-1-1 1,9-71-1,-15 55-13,-3-1 0,-3 1 1,-2-1-1,-2 1 0,-3 0 0,-3 0 1,-2 1-1,-2 0 0,-38-89 0,29 90-5,-2 1 0,-2 1-1,-3 2 1,-2 1 0,-2 2-1,-2 1 1,-1 1 0,-3 3-1,-59-49 1,77 73-14,0 1 0,-1 1-1,0 2 1,-1 0 0,-1 1 0,0 2-1,-1 0 1,0 2 0,-1 1-1,0 1 1,0 2 0,0 0 0,-1 2-1,1 1 1,-1 2 0,1 0 0,-1 2-1,0 1 1,-48 12 0,32 0-29,-1 1 0,2 3 0,0 1 0,2 3-1,0 1 1,1 2 0,2 2 0,-66 60 0,48-34 34,2 3-1,3 3 0,3 1 0,-67 111 1,88-125 10,2 1 1,2 1 0,2 2 0,3 0 0,1 1-1,-17 97 1,30-121-38,2 0-1,1 0 1,1 0-1,2 0 1,1 1-1,0-1 1,3 0-1,0-1 1,2 1-1,0-1 1,2 0-1,2-1 1,0 0-1,26 44 1,-21-47-24,1 0 1,1-1-1,1 0 0,1-2 0,1 0 1,0-1-1,2-1 0,0-2 0,1 0 1,0-1-1,2-2 0,39 16 0,-31-16-128,0-3 0,1 0-1,0-3 1,0-1-1,1-1 1,0-2 0,0-1-1,0-3 1,57-6-1,92-35-469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2:58.8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8 4937,'0'-1'32,"0"1"0,0 0 0,0-1 0,0 1-1,0 0 1,0 0 0,0-1 0,0 1 0,0 0 0,0 0 0,0-1-1,0 1 1,0 0 0,0 0 0,-1 0 0,1-1 0,0 1 0,0 0 0,0 0-1,0-1 1,0 1 0,-1 0 0,1 0 0,0 0 0,0 0 0,0-1-1,-1 1 1,1 0 0,0 0 0,0 0 0,-1 0 0,1 0 0,0 0 0,0 0-1,-1 0 1,1 0 0,-2 4 277,11 9-299,-7-8 48,1-1 1,-1 1 0,0-1-1,0 1 1,0-1 0,-1 1-1,0 0 1,0 0 0,0 0-1,0 0 1,-1 8 0,-4 63 1128,0-40-1043,2 50 361,3-1 0,3 1-1,5-1 1,3 0 0,32 117 0,-23-131-431,4-1 1,2-1-1,3-2 1,4-1-1,2-1 0,69 94 1,31 13-299,310 306-1,-305-352-1391,170 116 0,-125-116 607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2:59.70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238 102 2833,'6'-23'971,"-6"18"-745,1 0 0,0 0 1,0 0-1,0 1 0,1-1 0,0 0 0,0 1 0,0-1 0,0 1 0,1 0 1,-1 0-1,1 0 0,0 0 0,1 0 0,-1 1 0,7-6 0,-9 10-38,0-1 0,0 1-1,0-1 1,0 1 0,0 0-1,0 0 1,0-1 0,-1 1-1,1 0 1,0 0 0,0 0-1,-1 0 1,1 0 0,0 0-1,-1 0 1,1 0 0,-1 0-1,1 0 1,-1 1 0,0-1-1,1 0 1,-1 2-1,5 9 384,18 19-169,2-1 1,1 0-1,36 31 1,34 38-336,-69-67-42,19 21 20,-2 1 1,38 65 0,-77-111-54,0 1 1,-1 0-1,0 0 0,0 1 1,-1-1-1,3 15 0,-5-21 5,-1 0 0,0 0 0,0 0 0,0 1 0,0-1 0,0 0-1,-1 0 1,1 0 0,-1 0 0,0 0 0,0 0 0,0 0-1,0-1 1,0 1 0,-1 0 0,1 0 0,-1-1 0,0 1 0,1-1-1,-1 1 1,-1-1 0,1 0 0,0 0 0,-5 4 0,-4 0 20,1 0 0,-1-1 0,0 0 0,0-1 0,0 0 1,0-1-1,-1 0 0,-15 2 0,-103 5 199,92-8-164,-101 2 54,-112 10-1474,185-2 809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01.0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1014 2685 7506,'-2'0'56,"0"-1"1,0 1 0,0 0-1,0-1 1,1 0-1,-1 1 1,0-1 0,0 0-1,0 0 1,0 0 0,1 0-1,-1 0 1,0-1 0,1 1-1,-1 0 1,1-1 0,0 1-1,-1-1 1,1 0-1,0 1 1,-2-4 0,1-2 218,1 0 0,-1 1 0,1-1 1,0 0-1,1 0 0,0-7 0,1-65 792,25-154 1,-18 171-861,10-83 559,-1-215 0,-20 270-592,-4-1 0,-4 2 0,-35-141-1,20 134 29,-5 1 0,-4 1 1,-4 2-1,-4 2 0,-75-116 0,86 156-412,-3 2 1,-2 2 0,-2 1 0,-2 2-1,-2 2 1,-2 1 0,-1 3 0,-1 2-1,-3 2 1,-70-36 0,49 36-2025,-3 1 800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05.6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90 348 4153,'3'-8'1112,"-1"0"-1,1 0 1,1 0 0,0 0 0,0 1-1,0 0 1,9-11 0,-12 17-1062,0 1 0,-1 0 0,1 0 0,0 0 0,0-1 0,-1 1 0,1 0-1,0 0 1,0 0 0,-1 0 0,1 1 0,0-1 0,0 0 0,-1 0 0,1 0 0,0 1 0,-1-1 0,1 0 0,0 1 0,-1-1 0,1 0 0,0 1 0,-1-1 0,1 1 0,0-1 0,-1 1 0,1-1 0,-1 1 0,1-1 0,-1 1 0,0 0-1,1-1 1,-1 1 0,1 1 0,16 25 64,-8-3-33,-2 1 1,-1 0 0,0 0 0,-2 0-1,1 35 1,12 57-38,-10-85-52,-2-6-30,1-1 1,1 0-1,15 33 1,-22-94-41,-5-3 147,-3 0-1,-1 0 1,-16-43 0,-53-115 80,52 135-65,-86-193 1250,111 254-1303,1 0 1,-1 0-1,1 0 1,-1 0-1,1 0 0,-1 0 1,1 0-1,0-1 0,0 1 1,0 0-1,-1 0 1,1 0-1,0-1 0,0 1 1,0 0-1,1 0 1,-1 0-1,0-1 0,0 1 1,1-1-1,0 1-8,-1 1 0,1-1 0,0 1 1,-1-1-1,1 1 0,0 0 0,-1-1 0,1 1 0,0 0 0,0 0 1,-1-1-1,1 1 0,0 0 0,0 0 0,0 0 0,-1 0 0,1 0 1,0 0-1,0 0 0,-1 0 0,1 0 0,1 1 0,49 18 698,-47-17-659,42 19 46,1-1 1,1-3-1,1-1 1,0-3-1,0-2 1,2-2-1,73 4 1,-99-12-252,125 2 215,-51-10-3175,-80 3 1885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39.6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1006 0 1008,'-34'17'480,"-11"6"481,-7 5-121,-12 11-376,-5 3-152,-11 6-216,-5 6-64,-1 7 64,-1 5 40,-7 17 0,-4 11 0,-8 26-456,0 22 232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40.0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816 14 1304,'-14'-9'280,"-5"4"408,-11 13-279,-4 8-41,-12 15-80,-4 6-96,-9 17-160,-4 6-24,-5 19-48,0 5-48,0 16-40,0 2 0,7 9-56,4 5 16,11 5-192,6-2-369,15-9 449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40.3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401 0 3873,'-36'21'96,"-5"10"40,-8 19-240,0 11 72,-1 15 48,1 5 64,9 4 32,3-1 0,10-8-136,9-6-312,14-11 216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8.45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3693 3 4193,'-135'-3'216,"-28"23"-32,-13 8-24,-32 13-96,-19 5 112,-16 3 352,-10-3 120,-8 2 40,0-4-103,-4-1-409,2 3-272,-2-5-537,4-2-263,10-8-528,10-3-288,21-7 975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40.5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14 1 4121,'-10'56'-400,"7"3"280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36.5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0 261 4569,'43'-25'408,"12"-9"240,3-2-56,-3 2-264,-8 2-184,-10 4-320,-3 1-112,-8 8-472,-4 4-488,-7 4 704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37.0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33 2585,'64'-33'8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37.4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1 721 6521,'69'-46'569,"17"-7"311,8-7-168,12-3-248,1-3-72,3-2-72,-3 3-32,-2 3-112,0 1-48,-9 10-176,-5 7-264,-17 11-888,-9 5-1121,-11 7 1265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37.7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1 577 7282,'68'-53'224,"15"-6"-48,2-3-464,-1-2-569,-4 3-79,-7 2 128,-2 1 152,-4 3 520,-4 2-40,-3 1 112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38.0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1 359 3209,'37'-26'296,"3"-4"312,0-1-200,-7 3-120,-5 1-56,-8 0-112,3 1-8,-3-4-16,1 0-16,0 1-192,0 1-224,-5 7-552,-1 3-456,-9 11 679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38.1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14 2056,'22'-13'56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45.7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1 184 2569,'4'2'-168,"6"1"-353,5-3-23,9 0 440,3-3 416,7-3 857,4-3 279,7-5 0,5 0-264,12-9-631,7 0-321,14-7-809,9-1-575,11-5 600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46.1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 6 3489,'0'-4'-544,"-1"2"352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3:46.2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73 1112,'37'-21'112,"2"-2"144,8-5-256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8.63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1 274 3881,'242'-8'600,"16"1"656,25 4-896,7 0-56,14 0-232,3-2-56,3-9 0,-6-4 0,-8-10 32,-5-2 8,-20-4-56,-1-3-200,-24-3-1176,-7-3 912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04.0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132 21 1360,'-7'9'8243,"18"-20"-7196,-30 44-934,2 1 0,1 0 0,1 2 0,2 0 0,2 0 0,1 1 0,-9 74 0,10-27 129,3 0 0,9 145 0,0-195-181,1 0 1,15 59-1,-16-80-49,1-1 1,1 1-1,0-1 0,0 0 1,2-1-1,-1 1 1,1-1-1,1 0 0,0-1 1,13 13-1,-18-20-9,0 1 0,1-1 0,0 0 0,-1 0 0,1-1 0,1 1 0,-1-1 0,0 0 0,0 0 0,1 0 0,-1-1 0,1 0 0,-1 1 0,1-1 0,0-1 0,-1 1 0,1-1-1,0 0 1,6 0 0,-5-2 1,1 0-1,-1 0 1,0 0-1,0 0 1,0-1-1,-1 0 0,1 0 1,0-1-1,-1 0 1,0 0-1,0 0 0,7-8 1,3-5 10,0-2 1,-1 0-1,-1-1 0,-1 0 0,-1-1 1,15-38-1,-4-1 39,-4 0 0,-2-1 0,11-80 0,-22 108-51,-2 0 1,-2 0 0,0 0 0,-3 0-1,0 0 1,-3 1 0,0-1-1,-11-33 1,12 56-49,0 0-1,0 1 1,-1-1 0,0 1 0,-1 0-1,0 0 1,0 1 0,-11-12-1,-3 2-638,-41-31 0,-9-7-2241,52 38 2033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05.8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184 182 856,'0'-3'334,"0"0"-1,0 0 1,-1 0-1,1 0 1,-1 1-1,0-1 1,0 0-1,0 0 1,0 1-1,0-1 1,0 1-1,-1-1 1,1 1-1,-4-4 1,4 5-252,0 0 0,0 0-1,0 1 1,0-1 0,0 1 0,0-1 0,0 1 0,0-1 0,0 1 0,0 0 0,0-1 0,0 1 0,0 0 0,0 0 0,0 0 0,-1 0 0,1 0 0,0 0 0,0 0 0,0 0 0,0 0 0,0 0 0,0 1 0,0-1 0,0 1 0,0-1 0,0 0 0,0 1 0,0 0 0,0-1 0,0 1 0,0-1 0,0 1 0,0 0-1,0 0 1,1 0 0,-1-1 0,0 1 0,1 0 0,-2 2 0,-9 10-6,1 1-1,0 0 0,0 0 0,-8 19 1,16-28-56,-1 0 1,1 0 0,0 1-1,0-1 1,0 0-1,1 1 1,0-1 0,0 1-1,1 0 1,-1-1-1,1 1 1,0-1 0,1 1-1,-1 0 1,1-1 0,3 10-1,-4-15-19,0 1 0,0 0 0,1 0-1,-1-1 1,0 1 0,1 0 0,-1 0 0,1-1 0,-1 1-1,1 0 1,-1-1 0,1 1 0,0-1 0,-1 1 0,1 0-1,-1-1 1,1 0 0,0 1 0,0-1 0,-1 1 0,1-1-1,0 0 1,0 1 0,-1-1 0,1 0 0,0 0 0,0 0-1,0 0 1,0 0 0,1 0 0,0 0 4,0-1 0,1 0 0,-1 0 0,0 1 0,0-2 0,0 1 0,0 0 0,0 0 0,0-1 0,0 1 0,1-2 0,38-45 117,-29 30 13,-1 1-1,-1-1 1,0-1-1,7-20 1,-14 33-84,-1 0-1,0 0 1,-1 0 0,1 0-1,-1-1 1,0 1 0,0 0 0,-1 0-1,0-1 1,0 1 0,-1 0 0,1 0-1,-1-1 1,-1 1 0,1 0-1,-1 0 1,-4-10 0,5 15-42,1 0 0,0 1 0,-1-1 0,1 0 0,-1 1-1,1-1 1,-1 1 0,1-1 0,-1 1 0,1-1 0,-1 1 0,1-1 0,-1 1 0,0 0 0,1-1 0,-1 1 0,0 0 0,1-1 0,-1 1 0,0 0 0,1 0 0,-1 0 0,0 0-1,0 0 1,1 0 0,-1 0 0,0 0 0,0 0 0,1 0 0,-1 0 0,0 0 0,1 0 0,-2 1 0,-24 18 81,-13 34-64,25-29-21,2 0 1,-18 44-1,26-58-7,1-1-1,1 1 1,-1 0-1,1 0 0,1 0 1,0 0-1,1 1 1,-1-1-1,2 0 1,2 18-1,-3-27 3,0 0 0,1 1 1,-1-1-1,0 0 0,1 1 0,-1-1 0,0 0 1,1 1-1,0-1 0,-1 0 0,1 0 0,0 0 1,0 0-1,-1 0 0,1 0 0,0 0 0,0 0 1,0 0-1,0 0 0,0 0 0,1 0 0,-1-1 1,0 1-1,0 0 0,0-1 0,3 1 0,-2-1 3,0 0 0,0 0 0,0 0-1,0-1 1,0 1 0,0-1-1,0 1 1,0-1 0,0 0 0,0 0-1,0 0 1,0 0 0,0 0 0,3-3-1,4-4 15,1-1-1,-2 0 0,1 0 1,10-15-1,-10 10 28,0-1 0,-1 1 0,-1-1 0,0-1 0,-1 0 0,-1 0-1,0 0 1,-1 0 0,-1-1 0,0 1 0,-2-1 0,0 0 0,0 0 0,-2 1 0,-2-22 0,2 36-38,1 0-1,0 0 1,0 0 0,-1-1-1,1 1 1,-1 1 0,1-1 0,-1 0-1,0 0 1,0 0 0,0 0 0,0 0-1,0 1 1,0-1 0,-1 0-1,1 1 1,0-1 0,-1 1 0,0 0-1,1-1 1,-4-1 0,3 3-3,0-1 0,0 1 0,0 0 0,1 0 0,-1 0 0,0 0 0,0 0 0,0 1 0,0-1 0,0 0 0,1 1 0,-1 0 0,0-1 0,0 1 1,1 0-1,-1 0 0,0 0 0,-2 2 0,-6 4-3,1 1-1,0 1 1,1-1 0,-1 1 0,-12 20-1,3-1-15,1 0-1,-19 47 1,31-63 3,0-1-1,1 1 1,1 0 0,0 0 0,1 0 0,0 1 0,1-1-1,0 0 1,2 24 0,-1-35 12,0 0 0,0 0-1,0 0 1,1 0 0,-1 0-1,0 0 1,0 0 0,1 0 0,-1 0-1,0 0 1,1 0 0,-1-1 0,1 1-1,-1 0 1,1 0 0,0 0-1,-1-1 1,1 1 0,0 0 0,0-1-1,-1 1 1,1 0 0,0-1-1,0 1 1,0-1 0,0 1 0,0-1-1,0 0 1,-1 1 0,1-1 0,0 0-1,0 0 1,0 0 0,0 0-1,0 0 1,0 0 0,0 0 0,0 0-1,0 0 1,0 0 0,0 0 0,0 0-1,0-1 1,0 1 0,0 0-1,0-1 1,0 1 0,0-1 0,0 1-1,-1-1 1,1 1 0,0-1-1,0 0 1,0-1 0,8-3 9,-2-1 1,1 0-1,-1 0 1,7-8-1,3-5 9,-1 0-1,-1-1 1,0 0-1,18-36 1,-29 48-10,0 0 1,0-1-1,-1 1 1,0-1-1,-1 1 0,0-1 1,0 0-1,-1 0 1,0 0-1,0 0 0,-1 0 1,-1-1-1,1 1 1,-2 0-1,-3-17 0,5 25-6,0 1-1,-1-1 0,1 0 0,-1 0 0,1 0 1,-1 0-1,1 0 0,-1 0 0,1 0 0,-1 1 0,0-1 1,1 0-1,-1 0 0,0 1 0,0-1 0,1 1 0,-1-1 1,0 0-1,0 1 0,0 0 0,0-1 0,0 1 0,0-1 1,0 1-1,0 0 0,0 0 0,0 0 0,0-1 0,0 1 1,0 0-1,0 0 0,0 1 0,0-1 0,0 0 0,0 0 1,0 0-1,0 1 0,0-1 0,0 0 0,0 1 1,1-1-1,-1 1 0,0-1 0,0 1 0,0-1 0,0 1 1,1 0-1,-1-1 0,0 1 0,0 0 0,0 1 0,-6 4-5,0 0-1,1 0 0,0 1 0,-7 9 0,-6 12 1,1 1-1,-27 59 0,39-74 3,0 0 1,1 1-1,1-1 0,0 1 1,1 0-1,1 0 0,0 0 1,1 28-1,1-41 2,0 0 1,0 0-1,0 0 0,1-1 0,-1 1 1,0 0-1,1 0 0,-1 0 0,1-1 1,0 1-1,-1 0 0,1-1 0,0 1 1,0-1-1,0 1 0,0-1 0,1 1 1,-1-1-1,0 1 0,2 0 0,-1-1 2,-1-1-1,0 1 1,1-1 0,-1 0-1,1 0 1,-1 0 0,0 1-1,1-1 1,-1-1-1,1 1 1,-1 0 0,0 0-1,1 0 1,-1-1 0,0 1-1,1-1 1,-1 1-1,0-1 1,1 0 0,0 0-1,6-4 7,0-1 0,0 0 0,-1 0 0,1-1 0,11-13 0,1-4 13,-1 0 1,26-45-1,-41 61-13,0 1 0,0-1-1,-1 0 1,0 0 0,-1 0-1,1 0 1,-2 0 0,1 0-1,-1-1 1,0 1 0,-1-1-1,0 1 1,0-1 0,-3-14-1,3 21-6,0 1 0,-1 0 1,1-1-1,0 1 0,0 0 0,-1-1 0,1 1 0,-1 0 0,1 0 1,-1 0-1,0-1 0,1 1 0,-1 0 0,0 0 0,0 0 0,0 0 0,0 0 1,0 0-1,0 0 0,0 1 0,0-1 0,0 0 0,0 0 0,0 1 1,-1-1-1,1 1 0,0-1 0,-2 0 0,0 2-1,1-1 1,0 0-1,-1 1 1,1 0-1,0-1 0,-1 1 1,1 0-1,0 0 0,0 0 1,0 0-1,0 1 0,0-1 1,0 1-1,-3 2 1,-4 5-4,0 0 0,0 1 0,0 0 0,-12 21 0,13-15-2,0 0 0,1 1 1,0 0-1,-7 32 0,12-41 4,1 0-1,-1 1 1,1-1-1,1 1 0,0-1 1,0 1-1,0-1 0,1 0 1,1 1-1,-1-1 0,1 0 1,4 11-1,-5-17 3,-1-1-1,1 0 1,-1 1 0,1-1-1,0 0 1,0 0 0,-1 1-1,1-1 1,0 0 0,0 0-1,0 0 1,0 0-1,0 0 1,0 0 0,0-1-1,1 1 1,-1 0 0,0-1-1,0 1 1,1 0 0,-1-1-1,0 1 1,1-1 0,-1 0-1,1 0 1,-1 1-1,3-1 1,-1-1 1,0 1 0,0-1 0,-1 0 0,1 0 0,0 0 0,0-1 0,0 1 0,-1-1 0,1 1 0,-1-1 0,1 0 0,2-3 1,4-4-12,0 0 1,0-1-1,-1 0 1,-1 0-1,7-12 1,-7 9-169,-1 0 1,-1-1 0,0 1-1,-1-1 1,3-17 0,-3 3-187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07.0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217 12 2761,'-26'-6'5674,"25"5"-5599,0 0 0,-1 1 0,1-1 0,0 1 0,-1-1 0,1 1 0,0-1 0,-1 1 0,1 0 0,-1 0 0,1-1 0,0 1 0,-1 0 0,1 0 0,-1 0 0,1 1 0,0-1 0,-1 0 0,1 1 0,0-1-1,-1 0 1,1 1 0,0 0 0,-1-1 0,1 1 0,0 0 0,0-1 0,0 1 0,0 0 0,0 0 0,0 0 0,0 0 0,0 0 0,0 0 0,0 1 0,0-1 0,1 0 0,-1 0 0,0 0 0,1 1 0,-1 1 0,-15 28 65,2 1 0,1 1 0,-13 49 0,-16 107 175,42-185-310,-12 55 70,-6 108-1,17-148-66,1 1 0,1 0 0,1 0 0,0-1 0,2 1 0,0-1-1,1 0 1,1 0 0,12 24 0,-16-38-7,0-1 1,0 0-1,0-1 0,1 1 1,-1 0-1,1-1 0,0 1 1,0-1-1,0 0 1,1 0-1,-1 0 0,1 0 1,0-1-1,0 0 0,-1 1 1,2-1-1,-1-1 0,7 3 1,-6-3 1,1 0 1,-1-1 0,0 0-1,0 0 1,1 0-1,-1-1 1,0 0 0,0 0-1,1 0 1,-1-1 0,0 1-1,0-1 1,8-5-1,2-2 48,-1 0-1,1-2 0,-2 1 1,1-2-1,-1 0 0,-1 0 1,0-2-1,14-20 0,-10 8 88,-2 0-1,0-1 1,-2 0-1,-1-1 1,-1-1-1,-2 1 1,-1-2-1,4-32 1,-5 18-65,-2 1 0,-3-2 0,-1 1 0,-11-81 1,9 108-70,-1 0 1,-1 0 0,0 1 0,-13-32 0,15 44-21,0 0 0,-1 0 0,1 0 0,-1 1 0,1-1 0,-1 1 0,0-1 0,-1 1 0,1 0 0,0 0 0,-1 0 1,0 1-1,1-1 0,-1 1 0,0 0 0,0 0 0,-1 0 0,1 0 0,0 1 0,-1 0 0,1 0 0,-1 0 0,-6 0 0,1 1-144,0 0-1,0 0 1,0 1 0,0 0 0,1 1-1,-1 1 1,-18 6 0,21-7-355,1 1 1,0 0-1,0 1 1,1-1-1,-1 1 0,1 0 1,-10 9-1,8-3-1781,8-2 910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08.52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233 35 768,'-1'-2'200,"0"0"-1,1 0 0,-1 0 1,0 0-1,0 1 0,0-1 1,0 0-1,0 1 0,0-1 1,-1 0-1,1 1 0,0 0 1,-1-1-1,1 1 1,-1 0-1,0 0 0,1-1 1,-1 1-1,0 1 0,0-1 1,0 0-1,0 0 0,-3 0 1,3 1-95,-1 0 0,0 1 1,1-1-1,-1 1 0,1-1 0,-1 1 1,1 0-1,0 0 0,-1 0 0,1 0 1,0 1-1,0-1 0,0 1 0,0-1 1,-4 4-1,-3 5 18,0 0-1,0 0 1,1 0-1,1 1 1,-13 24-1,14-23 61,1 1 0,1 0-1,-5 21 1,8-31-159,0 0 0,0 0 0,1 0-1,-1 0 1,1 0 0,0 0 0,0 0-1,0 0 1,0 0 0,0 0 0,1 0-1,0 0 1,-1 0 0,1 0 0,0 0 0,0 0-1,1-1 1,-1 1 0,0 0 0,1-1-1,0 1 1,2 2 0,-2-4-20,0 0 0,0 0 0,0-1 0,0 1 0,0-1 0,0 1 1,0-1-1,0 0 0,0 0 0,0 0 0,0 0 0,0 0 0,0 0 0,0 0 0,0-1 0,0 1 0,0-1 0,-1 0 0,1 1 1,0-1-1,0 0 0,0 0 0,-1 0 0,1 0 0,0-1 0,-1 1 0,1 0 0,-1-1 0,1 1 0,-1-1 0,2-1 1,42-53 141,-45 56-146,5-8 12,0 0 0,0 0 0,-1-1-1,0 1 1,2-11 0,-4 16-5,-1-1 0,0 1 0,-1 0 0,1-1 0,-1 1 1,1-1-1,-1 1 0,0-1 0,0 0 0,-1 1 0,1-1 1,-1 1-1,0 0 0,0-1 0,0 1 0,-3-7 0,4 10-6,0-1-1,-1 0 1,1 1-1,-1-1 0,1 1 1,-1-1-1,0 0 1,1 1-1,-1-1 1,1 1-1,-1 0 0,0-1 1,0 1-1,1-1 1,-1 1-1,0 0 0,1 0 1,-1-1-1,0 1 1,0 0-1,0 0 0,1 0 1,-1 0-1,0 0 1,0 0-1,0 0 1,1 0-1,-1 0 0,-1 1 1,-25 14 5,-14 27-3,31-29-3,1 0 0,1 1 0,-13 26 0,18-34 0,1 0 0,0 0 0,0 0-1,0 0 1,1 0 0,0 0 0,0 0-1,0 0 1,1 1 0,0-1 0,0 0-1,2 12 1,-1-17 1,-1 0 0,0 0 0,0 0 0,1 0 0,-1 0 0,0 0 0,1 0 0,-1 0 0,1 0 0,0 0 0,-1 0 0,1 0 0,0-1 0,-1 1 0,1 0 0,0 0 0,0-1 0,0 1 0,-1 0 0,1-1 0,0 1 0,0-1 0,0 0 0,0 1 0,0-1-1,0 1 1,2-1 0,-1 0 10,0 0-1,1 0 1,-1-1 0,0 1-1,1-1 1,-1 1-1,0-1 1,0 0-1,0 0 1,0 0-1,4-2 1,3-2 44,-1-1 1,-1 0-1,1-1 0,12-13 1,-12 10-22,-2 0 0,1 0 0,-1-1-1,0 1 1,5-18 0,-9 25-25,-1 0-1,0 0 1,0 1 0,0-1-1,0 0 1,0-1 0,-1 1-1,1 0 1,-1 0-1,0 0 1,0 0 0,0 0-1,-1 0 1,1 0 0,-1 0-1,1 0 1,-1 0-1,0 0 1,0 0 0,0 0-1,-1 0 1,1 0-1,-1 1 1,1-1 0,-1 0-1,-3-2 1,4 4-6,-1 0 1,1 1-1,-1-1 1,1 0-1,-1 1 1,0 0-1,1-1 1,-1 1-1,0 0 1,1-1-1,-1 1 0,0 0 1,1 0-1,-1 1 1,0-1-1,1 0 1,-1 0-1,0 1 1,1-1-1,-1 1 1,1 0-1,-1-1 0,1 1 1,-1 0-1,1 0 1,-1 0-1,1 0 1,0 0-1,-1 0 1,1 0-1,-2 2 1,-34 41 74,30-33-77,1 0 1,0 1-1,1 0 0,0-1 0,-3 15 0,7-22 0,0-1 0,0 1-1,1-1 1,0 1 0,-1-1 0,1 1 0,0-1 0,1 1-1,-1-1 1,2 7 0,-1-9 0,0 1-1,-1-1 1,1 1-1,0-1 1,0 1-1,0-1 1,0 0 0,0 1-1,0-1 1,0 0-1,1 0 1,-1 0-1,0 0 1,1 0 0,-1 0-1,1 0 1,-1 0-1,1-1 1,-1 1-1,1-1 1,0 1 0,-1-1-1,3 1 1,0-1 10,0 0 1,0-1 0,0 1-1,0-1 1,0 0-1,0 0 1,0 0 0,0-1-1,-1 1 1,1-1 0,-1 0-1,1 0 1,-1 0-1,1 0 1,-1-1 0,0 1-1,0-1 1,0 0 0,3-5-1,4-3 20,0 0-1,-1-1 1,15-26-1,-22 34-19,0-1 0,0 0-1,0 1 1,-1-1-1,0 0 1,0 0-1,0 0 1,0 0-1,-1 0 1,0 0 0,-1-9-1,1 13-7,0 0 0,0 0 0,0 0 0,-1 0 1,1 0-1,0 0 0,-1 0 0,1 0 0,-1 0 0,1 0 0,-1 0 0,1 0 0,-1 1 0,0-1 0,1 0 1,-1 0-1,0 1 0,0-1 0,0 1 0,1-1 0,-1 0 0,0 1 0,-1-1 0,0 1-2,0 0 0,0-1 0,0 1-1,0 1 1,-1-1 0,1 0-1,0 0 1,0 1 0,1-1 0,-1 1-1,0 0 1,0-1 0,0 1 0,0 0-1,0 0 1,-2 2 0,-7 5-3,0 0-1,1 0 1,1 1 0,-1 0 0,1 1 0,-15 21 0,20-25-1,-1 0 1,1 1 0,0 0 0,1-1 0,0 1 0,0 1 0,0-1 0,1 0 0,0 1 0,0-1 0,1 1 0,0-1 0,0 10 0,1-16 2,0 0 0,0 0 0,0 0 1,0 0-1,0 0 0,0 0 0,1 0 1,-1 0-1,0 0 0,1 0 0,-1 0 1,0 0-1,1 0 0,-1 0 0,1 0 1,0-1-1,-1 1 0,1 0 0,0 0 0,-1-1 1,1 1-1,0 0 0,0-1 0,-1 1 1,1-1-1,0 1 0,0-1 0,1 1 1,0-1 5,0 0 0,0 0 0,0 0 0,0 0 0,0 0 0,0-1 0,0 1 0,0-1 0,0 1 0,0-1 0,-1 0 0,1 1 0,3-3 0,2-1 32,0-1 0,0 0-1,-1 0 1,0-1 0,11-11-1,-9 6-9,-1-1 1,0 0-1,-1 0 0,0 0 0,-1-1 0,3-13 1,-7 23-22,0-1 1,0 1 0,-1-1 0,1 0 0,-1 0-1,0 1 1,0-1 0,0 0 0,-1 0 0,1 1-1,-1-1 1,-1-3 0,1 5-3,0 0 1,0 1-1,0-1 0,0 1 0,0-1 1,0 1-1,-1-1 0,1 1 1,0 0-1,-1-1 0,1 1 0,-1 0 1,0 0-1,1 0 0,-1 0 0,0 1 1,0-1-1,1 0 0,-1 1 1,0-1-1,0 1 0,0 0 0,0-1 1,-3 1-1,-1 1-7,0-1 1,1 1-1,-1 0 1,0 0-1,1 1 1,0-1-1,-1 1 1,1 1-1,0-1 1,0 1-1,0 0 1,0 0-1,0 0 1,1 1-1,-1-1 1,1 1-1,0 0 1,0 1-1,1-1 1,-1 1-1,-5 9 1,0 1 4,0 0-1,1 0 1,1 1 0,0 0 0,1 0 0,-4 19 0,7-26-6,1 1 0,1 0 1,0-1-1,0 1 1,1 12-1,0-21 2,0 1 0,0-1 0,1 0 0,-1 0 0,0 1 0,0-1 0,0 0-1,1 0 1,-1 0 0,1 1 0,-1-1 0,1 0 0,-1 0 0,1 0 0,0 0 0,-1 0 0,1 0 0,0 0-1,0 0 1,0 0 0,0-1 0,0 1 0,0 0 0,0 0 0,0-1 0,0 1 0,0-1 0,0 1 0,0-1-1,1 1 1,-1-1 0,0 0 0,0 0 0,0 1 0,1-1 0,-1 0 0,0 0 0,0 0 0,1 0-1,-1 0 1,0-1 0,0 1 0,1 0 0,-1-1 0,0 1 0,0 0 0,0-1 0,0 0 0,0 1 0,0-1-1,0 0 1,2 0 0,10-7-192,0-1 0,0-1 1,-1 0-1,0 0 0,0-1 0,-2-1 0,19-24 0,-27 34 129,27-35-528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10.8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24 561 216,'-4'-3'1971,"-14"-19"5793,17 20-7689,1 0-1,0 0 1,-1 0 0,1 0-1,0 0 1,0 0 0,0 0 0,0 0-1,1 0 1,-1 0 0,1 0-1,-1 0 1,1 1 0,-1-1 0,1 0-1,0 0 1,0 0 0,0 0-1,0 1 1,2-3 0,36-65 535,4 2 1,69-85-1,-91 125-597,1 1 0,2 0 0,0 2-1,2 1 1,28-21 0,-47 40-20,1-1-1,-1 1 0,1 0 1,0 1-1,0 0 1,0 0-1,0 0 0,1 1 1,-1 1-1,1-1 1,9 1-1,-12 1 3,1 1 1,-1 0-1,0 0 0,0 0 0,0 1 0,0 0 1,0 0-1,0 1 0,0-1 0,-1 1 0,1 0 1,-1 1-1,0 0 0,0-1 0,0 2 0,0-1 1,4 6-1,5 8-100,0 2 0,-1 0 0,-1 0 0,-1 1-1,-1 1 1,-1 0 0,-1 0 0,9 38 0,-14-49-191,5 13-231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11.60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16 278 2945,'-16'-2'7847,"26"-7"-6117,13-8-1331,23-23 267,-29 23-571,0 1 1,1 1 0,1 0 0,1 1 0,0 1 0,0 1 0,1 1 0,39-14 0,9 5-129,-21 5-59,0 2 0,74-9 1,-115 21-233,1 1 0,-1 0-1,1 0 1,-1 1 0,1-1 0,-1 2 0,1-1 0,-1 1 0,0 1 0,12 4 0,-3 2-507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20.4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1 101 1560,'1'-30'10249,"0"30"-10085,-1 0 1,1-1-1,0 1 1,1 1-81,0 1 0,0-1 0,1 1 1,-1-1-1,0 1 0,-1-1 0,1 1 0,0 0 1,0 0-1,-1 0 0,1 0 0,-1 0 0,0 0 1,1 1-1,-1-1 0,0 0 0,0 1 0,1 3 1,13 59 4,-5-17 94,30 63 52,31 101-143,-68-198-106,-2-8-7,0 0-1,1 0 0,0-1 0,-1 1 1,2-1-1,-1 0 0,1 1 1,0-1-1,6 8 0,-7-46-234,-15-43 296,-3 1 0,-4 0-1,-3 2 1,-44-98 0,58 152-38,-4-9 21,-15-45 0,25 110 18,9 17-21,3-1 0,2-1-1,19 53 1,-2-1-59,-22-81 28,6 27-1086,20 49 1,-17-63 355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21.7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 65 2633,'-17'-11'1880,"15"9"-1268,1 0 1,0 1-1,0-1 1,0 0-1,0 0 0,1 0 1,-1 0-1,0 0 1,1-1-1,-1 1 1,1 0-1,0 0 1,0 0-1,0 0 0,0-1 1,1-3-1,-1 2-118,24 21 690,-18-10-1118,0 0-1,-1 1 1,0 0-1,0 0 1,0 0-1,-1 1 1,0-1 0,4 17-1,17 84 155,-11-39-144,23 44-49,5-2 1,68 126 0,-68-149-98,-32-69-47,-17-40 153,-17-39 149,-48-96 125,-71-182 475,116 262-784,15 49-3,2-1-1,1 0 1,2 0-1,0-1 1,2 0-1,-2-31 1,24 76-67,61 153 364,21 37-146,-62-147-230,28 51-151,-34-31-2835,-22-46 1799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23.5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119 477 1608,'-3'-6'1228,"2"3"-461,-1 1-1,1-1 0,-1 0 0,1 0 1,0 0-1,0 0 0,0 0 0,1 0 1,-1 0-1,1 0 0,-1-4 0,12-26 463,11-5-792,1 0-1,2 1 1,2 2-1,58-59 0,38-51-69,-118 135-417,-10 9 20,-21 15 12,-34 29 5,0 6-28,-67 69 0,104-94 55,2 1 0,1 0 0,1 2 0,1 0 0,-24 50-1,42-76-10,0-1 0,-1 0 0,1 0-1,0 1 1,0-1 0,-1 0 0,1 1-1,0-1 1,0 0 0,0 0 0,-1 1 0,1-1-1,0 0 1,0 1 0,0-1 0,0 1-1,0-1 1,0 0 0,0 1 0,0-1-1,0 0 1,0 1 0,0-1 0,0 1 0,0-1-1,0 0 1,0 1 0,0-1 0,0 0-1,0 1 1,1-1 0,-1 0 0,0 1-1,0-1 1,0 0 0,1 1 0,-1-1-1,0 0 1,1 1 0,15-8 80,18-19 10,84-99 57,-31 31-327,-39 38-3457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24.52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314 252 1928,'-1'-1'489,"0"0"0,-1 0-1,1 0 1,0 0 0,-1 0-1,1 0 1,-1 1 0,1-1-1,-1 0 1,0 1 0,1-1-1,-1 1 1,1 0-1,-1 0 1,0-1 0,-1 1-1,-19-6 1556,6-7-1154,0-1 0,-16-18 1,21 19-737,-1 1 1,-1 1-1,1 0 1,-27-17-1,14 15-8,18 11-56,0-1 1,0 0-1,1-1 0,-1 0 0,1 0 0,0-1 0,0 1 0,0-1 0,0 0 0,1-1 0,0 1 0,0-1 0,-4-8 0,9 14-76,-1-1-1,1 1 1,0-1-1,0 0 1,0 1 0,0-1-1,0 1 1,0-1-1,1 1 1,-1-1 0,0 0-1,0 1 1,0-1-1,0 1 1,1-1 0,-1 1-1,0-1 1,1 1-1,-1-1 1,0 1-1,1-1 1,-1 1 0,0 0-1,1-1 1,-1 1-1,1-1 1,-1 1 0,1 0-1,-1-1 1,1 1-1,-1 0 1,1 0 0,-1 0-1,1-1 1,-1 1-1,1 0 1,0 0 0,-1 0-1,1 0 1,-1 0-1,1 0 1,-1 0 0,1 0-1,0 0 1,-1 0-1,1 0 1,-1 0 0,1 1-1,-1-1 1,1 0-1,0 0 1,31 7 22,-14 3-49,-1 1 0,0 1 0,0 0 0,-2 1 0,16 17 1,26 20 27,-42-38-3,44 37-5,-57-47-4,0 0 0,0 0 1,0 0-1,0 0 1,0 1-1,-1-1 1,1 0-1,-1 1 0,0 0 1,1-1-1,-1 1 1,0 0-1,-1-1 0,1 1 1,0 0-1,-1 0 1,1 0-1,-1 0 1,0-1-1,0 1 0,-1 4 1,1-7 1,-1 1 0,1-1 0,0 0 1,-1 1-1,1-1 0,-1 0 0,1 0 0,-1 1 1,1-1-1,-1 0 0,1 0 0,-1 0 1,1 0-1,-1 0 0,1 1 0,-1-1 0,1 0 1,-1 0-1,1-1 0,-1 1 0,1 0 0,-1 0 1,1 0-1,-1 0 0,1 0 0,-1 0 0,1-1 1,-1 1-1,1 0 0,-1 0 0,1-1 1,0 1-1,-1 0 0,1-1 0,-1 1 0,1 0 1,0-1-1,-1 1 0,1-1 0,-1 0 0,-21-18 84,20 18-76,-72-60 73,56 48-74,-1 0 0,2-2-1,0 0 1,0-1 0,2-1 0,0-1-1,1 0 1,-13-22 0,26 39-16,1 1 1,0 0 0,-1-1 0,1 1-1,0-1 1,-1 1 0,1-1-1,0 1 1,0-1 0,-1 1 0,1-1-1,0 1 1,0-1 0,0 1 0,0-1-1,0 1 1,0-1 0,0 0 0,0 1-1,0-1 1,0 1 0,0-1 0,0 1-1,0-1 1,0 1 0,0-1-1,1 1 1,-1-1 0,0 1 0,0-1-1,1 1 1,-1-1 0,0 1 0,1-1-1,-1 1 1,0 0 0,1-1 0,-1 1-1,1-1 1,25 2-138,26 19-312,91 69-6005,-112-73 5048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9.11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2585 297 4969,'-245'-4'1730,"-447"50"1,-444 163-1310,824-145-518,272-56 26,-91 23-404,105-18 175,26-13 292,0 0 1,-1 0-1,1 1 1,0-1-1,0 0 1,0 0-1,-1 1 1,1-1-1,0 0 0,0 1 1,0-1-1,0 0 1,0 0-1,-1 1 1,1-1-1,0 0 1,0 1-1,0-1 1,0 0-1,0 1 1,0-1-1,0 0 1,0 1-1,0-1 1,0 0-1,1 1 1,-1-1-1,0 0 1,0 1-1,0-1 1,0 0-1,0 0 1,0 1-1,1-1 1,-1 0-1,0 0 1,1 1-1,2 1-18,0 0 0,1 0 0,-1 0 0,1 0 0,-1-1 0,1 0 0,0 0 0,-1 0 0,5 1 0,86 12-297,1-5 0,176-4 0,-206-6 138,260-6 411,372-57 0,-469 28 301,-3-10 1,315-108-1,-511 144-523,116-46 30,-130 49-25,0 0 0,-1-2 0,0 1-1,0-2 1,-1 0 0,23-23 0,-33 32-13,-1-1 0,0 0 1,0 0-1,0-1 1,-1 1-1,1 0 0,0-1 1,-1 1-1,0 0 0,1-1 1,-1 0-1,0 1 0,0-1 1,-1 0-1,1 0 0,0 1 1,-1-1-1,0 0 0,0 0 1,0 0-1,0 0 0,0 1 1,0-1-1,-1 0 1,1 0-1,-1 0 0,0 1 1,0-1-1,0 0 0,0 1 1,0-1-1,-1 1 0,1-1 1,-1 1-1,1 0 0,-1-1 1,0 1-1,0 0 0,0 0 1,0 0-1,-5-2 0,-4-4-62,-2 0-1,1 1 0,-1 0 1,0 1-1,-1 1 0,1 0 1,-19-4-1,-37-6-191,0 3 0,-83-4-1,-151 7 229,206 8 179,-801 31 727,844-27-1554,36-4 136,18 1 529,0 0-1,0-1 0,0 1 0,0 0 1,0 0-1,0 0 0,0-1 1,0 1-1,-1 0 0,1 0 0,0 0 1,0-1-1,0 1 0,0 0 0,0 0 1,0 0-1,0-1 0,0 1 1,1 0-1,-1 0 0,0 0 0,0-1 1,0 1-1,0 0 0,0 0 0,0 0 1,0 0-1,0-1 0,0 1 1,1 0-1,-1 0 0,0 0 0,0 0 1,0-1-1,0 1 0,0 0 1,1 0-1,-1 0 0,0 0 0,0 0 1,0 0-1,1 0 0,-1 0 0,0 0 1,0 0-1,0-1 0,1 1 1,-1 0-1,0 0 0,0 0 0,0 0 1,1 0-1,-1 0 0,0 1 1,0-1-1,0 0 0,1 0 0,-1 0 1,0 0-1,23-9-240,0 1 1,0 1-1,0 1 1,35-3-1,-4-1-17,63-13 35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25.0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49 567 4601,'-1'0'245,"-1"0"-1,1 0 1,0 0 0,0 0-1,-1 0 1,1-1 0,0 1 0,-1 0-1,1-1 1,0 1 0,0-1-1,0 1 1,-1-1 0,1 0-1,0 0 1,0 1 0,0-1 0,0 0-1,0 0 1,0 0 0,0 0-1,1 0 1,-1 0 0,0 0-1,0 0 1,0-2 0,0-1-13,-1 0-1,2 0 1,-1 0 0,0 0 0,1 0 0,-1 0-1,1 0 1,0 0 0,1-5 0,3-13-103,0 0 0,12-33 1,-13 46 226,39-108-106,-29 85-317,0 0 1,-2-1-1,-2 0 1,-1-1-1,-1 0 0,2-46 1,-27 115-681,-22 64 485,9-25-757,-26 100 1,50-143 324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27.27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18 327 3249,'-1'-1'403,"0"0"1,-1-1 0,1 1 0,0-1-1,0 0 1,0 1 0,0-1 0,0 0-1,0 1 1,0-1 0,1 0 0,-1 0-1,1 0 1,-1 0 0,1 0 0,0 0-1,0 0 1,0 0 0,0-2-1,2 1-204,0 0 0,0-1 0,0 1 0,0 0 0,1 1 0,-1-1 0,1 0 0,0 1 1,5-5-1,28-22 161,169-158 398,-185 170-742,-20 16-45,1 1 0,-1-1 0,1 1 0,-1-1 0,1 1 0,0-1-1,-1 1 1,1-1 0,-1 1 0,1-1 0,0 1 0,0 0 0,-1-1-1,1 1 1,0 0 0,-1 0 0,1 0 0,0-1 0,0 1 0,-1 0-1,1 0 1,0 0 0,0 0 0,-1 0 0,1 0 0,1 1 0,-3 2 11,0 0 0,-1 0 0,0-1 0,1 1 0,-1 0 0,0-1 0,0 1 0,-1-1 0,1 0 1,0 1-1,-5 2 0,1 1-6,-78 74 92,-112 81 0,268-205 821,-38 15-877,-2-1-1,-2-1 1,-1-2-1,41-59 0,-42 54-137,-72 90 51,-3-2 0,-86 72 0,119-110 31,14-12-11,0 0 0,0 0 1,0 0-1,0 0 0,0-1 1,0 1-1,0 0 0,0 0 1,0 0-1,-2-11-3602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28.2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283 238 3153,'-2'-3'447,"-1"0"1,0 0 0,0 1-1,0-1 1,0 1-1,0 0 1,0 0 0,-1 0-1,1 0 1,-1 1-1,0-1 1,1 1 0,-1 0-1,0 0 1,0 0-1,0 1 1,1-1 0,-1 1-1,0 0 1,-6 1-1,3-2-155,-1 1 0,1-1 0,0 0 0,0 0 0,0-1 0,-13-5 0,9 0-179,0-1-1,0 0 1,0 0-1,1-1 1,0 0-1,1-1 1,0 0-1,0 0 0,1-1 1,1 0-1,0-1 1,0 0-1,1 0 1,1 0-1,-5-17 1,10 29-114,0 0 0,0 1 0,0-1 1,1 0-1,-1 0 0,0 0 1,0 1-1,0-1 0,1 0 1,-1 0-1,0 0 0,0 0 1,1 0-1,-1 0 0,0 1 1,1-1-1,-1 0 0,0 0 0,0 0 1,1 0-1,-1 0 0,0 0 1,1 0-1,-1 0 0,0 0 1,0 0-1,1 0 0,-1-1 1,0 1-1,1 0 0,-1 0 1,0 0-1,0 0 0,1 0 0,-1 0 1,0-1-1,0 1 0,0 0 1,1 0-1,-1 0 0,0-1 1,0 1-1,0 0 0,1 0 1,-1-1-1,0 1 0,0 0 1,0 0-1,0-1 0,0 1 0,0 0 1,0 0-1,1-1 0,-1 1 1,0 0-1,0-1 0,0 1 1,0 0-1,0-1 0,0 1 1,-1 0-1,1 0 0,0-1 1,0 1-1,0 0 0,0-1 0,15 12-23,6 11 54,-1 1 0,20 29 0,-26-32 4,1 0 1,1-2-1,0 1 1,27 21 0,-22-23-36,-8-7 332,-29-26-41,-39-37-184,-84-108 0,123 136-114,13 20 4,12 16 8,12 17 24,2 5-3,31 32 1,-46-57 4,0 1 0,1-1 0,0-1 1,0 0-1,1 0 0,0-1 0,0 0 0,16 6 0,-9-5 74,-20-5 78,-29-7 9,27 4-267,1-1 1,0 1 0,0-1-1,0 0 1,0-1 0,0 1 0,0-1-1,0 1 1,1-1 0,-1 0-1,-2-4 1,4 6-242,1-1 0,-1 1 0,1-1 0,0 0 0,-1 1 0,1-1 0,0 0 0,0 0 0,0 0 0,0 0 0,0 0 0,1 0 0,-1 0 0,1 0 0,-1 0 0,1 0 0,0 0 0,0 0 0,-1-1 0,2 1 0,-1 0 0,0 0 0,0 0 0,1 0 0,0-4 0,11-6-1783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28.8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65 489 4713,'-7'-7'8760,"7"6"-8561,0-25 1843,6-30-2157,-4 36 215,31-176 282,-26 167-404,0 0 1,3 0-1,0 1 0,21-40 1,-49 120-429,-11 1 454,2 1-1,2 2 0,3 0 0,-18 73 0,40-129-2,0 0 0,-1 0 0,1 0 0,0 0 0,0 1 0,0-1 0,0 0 0,0 0 0,-1 1-1,1-1 1,0 0 0,0 0 0,0 1 0,0-1 0,0 0 0,0 0 0,0 1 0,0-1 0,0 0 0,0 0-1,0 1 1,0-1 0,0 0 0,0 0 0,0 1 0,0-1 0,0 0 0,0 0 0,1 1 0,-1-1 0,0 0 0,0 0-1,0 0 1,0 1 0,0-1 0,1 0 0,-1 0 0,0 0 0,0 1 0,0-1 0,0 0 0,1 0 0,-1 0-1,0 0 1,0 0 0,1 0 0,-1 1 0,0-1 0,13-10 46,11-22 12,-2-10-239,35-72-157,-51 101-800,-2 0 0,0-1 0,4-22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32.8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69 707 832,'0'1'154,"0"0"-1,0-1 0,0 1 1,0 0-1,0-1 0,1 1 1,-1 0-1,0-1 0,0 1 1,1-1-1,-1 1 0,0-1 1,1 1-1,-1 0 0,1-1 1,-1 0-1,1 1 0,-1-1 1,1 1-1,-1-1 0,1 1 1,-1-1-1,1 0 0,1 1 1,-2-1-34,1 1 1,0-1-1,0 1 0,-1-1 1,1 1-1,0-1 1,-1 1-1,1-1 0,0 1 1,-1 0-1,1-1 1,-1 1-1,1 0 0,-1-1 1,1 1-1,-1 0 1,0 0-1,1 0 0,-1-1 1,0 1-1,0 0 1,1 0-1,-1 0 1,0 0-1,0 1 0,-10-44 4713,-5-22-3748,-19-196 1158,7 41-1508,22 144-546,7 94-352,0-1 1,7 26 0,1 3 131,9 91-136,37 185-783,-41-247 514,-16-66 396,-13-47 165,-4-34 119,2-2 0,4 0 1,3 0-1,1-94 0,-3-15-213,4 118-75,5 50-599,10 56-866,-2-4 94,0 10 497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34.8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0 936,'-3'0'2543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37.3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279 339 1480,'-29'-12'4482,"22"13"-3056,17 10-1196,1-2 4151,-11 0-2045,3-3 234,-10-14-1818,-9-6-169,1 0-1,-23-31 1,3 3-185,8 11-224,2-1 0,1-1 0,2-2 0,1 0 0,-16-39 0,60 89-263,223 219 87,-241-230 9,0 1 0,-1-1 0,1 0 0,-1 1 0,0 0 0,-1 0 0,1 0 0,-1 1 0,0-1 0,0 1 0,-1 0 0,1-1 0,-1 1 0,2 13-1,-5-19 4,0-1-1,-1 1 0,1 0 0,0 0 0,0 0 0,-1-1 0,1 1 1,0-1-1,0 1 0,0-1 0,0 1 0,0-1 0,0 0 0,0 1 0,0-1 1,0 0-1,0 0 0,0 0 0,-1-1 0,-16-18 31,-29-43 0,35 46-1079,-1-1 1,-1 2 0,0 0 0,-22-20-1,26 29-33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37.9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30 231 5305,'4'-13'4725,"-1"0"-4132,1 0 1,0 0-1,1 0 1,9-17-1,-5 15-677,1 0 0,0 1-1,1 0 1,1 1-1,0 0 1,0 1-1,1 0 1,25-16-1,-68 65-1350,5-14 1461,1 1-1,1 1 0,1 1 1,1 1-1,-25 42 0,57-88 412,1 1 0,24-29-1,-22 31-985,-2 0-1,0-1 1,-1 0-1,10-21 1,-18 30-1942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38.3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19 264 2873,'0'1'73,"0"-1"0,-1 0 0,1 1 0,-1-1 0,1 0 0,0 0 1,-1 0-1,1 1 0,-1-1 0,1 0 0,-1 0 0,1 0 0,-1 0 0,1 0 1,-1 0-1,1 0 0,0 0 0,-1 0 0,1 0 0,-1 0 0,1 0 0,-1 0 1,1 0-1,-1 0 0,1-1 0,-1 1 0,1 0 0,0 0 0,-1-1 1,1 1-1,-1 0 0,1 0 0,0-1 0,-1 1 0,1 0 0,0-1 0,-1 1 1,1-1-1,0 1 0,0 0 0,-1-1 0,1 1 0,0-1 0,-2-30 2247,15-33 288,-12 64-2578,10-40 957,-5 23-765,-1-1 0,-1 1 1,-1-1-1,0 1 0,0-20 0,-15 91-328,-3 213-61,10-383-3623,4 96 2919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39.56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283 608 2240,'1'4'2653,"-4"-19"2499,2 9-4840,-1 1 0,0 0 0,0 0 1,0 0-1,-1 1 0,0-1 0,0 0 1,0 1-1,0 0 0,-6-6 0,-13-20 740,-9-37 155,-27-79-1,37 85-1285,-3 1 0,-38-66-1,33 78-3410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9.35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2185 1071 9658,'-40'-68'552,"-38"-2"240,-14 2-432,-30 4-160,-14 0-224,-24 2-296,-11-2-8,-15-5 72,-4-4 96,4-3 216,9-2 32,19 4-16,12 4-32,26 11-288,17 11-280,37 17-824,20 8-1033,38 14 1345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41.04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194 81 3121,'10'0'8060,"-6"17"-8117,1-2 162,0 1 0,-1 0 1,-1 0-1,0 0 0,0 21 209,0-78 293,-4 37-551,0 1 0,0-1 0,-1 1 0,1-1 1,-1 1-1,0 0 0,0 0 0,0-1 0,0 1 1,0 1-1,-1-1 0,0 0 0,1 1 0,-1-1 1,0 1-1,0 0 0,0 0 0,0 0 0,-1 0 1,1 0-1,-7-2 0,7 2 33,0 0 0,0-1 1,0 0-1,0 0 0,1 0 0,-1 0 0,1 0 0,-3-5 1,-19-20 118,13 20-159,-1 1 0,-1 1 0,0 0 0,1 1 0,-2 0-1,1 1 1,-18-3 0,25 6-47,37-2-66,-19 5 65,20 3 5,45 12 0,-70-15-6,-1 0 1,0 0-1,1 0 0,-1 1 1,0 0-1,0 0 0,-1 1 1,1 0-1,-1 0 0,0 0 1,0 0-1,0 1 0,7 9 1,-11-13 0,0 0 0,0 0 1,0 1-1,0-1 0,-1 1 1,1-1-1,0 1 0,-1-1 1,1 1-1,-1-1 0,0 1 1,1-1-1,-1 1 0,0 0 1,0-1-1,0 1 0,0-1 1,0 1-1,-1-1 0,1 1 1,0 0-1,-1 1 0,0-2 4,0-1-1,0 1 0,0 0 0,0-1 1,0 1-1,0-1 0,0 1 0,0-1 0,0 0 1,0 0-1,0 1 0,0-1 0,0 0 1,0 0-1,0 0 0,0 0 0,0 0 1,0 0-1,-1 0 0,1 0 0,0-1 0,0 1 1,0 0-1,0-1 0,0 1 0,0 0 1,0-1-1,0 1 0,0-1 0,1 0 1,-1 1-1,0-1 0,-1-1 0,-165-97 163,160 96-207,7 5-15,11 4-33,14 0-850,0 1-1,-1 2 0,1 0 1,-1 1-1,-1 2 0,32 20 1,-27-11-477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41.61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62 339 6281,'4'-13'1048,"0"1"0,-1-1 1,0 0-1,-1 0 0,1-16 0,-3 18-875,1 0 0,1 0 1,0 0-1,0 0 0,1 0 1,1 0-1,0 1 0,7-16 1,65-106-216,-107 162-738,-81 179 6,79-142 215,24-39 529,9-28 33,0 0-1,0 1 0,0-1 1,0 0-1,0 0 0,0 0 1,0 0-1,1 1 1,-1-1-1,0 0 0,0 0 1,0 0-1,0 0 0,1 0 1,-1 1-1,0-1 0,0 0 1,0 0-1,1 0 1,-1 0-1,0 0 0,0 0 1,0 0-1,1 0 0,-1 0 1,0 0-1,0 0 0,1 0 1,-1 0-1,0 0 0,0 0 1,0 0-1,1 0 1,-1 0-1,0 0 0,0 0 1,0 0-1,1 0 0,-1 0 1,0 0-1,0-1 0,0 1 1,1 0-1,-1 0 1,0 0-1,0 0 0,0 0 1,0-1-1,0 1 0,1 0 1,-1 0-1,0-1 0,5-2 45,-1-1-1,0 0 1,1-1-1,-1 1 1,-1-1-1,7-9 1,39-79 126,-24 29-3813,-23 53 2569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4:42.1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13 296 6305,'9'-10'2648,"-8"9"-2522,0 1-1,-1-1 1,1 0-1,0 0 1,0 0-1,0 0 1,-1 1-1,1-1 0,0 0 1,-1 0-1,1 0 1,-1-1-1,1 1 1,-1 0-1,1 0 1,-1 0-1,0 0 1,0 0-1,1-2 0,-1-7 332,3-24 243,-1 0 0,-2 0-1,-2 0 1,-10-63 0,2 76-726,10 21 22,0 0 1,-1 0-1,1 0 0,0 0 1,0 0-1,-1 0 0,1 0 1,0 0-1,-1 0 0,1 0 0,0 0 1,0 0-1,-1 0 0,1 1 1,0-1-1,-1 0 0,1 0 1,0 0-1,0 0 0,0 1 1,-1-1-1,1 0 0,0 0 0,0 0 1,0 1-1,-1-1 0,1 0 1,0 0-1,0 1 0,0-1 1,0 0-1,0 0 0,0 1 1,-1-1-1,1 0 0,0 0 0,0 1 1,-7 41-111,8-1 54,1 0-1,2 0 1,16 64 0,-20-105 61,0 0 1,0 0-1,0 0 1,0 0-1,0 0 1,0 0-1,0 0 1,0 0-1,0 0 1,1 0-1,-1 0 1,0 0 0,0 0-1,0 0 1,0 0-1,0 0 1,0 0-1,0 0 1,0 0-1,0 0 1,1 0-1,-1 0 1,0 0 0,0 0-1,0 0 1,0 0-1,0 0 1,0 0-1,0 0 1,0 0-1,0 0 1,1 0-1,-1 0 1,0 0-1,0 0 1,0 0 0,0 0-1,0 1 1,0-1-1,0 0 1,0 0-1,0 0 1,0 0-1,0 0 1,0 0-1,0 0 1,0 0 0,0 0-1,0 0 1,0 1-1,0-1 1,0 0-1,0 0 1,0 0-1,0 0 1,0 0-1,0 0 1,0 0-1,3-13 4,-1-21-335,-10-29-3550,5 48 2644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8:44.21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662 522 552,'11'-3'1005,"0"0"1,0-1-1,17-9 0,-27 12-933,-1 1-1,1-1 1,-1 0 0,1 1 0,-1-1-1,0 1 1,1-1 0,-1 0-1,0 1 1,0-1 0,1 1 0,-1-1-1,0 0 1,0 0 0,0 1-1,0-1 1,0 0 0,0 1-1,0-1 1,0 0 0,0 1 0,0-1-1,0 0 1,0 1 0,-1-1-1,1 0 1,0 1 0,0-1 0,-1 0-1,1 1 1,0-1 0,-1 1-1,0-2 1,0 1 38,1 0 0,-1-1 0,0 1 0,0 0 0,0 0 0,0 0 0,0 0 0,0 0 0,0 0 0,0 0 0,0 0 0,0 0 0,0 0 0,0 1 0,-1-1 0,1 1 0,-3-2 0,-7 1 64,0 1-1,0 1 0,0-1 1,0 2-1,0-1 1,0 1-1,0 1 0,0 0 1,1 1-1,-1 0 1,1 1-1,-19 10 0,24-11-104,1-1-1,-1 1 1,0 0-1,1 1 0,0-1 1,0 1-1,0-1 1,1 1-1,0 1 0,0-1 1,0 0-1,0 1 1,1-1-1,0 1 1,0 0-1,1-1 0,-1 1 1,1 0-1,0 0 1,1 0-1,0 0 0,0 0 1,0 0-1,0 0 1,3 11-1,-3-14-38,1 0-1,-1 1 0,1-1 1,0 0-1,0 0 1,0 0-1,0 0 1,1 0-1,-1 0 0,1-1 1,-1 1-1,1 0 1,0-1-1,0 1 1,1-1-1,-1 0 0,0 1 1,1-1-1,-1 0 1,1 0-1,0-1 0,-1 1 1,1-1-1,0 1 1,0-1-1,0 0 1,5 1-1,-3-1 24,-1-1 0,0 0 0,1-1 0,-1 1 0,0-1 0,1 1-1,-1-1 1,0-1 0,0 1 0,1 0 0,-1-1 0,0 0 0,-1 0 0,1 0 0,0-1 0,-1 1 0,1-1-1,-1 0 1,0 0 0,4-3 0,-4 2-17,1-1 1,-1 1-1,0 0 0,0-1 0,0 0 0,-1 0 1,1 0-1,-1 0 0,0 0 0,-1 0 1,1 0-1,-1-1 0,0 1 0,-1 0 0,1-1 1,-1 1-1,0-1 0,0 1 0,-1-1 0,1 1 1,-1 0-1,-1-1 0,1 1 0,-1 0 0,0 0 1,0 0-1,-5-9 0,5 9-28,-1 0 0,0 1-1,-1-1 1,1 0 0,-1 1 0,0 0 0,0 0-1,0 0 1,-1 0 0,1 1 0,-1 0 0,0 0-1,0 0 1,0 0 0,0 1 0,-1 0 0,1 0-1,-1 1 1,1-1 0,-1 1 0,0 0 0,1 0-1,-1 1 1,0 0 0,1 0 0,-8 1-1,8 0-13,0-1 0,1 1 0,-1 0-1,1 0 1,-1 1 0,1 0-1,0-1 1,0 1 0,-1 1-1,1-1 1,1 1 0,-1-1-1,0 1 1,-6 7 0,8-7 7,0 0 1,0 0-1,1 0 1,-1 1-1,1-1 0,0 0 1,0 1-1,0-1 1,0 1-1,1 0 1,0-1-1,-1 1 1,1-1-1,0 1 1,1 0-1,-1-1 1,1 1-1,-1-1 1,1 1-1,2 3 0,-1-1 20,0 0-1,0 0 1,0 0 0,1 0-1,0-1 1,1 1-1,-1-1 1,1 0-1,0 0 1,0 0-1,0-1 1,1 0-1,0 1 1,0-1-1,0-1 1,0 1-1,0-1 1,1 0-1,0 0 1,-1-1-1,1 1 1,0-1-1,0-1 1,0 1-1,1-1 1,-1 0-1,0 0 1,0-1-1,1 0 1,-1 0 0,0 0-1,0-1 1,1 0-1,-1 0 1,11-4-1,-11 3 1,1 1 0,0-1 0,-1-1-1,1 1 1,-1-1 0,0-1 0,0 1 0,0-1-1,0 0 1,-1 0 0,1-1 0,-1 1 0,0-1 0,-1 0-1,1-1 1,-1 1 0,0-1 0,0 0 0,-1 0-1,1 0 1,-1 0 0,-1-1 0,1 1 0,-1-1 0,0 0-1,-1 1 1,0-1 0,0 0 0,0 0 0,-1 0-1,0 0 1,-1-11 0,0 14-16,0 0 0,1 1-1,-1-1 1,-1 0 0,1 1 0,-1-1-1,1 1 1,-1-1 0,0 1 0,0 0 0,0 0-1,-1 0 1,1 0 0,-1 0 0,1 0-1,-1 1 1,0-1 0,0 1 0,0 0 0,-1 0-1,1 0 1,0 0 0,-1 1 0,1-1-1,-1 1 1,0 0 0,1 0 0,-1 0-1,0 0 1,0 1 0,0 0 0,1 0 0,-1 0-1,-7 1 1,-3 0-19,0 1 1,1 0-1,0 1 0,-1 1 1,1 0-1,1 1 0,-1 0 1,-19 11-1,19-7 1,0 0 0,0 0 0,2 1-1,-1 0 1,1 1 0,0 1 0,1 0 0,-10 16-1,17-25 19,0 1 0,1-1 0,0 1 0,0 0 0,0 0 0,0 0 0,1 0 0,-1 0 0,1 0 0,0 0 0,1 1 0,-1-1 0,1 0 0,-1 1 0,1-1 0,0 0-1,1 1 1,-1-1 0,1 0 0,0 0 0,0 1 0,0-1 0,1 0 0,-1 0 0,1 0 0,0 0 0,0-1 0,1 1 0,-1 0 0,1-1 0,-1 0 0,1 1 0,7 4-1,-4-3 19,1-1 0,-1 0 0,1 0-1,0-1 1,1 0 0,-1 0 0,0-1-1,1 0 1,0 0 0,-1-1 0,1 0-1,0 0 1,0-1 0,0 0-1,0 0 1,-1-1 0,1 0 0,0 0-1,14-5 1,-3 1 42,0-1 0,0-1-1,0-1 1,-1-1 0,-1-1 0,28-18 0,-37 21-35,0 1 0,0-1 1,0 0-1,-1-1 0,0 0 1,0 0-1,-1-1 0,0 0 1,5-11-1,-9 17-25,0-1 0,-1 1 0,0-1 0,0 1 0,0-1 0,0 1 0,-1-1 0,1 0 0,-1 1 0,0-1 0,0 0 0,0 1 0,0-1 0,-1 0 0,0 1 0,1-1 0,-1 1 0,-1-1 0,1 1 0,0-1 0,-1 1 0,0 0 0,1-1 0,-2 1 0,1 0 0,0 1 0,0-1 0,-1 0 0,-3-3 0,-2 0-20,0 0-1,-1 0 1,0 1 0,0 0-1,0 0 1,-1 1 0,1 0-1,-1 1 1,0 0 0,0 0-1,0 1 1,0 1 0,0 0-1,-1 0 1,1 1 0,0 0-1,-1 0 1,1 2 0,-13 2 0,11-2-8,1 1 0,-1 0 0,1 1 0,0 0 0,1 1 0,-1 0 0,1 1 0,0 0 0,0 0 0,0 1 0,1 1 0,0-1 0,1 1 0,0 1 0,0 0 0,-12 17 0,17-21 22,1-1 0,-1 0 1,1 1-1,0-1 1,0 1-1,1 0 1,-1-1-1,1 1 0,0 0 1,0 0-1,1 0 1,-1 0-1,1 0 1,0 0-1,0 0 0,1 0 1,0 0-1,0 0 1,0 0-1,0 0 1,1-1-1,0 1 1,0 0-1,0-1 0,0 1 1,1-1-1,0 0 1,0 0-1,0 0 1,0 0-1,0-1 0,5 4 1,-1-1 13,0 0 0,1-1 0,0 0 1,-1-1-1,2 1 0,-1-2 0,0 1 0,1-1 0,0 0 1,0-1-1,-1 0 0,1-1 0,1 1 0,-1-2 1,0 1-1,17-3 0,-11 0 15,0-1 0,0 0 0,0-1 0,0-1 1,-1-1-1,0 0 0,0 0 0,-1-2 0,0 0 0,23-17 0,-35 25-26,0-1-1,0 0 0,0 1 0,0-1 0,-1 0 1,1 0-1,0 0 0,0 1 0,0-1 1,-1 0-1,1 0 0,0 0 0,-1 0 0,1 0 1,-1 0-1,0-1 0,1 1 0,-1 0 1,0 0-1,1 0 0,-1 0 0,0 0 0,0-1 1,0 1-1,0 0 0,0 0 0,0 0 1,0 0-1,-1 0 0,1-1 0,-1 0 0,-1 0-14,1 0 0,-1 0 0,0 0 0,0 1 0,0-1 1,0 1-1,-1-1 0,1 1 0,0 0 0,0 0 0,-1 0 0,1 0 0,-4-1 0,-10-2-112,0 1 0,0 0 0,-23 0 0,25 4 45,0 0 0,0 0 0,0 2 0,0 0 0,1 0 0,-1 1 0,1 1 0,0 0 0,0 1 1,-15 10-1,27-13-24,9-3 76,10-3 36,12-9 10,-2-1 1,0-2-1,0-1 1,-2-1-1,0-1 1,32-30 0,0 3-5,-52 42-23,0-1 1,0-1-1,-1 1 1,0-1-1,1 0 1,-1 0-1,-1 0 1,1-1-1,-1 0 1,0 0 0,0 0-1,-1 0 1,0 0-1,0-1 1,0 0-1,2-11 1,-5 17 1,-1 1 1,1 0 0,-1-1-1,1 1 1,-1 0-1,1-1 1,-1 1 0,1 0-1,-1 0 1,1-1-1,-1 1 1,1 0 0,-1 0-1,1 0 1,-1 0-1,0 0 1,1 0 0,-1 0-1,1 0 1,-1 0 0,0 0-1,1 0 1,-1 0-1,1 0 1,-1 0 0,1 1-1,-1-1 1,1 0-1,-1 0 1,0 1 0,-22 7-182,-203 122-1073,133-74 635,137-85 657,0 2 0,61-25 0,-55 29 46,89-58 0,-103 54-28,0-1 0,54-57 0,-89 85-49,-1 0 1,0 0 0,0 0-1,0 0 1,0-1 0,0 1-1,1 0 1,-1 0 0,0 0-1,0 0 1,0-1 0,0 1-1,0 0 1,0 0 0,0 0-1,0-1 1,0 1 0,0 0-1,0 0 1,0 0 0,0-1-1,0 1 1,0 0 0,0 0-1,0 0 1,0-1 0,0 1-1,0 0 1,0 0 0,0 0-1,0-1 1,0 1 0,0 0-1,-1 0 1,1 0 0,0 0-1,0-1 1,0 1 0,0 0-1,0 0 1,-1 0 0,1 0-1,0 0 1,0 0 0,0 0-1,0-1 1,-1 1 0,1 0-1,0 0 1,0 0 0,0 0-1,-1 0 1,1 0 0,0 0-1,0 0 1,0 0 0,-1 0-1,1 0 1,0 0 0,0 0-1,0 0 1,0 0 0,-1 0-1,1 0 1,0 0 0,0 0-1,-1 1 1,-8 2-1,-1 0 1,1 1-1,-1 0 0,1 0 0,0 1 1,1 0-1,-14 11 0,4-3-10,-857 601-215,872-610-13,10-6 90,27-16 43,49-28 141,113-83 323,105-62 317,-243 161-592,-25 14-29,0-1 1,-1-2-1,-1-1 1,56-48-1,-142 106 110,19-15-158,-151 109-205,-497 387-673,901-668 280,-214 147 596,197-133 352,-155 108-294,1 2 0,79-31 0,-260 137 142,135-81-205,-3 2-8,1-1 1,-1 1-1,0-1 0,1 0 0,-1 0 1,0 0-1,0 0 0,0 0 1,-3 0-1,5-1 7,-1-1 0,1 1 0,0-1 0,0 1 0,0-1 0,0 1 0,1-1 0,-1 1 0,0-1 0,0 0 0,0 0 0,0 1 0,1-1 0,-1 0 0,0 0-1,1 0 1,-1 0 0,0 0 0,1 0 0,0 0 0,-1 0 0,1 0 0,-1 0 0,1 0 0,0 0 0,0 0 0,0 0 0,-1-3 0,-20-109 148,-10-38 112,26 133-205,-1 0 1,-1 1-1,-1 0 0,0 0 0,-1 1 1,-15-21-1,33 55 127,0-1 0,-2 1 0,0 1 0,6 24 0,6 15 146,6 8 51,3 0-1,56 95 1,-62-127-309,0-1-1,2-1 0,2-1 1,1-1-1,1-1 1,36 28-1,-58-52-45,1 0 0,-1-1-1,1 1 1,0-2 0,0 1-1,12 4 1,-17-8-15,-1 0 0,0 1 0,0-1 0,1 0 0,-1 0 0,0 0 0,0 0 0,1 0 0,-1 0-1,0 0 1,0 0 0,1 0 0,-1-1 0,0 1 0,0-1 0,0 1 0,1-1 0,-1 1 0,2-2 0,-2 1 3,0-1-1,0 1 1,0-1-1,0 1 1,0-1-1,0 0 1,-1 1-1,1-1 1,0 0-1,-1 0 1,1 1-1,-1-1 1,0 0-1,0 0 1,0 0-1,0 1 1,0-1-1,0-2 1,-1-11 25,-1 1-1,0 0 1,-1 0 0,-1 0 0,0 0-1,-1 1 1,-1 0 0,-12-25 0,-11-8-14,-34-45 0,14 24-67,-12-27-119,26 37-107,-2 2 0,-87-97 0,118 146 237,0 1 0,-1 0 0,0 0 0,0 1 0,-13-7 0,19 11 27,0-1-1,0 1 1,0-1-1,0 1 1,0 0-1,0 0 1,0-1-1,0 1 1,0 0-1,1 0 1,-1 0-1,0 0 1,0 0-1,0 0 1,0 0-1,0 0 1,0 1-1,0-1 1,0 0-1,0 0 0,0 1 1,-1 0-1,1 0 2,1 0 0,-1 0 0,1 1 0,-1-1 0,1 0-1,0 1 1,-1-1 0,1 0 0,0 1 0,0-1 0,0 0-1,0 1 1,0-1 0,0 1 0,0-1 0,1 0-1,-1 1 1,0-1 0,1 0 0,-1 0 0,2 3 0,9 25 92,1-1 1,1 0-1,1-1 1,2-1-1,30 40 1,108 114 366,-99-121-321,3-3 1,112 85-1,-149-131-37,-21-10-90,1 0 1,-1 0-1,0 0 0,1 0 1,-1 0-1,0 0 0,1 0 1,-1 0-1,0 0 0,0 0 1,1 0-1,-1 0 1,0 0-1,1 0 0,-1 0 1,0 0-1,1-1 0,-1 1 1,0 0-1,0 0 0,1 0 1,-1-1-1,0 1 0,0 0 1,0 0-1,1-1 1,-1 1-1,0 0 0,0 0 1,0-1-1,0 1 0,0 0 1,1-1-1,-1-1 11,0-1-1,-1 1 1,1 0-1,0 0 1,-1 0-1,0-1 1,1 1-1,-1 0 1,0 0-1,0 0 1,0 0-1,0 0 1,0 0 0,-1 0-1,-2-3 1,-39-43 79,-55-51 0,52 56-199,-61-75-1,70 64-129,2-2 1,-36-78-1,37 67-52,-53-79-1,81 136 240,-1 1-1,1 0 0,-1 1 0,-1 0 1,0 0-1,0 0 0,-1 1 0,1 0 1,-11-6-1,19 13 43,-1 0 1,1 0-1,0 0 1,0 0-1,-1 0 1,1 0-1,0 0 0,0-1 1,-1 1-1,1 0 1,0 0-1,0 0 1,-1 0-1,1 0 0,0 0 1,0 0-1,-1 0 1,1 0-1,0 0 1,-1 1-1,1-1 1,0 0-1,0 0 0,-1 0 1,1 0-1,0 0 1,0 0-1,0 1 1,-1-1-1,1 0 0,0 0 1,0 0-1,0 0 1,-1 1-1,1-1 1,0 0-1,0 0 1,0 1-1,0-1 0,0 0 1,-1 0-1,1 1 1,0-1-1,0 0 1,0 0-1,0 1 0,0-1 1,0 0-1,0 0 1,0 1-1,0-1 1,0 0-1,0 1 1,0-1-1,0 0 0,0 0 1,0 1-1,0-1 1,1 0-1,3 20-64,-4-19 64,38 115 346,103 214-1,-119-288-235,1-1 0,2-1 0,2-1 0,1-2 0,2-1-1,1-1 1,48 40 0,71 65 509,-272-293-839,-139-227 0,172 236-32,88 143 247,1 0 1,0 0-1,-1 0 1,1 0 0,-1 0-1,0 0 1,1 0-1,-1 1 1,0-1-1,1 0 1,-1 1 0,0-1-1,0 0 1,1 1-1,-1-1 1,0 1-1,0-1 1,0 1-1,0-1 1,0 1 0,0 0-1,0-1 1,-1 1-1,1 1 1,1-1-1,-1 1 0,1 0 1,-1 0-1,1-1 1,0 1-1,-1 0 0,1 0 1,0 0-1,-1 0 1,1-1-1,0 1 0,0 0 1,0 0-1,0 0 1,0 0-1,0 0 0,0 0 1,0 1-1,7 53-153,0-21 141,2 0 0,2-1 0,1-1 0,28 54 0,81 118 74,-82-141-15,-34-56-32,-4-4-6,0 0 0,1 0 0,-1-1 0,1 1 0,0-1 0,0 1 0,0-1 0,0 0 0,0 0 0,0 1 0,1-2 0,3 4 0,-6-6-7,0 1 1,1-1-1,-1 1 1,0-1-1,0 0 1,0 1-1,0-1 1,0 1-1,1-1 1,-1 1-1,0-1 1,0 0-1,-1 1 1,1-1-1,0 1 1,0-1-1,0 1 1,0-1-1,0 0 1,-1 1-1,1-1 0,0 1 1,0-1-1,-1 1 1,1-1-1,0 1 1,-1 0-1,1-1 1,-1 1-1,1-1 1,0 1-1,-1 0 1,1-1-1,-1 1 1,1 0-1,-1-1 1,1 1-1,-1 0 1,1 0-1,-1 0 0,-1-1 1,0 1-67,0 0 0,-1 1-1,1-1 1,0 0 0,-1 1 0,1 0 0,0-1-1,0 1 1,-1 0 0,1 0 0,0 0 0,0 1-1,0-1 1,0 0 0,-2 3 0,3-3 59,0-1 0,0 1-1,0 0 1,0 0 0,0 0 0,0 0 0,0 0 0,0 0 0,0 0 0,1 0-1,-1 0 1,0 1 0,1-1 0,-1 0 0,1 0 0,-1 1 0,1-1 0,0 0 0,-1 1-1,1-1 1,0 0 0,0 1 0,0-1 0,0 0 0,0 1 0,0-1 0,1 0-1,0 3 1,7-35 163,84-519 159,-56 373-316,-32 158 2,-1 8 1,0-1 0,-1 0 0,0 0 0,-1-1 0,0 1 0,-1 0 0,0 0 0,-1 0 0,-4-19 0,5 31 3,0-1-1,0 0 1,0 1 0,-1-1 0,1 1-1,0-1 1,0 0 0,0 1-1,-1-1 1,1 1 0,0-1 0,-1 1-1,1-1 1,0 1 0,-1-1-1,1 1 1,-1-1 0,1 1 0,-1-1-1,1 1 1,-1 0 0,1-1 0,-1 1-1,1 0 1,-1 0 0,0-1-1,1 1 1,-1 0 0,1 0 0,-1 0-1,0 0 1,1 0 0,-1 0-1,1 0 1,-1 0 0,-1 0 0,-18 18-95,-8 35-6,7 7 82,3 0-1,2 1 0,-7 65 1,-4 13 44,-9 6 16,16-77 13,4 1 1,-13 128-1,29-190-22,3-8-5,6-16 12,9-32 19,81-297 159,-76 248-201,17-158 0,-38 239-22,-1 11 0,0-1 0,0 1 1,-1-1-1,0 0 0,0 1 0,-1-1 1,1 0-1,-1 1 0,-1-1 1,-2-9-1,4 16 7,-1 0 0,1-1-1,0 1 1,0 0 0,0-1 0,0 1-1,0 0 1,0 0 0,-1-1 0,1 1-1,0 0 1,0-1 0,0 1 0,-1 0-1,1 0 1,0 0 0,0-1-1,-1 1 1,1 0 0,0 0 0,0 0-1,-1-1 1,1 1 0,0 0 0,-1 0-1,1 0 1,0 0 0,-1 0 0,1 0-1,0 0 1,-1 0 0,1 0 0,0 0-1,-1 0 1,1 0 0,0 0 0,-1 0-1,1 0 1,0 0 0,-1 0 0,1 0-1,0 1 1,0-1 0,-1 0 0,1 0-1,0 0 1,-1 0 0,1 1 0,0-1-1,0 0 1,-1 0 0,1 1 0,0-1-1,0 0 1,0 0 0,-1 1 0,1-1-1,-13 24-91,-8 40 65,2 0 1,-18 109 0,17-68 43,-105 470 201,123-552-106,11-38-19,12-38 11,59-243 46,-69 238-262,-3 0 1,-3-1 0,-1-73 0,-2 109 62,1 14-34,0 12-185,-3 1 236,-1-1 0,0 1-1,0-1 1,-1 1 0,1-1-1,0 0 1,-1 0 0,0 1-1,0-1 1,0 0-1,0-1 1,-3 4 0,-1 1-69,3-1 48,-1-1 1,1 0-1,-1 0 0,-1 0 1,1-1-1,-1 0 0,0 1 1,0-1-1,0-1 0,0 1 1,0-1-1,-12 5 0,9-6-4,0 0 0,0-1 0,0 0-1,0 0 1,0-1 0,-1 1 0,1-2-1,0 0 1,-14-2 0,-7-3 91,0 2 1,0 2 0,0 0-1,0 2 1,0 1-1,0 2 1,0 0 0,-52 14-1,81-17-26,0 0-1,0 0 0,0 0 1,-1 0-1,1 0 0,0 0 1,0 0-1,0 0 0,0 0 0,-1 0 1,1 0-1,0 0 0,0 0 1,0 0-1,-1 0 0,1 0 1,0 0-1,0 0 0,0 0 1,-1 0-1,1 0 0,0 0 1,0 0-1,0 0 0,0 0 1,-1 0-1,1 1 0,0-1 1,0 0-1,0 0 0,0 0 1,0 0-1,0 0 0,-1 0 1,1 1-1,0-1 0,0 0 0,0 0 1,0 0-1,0 0 0,0 1 1,0-1-1,0 0 0,0 0 1,0 0-1,0 1 0,0-1 1,0 0-1,0 0 0,0 0 1,0 1-1,0-1 0,0 0 1,0 0-1,0 0 0,0 0 1,0 1-1,0-1 0,0 0 1,0 0-1,0 0 0,0 0 1,0 1-1,1-1 0,-1 0 1,0 0-1,0 0 0,0 0 0,0 1 1,21 5 138,30 1-63,108 20 155,274 81 0,-431-107-235,88 23 152,94 13 0,-203-43 14,-1-1 0,1-1 0,-31-17 0,-4-1-85,-27-7-76,-2 4-1,-1 3 0,-1 4 1,-97-12-1,177 34-9,-35-8-2,39 8 4,0 0 1,0-1 0,0 1-1,0 0 1,1 0 0,-1 0 0,0-1-1,0 1 1,0-1 0,0 1-1,0-1 1,0 1 0,0-1-1,1 1 1,-1-1 0,0 1 0,0-1-1,1 0 1,-1 0 0,1 1-1,-1-1 1,0 0 0,1 0-1,-1 0 1,1 0 0,0 0 0,-1 0-1,1 1 1,0-1 0,-1-1-1,2 1 1,-1 0 0,1 0-1,-1 0 1,1 1-1,-1-1 1,1 0 0,0 0-1,-1 1 1,1-1-1,0 1 1,-1-1 0,1 0-1,0 1 1,0 0 0,0-1-1,0 1 1,-1-1-1,1 1 1,0 0 0,0 0-1,0-1 1,0 1-1,0 0 1,0 0 0,0 0-1,0 0 1,0 0-1,0 0 1,0 0 0,-1 1-1,2-1 1,33 7 14,-32-6-12,177 61 75,1 1 16,-159-57-74,1 2 19,0-2 0,0 0-1,1-2 1,-1 0 0,1-2-1,0-1 1,45-3 0,-67 2-29,-1 0 1,0 0 0,0 0-1,0 0 1,0 0-1,0-1 1,0 1 0,0 0-1,0-1 1,0 1-1,0-1 1,0 1 0,0-1-1,-1 1 1,1-1-1,0 0 1,0 1 0,0-1-1,-1 0 1,2-1-1,-2 2-1,0-1-1,0 0 0,0 1 1,0-1-1,0 0 0,0 1 1,-1-1-1,1 1 1,0-1-1,0 0 0,-1 1 1,1-1-1,0 1 0,0-1 1,-1 1-1,1-1 0,-1 1 1,1-1-1,0 1 1,-1-1-1,1 1 0,-1-1 1,0 1-1,-38-23 146,-21 0-104,-2 2 1,0 3-1,-109-18 0,-57-14-103,179 33 12,36 11 1,-1 1 0,1 0 0,-1 2 0,0-1 0,-23-1 0,85 26-189,98 44 226,99 37 243,-206-88-177,0-3-1,1-1 1,0-3 0,63 6-1,-68-12 11,52-4-1,-74 2-41,0-1-1,-1 0 0,1-1 1,-1-1-1,1 0 1,-1 0-1,16-9 0,-28 13-23,0 0-1,1 0 1,-1 0-1,0 0 0,1-1 1,-1 1-1,0 0 0,1 0 1,-1 0-1,0 0 1,0 0-1,1-1 0,-1 1 1,0 0-1,0 0 1,1-1-1,-1 1 0,0 0 1,0 0-1,0-1 1,1 1-1,-1 0 0,0 0 1,0-1-1,0 1 1,0 0-1,0-1 0,1 1 1,-1 0-1,0-1 1,0 1-1,0 0 0,0-1 1,0 1-1,0 0 0,0-1 1,0 1-1,0 0 1,-1-1-1,1 1 0,0-1 1,-16-6 82,-31 0-43,43 6-36,-544-51-1776,542 51 1542,4 1 59,0-1-1,0 1 1,0-1-1,0 1 0,0 0 1,0 0-1,0 0 1,0 0-1,0 1 1,0-1-1,0 0 1,0 1-1,0-1 1,0 1-1,0 0 1,-3 1-1,3 15-924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8:51.16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349 134 1464,'-15'-13'449,"0"1"1,-2 1-1,1 0 0,-2 2 0,1 0 0,-1 0 0,0 2 1,-34-9-1,-27-14-463,75 29-13,0 0 0,0-1 0,0 1 0,-1 1 0,1-1 0,0 1 0,0-1 0,0 1 0,0 0 0,-1 1 0,1-1 0,0 1 0,0 0 0,-6 2 0,9-3 27,0 0 0,0 1-1,0-1 1,0 0-1,1 1 1,-1 0-1,0-1 1,0 1 0,1-1-1,-1 1 1,0 0-1,1-1 1,-1 1-1,0 0 1,1 0 0,-1-1-1,1 1 1,0 0-1,-1 0 1,1 0-1,0 0 1,-1 0 0,1 0-1,0 1 1,0 1 34,0-1 0,1 0 0,-1 0 0,1 0 0,0 0 1,0 0-1,0 0 0,0 0 0,0 0 0,0 0 0,0-1 0,1 1 0,-1 0 1,1-1-1,2 4 0,14 12-179,0-1-1,0-1 1,1 0 0,1-1 0,1-1 0,0-2-1,36 16 1,-39-21-380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8:47.97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789 196 1304,'-2'0'169,"-1"0"0,1 0 0,-1-1 0,1 1 0,-1 0 0,1-1 0,-1 0 0,1 0 0,0 1 0,-1-2 0,1 1 0,0 0-1,0 0 1,0-1 0,0 1 0,0-1 0,0 1 0,0-1 0,0 0 0,0 0 0,1 0 0,-1 0 0,1 0 0,-2-3 0,-11-13 350,-2 2-370,0 2 1,-1 0 0,-1 1 0,0 1 0,-1 0-1,0 1 1,0 2 0,-1 0 0,-1 0-1,1 2 1,-1 1 0,-30-5 0,48 10-125,0 1 0,-1-1 1,1 1-1,0 0 0,-1 0 1,1 0-1,-1 1 0,1-1 1,0 1-1,0 0 0,-6 2 1,8-3-3,0 1 1,1 0 0,-1-1 0,0 1 0,0 0-1,1-1 1,-1 1 0,0 0 0,1 0 0,-1 0 0,1 0-1,-1-1 1,1 1 0,0 0 0,-1 0 0,1 0 0,0 0-1,0 0 1,-1 0 0,1 0 0,0 0 0,0 0 0,0 0-1,0 0 1,0 0 0,1 0 0,-1 0 0,0 0 0,0 0-1,1 0 1,-1 0 0,0 0 0,1 0 0,-1 0 0,1 0-1,-1-1 1,1 1 0,0 0 0,-1 0 0,1-1 0,0 1-1,-1 0 1,2 0 0,15 20 391,1-1 0,1 0 0,35 27 0,4 4-160,154 145 157,-208-193-402,1 1 6,0 0 0,0 1 0,0-1 0,0 1 0,-1 0 1,0 0-1,0 1 0,0-1 0,-1 1 0,6 10 0,-10-15-19,1 0 1,-1-1-1,1 1 0,-1-1 1,1 1-1,-1-1 1,1 1-1,-1-1 0,1 1 1,-1-1-1,0 0 1,1 1-1,-1-1 0,0 0 1,1 1-1,-1-1 1,0 0-1,0 0 0,1 0 1,-1 0-1,0 0 0,0 0 1,1 0-1,-1 0 1,0 0-1,0 0 0,1 0 1,-1 0-1,-1-1 1,-26-2-174,26 3 159,-176-40-1148,108 23 943,0 2 0,-82-5 0,108 17 214,-1 1 1,1 3-1,0 2 0,-70 12 0,112-14 19,1-1-1,0 0 0,-1 0 1,1 1-1,0-1 0,0 1 1,-1-1-1,1 1 0,0 0 1,0-1-1,0 1 0,0 0 1,0 0-1,0 0 0,0 0 1,-1 1-1,1-1 2,1-1-1,0 1 0,0-1 1,0 1-1,0 0 0,0-1 1,0 1-1,-1 0 1,1-1-1,1 1 0,-1 0 1,0-1-1,0 1 0,0 0 1,0-1-1,0 1 1,1-1-1,-1 1 0,0 0 1,0-1-1,1 1 0,-1-1 1,1 2-1,38 32 490,-25-23-437,55 44 180,-19-16-422,-1 1 0,-2 3 0,58 68 0,-101-107 29,-1 0-1,1 1 1,-1 0 0,0 0 0,-1 0-1,1 0 1,-1 0 0,0 0-1,3 12 1,-5-16 22,0 1 0,-1 0-1,1 0 1,0 0 0,-1 0-1,1 0 1,-1-1 0,0 1-1,1 0 1,-1 0 0,0-1-1,0 1 1,0-1 0,0 1 0,0-1-1,-1 1 1,1-1 0,0 1-1,-1-1 1,1 0 0,-1 0-1,1 0 1,-1 0 0,1 0-1,-1 0 1,0 0 0,0-1-1,1 1 1,-1 0 0,0-1 0,0 0-1,0 1 1,-3-1 0,-38 9-1140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8:48.13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256 1 1392,'-68'9'760,"12"3"841,8 1-177,12 1-432,7-1-400,15 2-600,10 1-88,16 3 24,10 1 64,16 10 80,4 4 24,5 7-184,4 4-248,3-3-912,-1-4 744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8:55.88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60 472,'3'-2'462,"1"1"-1,-1-2 1,0 1 0,0 0-1,1-1 1,-2 1 0,1-1-1,0 0 1,0 0 0,-1 0-1,0-1 1,3-3 0,12-14 419,-17 21-868,0 0 1,1 0-1,-1 0 0,0 0 1,0 0-1,0 0 0,0 0 1,1 0-1,-1 0 1,0 0-1,0 0 0,0 0 1,1-1-1,-1 1 0,0 0 1,0 1-1,0-1 1,0 0-1,1 0 0,-1 0 1,0 0-1,0 0 0,0 0 1,0 0-1,1 0 0,-1 0 1,0 0-1,0 0 1,0 0-1,0 0 0,1 1 1,-1-1-1,0 0 0,0 0 1,0 0-1,0 0 1,0 0-1,0 1 0,0-1 1,1 0-1,-1 0 0,0 0 1,0 0-1,0 1 0,0-1 1,0 0-1,0 0 1,0 0-1,0 0 0,0 1 1,0-1-1,0 0 0,0 0 1,0 0-1,0 1 1,0-1-1,0 0 0,1 23 479,-4 24 31,3-46-513,-5 42 242,2-25-199,1 1 1,0-1 0,1 1-1,1 0 1,1-1-1,1 1 1,5 28-1,-6-45-44,0 1 0,0 0 0,1 0 0,-1-1 0,1 1 0,-1-1 0,1 1 0,0-1 0,0 0 0,0 0 0,0 0 0,0 0 0,0 0 0,1 0 0,-1 0 0,1-1 0,4 3-1,-2-2 8,1 0-1,-1-1 0,1 1 0,0-1 1,0-1-1,-1 1 0,1-1 0,9 0 0,8-3 107,-1 0 0,0-2-1,34-11 1,-49 14-62,338-137 1612,-20 6-923,-324 132-756,1 1 0,0-1 0,0 0 0,0 1 0,0-1 0,0 1 0,0 0 0,0-1 0,0 1 0,0 0 0,0 0 0,0 0 0,0 1 0,1-1 0,-1 0 0,2 2 0,-3-2 2,-1 1 1,1-1-1,-1 1 1,1 0-1,-1-1 0,1 1 1,-1 0-1,0-1 0,1 1 1,-1 0-1,0 0 1,0-1-1,1 1 0,-1 0 1,0 0-1,0 0 1,0-1-1,0 1 0,0 0 1,0 0-1,0-1 1,0 1-1,-1 0 0,1 0 1,0 0-1,0-1 0,-1 2 1,-3 9-11,-1 0 0,-1-1 0,0 0 0,-7 11 0,8-14 48,-24 36 58,13-20 72,0 0 0,-24 51 0,40-73-143,-1 1 0,1-1 0,-1 0 1,1 1-1,-1-1 0,1 0 0,0 1 0,0-1 0,-1 1 1,1-1-1,0 0 0,0 1 0,0-1 0,1 1 1,-1-1-1,0 0 0,1 1 0,-1-1 0,0 1 0,1-1 1,0 0-1,-1 0 0,1 1 0,0-1 0,1 2 1,0-1 8,0-1 0,0 1 0,1 0 0,-1-1 0,1 1 0,-1-1 0,1 0 1,0 0-1,0 0 0,-1 0 0,1 0 0,3 0 0,14 1 69,-1 0 0,1-1 0,22-3 0,-22 2-61,499-32 165,-188 8-548,-279 27 118,-52-3 223,0 0-1,1 0 1,-1 0 0,0 0 0,1 0-1,-1 0 1,0 0 0,0 0-1,1 0 1,-1 0 0,0 1 0,0-1-1,1 0 1,-1 0 0,0 0-1,0 0 1,1 1 0,-1-1-1,0 0 1,0 0 0,0 0 0,0 1-1,1-1 1,-1 0 0,0 0-1,0 1 1,0-1 0,0 0-1,0 0 1,0 1 0,0-1 0,0 0-1,0 1 1,0-1 0,0 0-1,0 0 1,0 1 0,0-1 0,0 0-1,0 1 1,0-1 0,0 0-1,0 0 1,0 1 0,-25 17-188,-156 61 198,-1 1 189,134-56-93,1 1 0,1 3-1,1 1 1,-59 52 0,100-78-85,1 0 0,0 0 0,0 0 0,0 1 0,1-1 0,-1 1-1,1 0 1,0-1 0,0 1 0,0 0 0,-1 6 0,2-8-8,1 0 0,0 0 0,0 0 0,0 0 1,0-1-1,1 1 0,-1 0 0,0 0 0,1 0 0,0 0 0,-1 0 1,1-1-1,0 1 0,0 0 0,0 0 0,0-1 0,0 1 0,0-1 1,0 1-1,1-1 0,-1 1 0,0-1 0,1 0 0,-1 0 0,1 0 1,0 0-1,2 2 0,30 15 83,1-2 0,0-1 0,2-2 0,-1-1 0,59 10 0,-32-6-40,207 41 53,31 8-58,-279-59-40,-3-2 14,0 1 1,0 1 0,-1 1-1,1 0 1,-2 1-1,1 1 1,19 14-1,-36-22-21,-1-1 0,1 1 0,-1 0 0,1-1 0,-1 1-1,1 0 1,-1-1 0,0 1 0,1 0 0,-1 0-1,0-1 1,0 1 0,0 0 0,1 0 0,-1 0 0,0-1-1,0 1 1,0 0 0,0 0 0,0 0 0,-1-1 0,1 1-1,0 0 1,0 0 0,0 0 0,-1-1 0,1 1 0,0 0-1,-1-1 1,1 1 0,-1 0 0,1-1 0,-1 1-1,1 0 1,-1-1 0,1 1 0,-1-1 0,0 1 0,1-1-1,-1 1 1,0-1 0,1 1 0,-1-1 0,-1 1 0,-36 21-103,36-22 102,-50 21-55,-2-2 1,-77 16 0,90-26 7,1 1 0,0 2 0,1 2 1,0 2-1,1 1 0,-39 24 0,70-37 33,1 1 0,0 0 0,0 0 0,0 0-1,1 0 1,0 1 0,0 0 0,-7 10 0,11-14 16,0 0-1,1 0 1,-1-1 0,0 1-1,1 0 1,0 0 0,-1 0-1,1 0 1,0 0 0,0 0-1,0 0 1,0 0 0,0 0-1,0 0 1,1 0 0,-1 0-1,1 0 1,-1 0 0,1 0-1,0 0 1,0 0 0,0-1-1,0 1 1,0 0 0,0-1-1,0 1 1,1-1 0,-1 1 0,0-1-1,1 1 1,-1-1 0,1 0-1,0 0 1,-1 0 0,1 0-1,0 0 1,2 1 0,28 14 47,1-2 1,0-2 0,1 0 0,0-3 0,1-1 0,38 5 0,39 9-18,-42-5-27,-9-3-75,77 27 1,-138-41 53,1 0 0,-1 0 0,1 1 0,-1-1 0,1 0 0,-1 0 0,1 0 0,-1 0 0,1 1 0,-1-1 0,1 0 0,-1 1 0,0-1 0,1 0 0,-1 1 0,1-1 0,-1 0 0,0 1 0,0-1 0,1 1 0,-1-1 0,0 0 0,1 1 0,-1-1 0,0 1 0,0-1 0,0 1 0,0-1 0,1 1 0,-1-1 0,0 2 0,-12 11-389,-30 6-61,38-17 425,-86 25-598,69-22 556,0 1 0,1 0 0,-1 2 0,2 0 0,-35 20 0,52-27 77,1 0-1,-1 0 0,0 0 1,0 0-1,1 1 0,-1-1 1,1 1-1,-1-1 0,1 1 1,-1 0-1,1-1 0,0 1 0,0 0 1,0 0-1,0 0 0,0 0 1,0 0-1,0 3 0,1-4 20,0 0 0,1 1 0,-1-1 0,0 0 0,1 0-1,-1 0 1,1 0 0,0 0 0,-1 0 0,1 0 0,0 0 0,-1 0-1,1 0 1,0 0 0,0 0 0,0 0 0,0 0 0,0-1 0,0 1-1,0 0 1,0-1 0,0 1 0,1 0 0,11 4 110,0-1 0,1 0 1,-1 0-1,19 1 1,-27-4-123,188 27 202,-112-19-5429,-70-7 3449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8:56.30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1448,'29'25'-120,"4"4"88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8:57.85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1313 1 3113,'16'25'3432,"45"40"-2497,132 108-1,-127-117-849,-57-48-104,1 0-1,-2 1 1,0 1-1,11 15 1,-17-23 17,0 0 1,-1 0-1,1 1 0,-1-1 0,0 0 0,0 1 1,0-1-1,0 1 0,0-1 0,0 1 1,-1-1-1,1 1 0,-1 0 0,0-1 0,0 1 1,0 0-1,0-1 0,0 1 0,0 0 1,-1-1-1,1 1 0,-1-1 0,0 1 1,0-1-1,0 1 0,0-1 0,-2 4 0,1-4 7,1-1-1,-1 0 0,0 1 1,1-1-1,-1 0 0,0 0 1,0 0-1,0 0 0,0 0 1,0-1-1,0 1 0,0-1 1,0 1-1,0-1 0,0 0 1,0 0-1,0 1 0,0-2 1,0 1-1,0 0 0,-1 0 1,1-1-1,0 1 0,0-1 1,0 1-1,-3-2 0,-53-27 313,53 26-266,-53-32 516,15 8 97,-85-39 0,114 60-455,0 1-1,-1 0 0,1 1 0,-1 1 0,0 0 1,0 1-1,-1 1 0,1 0 0,0 1 1,-24 3-1,37-3-176,1 0 0,-1 1 0,0-1 0,1 0 0,-1 1 0,1-1 0,-1 1 0,1 0 0,-1-1 0,1 1 0,0 0 0,-1 0 0,1 0 0,0 0 0,-1 0 0,1 0 0,0 1 0,0-1 0,0 0 0,0 0 0,0 1 0,1-1 0,-1 1 0,0-1 0,1 1 0,-1-1 0,0 1 0,1-1 0,0 1 0,-1 0 0,1-1 0,0 1 0,0-1 0,0 1 0,0 0 0,0-1 0,0 1 0,1-1 0,0 4 0,2 6 60,0 0-1,0 1 1,2-2 0,7 16 0,-8-16-3,45 81 654,4-2 0,113 144 0,14 22-438,-171-242-302,-1 2 0,-1-1 0,0 1-1,-1 0 1,0 1 0,-2-1 0,5 24 0,-8-35-9,0 1 1,-1-1-1,1 1 1,-1 0 0,0-1-1,-1 1 1,1 0-1,-1-1 1,0 1-1,0-1 1,0 1-1,0-1 1,-1 0-1,0 1 1,0-1-1,0 0 1,0 0-1,-1 0 1,0 0-1,1-1 1,-1 1-1,-1-1 1,1 0 0,0 1-1,-1-2 1,0 1-1,1 0 1,-1-1-1,-7 4 1,-2-2-24,1 1 0,-1-2 1,0 0-1,-1 0 1,1-2-1,0 1 0,-1-2 1,1 0-1,0 0 0,-1-1 1,-18-4-1,-19-6-43,-78-27 0,100 28 58,-150-54 2,80 27 516,-124-30-1,278 107-1032,12-4 258,83 32 0,-122-56 65,-58-30 209,0-2 1,1 0-1,-27-26 1,38 31-12,-16-13-7,2-2 0,1-1 0,2-1 0,-34-47 0,50 60 24,1 0 1,1-1-1,0 0 1,1-1-1,2 0 1,0 0-1,1-1 1,1 0 0,1-1-1,-2-22 1,6 43-3,1 1 0,0-1 1,0 1-1,-1-1 0,1 1 1,0-1-1,0 1 0,0-1 1,1 1-1,-1-1 1,0 1-1,0-1 0,1 1 1,-1-1-1,1 1 0,-1 0 1,1-1-1,0 1 0,0 0 1,1-3-1,-1 4-11,0 0 0,0 0-1,0 0 1,0 0 0,-1 0 0,1 0-1,0 0 1,0 1 0,0-1 0,0 0-1,0 0 1,0 1 0,-1-1 0,1 1-1,0-1 1,0 1 0,-1-1 0,1 1-1,0-1 1,-1 1 0,1-1 0,0 1-1,-1 0 1,1 0 0,3 4-43,0-1-1,0 1 1,-1 0 0,0-1 0,0 1-1,0 1 1,0-1 0,-1 0 0,3 11-1,-5-13 15,-1 0 0,1 1 0,-1-1 0,0 1 0,0-1 0,0 0 0,0 0 0,-1 1 0,1-1 0,-1 0 0,0 0 0,0-1 0,0 1 0,0 0 0,0-1 0,0 1 0,-1-1-1,0 1 1,1-1 0,-1 0 0,0 0 0,0-1 0,0 1 0,-5 2 0,1-1-6,0 1 1,0-1-1,-1 0 0,1-1 1,-1 0-1,1 0 0,-1 0 0,0-1 1,0 0-1,-7-1 0,14 0 40,0 0 1,0-1-1,0 1 0,0-1 1,0 0-1,0 1 0,0-1 1,1 0-1,-1 1 0,0-1 1,0 0-1,1 0 0,-1 0 1,1 0-1,-1 1 0,1-1 1,-1 0-1,1 0 0,-1 0 1,1 0-1,0 0 0,-1 0 0,1 0 1,0 0-1,0 0 0,0-1 1,0 1-1,0-2 0,1-40 97,-1 31-66,1-17 30,1 17-48,-1 0 1,-1-1 0,0 1-1,-1-1 1,0 1 0,-1 0-1,0 0 1,-1-1 0,-5-10-1,8 22-19,0 0 0,-1 0-1,1 0 1,-1 0 0,1 0-1,-1 0 1,1 0 0,-1 0-1,0 0 1,1 0 0,-1 0-1,0 1 1,0-1 0,0 0-1,1 0 1,-1 1 0,0-1 0,0 1-1,0-1 1,0 1 0,0-1-1,0 1 1,0 0 0,0-1-1,0 1 1,0 0 0,-1 0-1,-1 0 1,1 0-3,1 1-1,-1 0 1,0 0 0,0 0-1,0 0 1,1 0 0,-1 0-1,0 1 1,1-1 0,-1 0-1,1 1 1,0-1 0,-1 1-1,0 1 1,-6 9-10,1 0 0,0 0 0,-7 19 1,-63 185 37,-28 66 40,79-228-41,-34 78-65,61-174 11,-3 14 114,8-83 236,-1 58-87,-2 1-1,-3-1 0,-2 1 1,-16-100-1,-6 81-112,22 67-118,0-1-1,0 0 1,-1 0-1,0 1 0,0 0 1,0-1-1,0 1 1,-1 0-1,0 1 0,1-1 1,-10-6-1,13 10-6,-1 0 0,0-1-1,1 1 1,-1-1 0,0 1 0,1 0-1,-1-1 1,0 1 0,0 0-1,1 0 1,-1 0 0,0 0 0,0 0-1,0 0 1,1 0 0,-1 0-1,0 0 1,0 0 0,1 0 0,-1 0-1,0 0 1,0 1 0,1-1 0,-1 0-1,0 0 1,0 1 0,1-1-1,-1 1 1,-1 0 0,-9 24-203,7 30-46,4-52 238,0 0 0,0 0 0,0 0 1,1 0-1,-1-1 0,1 1 0,0 0 0,0 0 0,0-1 1,0 1-1,0-1 0,1 1 0,-1-1 0,1 1 0,-1-1 0,1 0 1,0 0-1,0 1 0,0-1 0,0-1 0,1 1 0,-1 0 0,0 0 1,3 1-1,-1-3-48,-1 1 1,0-1-1,1 1 1,-1-1-1,0 0 1,0 0-1,1 0 1,-1-1-1,0 1 1,1-1-1,-1 0 1,0 0-1,0 0 1,0 0-1,0 0 1,0-1-1,0 0 1,0 1-1,0-1 1,-1 0-1,4-3 1,32-29-1183,6-10 478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8:41.961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20 140 1880,'-3'-9'1181,"0"1"0,0-1 0,0 1 0,1-1 0,0 0 0,1 0 0,-1-13 0,2 22-1164,0-1 1,0 1 0,0 0-1,0-1 1,0 1-1,1 0 1,-1-1 0,0 1-1,0 0 1,0-1 0,1 1-1,-1 0 1,0-1-1,0 1 1,1 0 0,-1-1-1,0 1 1,0 0-1,1 0 1,-1-1 0,0 1-1,1 0 1,-1 0 0,0 0-1,1 0 1,-1 0-1,1-1 1,-1 1 0,0 0-1,1 0 1,-1 0-1,0 0 1,1 0 0,-1 0-1,1 0 1,-1 0-1,0 0 1,1 0 0,-1 0-1,1 1 1,-1-1 0,0 0-1,1 0 1,-1 0-1,0 0 1,1 1 0,-1-1-1,0 0 1,1 0-1,-1 0 1,0 1 0,0-1-1,1 0 1,-1 1 0,0-1-1,1 1 1,17 12 302,12 17-6,-1 1 0,-2 1 0,28 45 0,62 115 83,-52-80-196,-1 10-106,-17-30-38,-46-90-57,0 0 1,-1 0-1,2 0 1,-1 0-1,0-1 1,0 1-1,1 0 1,-1-1-1,1 1 1,-1-1-1,1 0 1,-1 1-1,1-1 1,3 2-1,-4-3 1,-1 0-1,1 0 1,0 0-1,-1 0 1,1 0-1,0 0 1,0 0-1,-1 0 1,1-1-1,0 1 1,-1 0-1,1 0 1,-1 0-1,1-1 1,0 1-1,-1 0 1,1-1-1,-1 1 1,1 0-1,0-1 1,-1 1-1,1-1 1,-1 1-1,0-1 1,1 1-1,-1-1 0,1 0 1,-1 0-1,3-4 2,-1 1 0,0-1 0,0 0 0,-1 0 0,1 0 0,-1 0 0,0-1 0,-1 1 0,1-9 0,0-24 25,3 0 1,1 0-1,1 0 0,17-51 0,62-141 125,32-11-515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9.64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3763 1656 2961,'-23'-30'446,"-1"1"1,-2 1 0,0 2 0,-2 0-1,-32-22 1,-161-96 791,146 97-905,-724-387 2369,-32 68-1232,196 121-1303,-11 59-416,580 171-739,-1 2-1,-114-6 0,138 21-1330,42-1 2263,0-1-1,1 0 0,-1 0 1,1 1-1,-1-1 1,1 0-1,-1 1 0,0-1 1,1 0-1,-1 1 0,1-1 1,-1 1-1,1-1 0,0 1 1,-1-1-1,1 1 1,-1-1-1,1 1 0,0-1 1,0 1-1,-1-1 0,1 1 1,0 0-1,0-1 1,-1 2-1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00.27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94 1440,'16'-12'32,"28"1"32,1-3 152,1 1 88,-4 1 209,-2 2-9,-4 1-136,-4 3-72,-10 3-352,-7-1-152,-23 4-888,-15 4 615,-7-1 97,-10 1 272,-6 3-24,-7 2 104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07.03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625 0 800,'21'3'3292,"10"3"-1974,-28 1-1270,-15 6 70,-124 76 310,-61 45-407,88-63 22,-22 16 150,131-87-179,-1 0 0,1 0 0,0 0 0,-1 1 0,1-1 0,-1 0 0,1 0 0,-1 1 0,1-1 0,0 0 0,-1 1 0,1-1 0,0 0 0,-1 1 0,1-1 0,0 1 0,0-1 0,-1 0 0,1 1 0,0-1-1,0 1 1,0-1 0,-1 1 0,1-1 0,0 1 0,0-1 0,0 1 0,0-1 0,0 1 0,0-1 0,0 1 0,0-1 0,0 0 0,0 1 0,0-1 0,1 2 0,18 3 515,37-8 288,-53 3-762,109-17 780,-85 10-706,0 2 1,1 1 0,-1 2-1,1 0 1,-1 2-1,55 6 1,-81-6-130,-1 0 0,1 0 0,0 0 0,0 0 0,0 0 0,-1 0 0,1 0 1,0 0-1,0 0 0,-1 0 0,1 1 0,0-1 0,-1 0 0,1 0 0,0 1 0,-1-1 0,1 1 1,0-1-1,-1 1 0,1-1 0,-1 1 0,1-1 0,0 1 0,-1-1 0,1 1 0,-1-1 0,0 1 1,1 0-1,-1-1 0,0 1 0,1 0 0,-1 0 0,0-1 0,0 1 0,1 0 0,-1 0 0,0-1 1,0 1-1,0 0 0,0 0 0,0-1 0,0 1 0,0 0 0,0 0 0,-1-1 0,1 1 0,0 0 1,0 0-1,-1-1 0,1 1 0,0 0 0,-1-1 0,1 1 0,-1 0 0,1-1 0,0 1 0,-1-1 1,0 1-1,1-1 0,-1 1 0,1-1 0,-1 1 0,0-1 0,0 1 0,-54 39-180,41-31 139,-195 119-241,-25 18 201,232-146 79,1 1-1,-1 0 0,1 0 1,-1 0-1,1 0 1,-1 1-1,1-1 0,0 0 1,-1 1-1,1-1 1,0 1-1,0-1 0,0 1 1,0-1-1,0 1 1,-1 3-1,3-5 11,-1 1 0,1-1 1,-1 1-1,1-1 0,0 1 0,-1-1 1,1 1-1,-1-1 0,1 0 0,0 1 1,-1-1-1,1 0 0,0 1 1,0-1-1,-1 0 0,1 0 0,0 0 1,0 0-1,-1 0 0,1 0 0,0 0 1,0 0-1,-1 0 0,1 0 0,0 0 1,0-1-1,69-13 580,51-29 37,-82 27-511,1 1 1,0 2 0,1 2 0,0 2 0,43-4 0,-65 11-95,33 2 52,-52 0-71,0 0 0,0 0 1,0 0-1,0 0 0,0 0 0,1 1 1,-1-1-1,0 0 0,0 0 0,0 0 0,0 0 1,0 0-1,0 0 0,0 0 0,0 0 1,1 0-1,-1 1 0,0-1 0,0 0 1,0 0-1,0 0 0,0 0 0,0 0 1,0 0-1,0 1 0,0-1 0,0 0 1,0 0-1,0 0 0,0 0 0,0 0 1,0 0-1,0 1 0,0-1 0,0 0 1,0 0-1,0 0 0,0 0 0,0 0 1,0 0-1,0 1 0,0-1 0,0 0 0,0 0 1,-1 0-1,1 0 0,0 0 0,0 0 1,0 0-1,0 1 0,0-1 0,0 0 1,0 0-1,0 0 0,-1 0 0,1 0 1,0 0-1,0 0 0,-13 11 36,-13 7-9,-84 53-523,-196 168 0,302-233 438,6-5 42,18-7 74,26-15 166,-24 11-177,0 1-1,0 0 1,1 2 0,0 0 0,1 2 0,-1 1 0,38-3-1,-39 4 4,0-1-1,-1-2 0,1 0 0,-1-1 0,-1-1 0,1-1 0,-1-1 0,-1-1 0,19-13 1,18-17 366,78-75 0,-6 4-152,-128 112-266,0 0 1,0 0 0,0 0 0,0 1-1,0-1 1,0 0 0,0 0 0,0 0-1,0 1 1,0-1 0,0 0-1,0 0 1,0 0 0,1 0 0,-1 1-1,0-1 1,0 0 0,0 0 0,0 0-1,0 0 1,0 0 0,0 1 0,0-1-1,1 0 1,-1 0 0,0 0-1,0 0 1,0 0 0,0 0 0,1 0-1,-1 0 1,0 1 0,0-1 0,0 0-1,0 0 1,1 0 0,-1 0-1,0 0 1,0 0 0,0 0 0,0 0-1,1 0 1,-1 0 0,0 0 0,0 0-1,0 0 1,0 0 0,1 0-1,-1-1 1,0 1 0,0 0 0,0 0-1,0 0 1,1 0 0,-1 0 0,0 0-1,0 0 1,0 0 0,0-1-1,0 1 1,1 0 0,-1 0 0,-9 29-41,-29 56-50,26-58 73,-2 3 16,1 0 0,1 1 0,2 0-1,1 1 1,2 0 0,1 0 0,-2 35 0,9-64-2,-1 1-1,1 0 1,-1-1 0,1 1 0,0-1 0,0 1-1,1-1 1,-1 1 0,3 3 0,-3-5 0,0 0 0,0-1-1,0 1 1,0 0 0,0 0 0,-1 0 0,1-1 0,-1 1-1,1 0 1,-1 0 0,0 0 0,1 0 0,-1 0 0,0 0 0,0 0-1,-1 0 1,1 0 0,0 0 0,-1 0 0,1 0 0,-1 0-1,1 0 1,-1 0 0,0-1 0,0 1 0,0 0 0,0-1-1,0 1 1,0 0 0,-2 1 0,-16 18-84,0-1 0,-1-1 0,-33 24 0,33-28 89,0 1 1,1 1 0,1 1-1,-19 24 1,37-42-1,0 0-1,0 0 1,-1 0-1,1 0 1,0 1 0,0-1-1,0 0 1,0 0 0,0 0-1,0 0 1,0 0-1,0 0 1,-1 1 0,1-1-1,0 0 1,0 0 0,0 0-1,0 0 1,0 1-1,0-1 1,0 0 0,0 0-1,0 0 1,0 0 0,0 1-1,0-1 1,0 0-1,0 0 1,0 0 0,0 0-1,0 0 1,0 1-1,0-1 1,1 0 0,-1 0-1,0 0 1,0 0 0,0 0-1,0 1 1,0-1-1,0 0 1,0 0 0,0 0-1,1 0 1,-1 0 0,0 0-1,0 0 1,0 1-1,0-1 1,0 0 0,1 0-1,-1 0 1,0 0 0,14 0 29,14-6 18,24-13-17,-1-1 0,-2-3 0,92-56-1,-29 15 24,-40 34-112,-54 60-264,-14-29 321,-1 0 0,1 0-1,-1-1 1,1 0 0,-1 1 0,1-2-1,0 1 1,-1 0 0,1-1-1,-1 1 1,1-1 0,5-2-1,46-18 25,-43 16-21,39-20 25,-43 20-44,0 0 0,0 1 0,1 0 0,0 0 0,0 1 0,0 0 1,0 1-1,0 0 0,0 0 0,1 1 0,-1 0 0,15 1 0,-22 0 11,-1 0 1,0 1 0,1-1-1,-1 0 1,0 0-1,1 0 1,-1 0 0,0-1-1,0 1 1,1 0-1,-1 0 1,0-1 0,1 1-1,-1-1 1,0 1-1,0-1 1,0 0 0,0 1-1,0-1 1,2-1-1,8-6-478,-10 8 480,-1 0 0,0 0 0,1 0-1,-1 0 1,0 0 0,0 1-1,1-1 1,-1 0 0,0 0-1,1 0 1,-1 0 0,0 1 0,0-1-1,0 0 1,1 0 0,-1 0-1,0 1 1,0-1 0,0 0-1,1 0 1,-1 1 0,0-1 0,0 0-1,0 0 1,0 1 0,0-1-1,0 0 1,0 1 0,0-1-1,0 0 1,0 1 0,0-1 0,0 0-1,0 0 1,0 1 0,0-1-1,0 0 1,0 1 0,0 0-1,4 11-1237,-3-12 1123,-1 0-1,1-1 0,0 1 1,0 0-1,-1 0 0,1 0 0,0 0 1,-1-1-1,1 1 0,0 0 1,-1-1-1,1 1 0,0-1 1,-1 1-1,1 0 0,-1-1 0,2-1-358,-1 1 358,-1 1 0,1-1 1,-1 0-1,1 0 0,13-15-1111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08.3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2128,'26'15'136,"42"7"25,8 2 7,9-2-8,10-7-48,5-2-40,5-7-208,-6-1-353,-12 1 297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08.57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7 6649,'79'-5'272,"36"3"-15,5 2 31,4 8-56,1 3-96,-8 5-568,3 3-761,12 4 681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09.62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880 5 2056,'17'-4'232,"-9"5"321,-16 15-353,-11 6-80,-23 15-8,-16 5-24,-20 10-32,-8 3 24,-3 1 144,-4 2 72,-1 0 88,1 3-24,2 1-176,5 4-312,19-3 72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09.96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0 196 960,'22'-11'80,"6"-1"40,7-4 0,9-1 8,7-2 72,13-1 336,7-4 217,7-1 71,2 0-160,-1-1-384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10.9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19 1 6913,'-19'3'233,"29"39"15,8 16-224,6 5-16,7 7-32,5 8-24,13 22-409,5 16-1247,-7 20 1088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12.47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1 647 7042,'76'-36'384,"20"-16"256,16-3-456,15-13-16,1-1-48,-3-8-48,-7-4-16,-12 4-432,-4 4-937,-10 15 809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13.04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27 1 1424,'-26'120'56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13.40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151 0 1456,'-13'28'352,"-1"10"257,2-2-41,-4 6-256,-1 5-112,-2 13-152,-1 2-56,-1 12-680,3 2 480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39.94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1849 520 6417,'-148'-48'-32,"-13"5"-536,-5-6 192,-4-4 104,-5 0 176,0-2 376,2 2 64,7 7-32,7 4-80,21 9-368,14 5-456,30 12 352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13.83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28 0 992,'-11'39'-176,"-6"32"80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17.23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24 2184,'42'5'377,"-12"1"383,13 0 152,12-1 160,23-5 80,15-2-15,22-7-249,4-3-152,-3-1-248,-8 4-152,-19 10-408,-8 7-352,-23 11-1616,-12 6 1295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18.54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77 4289,'11'-5'272,"-19"9"264,28-3-456,15-1-16,7-5 8,22-6 296,10-4 168,10-2 152,2 1-39,2 7-993,-8 5 328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30.09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244 264 888,'-1'-5'7064,"1"3"-6932,0 1-1,0-1 1,-1 0-1,1 1 1,-1-1-1,1 0 1,-1 1-1,1-1 1,-1 0-1,0 1 1,0-1-1,0 1 1,0-1-1,0 1 1,0 0 0,0-1-1,-2 0 1,-1 0 1,1-1 1,-1 2 0,0-1-1,1 0 1,-1 1 0,0-1 0,0 1-1,0 0 1,0 1 0,0-1 0,0 1-1,0-1 1,0 1 0,0 1 0,0-1-1,-1 0 1,1 1 0,0 0-1,0 0 1,1 0 0,-1 0 0,0 1-1,0 0 1,-5 3 0,6-3-91,1 0 0,-1 0 1,0 1-1,1-1 0,-1 1 0,1 0 0,0 0 1,0 0-1,0 0 0,1 0 0,-1 0 1,1 1-1,-1-1 0,1 0 0,0 1 1,0-1-1,1 1 0,-1-1 0,1 1 0,0 0 1,0-1-1,0 1 0,0-1 0,0 1 1,1-1-1,0 1 0,-1-1 0,3 5 1,0 0-33,1-1 1,0 0-1,1 0 1,-1 0-1,1-1 1,0 0-1,1 0 1,0 0-1,-1-1 1,2 1-1,-1-1 1,1-1-1,0 1 1,0-1-1,11 5 1,-13-7 19,0 0 1,0 0 0,-1-1 0,1 0-1,0 0 1,0 0 0,0 0 0,0-1-1,0 0 1,1 0 0,7-1 0,-9 1 12,-1-1-1,0 0 1,-1 0 0,1-1 0,0 1 0,0 0 0,0-1 0,-1 0 0,1 0 0,-1 1 0,1-1-1,-1-1 1,0 1 0,0 0 0,0-1 0,0 1 0,0-1 0,-1 1 0,1-1 0,1-4 0,-1 2 23,0-1 1,-1 1 0,0-1 0,0 1-1,0-1 1,0 0 0,-1 0 0,0 1-1,0-1 1,-1 0 0,0 0 0,0 1-1,0-1 1,-1 0 0,1 1 0,-1 0-1,0-1 1,-1 1 0,0 0 0,1 0-1,-2 0 1,1 0 0,-6-5 0,6 5-33,-1 0 0,-1 0 0,1 1 0,-1-1 0,1 1 1,-1 0-1,0 1 0,-1-1 0,1 1 0,-1 0 0,1 0 0,-1 1 1,0 0-1,0 0 0,0 0 0,0 0 0,0 1 0,-1 0 0,1 1 0,0-1 1,-8 2-1,8 0-45,-1 0-1,1 1 1,0 0 0,0 0 0,0 1 0,0 0 0,0 0 0,0 0 0,1 0-1,-1 1 1,1 0 0,0 1 0,0-1 0,1 1 0,-1 0 0,1 0 0,-5 8-1,6-9 8,1 0 0,-1 1-1,1-1 1,0 1-1,1 0 1,-1-1-1,1 1 1,0 0-1,0 0 1,0 0-1,1 0 1,0 0-1,0 0 1,0 0 0,0 0-1,1 0 1,0 0-1,0 0 1,0-1-1,1 1 1,0 0-1,-1-1 1,5 8-1,1-2 17,0-1 0,0 0-1,0 0 1,1-1 0,1 1 0,-1-2-1,1 1 1,1-1 0,-1-1 0,1 0-1,0 0 1,1-1 0,-1 0-1,1-1 1,0 0 0,0-1 0,20 4-1,-24-6 18,0 0 0,0 0 0,-1-1 0,1 0 0,0 0-1,0-1 1,-1 0 0,1 0 0,0 0 0,-1-1 0,1 0 0,-1 0-1,0-1 1,0 0 0,0 0 0,0 0 0,0-1 0,-1 0 0,1 0-1,-1 0 1,0-1 0,0 0 0,-1 0 0,1 0 0,-1 0-1,0-1 1,-1 1 0,1-1 0,-1 0 0,0 0 0,3-10 0,-4 9-8,0 1 1,0-1-1,0 0 1,-1 0-1,0 0 1,-1 0-1,0 0 1,0 0-1,0 0 1,-1 1-1,0-1 1,0 0-1,0 0 1,-1 0-1,0 1 1,-1-1-1,1 1 1,-1-1-1,-1 1 0,1 0 1,-1 0-1,0 1 1,0-1-1,-1 1 1,1 0-1,-1 0 1,-1 0-1,1 1 1,0 0-1,-1 0 1,-8-4-1,5 2-26,0 1-1,-1 0 1,0 1-1,1 0 0,-1 1 1,0 0-1,-1 0 0,1 1 1,-1 1-1,1 0 1,-1 0-1,1 1 0,-1 0 1,1 1-1,-1 0 0,1 1 1,0 0-1,-1 0 1,1 1-1,-11 5 0,15-5 0,0 0 0,0 0-1,1 1 1,-1-1-1,1 2 1,0-1-1,0 0 1,0 1 0,1 0-1,-1 0 1,1 0-1,0 1 1,1-1 0,-5 11-1,6-12 9,1 0-1,0 0 1,0 0-1,0 0 0,1 0 1,0 1-1,0-1 1,0 0-1,0 0 1,0 0-1,1 1 1,0-1-1,0 0 0,0 0 1,0 0-1,1 0 1,-1 0-1,1-1 1,0 1-1,0 0 1,0-1-1,1 1 0,-1-1 1,5 4-1,0 1 8,1-1-1,1 0 1,-1 0-1,1-1 0,0 0 1,0 0-1,1-1 0,0-1 1,-1 1-1,2-2 1,-1 1-1,0-1 0,1-1 1,-1 0-1,1 0 1,0-1-1,0-1 0,0 1 1,-1-2-1,1 0 1,16-3-1,-15 2 31,-1 0 1,-1-1-1,1 0 1,0-1-1,-1 0 0,0 0 1,1-2-1,-2 1 1,1-1-1,-1 0 0,0-1 1,0 0-1,-1-1 0,0 1 1,0-2-1,-1 1 1,0-1-1,0 0 0,-1 0 1,9-20-1,-12 22-12,0-1 1,-1 0-1,0 0 0,-1 0 0,0 0 0,0-1 0,-1 1 1,0 0-1,0 0 0,-1-1 0,0 1 0,0 0 0,-1 0 0,0 0 1,-1 0-1,1 1 0,-2-1 0,1 0 0,-1 1 0,0 0 1,0 0-1,-8-8 0,7 8-28,0 0 0,-1 1 0,0 0 0,-1 0 0,0 1 0,1-1 0,-2 1 0,1 1 0,0-1 0,-1 1 0,0 1 0,0 0 0,0 0 0,-1 0 0,1 1 0,0 0 0,-1 1 0,0-1 0,1 2 0,-1-1 0,-9 2 0,5 0-13,1 1-1,-1 1 1,1 0-1,-1 1 0,1 0 1,0 1-1,1 0 1,-1 1-1,1 0 0,0 1 1,1 0-1,-1 1 1,2 0-1,-1 0 1,1 1-1,0 1 0,1-1 1,0 1-1,0 1 1,1 0-1,1 0 0,0 0 1,0 0-1,1 1 1,1 0-1,0 0 0,0 1 1,1-1-1,1 1 1,0-1-1,1 1 1,0 0-1,1 0 0,0-1 1,1 1-1,1 0 1,0-1-1,0 1 0,1-1 1,1 1-1,7 14 1,-3-10 12,1 0 1,1-1-1,0 0 0,1-1 1,1 0-1,1-1 1,0-1-1,0 0 1,25 19-1,-32-28 11,0 0 0,1 0 0,-1 0 0,1 0 1,0-1-1,-1-1 0,1 1 0,1-1 0,-1 0 0,0 0 0,0-1 0,1 0 0,-1 0 0,1-1 0,-1 0 0,0-1 1,1 1-1,-1-1 0,1-1 0,-1 1 0,0-1 0,0 0 0,0-1 0,0 0 0,0 0 0,11-8 0,-7 4 11,-1-2 0,0 1 0,0-1-1,-1 0 1,-1-1 0,1 0 0,-2-1-1,1 0 1,-1 0 0,-1 0 0,0-1-1,-1 0 1,6-17 0,-9 22-11,0-1-1,0 1 1,0-1 0,-1 0 0,0 1 0,-1-1-1,0 0 1,0 0 0,0 1 0,-1-1-1,0 0 1,-1 1 0,0-1 0,0 1 0,-1-1-1,1 1 1,-2 0 0,1 0 0,-1 0 0,0 1-1,0-1 1,-1 1 0,-7-8 0,-1 2-21,-1 0 0,-1 1 0,0 0 0,0 1 0,-1 1 0,0 1 0,0 0 0,-1 1 0,-22-6 0,25 9-10,-1 0 1,1 2-1,-1-1 0,0 2 0,1 0 1,-1 0-1,0 2 0,0-1 0,1 2 1,-1 0-1,-26 8 0,36-8 8,0-1-1,0 1 1,0 1-1,0-1 1,1 0 0,-1 1-1,1 0 1,0 0-1,0 1 1,0-1 0,0 1-1,0-1 1,1 1-1,0 1 1,0-1-1,0 0 1,0 1 0,1-1-1,-1 1 1,1 0-1,1 0 1,-4 10 0,5-9 10,-1 0 0,1 0 0,0 1 0,1-1 1,-1 0-1,1 0 0,0 0 0,1 1 1,0-1-1,0 0 0,0-1 0,0 1 0,1 0 1,0-1-1,0 1 0,1-1 0,-1 0 1,1 0-1,5 4 0,4 5 7,1 0-1,0-1 1,0-1 0,2 0-1,-1-2 1,1 1-1,1-2 1,0 0 0,0-1-1,1-1 1,0 0 0,0-2-1,1 0 1,19 3 0,-24-7 13,0 0 1,0 0 0,1-2-1,-1 1 1,0-2 0,0 0-1,0-1 1,0 0 0,0-1-1,-1 0 1,1-1 0,-1-1-1,0 0 1,-1-1 0,0 0-1,0-1 1,0 0 0,-1-1-1,15-15 1,-19 16 2,0 1-1,0-1 1,-1 0 0,0 0-1,-1 0 1,0-1 0,0 0 0,-1 0-1,0-1 1,-1 1 0,0-1-1,0 1 1,-1-1 0,0 0-1,-1 0 1,0 0 0,-1 0-1,0 0 1,0 0 0,-3-12-1,1 11-10,-1 0-1,0 1 0,0-1 0,-2 0 1,1 1-1,-1 0 0,-1 0 0,1 1 0,-2-1 1,1 1-1,-1 0 0,-1 1 0,0 0 1,0 0-1,0 1 0,-1-1 0,-18-9 0,16 11-30,0 0 0,0 2 0,-1-1 0,1 1 0,-1 1 0,0 0 0,-1 1 0,1 0 0,0 1 0,-1 0 0,1 1-1,0 0 1,-1 1 0,1 0 0,-24 7 0,22-4-3,0 0 0,0 1 0,0 0 0,1 2-1,0-1 1,0 2 0,0 0 0,1 0 0,0 1 0,1 0-1,0 1 1,0 1 0,-10 13 0,16-17 16,1-1 1,0 1-1,0 0 1,0 0-1,1 0 0,0 0 1,0 0-1,1 1 0,0 0 1,1-1-1,-1 1 1,1 0-1,1 0 0,0 12 1,1-8-1,1-1-1,0 1 1,1-1 0,0 1-1,0-1 1,2 0 0,-1 0-1,1-1 1,8 12 0,-4-7 3,1 0 0,1-1 1,0 0-1,1-1 0,1-1 1,0 0-1,0 0 0,1-1 1,1-1-1,0 0 0,0-2 1,32 15-1,-33-20 8,-1 1 0,1-2 0,0 0 0,0 0 0,0-2 0,0 0 1,0 0-1,0-1 0,0-1 0,0 0 0,-1-1 0,1 0 0,15-7 0,-18 6 11,0 0 0,0-1 0,0-1 0,0 1-1,-1-2 1,0 0 0,0 0 0,-1 0 0,0-1 0,0-1-1,-1 1 1,0-2 0,-1 1 0,0-1 0,9-15 0,-13 19 10,-1 0 0,1 0 0,-1 0 0,-1 0 0,1-1 1,-1 1-1,0 0 0,-1-1 0,1 1 0,-1 0 0,0-1 1,-1 1-1,0-1 0,0 1 0,-3-10 0,1 7 3,-1-1-1,-1 1 1,1 0-1,-1 0 1,-1 0-1,0 1 1,0-1-1,-15-13 1,4 6-17,-1 1 1,-1 0-1,0 2 0,0 0 1,-2 1-1,1 1 0,-41-14 0,40 18-26,1 2-1,-1 0 0,0 2 0,0 0 0,0 1 0,0 1 0,-1 1 0,1 1 1,0 1-1,0 1 0,0 1 0,-22 7 0,34-9 5,0 1 0,0 0 0,1 1 0,-1 0 0,1 0 0,0 1 0,0 0 0,1 0 0,-1 1 0,1 0 0,0 0 0,1 1 0,0 0 0,0 0 0,0 1 0,1-1 0,0 1 0,0 0 0,1 1 0,0-1 0,1 1 0,0-1 0,0 1 0,1 0 0,0 0 0,0 1 0,1-1 0,0 0 0,1 16 0,2-7-1,1 0 1,1 0 0,0 0-1,1 0 1,1-1 0,0 0-1,2 0 1,0-1 0,0 0-1,2 0 1,0-1 0,22 25-1,-25-32 16,0 0-1,1 0 0,0-1 0,1 0 1,0-1-1,0 0 0,0-1 1,1 1-1,-1-2 0,14 5 0,-16-7 7,0 0 0,0-1-1,0 0 1,0 0 0,0-1-1,0 1 1,0-2-1,0 1 1,0-1 0,0 0-1,0 0 1,0-1 0,0 0-1,-1-1 1,1 1 0,10-7-1,-9 5 7,-1 0-1,1 0 0,-1-1 1,-1 0-1,1-1 1,-1 1-1,0-1 0,0-1 1,0 1-1,-1-1 0,0 0 1,0 0-1,-1 0 0,0-1 1,0 1-1,-1-1 1,0 0-1,0 0 0,-1-1 1,0 1-1,-1 0 0,1-1 1,-2 1-1,1-1 0,-1 1 1,0-1-1,-1 1 1,0-1-1,0 1 0,-1 0 1,0-1-1,-1 1 0,0 0 1,0 0-1,0 1 1,-1-1-1,0 1 0,-1-1 1,0 1-1,0 1 0,0-1 1,-7-6-1,0 3-32,-1-1 0,1 2 0,-2 0 0,1 0-1,-1 2 1,0-1 0,-1 2 0,0 0 0,-22-6 0,30 10 1,0 0 0,-1 0 1,0 1-1,1 0 1,-1 0-1,0 1 0,0 0 1,1 0-1,-1 1 1,0 0-1,0 0 0,1 1 1,-1 0-1,1 0 1,0 1-1,-1 0 0,1 0 1,1 1-1,-1 0 1,0 0-1,-7 6 0,10-6 1,1 0-1,-1 0 1,1 0 0,0 1-1,0-1 1,0 1-1,1-1 1,-1 1-1,1 0 1,0 0 0,1 0-1,-1 1 1,1-1-1,-1 8 1,1-3-1,1 0 0,0 1 0,1-1 0,0 0 0,1-1 0,0 1 0,4 13 1,2-1 0,0-1 1,2 0 0,0-1 0,2 0 0,0-1 0,16 21 0,-19-30 15,0 0 1,1-1-1,0 0 0,0 0 0,1-1 1,0 0-1,0-1 0,1-1 1,-1 1-1,18 5 0,-24-10 6,1 0 0,-1 0 0,1-1 0,-1 0 0,1 0 0,0 0 0,-1-1 0,1 0 0,0 0 0,0 0 0,-1-1 0,1 1 0,0-1 0,-1-1 0,1 1 0,-1-1 0,0 0 0,1 0 0,-1-1 0,0 1 0,0-1 0,0-1 0,-1 1 0,1 0 0,-1-1 0,6-6 0,-8 7-3,1 0 0,-1 0 0,1-1 0,-1 0 0,0 1 0,-1-1 0,1 0 0,0 0 0,-1 0 0,0 0 0,0 0 0,0 0 0,-1 0 0,1 0 0,-1 0 0,0-5 0,-1 1-9,0-1 0,0 1 0,-1 0-1,-1 0 1,1 0 0,-1 0 0,-6-12-1,-1 2-109,0 2-1,-1-1 0,-1 2 1,0-1-1,-1 2 0,-17-16 1,20 21-140,-1 1 0,0 0 0,0 0 0,0 2 0,-1-1 0,-19-7 0,-15 6-4679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33.53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1074 465 3513,'5'5'3397,"-20"3"-3051,14-7-319,1-1 0,-1 1-1,1-1 1,-1 0 0,1 1-1,-1-1 1,0 1-1,1-1 1,-1 0 0,1 1-1,-1-1 1,0 0 0,1 0-1,-1 1 1,0-1 0,0 0-1,1 0 1,-1 0 0,0 0-1,1 0 1,-1 0 0,0 0-1,1 0 1,-1 0 0,0 0-1,1-1 1,-1 1 0,0 0-1,1 0 1,-1-1 0,0 1-1,0-1 1,0 0 15,1-1 0,0 1 0,-1 0 1,1-1-1,0 1 0,0-1 0,0 1 0,0-1 0,0 1 1,0 0-1,1-1 0,-1 1 0,0-1 0,1-1 1,21-49 557,30-27-149,-34 54-279,29-55 0,-46 80-169,-1-1 1,1 0 0,-1 1-1,1-1 1,-1 1 0,0-1-1,0 0 1,1 1 0,-1-1-1,0 0 1,0 0 0,0 1 0,1-1-1,-1 0 1,0 0 0,0 1-1,0-1 1,0 0 0,-1 0-1,1 1 1,0-1 0,0 0 0,0 1-1,-1-2 1,-14 4 44,-21 22-63,22-10 3,0 2 1,0 0-1,2 0 0,0 1 1,1 1-1,0 0 0,2 1 1,0 0-1,1 0 0,-7 27 1,14-46 9,1 1 0,0-1 0,0 0 1,0 0-1,0 1 0,0-1 0,-1 0 0,1 0 1,0 1-1,0-1 0,0 0 0,0 0 0,0 1 1,0-1-1,0 0 0,0 1 0,0-1 0,0 0 1,0 0-1,0 1 0,0-1 0,0 0 0,0 1 1,0-1-1,0 0 0,1 0 0,-1 1 0,0-1 1,0 0-1,0 0 0,0 0 0,1 1 0,-1-1 1,0 0-1,0 0 0,0 0 0,1 1 0,-1-1 1,0 0-1,0 0 0,1 0 0,-1 0 0,0 0 1,1 1-1,13-9-19,17-21 45,-30 27-24,103-101 192,81-89 722,-177 183-865,-1 3-19,-1 0 0,0-1 1,-1 0-1,1 0 1,-1 0-1,-1-1 0,1 0 1,-1 0-1,-1 0 1,1 0-1,2-10 0,-7 17-25,1 0-1,0 0 0,0 1 0,-1-1 0,1 0 0,-1 0 0,1 0 0,-1 0 0,1 1 1,-1-1-1,1 0 0,-1 0 0,0 1 0,1-1 0,-1 0 0,0 1 0,1-1 0,-1 1 1,0-1-1,0 1 0,0-1 0,0 1 0,0 0 0,1-1 0,-1 1 0,0 0 0,0 0 1,0 0-1,0 0 0,0 0 0,0 0 0,0 0 0,0 0 0,0 0 0,0 0 0,0 0 1,1 0-1,-3 1 0,-40 8-4,17 1 4,1 1 1,0 2-1,0 0 1,2 2-1,0 0 1,-23 20-1,31-22-3,0 0 0,1 1 0,1 1 0,0 0-1,1 1 1,0 0 0,1 0 0,1 2 0,-10 23 0,19-40 1,1 0 0,-1 0 1,1 0-1,-1-1 1,1 1-1,0 0 0,-1 0 1,1 0-1,0 0 1,0 0-1,0 0 1,-1 0-1,1 0 0,0 0 1,0 0-1,1-1 1,-1 1-1,0 0 0,0 0 1,0 0-1,1 0 1,-1 0-1,0 0 1,1 0-1,-1-1 0,1 1 1,-1 0-1,2 1 1,-1-1 8,1-1 1,-1 1 0,1-1 0,-1 0 0,1 1 0,-1-1 0,1 0 0,-1 0-1,1 0 1,-1 0 0,1-1 0,-1 1 0,1 0 0,-1 0 0,3-2-1,66-29 385,-61 27-359,92-48 297,182-82 381,-256 127-683,-27 8-32,0-1 0,0 0-1,0 0 1,0 0 0,0 0 0,1 0 0,-1 1-1,0-1 1,0 0 0,0 0 0,0 0 0,0 1-1,0-1 1,0 0 0,0 0 0,0 0-1,0 1 1,0-1 0,0 0 0,0 0 0,0 1-1,0-1 1,0 0 0,0 0 0,0 0 0,0 1-1,0-1 1,0 0 0,0 0 0,0 0 0,-1 0-1,1 1 1,0-1 0,0 0 0,0 0-1,0 0 1,0 0 0,-1 1 0,1-1 0,0 0-1,0 0 1,0 0 0,0 0 0,-1 0 0,1 0-1,0 0 1,0 0 0,0 0 0,-1 1 0,1-1-1,-43 33-70,31-24 52,-134 98-40,58-45 73,3 4 0,-77 77 0,157-138-20,0 0 0,0 1 1,1-1-1,-1 1 1,-3 7-1,8-12 6,0 0-1,-1-1 0,1 1 0,0 0 0,-1-1 1,1 1-1,0 0 0,0 0 0,0-1 1,0 1-1,0 0 0,0 0 0,0-1 1,0 1-1,0 0 0,0 0 0,0-1 1,1 1-1,-1 0 0,0-1 0,0 1 1,1 1-1,0-2 3,0 1 1,0 0-1,0 0 1,0-1 0,0 1-1,0 0 1,0-1-1,1 1 1,-1-1-1,0 0 1,0 1-1,0-1 1,1 0-1,-1 0 1,0 1-1,0-1 1,1 0-1,0-1 1,30 1 74,0-2 0,0-1 0,-1-1 0,33-10 0,123-41 261,-125 35-214,-19 11-63,-87 36-269,-1-6 213,-2-2-1,-77 20 1,78-26 12,1 1-1,0 3 1,-46 24-1,66-22 29,25-19-42,0 0 0,0 1-1,0-1 1,0 0 0,-1 1-1,1-1 1,0 1 0,0-1 0,0 0-1,0 1 1,0-1 0,0 0 0,0 1-1,0-1 1,0 1 0,0-1 0,0 0-1,0 1 1,0-1 0,0 0 0,0 1-1,1-1 1,-1 0 0,0 1-1,0-1 1,0 0 0,1 1 0,-1-1-1,0 0 1,0 1 0,1-1 0,-1 0-1,0 0 1,0 1 0,1-1 0,-1 0-1,1 0 1,5 3 26,0-1-1,0 1 0,1-2 1,-1 1-1,1-1 1,7 1-1,82 16 7,-1 5 0,0 3 0,114 50 0,-188-69-28,21 13 57,-42-17 153,-11-3-117,-11-2 7,-153-35 271,106 20-399,1 3 0,-100-7 0,149 19-9,-37 1-18,53 1 35,-1 0 1,1 0-1,0 0 0,0 1 1,-1 0-1,1 0 1,0 0-1,0 0 1,0 0-1,0 0 0,0 1 1,-5 3-1,8-5 9,-1 1 0,1 0 0,0-1 0,-1 1 1,1 0-1,0-1 0,-1 1 0,1 0 0,0-1 0,0 1 0,0 0 0,0 0 0,0-1 0,0 1 0,0 0 0,0 0 0,0-1 0,0 1 0,0 0 0,0-1 0,0 1 0,0 0 0,1 0 0,-1-1 1,0 1-1,1 0 0,-1-1 0,0 1 0,1-1 0,-1 1 0,1 0 0,0 0 0,21 23 11,-19-21-5,45 42 92,1-3-1,2-2 1,2-2 0,2-3 0,1-1-1,99 41 1,-150-73-83,82 29 96,-79-29-71,0 0 0,0 0-1,0-1 1,0 0 0,0 0 0,0-1 0,1 0-1,12-2 1,-20 2-31,-1 0 1,0 0-1,0 0 0,1-1 0,-1 1 1,0 0-1,0 0 0,1 0 0,-1 0 0,0-1 1,0 1-1,1 0 0,-1 0 0,0 0 1,0-1-1,0 1 0,1 0 0,-1 0 0,0 0 1,0-1-1,0 1 0,0 0 0,0-1 1,0 1-1,0 0 0,0 0 0,1-1 1,-1 1-1,0 0 0,0 0 0,0-1 0,0 1 1,0 0-1,0-1 0,-1 1 0,1 0 1,0 0-1,0-1 0,0 1 0,0 0 0,0-1 1,0 1-1,0 0 0,-1 0 0,1 0 1,0-1-1,0 1 0,0 0 0,0 0 0,-1-1 1,1 1-1,0 0 0,0 0 0,-1 0 1,1 0-1,0 0 0,0-1 0,-1 1 1,1 0-1,-15-12 93,-19-8-154,-1 1 1,-2 1-1,1 2 0,-2 2 0,0 1 0,0 3 1,-1 0-1,0 3 0,-1 1 0,0 2 0,0 1 1,-40 4-1,71-1 50,-1 1 1,1 0-1,-1 1 1,1 0-1,0 0 1,0 1 0,0 0-1,0 1 1,0 0-1,-15 10 1,21-13 6,1 1 1,0 0-1,0 0 1,0 0-1,1 0 1,-1 0-1,0 0 1,1 1-1,0-1 1,-1 0-1,1 1 1,0-1-1,0 1 1,0-1-1,1 1 1,-2 4-1,2-2 8,0-1 0,1 0 0,-1 0 0,1 0 0,0 0-1,0 0 1,0 0 0,0 0 0,1-1 0,-1 1 0,1 0 0,0-1 0,0 1 0,4 3-1,3 5 25,0 0 0,2-1 1,-1-1-1,1 1 0,0-2 0,1 0 0,0 0 0,1-1 0,0 0 0,0-1 0,0-1 0,1 0 0,0-1 0,0 0 0,1-1 0,-1-1 0,1 0 0,0-1 0,0-1 0,16 0 0,-116-2-567,1 4 0,-150 24 0,177-16 604,88-19 157,-1-1 1,1-2 0,52-26-1,-68 30-177,-1 0 0,0-1 0,0-1-1,-1 0 1,0-1 0,0 0 0,-1-1-1,-1 0 1,12-15 0,-22 25-53,-1 1 0,1-1 0,-1 0 0,1 1 1,-1-1-1,1 0 0,-1 1 0,0-1 0,1 0 0,-1 1 0,0-1 0,1 0 1,-1 0-1,0 0 0,0 1 0,0-1 0,0 0 0,0 0 0,0 0 1,0 1-1,0-1 0,0 0 0,0 0 0,0 0 0,0 1 0,0-1 0,-1 0 1,1 0-1,0 1 0,-1-1 0,1 0 0,-1 1 0,1-1 0,-1 0 0,1 1 1,-1-1-1,1 0 0,-1 1 0,1-1 0,-1 1 0,0-1 0,1 1 1,-1 0-1,0-1 0,1 1 0,-1 0 0,0-1 0,0 1 0,1 0 0,-1 0 1,0-1-1,0 1 0,0 0 0,1 0 0,-1 0 0,0 0 0,-1 0 1,-49 1-346,31 3 243,0 1 0,0 0 0,1 2 0,0 0 0,-20 11-1,-91 56-350,51-28 252,58-34 168,-9 6 29,-2-1 0,0-1 0,-1-2-1,-59 17 1,91-30 15,0-1 0,-1 1-1,1-1 1,0 0-1,0 0 1,0 0-1,0 0 1,0 1-1,-1-1 1,1-1-1,0 1 1,0 0-1,0 0 1,0 0-1,0-1 1,-1 1-1,1 0 1,0-1 0,0 1-1,-1-2 1,1 1-2,1 1 0,0-1 0,0 0 0,-1 1 0,1-1 0,0 0 0,0 0 0,0 1 0,0-1 0,0 0 0,0 1 0,0-1 0,0 0 0,0 0 1,0 1-1,1-1 0,-1 0 0,0 0 0,0 1 0,1-1 0,-1 0 0,0 1 0,1-1 0,30-40 189,18-4-66,1 2 0,2 3 0,60-36-1,47-35 59,-139 95-164,-6 6-1,-1 1 1,0-2 0,-1 0 0,0 0 0,-1-1-1,0 0 1,12-20 0,-23 32-26,0 0-1,0-1 0,1 1 1,-1 0-1,0-1 0,0 1 1,0-1-1,1 1 1,-1 0-1,0-1 0,0 1 1,0-1-1,0 1 0,0-1 1,0 1-1,0-1 1,0 1-1,0-1 0,0 1 1,0 0-1,0-1 1,0 1-1,0-1 0,-1 1 1,1-1-1,0 1 0,0 0 1,0-1-1,-1 1 1,1 0-1,0-1 0,-1 1 1,1-1-1,0 1 1,-1 0-1,1 0 0,0-1 1,-1 1-1,1 0 0,0 0 1,-1-1-1,1 1 1,-1 0-1,1 0 0,0 0 1,-1 0-1,1 0 1,-1-1-1,1 1 0,-1 0 1,1 0-1,-1 0 0,1 0 1,-1 1-1,-26 1-248,-10 8 45,0 2-1,1 1 1,-53 27-1,-5 2 109,46-22 84,-163 59-27,181-71 87,1 0 1,-1-2-1,0-1 1,0-1-1,-40-1 1,68-3-28,1 0-1,-1 1 1,0-1 0,0 0 0,0 0-1,0 0 1,0-1 0,0 1-1,0 0 1,1-1 0,-1 1 0,0-1-1,0 0 1,0 0 0,1 1 0,-1-1-1,1 0 1,-1-1 0,0 1 0,1 0-1,0 0 1,-1 0 0,1-1-1,0 1 1,-2-3 0,3 2-4,0 0 1,0 0-1,0 0 1,0 0-1,0 0 1,0 0-1,1-1 1,-1 1-1,1 0 1,0 0-1,-1 0 1,1 0-1,0 0 1,0 1-1,0-1 1,0 0-1,1 0 1,1-1-1,9-12 34,1 0-1,1 2 1,23-20 0,29-15 4,3 3 0,93-46 0,-9 6 65,-194 89-165,-30 11 13,-1-2 0,-80 3 0,123-15 45,0 0-1,0-2 1,0-2-1,0 0 0,0-2 1,1-1-1,0-1 1,-34-13-1,60 19-7,-1 0 0,0 0 0,1-1 0,-1 1 0,1 0 0,-1-1 0,1 0 0,0 0 0,0 1 0,0-1 0,0-1-1,0 1 1,0 0 0,-3-5 0,5 7-3,0-1 0,0 0-1,0 1 1,0-1 0,-1 1 0,1-1-1,0 0 1,0 1 0,0-1-1,1 0 1,-1 1 0,0-1 0,0 0-1,0 1 1,0-1 0,0 1-1,1-1 1,-1 0 0,0 1-1,1-1 1,-1 1 0,0-1 0,2 0-1,21-12-47,11 4 29,0 1-1,0 2 1,63-4-1,110 10 32,32-2 23,-209-1-3,0-1 0,0-2 0,0 0 0,33-13 0,-62 19-24,0 0-1,-1 0 1,1-1 0,0 1 0,0 0 0,-1 0-1,1-1 1,0 1 0,-1-1 0,1 1-1,0 0 1,-1-1 0,1 1 0,0-1 0,-1 0-1,1 1 1,-1-1 0,1 1 0,-1-1 0,1 0-1,-1 1 1,0-1 0,1-1 0,-12-7 111,-37-3 19,42 10-120,-62-12 125,-164-41 86,203 46-231,1-1 0,0-2 0,1 0 0,0-2 0,-44-31 0,63 40-8,0-1 0,1 0 1,0 0-1,1-1 0,-1 1 1,1-1-1,1-1 0,-1 1 1,1-1-1,1 0 0,-1 0 1,1-1-1,1 1 0,-1-1 1,-2-11-1,6 19 4,1 0 0,-1 0-1,0 0 1,0 0 0,1 0 0,-1 0-1,0 0 1,1 0 0,-1 0 0,1 0 0,-1 0-1,1 0 1,0 1 0,-1-1 0,1 0 0,0 0-1,0 1 1,-1-1 0,1 0 0,0 1 0,0-1-1,0 1 1,0-1 0,0 1 0,0 0-1,-1-1 1,1 1 0,0 0 0,0 0 0,0-1-1,0 1 1,0 0 0,0 0 0,1 0 0,-1 0-1,0 0 1,0 0 0,1 1 0,49 3-81,-44-3 77,40 7 2,0 2 0,-1 1 0,-1 3 0,0 2 0,-1 2 0,0 2 0,-2 1 0,78 54-1,-113-71 21,-1 1 0,1 0 0,-1 0 0,0 0 0,0 1 0,-1 0 0,0 0 0,0 1 0,0-1 0,-1 1 0,0 0 0,5 12 0,-8-18-4,-1-1 0,0 1 0,0 0-1,0-1 1,0 1 0,0 0 0,-1-1-1,1 1 1,0 0 0,0-1 0,0 1 0,-1 0-1,1-1 1,0 1 0,0-1 0,-1 1 0,1-1-1,-1 1 1,1-1 0,0 1 0,-1-1 0,1 1-1,-1-1 1,1 1 0,-1-1 0,1 0-1,-1 1 1,0-1 0,1 0 0,-1 1 0,1-1-1,-1 0 1,0 0 0,1 0 0,-1 1 0,0-1-1,1 0 1,-1 0 0,0 0 0,1 0-1,-1 0 1,0 0 0,1 0 0,-1-1 0,0 1-1,-32-4 132,22 0-125,0 1 0,1-2 0,0 0 0,0 0 0,0-1 0,0 0 0,1 0 0,0-1 0,1 0 1,-15-16-1,1-1 21,2-1 1,-28-42 0,40 55-58,1 0 1,0-1 0,1 0 0,1 0 0,0 0 0,1-1-1,-5-27 1,37 66-294,309 340 338,-279-298 208,-62-72-179,0-1 0,0 0 0,0 0 0,1-1 0,-3-8 0,-4-6-30,-62-139-662,71 158 510,0 0 0,0 1 0,0-1 0,0 1 1,0-1-1,0 1 0,-1 0 0,1-1 0,0 1 1,-1 0-1,1 0 0,-1 0 0,1 0 1,-3-1-1,-1 6-584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37.50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5 3025,'20'-5'176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38.42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87 579 1976,'-3'-3'235,"-1"1"0,1-1 0,0 1-1,-1 0 1,0-1 0,1 2-1,-1-1 1,0 0 0,0 1 0,0 0-1,0 0 1,0 0 0,0 0-1,0 1 1,0-1 0,0 1 0,-1 0-1,1 0 1,0 1 0,-6 0-1,27 5 1738,2-10-1748,1-2 1,-1 0 0,-1-1 0,0-1 0,0-1-1,0 0 1,20-16 0,4 1-144,-14 8-60,208-124-60,-188 108 48,-2-2 0,73-68 0,-104 82 75,-15 20-81,0-1 0,0 1-1,0 0 1,0 0 0,0-1 0,0 1-1,0 0 1,0 0 0,-1-1 0,1 1-1,0 0 1,0 0 0,0 0 0,0-1 0,0 1-1,-1 0 1,1 0 0,0 0 0,0 0-1,0-1 1,-1 1 0,1 0 0,0 0 0,0 0-1,0 0 1,-1 0 0,1 0 0,0 0-1,0 0 1,-1 0 0,1 0 0,0 0-1,0 0 1,-1 0 0,1 0 0,0 0 0,0 0-1,-1 0 1,1 0 0,0 0 0,0 0-1,-1 0 1,1 0 0,-43 16 106,-32 32 67,3 2 0,-72 64 0,136-106-143,1-3-13,0 0 0,0 1 1,0 0-1,1 0 0,0 1 0,0 0 0,1 0 1,0 0-1,0 1 0,1-1 0,0 1 1,-4 10-1,8-17-26,-1 1-1,1-1 1,0 0 0,0 0-1,0 0 1,-1 0 0,1 0-1,1 0 1,-1 1 0,0-1-1,0 0 1,0 0 0,0 0-1,1 0 1,-1 0 0,1 0-1,-1 0 1,1 0 0,-1 0-1,1 0 1,-1 0 0,1 0 0,0 0-1,0 0 1,-1-1 0,1 1-1,2 1 1,-1-1-6,1 1 1,0-1-1,-1 0 1,1 0-1,0-1 1,0 1-1,0 0 0,0-1 1,0 0-1,5 0 1,9-1-27,0 0 1,32-9-1,-46 10 37,140-40-150,216-90 0,-175 59-121,9-4-420,241-79-4102,-419 152 4853,-15 7 178,-25 12-8,-304 204 1466,196-130-630,47-31-497,-88 81 0,136-106-617,2 1 0,1 2-1,2 2 1,-38 58 0,67-91-8,0 0 1,0 0 0,1 0 0,0 0-1,-4 12 1,7-17 41,-1 0 0,1 0-1,0 0 1,-1 0 0,1 0-1,0 0 1,0 0 0,0 0-1,1 1 1,-1-1 0,0 0 0,1 0-1,0 0 1,-1 0 0,1 0-1,0 0 1,0-1 0,0 1-1,0 0 1,0 0 0,0 0-1,1-1 1,-1 1 0,0-1 0,1 1-1,2 1 1,3 1-5,0 0 0,0 0-1,0-1 1,1 0 0,-1 0 0,1-1 0,-1 0 0,1 0-1,10 0 1,77 3-194,-83-5 166,153-3-784,-70 0-823,157 15 1,-163 3 1058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39.63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873 0 3001,'-280'144'-977,"165"-81"1092,-127 49 0,194-93 1152,-2-2 0,-88 18 0,183-28-1214,58 5 259,15 3 113,208-1 0,-175-26-686,-1-7 1,194-49 0,-490 97 1673,-79 18 22,-346 147-548,352-112-689,210-79-190,-29 11 4,37-13-11,0-1 0,0 0 0,0 1 0,0-1-1,0 1 1,0-1 0,0 1 0,0-1 0,0 1-1,0 0 1,1-1 0,-1 1 0,0 0 0,0 0 0,1 0-1,-1-1 1,0 1 0,1 0 0,-1 0 0,1 0-1,-1 0 1,1 0 0,0 0 0,-1 0 0,1 2 0,1-2 7,0 1 1,0-1-1,1 0 1,-1 0 0,0 0-1,1 0 1,-1 0 0,1 0-1,-1 0 1,1 0 0,-1-1-1,1 1 1,0 0 0,-1-1-1,1 1 1,0-1-1,-1 0 1,1 0 0,0 0-1,0 0 1,-1 0 0,1 0-1,2 0 1,3 0 41,262 1 740,-93-5-767,617 49-319,-790-46 268,-1 1-1,1 1 0,0-1 0,0 0 1,-1 1-1,1-1 0,0 1 0,-1 0 1,1 0-1,-1 0 0,1 0 0,-1 0 1,5 3-1,-7-3 19,1-1 0,-1 0 0,0 1 0,0-1 0,0 1 0,0-1 0,0 0 0,0 1 0,0-1 0,0 1 0,0-1 0,0 1 0,0-1 0,0 1 0,0-1 0,0 0 0,0 1 0,0-1 0,-1 1 0,1-1 0,0 0 0,0 1 0,0-1 0,-1 1 0,1-1-1,0 0 1,0 1 0,-1-1 0,-22 18-74,-268 131 719,20-12 1256,270-137-1858,0 1 0,-1-1 0,1 1 0,0 0 0,0 0 1,-1-1-1,1 1 0,0 0 0,0 0 0,0 0 0,0 0 0,0 0 1,1 0-1,-1 0 0,0 1 0,0-1 0,1 0 0,-1 0 0,0 3 0,1-4-19,1 1-1,-1 0 1,0-1-1,1 1 1,-1 0-1,1-1 1,-1 1-1,1 0 1,-1-1-1,1 1 1,-1-1-1,1 1 1,-1-1-1,1 1 1,0-1-1,-1 0 1,1 1-1,0-1 1,0 0-1,-1 0 1,1 1-1,0-1 1,0 0-1,1 0 1,67 7 156,-56-6-143,70 4-232,0 4-1,119 27 0,-93-9-55,177 18-1,-261-41 385,-32 0 2,-43 1 46,35-3-163,-85 12 13,0 5-1,2 5 1,-176 65 0,263-85-39,4-1-8,0 0 0,0-1 0,0 2 0,1-1 0,-8 6 0,14-9 25,0 1-1,0-1 0,0 0 0,0 1 1,0-1-1,0 0 0,0 1 1,0-1-1,1 0 0,-1 1 1,0-1-1,0 0 0,0 0 1,0 1-1,0-1 0,1 0 1,-1 0-1,0 1 0,0-1 0,1 0 1,-1 0-1,0 1 0,0-1 1,1 0-1,-1 0 0,0 0 1,0 0-1,1 0 0,-1 1 1,0-1-1,1 0 0,-1 0 1,0 0-1,1 0 0,-1 0 0,0 0 1,1 0-1,-1 0 0,0 0 1,1 0-1,-1 0 0,0 0 1,1 0-1,-1 0 0,0-1 1,0 1-1,1 0 0,-1 0 1,21 1 5,71 2-79,147 7-261,-192-6 264,0 2 0,88 25 0,-135-31 68,0 0 1,0 0 0,0 0 0,0 0 0,0 0-1,0 0 1,0 0 0,0 0 0,-1 0-1,1 0 1,0 0 0,0 0 0,0 1-1,0-1 1,0 0 0,0 0 0,0 0 0,0 0-1,0 0 1,0 0 0,0 0 0,-1 0-1,1 0 1,0 0 0,0 0 0,0 0-1,0 1 1,0-1 0,0 0 0,0 0 0,0 0-1,0 0 1,0 0 0,0 0 0,0 0-1,0 0 1,0 0 0,0 1 0,0-1-1,0 0 1,0 0 0,0 0 0,0 0 0,0 0-1,0 0 1,0 0 0,0 0 0,0 0-1,0 1 1,1-1 0,-1 0 0,0 0-1,0 0 1,0 0 0,0 0 0,0 0 0,0 0-1,0 0 1,0 0 0,0 0 0,-16 5-58,-20 3 40,-39 2-11,-232 40 154,265-39-180,0 1 0,1 1 0,0 3 0,1 1-1,-42 26 1,76-39-18,1-2-85,0 0-1,1 1 1,-1 0 0,1 0 0,0 0 0,0 0 0,0 1 0,1 0 0,-1 0 0,1 0 0,-5 7-1,8-10 93,-1 0-1,1 0 0,0 0 0,0 0 0,0-1 0,0 1 0,0 0 0,0 0 0,0 0 0,0 0 0,0-1 0,1 1 1,-1 0-1,0 0 0,0 0 0,1-1 0,-1 1 0,0 0 0,1 0 0,-1-1 0,1 1 0,-1 0 0,1-1 0,0 1 0,-1-1 1,1 1-1,-1-1 0,1 1 0,0-1 0,0 1 0,-1-1 0,1 1 0,0-1 0,0 0 0,-1 1 0,1-1 0,0 0 1,0 0-1,0 0 0,-1 0 0,1 0 0,0 0 0,0 0 0,0 0 0,1 0 0,53 2-1601,-47-2 1345,70-2-1121,13-1 661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39.80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373 1 1848,'-1'11'641,"-17"-3"383,-8-2-152,-13-5-520,-8 1-192,-8-4-104,-1-1-128,-7 3-1112,-4 0 824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39.94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18 672,'50'-10'24,"5"3"40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0.49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482 137 3745,'-12'-7'-224,"0"1"-1,0 0 1,-1 1 0,0 1-1,-19-5 1,17 5 34,0 0-1,0-2 1,-25-11 0,14 2 154,-45-18 1,59 29 54,1 0 0,-1 1 0,0 1-1,1 0 1,-1 1 0,0 0 0,-12 1 0,-64-3-449,76 2 230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41.02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4 2 7122,'1'-1'256,"-5"4"272,19 6-784,17 4 136,8-2 128,17-4 272,7 1 104,17-2 24,11 4-48,19 2-312,10 1-352,15 3-1336,5-1 1031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41.19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492 1 5809,'-143'9'680,"12"-4"281,10 4-2394,24 4 633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41.37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3 3617,'113'-2'1280,"-1"5"1,1 5 0,171 34-1,319 115-1169,-464-118-69,-44-14-510,107 44 0,-196-66 278,-2-2-51,-1 0 0,0 0-1,1 1 1,-1-1 0,0 1-1,0 0 1,0-1 0,0 2-1,0-1 1,-1 0 0,1 0-1,2 4 1,-12 4-995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41.62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10 20 2280,'-9'-13'2718,"53"8"-1117,115 4-560,265 31 1,-267-14-569,292 18 814,418 51-2747,-779-70 680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42.091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2 7402,'25'-2'128,"14"2"-248,9 4-136,9-1-25,5 0 33,4 0 136,3 2 72,-2 1 40,-6 2-264,-13 3-744,-9 0-456,-21 0 632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42.33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5 360,'19'-4'-72,"13"4"24,9 3 32,8 6 536,4 5 240,2 7 273,-1 1-105,-2 3-352,-5-4-232,-2-3-344,-3-1-272,-4-6 176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43.02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0 3849,'6'75'-304,"15"19"-8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44.46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1507 900 1392,'5'2'78,"0"-1"0,0 0 0,0 0 0,0 0 0,0-1-1,0 1 1,0-1 0,1 0 0,7-2 0,-10 1-64,-1 1 0,0-1 0,0 0 0,-1-1 0,1 1 0,0 0 0,0 0 0,0-1 0,-1 1 0,1-1 0,-1 0 1,1 1-1,-1-1 0,0 0 0,1 0 0,-1 0 0,0 0 0,0 0 0,0 0 0,-1 0 0,1 0 0,0 0 0,-1 0 0,0 0 0,1-5 1,1-8 129,-1 0 1,-1 0-1,0 1 1,-1-1 0,-1 0-1,0 0 1,-5-17-1,-37-104 1359,28 93-1111,-1-7 44,1-1 32,-2 2 0,-31-59 1,43 96-358,-1 0 0,-1 0 0,1 1 1,-2 0-1,1 1 0,-2 0 0,1 0 0,-1 1 1,-1 0-1,0 1 0,0 0 0,0 0 1,-23-10-1,32 18-93,1-1 0,0 0-1,-1 1 1,1-1 0,0 1 0,-1 0-1,1-1 1,0 1 0,-1 0 0,1 0 0,-1 0-1,1 0 1,-1 0 0,1 0 0,0 0 0,-1 1-1,1-1 1,-1 0 0,1 1 0,0-1 0,-1 1-1,1-1 1,0 1 0,0 0 0,-1 0 0,1-1-1,-1 2 1,0 1 9,1-1 0,-1 1 0,0 0 0,1-1-1,0 1 1,0 0 0,0 0 0,0 0 0,0 0 0,0 0 0,1 0-1,-1 4 1,0 14 109,1 1-1,1-1 0,4 22 1,-4-35-73,15 87 194,3-1-1,4-1 0,65 164 1,149 255 251,-298-649-15,-127-195 226,28 51 711,142 247-1231,0-2 165,-1 1 0,-2 0 0,-1 2 0,-2 1 0,-47-52 0,69 82-353,0 0 1,0 0-1,-1 0 1,1 0-1,0 0 1,-1 1-1,1-1 1,-1 1-1,1-1 0,-1 1 1,0 0-1,0 0 1,1 0-1,-1 1 1,0-1-1,0 0 0,0 1 1,0 0-1,0 0 1,0 0-1,-5 1 1,5 0-17,0 1 0,0 0 0,1 0 0,-1 0 0,1 0 0,-1 0 0,1 0 0,0 1 0,0-1 0,0 1 0,0-1 0,1 1 0,-1 0 0,1 0 0,-1 0 0,1 0 0,0 0 0,0 0 0,0 0 0,0 4 0,-6 25 1,2 0 1,0 0-1,3 0 1,0 1 0,4 35-1,23 165 18,-24-225-14,119 575-883,-37-215 431,-77-332 439,-7-30 24,-7-24-6,-237-683 331,204 584-73,-4 3 1,-72-128 0,107 226-246,0 0 0,0 2 1,-2-1-1,0 1 1,-1 1-1,0 0 0,-23-17 1,32 27-35,-1 0 0,0 0 0,1 1 0,-1-1 0,0 1 0,0 0 0,-1 1 0,1-1 0,0 1 0,0 0 0,-1 0 0,-10 0 0,12 2 1,0 0 0,0 0 0,0 0 0,0 0 0,0 1 0,0-1 0,0 1 0,0 0 0,0 0 0,1 1 0,-1-1 0,1 1 0,-1-1 0,1 1 0,0 0 0,0 1 0,0-1 0,-3 6 0,-1 1 9,1 1 0,1 0-1,0 1 1,0-1 0,1 1-1,0 0 1,1 0 0,1 0-1,0 0 1,-1 16 0,1 24-2,4 58 1,-1-76-21,12 147-1461,51 258-1,-57-382 1555,-7-56-57,0-1 0,-1 0 0,1 0 0,0 0 0,-1 0 0,1 0 0,0 0 0,-1 1 0,1-1 0,0 0 0,-1 0 0,1 0 0,-1 0 0,1 0 0,0-1 0,-1 1 0,1 0 0,0 0 0,-1 0 0,1 0 0,0 0 0,-1 0 0,1-1 0,0 1 0,-1 0 0,1 0 0,0 0 0,-1-1 0,1 1 0,0 0 0,0 0 0,0-1 0,-1 1 0,1 0 0,0-1 0,0 1 0,0 0 0,-1-1 0,1 1 0,0 0 1,0-1-1,0 1 0,0-1 0,-14-16-85,-23-37-288,-124-174-638,137 199 1069,2-2-1,-21-36 1,38 58-56,1 1 0,0-1 0,0 0 1,1 0-1,0 0 0,0 0 1,1 0-1,0-1 0,1 1 0,0-1 1,0 1-1,1-1 0,1 0 0,1-10 1,0 14-37,0 1 0,0-1 0,1 0-1,-1 1 1,1-1 0,1 1 0,-1 0 0,1 0 0,0 0 0,0 0 0,6-4 0,60-47-335,-37 32 191,-4 1-181,-1-2 1,-2 0 0,0-2 0,-2-1 0,29-43 0,-40 52-53,-2-1 1,0 0-1,-1-1 1,-2 0-1,0 0 0,-1-1 1,-1 0-1,-1-1 1,5-41-1,-9 41 369,1 5 329,-1 0-1,0 1 1,-1-1-1,-1 0 1,-1 0 0,-7-29-1,9 46-297,-1 0-1,1 1 1,-1-1-1,1 0 1,-1 0-1,0 1 1,1-1-1,-1 0 1,0 1-1,0-1 1,1 1-1,-1-1 1,0 1-1,0-1 1,0 1-1,0 0 1,0-1-1,0 1 1,0 0-1,1 0 1,-1-1-1,0 1 1,0 0-1,0 0 0,0 0 1,0 0-1,0 0 1,0 1-1,0-1 1,0 0-1,0 0 1,0 1-1,0-1 1,0 0-1,1 1 1,-1-1-1,0 1 1,0-1-1,0 1 1,-1 1-1,-44 28-13,34-21-34,-34 15-134,34-19 158,1 1 0,0 0 0,0 0 0,0 2 1,-11 8-1,46-3 795,33 45-2503,-57-58 1712,0 0 0,1 0 1,-1 0-1,0 1 0,1-1 1,-1 0-1,1 0 1,-1 0-1,0 0 0,1 0 1,-1 1-1,1-1 0,-1 0 1,1 0-1,-1 0 0,0 0 1,1 0-1,-1 0 0,1-1 1,-1 1-1,1 0 0,-1 0 1,0 0-1,1 0 1,-1 0-1,1-1 0,-1 1 1,0 0-1,1 0 0,-1-1 1,0 1-1,1 0 0,-1 0 1,0-1-1,0 1 0,1 0 1,-1-1-1,0 1 0,0 0 1,1-1-1,-1 1 1,0-1-1,0 0 0,5-18 260,-4 18-215,20-233 2832,-20 230-2802,-1 1-1,0-1 0,0 1 1,0 0-1,0-1 0,-1 1 1,0 0-1,1-1 0,-1 1 1,0 0-1,0 0 1,-1-1-1,1 1 0,-1 0 1,1 0-1,-1 1 0,-3-5 1,3 6-31,-1-1 0,0 0 0,1 1 0,-1-1 0,0 1 0,0 0 0,0 0 0,0 0 0,0 0 0,0 1 0,0-1 0,0 1 0,0 0 0,0 0 0,0 0-1,0 0 1,0 0 0,0 1 0,-5 1 0,-19 3 165,1 1-1,1 2 0,-1 0 0,1 2 0,-35 19 0,47-23-228,0 2 1,1 0-1,0 0 0,0 1 1,1 1-1,1 0 0,-1 0 1,1 1-1,1 1 1,0-1-1,-11 21 0,19-29-70,-1-1 0,1 1 0,0 0 0,0-1 0,0 1 0,0 0 0,1 0 0,-1 0 1,1 0-1,0-1 0,-1 1 0,1 0 0,1 0 0,-1 0 0,0 0 0,1 0 0,-1 0 0,1 0 0,0-1 0,0 1 0,0 0 0,3 4 0,-1-3-58,0 0-1,1 0 1,0 0 0,0 0-1,0-1 1,0 1 0,0-1-1,1 0 1,0 0 0,-1-1-1,9 4 1,27 8-328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46.11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379 1 1048,'-48'28'579,"-40"8"-396,57-26-92,1 2 1,1 1-1,0 1 0,0 2 0,2 1 0,-30 24 1,56-41-92,0 0 0,1 1 0,-1-1 0,1 0 0,-1 0 0,1 1 0,-1-1 0,1 1 0,-1-1 0,1 0 0,-1 1 0,1-1 0,-1 1 1,1-1-1,0 1 0,-1-1 0,1 1 0,0-1 0,-1 1 0,1 0 0,0-1 0,0 1 0,0-1 0,-1 1 0,1 0 0,0-1 0,0 1 1,0 0-1,0-1 0,0 1 0,0-1 0,0 1 0,1 0 0,-1-1 0,0 1 0,0 0 0,0-1 0,1 1 0,-1 0 0,2 0 1,0 0-1,0 0 0,0 0 0,0-1 0,1 1 1,-1-1-1,0 1 0,0-1 0,0 0 0,0 0 1,4 0-1,63-7-35,34-22-9,-66 17 103,0 2-1,1 1 1,72-6 0,-108 14-44,0 1 0,0 0 0,0 0 1,0 0-1,0 0 0,0 0 0,0 0 0,-1 1 1,1-1-1,0 1 0,0-1 0,0 1 0,0 0 1,-1 0-1,1-1 0,0 1 0,-1 0 0,4 3 1,-5-3 6,1 0 1,-1 0 0,1 0 0,-1 0-1,0 0 1,0 0 0,1 0 0,-1 0-1,0 1 1,0-1 0,0 0 0,0 0-1,0 0 1,0 0 0,-1 0 0,1 0 0,0 1-1,-1-1 1,1 0 0,0 0 0,-1 0-1,0 1 1,-5 7 68,1 0 0,-1-1 0,-1 0 1,1 0-1,-10 8 0,-52 42 238,46-40-232,0 0 0,-29 33 0,50-50-112,1-1 0,-1 1 1,0-1-1,1 1 0,-1-1 0,1 1 1,-1 0-1,1-1 0,-1 1 0,1 0 0,-1-1 1,1 1-1,0 0 0,-1 0 0,1-1 1,0 1-1,0 0 0,0 0 0,-1 0 1,1-1-1,0 1 0,0 0 0,0 0 0,0 0 1,0-1-1,1 1 0,-1 0 0,0 0 1,0 0-1,0-1 0,1 2 0,0-1-17,1 0-1,-1 0 0,0-1 1,1 1-1,-1-1 1,1 1-1,-1-1 0,1 1 1,-1-1-1,1 0 0,-1 0 1,1 1-1,-1-1 1,4-1-1,61-8-487,-63 9 530,61-13-72,0-2 388,1 3 0,117-6 0,-181 18-282,-1 1 0,0-1 1,1 0-1,-1 0 0,1 0 0,-1 1 1,0-1-1,1 0 0,-1 0 0,0 1 0,1-1 1,-1 0-1,0 1 0,0-1 0,1 1 1,-1-1-1,0 0 0,0 1 0,1-1 1,-1 1-1,0-1 0,0 0 0,0 1 1,0-1-1,0 1 0,0-1 0,0 1 1,0-1-1,0 1 0,0-1 0,0 1 0,0-1 1,0 0-1,0 1 0,0-1 0,0 1 1,-1-1-1,1 1 0,0-1 0,0 0 1,0 1-1,-1-1 0,1 0 0,-1 1 1,-11 27 474,9-23-302,-2 22-65,5-27-157,0 0 0,1 0-1,-1 1 1,1-1 0,-1 0 0,1 0 0,-1 0 0,0 0 0,1 0 0,-1 0 0,1 0 0,-1 0 0,1 0 0,-1 0 0,0 0 0,1 0 0,-1 0 0,1 0 0,-1-1 0,1 1-1,-1 0 1,0 0 0,1 0 0,-1-1 0,1 1 0,-1 0 0,0 0 0,1-1 0,-1 1 0,0 0 0,1-1 0,41-39 135,-36 34 220,6-4-117,0 0 0,1 0 0,18-10 1,-20 13-233,0 0 1,0 0 0,-1-1 0,0-1 0,14-14 0,-30 87-3060,2-40 2223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47.66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2347 2086 3817,'-74'107'1586,"40"-56"-1180,-68 81 1,100-129-434,-1 0 0,0 0 0,1-1 0,-1 1 0,0-1 0,0 0 0,0 0 0,-1 0 0,1 0 0,0-1 0,-1 1 0,1-1 1,-1 0-1,0 0 0,1 0 0,-1-1 0,-7 1 0,8-1-2,0 0 0,1-1 1,-1 0-1,0 0 0,1 0 1,-1 0-1,1 0 0,-1 0 0,1-1 1,-1 1-1,1-1 0,0 1 1,0-1-1,0 0 0,0 0 0,0 0 1,0 0-1,0 0 0,1-1 1,-1 1-1,1 0 0,0-1 0,0 1 1,-2-5-1,-5-18 276,0-1-1,2 1 1,1-1-1,1-1 1,-1-33 0,4 39 7,0-1 1,-2 0 0,0 1 0,-2 0 0,0 0-1,-1 0 1,-1 0 0,-17-33 0,21 49-216,-1 0-1,0 1 1,0-1 0,0 1 0,0 0 0,-1 0-1,1 0 1,-1 0 0,0 1 0,0 0-1,0 0 1,-1 0 0,1 1 0,-1 0-1,1 0 1,-1 0 0,0 0 0,0 1 0,0 0-1,0 1 1,0-1 0,0 1 0,0 0-1,0 0 1,0 1 0,-9 2 0,-7 2-11,1 0 1,-1 2 0,1 0-1,0 1 1,-36 21 0,-290 201 274,251-160 347,-3-3 0,-148 74-1,243-140-598,-41 16 273,44-16-318,0-1 0,1 1-1,-1-1 1,0 0 0,0 1-1,0-1 1,0 0-1,0 0 1,0 0 0,0 0-1,0 0 1,0 0 0,0 0-1,0 0 1,0 0 0,0 0-1,0-1 1,0 1 0,0 0-1,0-1 1,0 1 0,1-1-1,-1 1 1,0-1-1,0 1 1,0-1 0,1 1-1,-1-1 1,0 0 0,1 1-1,-1-1 1,0 0 0,1 0-1,-1 0 1,1 1 0,-1-1-1,1 0 1,-1 0-1,1 0 1,0 0 0,-1-1-1,1-6 5,0 1-1,1-1 0,-1 1 0,2-1 0,-1 1 1,1-1-1,0 1 0,0 0 0,4-8 0,34-65 67,-33 67-64,62-108 90,5 3-1,6 4 1,97-109-1,-170 215-115,32-41-38,-39 48 48,1 0 1,0 1-1,-1-1 0,1 0 0,-1 0 0,1 0 1,-1 0-1,1 0 0,-1 1 0,1-1 0,-1 0 1,0 0-1,0 0 0,1 0 0,-1 0 0,0 0 1,0 0-1,0 0 0,0 0 0,0 0 0,0 0 1,0 0-1,-1 0 0,1 0 0,0 0 0,-1 0 1,1 0-1,0 0 0,-1 0 0,1 0 0,-1 0 1,1 0-1,-1 1 0,0-1 0,1 0 0,-1 0 1,0 1-1,0-1 0,1 0 0,-1 1 0,0-1 1,0 1-1,0-1 0,0 1 0,0-1 0,0 1 1,-1-1-1,-20-2-2,1 1 1,-1 1-1,0 0 0,0 2 1,1 1-1,-1 0 0,-28 8 1,-1-2 64,-94 14 99,42-4-38,0-5-1,-118 0 1,220-13-120,-10 0 58,-1-1-1,0 0 1,0-1 0,-16-4-1,26 6-46,0-1-1,0 1 0,0-1 1,0 1-1,0-1 1,1 0-1,-1 0 0,0 0 1,0 0-1,1 0 0,-1-1 1,1 1-1,-1 0 1,1-1-1,0 1 0,-1-1 1,1 0-1,0 1 0,0-1 1,0 0-1,0 0 1,1 1-1,-1-1 0,0 0 1,1 0-1,-1 0 0,1 0 1,0 0-1,-1 0 1,1 0-1,0 0 0,0 0 1,1-3-1,1-6 5,2 0-1,-1 0 0,1 1 1,1-1-1,0 1 1,0 0-1,1 1 1,0-1-1,12-12 0,76-80 66,-86 94-71,56-50 25,4 2-1,1 4 0,3 2 1,79-40-1,-151 90-33,34-19 17,47-37 0,-72 50 9,-1-1 1,0 0 0,-1-1 0,0 0 0,0 0 0,-1 0 0,0-1 0,0 0 0,-1 0 0,8-18 0,-12 25-17,-1 1 0,1-1 1,-1 0-1,1 0 1,-1 1-1,1-1 1,-1 0-1,0 0 1,0 0-1,0 0 0,0 0 1,0 0-1,-1 1 1,1-1-1,0 0 1,-1 0-1,1 0 1,-1 1-1,0-1 1,0 0-1,1 0 0,-1 1 1,0-1-1,-1 1 1,1-1-1,0 1 1,0-1-1,-1 1 1,1 0-1,0 0 0,-1 0 1,1 0-1,-1 0 1,0 0-1,1 0 1,-1 0-1,0 0 1,-2 0-1,-8-3-17,0 1 1,0 1-1,0 0 0,-23 0 0,20 1 0,-634-38 137,849 13-2001,-97 9 1465,128-37 1,-175 37 434,-1-2 0,-1-3 1,97-54-1,-140 70 41,-1-1-1,0 0 1,0-1 0,0 1 0,10-13-1,-18 18-41,-1 1-1,1-1 0,-1 0 1,1-1-1,-1 1 1,0 0-1,0 0 1,1-1-1,-2 1 0,1 0 1,0-1-1,0 1 1,-1-1-1,1 1 0,-1-1 1,0 1-1,0-1 1,0 1-1,0-1 1,0 0-1,-1 1 0,1-1 1,-1 1-1,1-1 1,-1 1-1,0 0 1,0-1-1,0 1 0,-1 0 1,1 0-1,0-1 1,-3-1-1,-7-9 50,0 1-1,-1 1 1,0 0-1,-1 1 1,0 0-1,-1 1 1,0 1-1,-1 0 0,-21-9 1,-20-5-25,-67-17-1,-306-51-24,-7 35-146,403 50-86,33 5 192,0 0 0,0 0 1,0 0-1,-1 0 0,1 0 0,0 0 0,0 0 1,0 0-1,0 0 0,-1 0 0,1 0 1,0 0-1,0 0 0,0 0 0,0 0 0,0 0 1,-1 0-1,1 0 0,0 0 0,0 0 1,0-1-1,0 1 0,0 0 0,0 0 0,-1 0 1,1 0-1,0 0 0,0 0 0,0 0 0,0-1 1,0 1-1,0 0 0,0 0 0,0 0 1,0 0-1,0 0 0,0-1 0,-1 1 0,1 0 1,0 0-1,0 0 0,0 0 0,0 0 1,0-1-1,0 1 0,0 0 0,0 0 0,1 0 1,-1 0-1,0 0 0,0-1 0,0 1 1,0 0-1,0 0 0,0 0 0,0 0 0,0 0 1,0-1-1,13-6-324,18-4 24,94-19-59,1 6 0,185-11 0,-304 34 353,66-6-449,0 4-1,116 8 1,-94 11 48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0.85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19 33 4313,'-11'-15'240,"4"5"104,7 7-472,4-2-16,2 5-48,2 0 88,2 0 96,2 2-8,6 1-8,1 1-48,9 1-344,3 1-136,8 1-152,4 0-73,7 1 505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1.07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2888 558 5249,'-34'-10'-72,"29"10"75,1-1 0,-1 0 1,1 0-1,0-1 0,0 1 0,0-1 0,0 0 1,0 0-1,-4-3 0,-18-15 1546,-47-48 0,59 53-1509,1-1 0,1 0 0,0 0 0,2-1 0,-1-1 0,2 0 0,-13-33 0,15 26-32,-20-45 26,27 70-35,0-1 1,0 1 0,0-1-1,0 1 1,-1 0 0,1-1 0,0 1-1,0-1 1,0 1 0,0 0 0,0-1-1,-1 1 1,1 0 0,0-1-1,0 1 1,-1 0 0,1-1 0,0 1-1,0 0 1,-1 0 0,1-1 0,0 1-1,-1 0 1,1 0 0,-1-1 0,1 1-1,0 0 1,-1 0 0,1 0-1,0 0 1,-1 0 0,1 0 0,-1 0-1,1 0 1,0 0 0,-1 0 0,1 0-1,-1 0 1,1 0 0,-1 0-1,1 0 1,-1 0 0,-5 20-21,4 29 32,13 5 134,3-1 0,2 0 0,2-1 0,36 71 0,-34-77-130,-14-32-11,9 24-38,2-1 0,2 0-1,39 56 1,-57-91 35,0 0-1,1 0 1,-1 0-1,1-1 1,-1 1-1,1-1 1,0 1 0,0-1-1,0 1 1,0-1-1,0 0 1,0 0-1,4 2 1,-5-3 4,-1 0 1,1 0 0,0 0-1,0 0 1,-1 0-1,1-1 1,-1 1-1,1 0 1,0 0-1,-1 0 1,1-1 0,0 1-1,-1 0 1,1-1-1,-1 1 1,1 0-1,-1-1 1,1 1-1,-1-1 1,1 1-1,-1-1 1,1 1 0,-1-1-1,1 1 1,-1-1-1,0 0 1,0 1-1,1-1 1,-1 0-1,2-5 17,-1 1 0,1-1 0,-1 1 0,-1-1 0,1 0 0,-1 1 0,0-1 0,0 0 0,-2-7-1,-2-7-9,-1 0 0,-1 0 0,0 0 0,-2 1 0,0-1 0,-1 2 0,-1 0 0,-1 0 0,-1 0 0,0 2 0,-21-22 0,15 18 21,-1 1 1,-2 1-1,1 1 1,-2 1-1,0 1 1,-1 1 0,-1 0-1,-34-13 1,53 25-10,0 0 1,0 1 0,0-1-1,0 1 1,0 0 0,0 0-1,-1 0 1,1 1 0,0 0-1,-1 0 1,1 1 0,0-1-1,0 1 1,-8 2 0,9-1-16,1-1 0,-1 1 1,0 1-1,1-1 0,0 0 1,-1 1-1,1 0 0,0 0 1,0 0-1,0 0 0,1 0 0,-1 0 1,1 1-1,0-1 0,0 1 1,0 0-1,0-1 0,1 1 1,-2 6-1,-3 12 2,1 0 1,1 0-1,1 1 0,2-1 1,0 1-1,1-1 0,1 1 1,1 0-1,1-1 1,1 0-1,13 42 0,-5-26 11,2 0 0,2-1-1,1-1 1,2 0 0,45 61 0,-63-95-20,38 44 55,-37-45-51,-1 1 0,0-1 0,0 0 0,1 0 0,-1 1 1,0-1-1,1 0 0,-1 0 0,1 0 0,0 0 0,-1-1 1,1 1-1,0 0 0,-1-1 0,1 1 0,0-1 0,0 0 0,0 1 1,-1-1-1,1 0 0,0 0 0,0 0 0,0 0 0,-1-1 0,1 1 1,0 0-1,0-1 0,2 0 0,-3 0 0,0-1 0,1 1 0,-1-1-1,0 0 1,0 1 0,0-1 0,0 0 0,0 0 0,-1 1 0,1-1-1,0 0 1,-1 0 0,1 0 0,-1 0 0,0 0 0,0 0 0,0 0-1,0 0 1,0 0 0,0 0 0,-1-3 0,-9-46 9,8 46-14,-3-10 2,-1 0 0,0 1 0,-1-1 0,-1 1-1,0 1 1,-1 0 0,0 0 0,-1 1-1,0 0 1,-1 0 0,-1 2 0,1-1 0,-16-9-1,9 7 1,-1 0 0,-1 1-1,0 2 1,-1 0 0,0 1-1,0 0 1,-1 2-1,-33-7 1,53 14-5,1 0 0,0-1 0,-1 1 0,1 0 0,0-1 0,0 1 0,-1 0 1,1 0-1,-1 0 0,1 0 0,0 0 0,-1 1 0,1-1 0,0 0 0,0 1 0,-1-1 0,1 0 0,0 1 0,0 0 0,-1-1 0,1 1 0,0 0 0,0-1 0,0 1 0,-2 2 1,3-2-1,-1 1 0,1 0-1,0-1 1,-1 1 0,1 0 0,0-1 0,0 1 0,0 0 0,0-1 0,0 1 0,0 0 0,1-1 0,-1 1 0,1-1 0,-1 1 0,1 0 0,0 1 0,5 9-1,-1-1-1,2 0 0,15 21 1,2-4 9,2-1-1,1-1 1,50 37 0,2 2 33,-78-65-38,0 1 0,0-1 1,-1 1-1,1 0 0,0-1 0,0 1 0,-1 0 0,1-1 0,0 1 0,-1 0 0,1 0 0,-1 0 0,1 0 0,-1 0 0,1 0 0,-1-1 0,1 1 0,-1 0 0,0 0 0,0 0 0,0 0 0,1 0 0,-1 0 0,0 0 0,0 0 0,0 0 0,-1 0 0,1 2 0,-1-2 0,0 1 0,0-1-1,0 0 1,-1 0-1,1 0 1,0 0 0,-1 0-1,1 0 1,0 0 0,-1 0-1,1-1 1,-1 1-1,1 0 1,-1-1 0,-2 1-1,-8 2-1,-1-1-1,1 0 0,-18 0 1,-76-1 7,26-2 21,0 4 0,-88 15-1,2 4 29,166-22-55,0-1 0,-1 1 0,1 0 0,-1 0 0,1 0 0,-1 0 0,1 0-1,0 0 1,-1 1 0,1-1 0,-1 0 0,1 0 0,0 0 0,-1 0 0,1 0 0,-1 1 0,1-1 0,0 0 0,-1 0-1,1 0 1,0 1 0,-1-1 0,1 0 0,0 1 0,0-1 0,-1 0 0,1 1 0,0-1 0,0 0 0,0 1-1,-1-1 1,1 1 0,0-1 0,0 0 0,0 1 0,0 0 0,11 11-3,25 6 37,-22-12 0,-3-1 24,-1 0 1,1-1-1,1 0 0,-1-1 0,1 0 0,-1-1 0,1 0 0,0-1 0,0 0 0,12-1 1,-23 0-48,0-1 1,0 1 0,0 0-1,0 0 1,0 0 0,0-1-1,0 1 1,-1 0 0,1-1-1,0 1 1,0-1 0,0 1 0,0-1-1,-1 0 1,1 1 0,0-1-1,0 0 1,-1 1 0,1-1-1,-1 0 1,1 0 0,-1 1-1,1-1 1,-1 0 0,1 0-1,-1 0 1,1 0 0,-1 0 0,0 0-1,0 0 1,0 0 0,1 0-1,-1 0 1,0 0 0,0 0-1,0 0 1,-1 0 0,1 0-1,0 0 1,0 0 0,0 0-1,-1 1 1,1-1 0,0 0 0,-2-2-1,-25-42 351,23 40-337,-376-462 1214,290 373-1174,-5 3 1,-169-126-1,211 178 37,-1 3 0,-2 1 1,-1 4-1,-2 1 0,-83-28 0,134 56-113,0 0-1,0 0 1,0 1-1,0 0 1,0 0-1,-8 1 1,15 0 5,0 0 0,0 0 0,0 0 0,0 0 0,0 1 0,0-1 0,0 0 0,0 1 0,0-1 0,0 0 0,0 1 0,0-1 0,0 1 0,0 0 0,0-1 0,1 1 0,-1 0 0,0-1 0,0 1 0,1 0 0,-2 1 0,2-1-1,0 1 0,0-1-1,-1 1 1,1-1 0,0 1 0,0-1 0,0 1-1,1-1 1,-1 0 0,0 1 0,0-1 0,1 1-1,-1-1 1,1 1 0,-1-1 0,1 0 0,0 1 0,0-1-1,1 2 1,20 28-20,1 0-1,1-2 0,1-1 1,51 44-1,-23-23 18,108 101-6,-56-55 14,166 193-1,-153-124 34,14 18 19,-104-149-3,1-1 1,2-1-1,42 34 1,-64-55 98,-25-12-115,-43-18-152,42 13 62,-149-55-596,-170-55 115,287 103 537,-2 2 1,1 3 0,-1 2-1,-93-1 1,141 8 2,-84 7-17,84-7 13,-1 1-1,0 0 1,0-1 0,0 1-1,1 1 1,-1-1 0,0 1 0,1-1-1,0 1 1,-1 0 0,1 0-1,0 1 1,0-1 0,0 0-1,0 1 1,0 0 0,1 0 0,-5 5-1,6-5 12,1 0-1,-1 0 0,1 0 1,0 0-1,0 0 0,0 0 1,0 0-1,1 0 0,-1 0 1,1 0-1,-1 0 1,1 0-1,0-1 0,0 1 1,1 0-1,-1-1 0,0 1 1,1 0-1,0-1 0,-1 0 1,1 1-1,0-1 1,0 0-1,0 0 0,5 3 1,7 8 59,1 0 0,25 15 1,-38-27-65,36 22 2,1-2 1,1-1-1,1-3 1,1-1-1,1-2 1,0-2-1,81 12 0,-32-13-30,-1-4-1,164-8 0,-130-12-1004,-627 78-1858,130-15 3149,279-39-172,-298 42 224,296-35-279,1 4 1,-94 34-1,179-52-30,0-2-1,1 1 1,0 1 0,0-1 0,-14 10-1,22-13 1,0 0-1,-1 1 0,1-1 1,0 0-1,0 1 0,0-1 1,-1 0-1,1 1 0,0-1 1,0 1-1,0-1 0,0 0 0,0 1 1,0-1-1,0 1 0,0-1 1,0 1-1,0-1 0,0 0 1,0 1-1,0-1 0,0 1 1,0-1-1,0 0 0,0 1 1,1-1-1,-1 1 0,0-1 1,0 0-1,0 1 0,1-1 1,-1 0-1,0 1 0,1-1 1,-1 0-1,0 1 0,0-1 0,1 0 1,-1 0-1,1 0 0,-1 1 1,0-1-1,1 0 0,-1 0 1,0 0-1,1 0 0,-1 1 1,1-1-1,-1 0 0,1 0 1,-1 0-1,0 0 0,1 0 1,-1 0-1,1 0 0,27 8 62,-26-8-58,196 36-1687,351 17 0,-547-53 1631,13 1-180,0 0 1,-1 1 0,25 6 0,-36-7 138,0 0 0,-1 0 0,1 0 0,0 0-1,-1 0 1,1 0 0,-1 1 0,1-1 0,-1 1 0,0 0-1,0-1 1,1 1 0,-1 0 0,-1 0 0,1 1 0,0-1-1,0 0 1,-1 1 0,1-1 0,-1 1 0,0-1-1,0 1 1,0-1 0,0 1 0,0 0 0,0 3 0,0 13-600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1.79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294 738 4121,'-5'-1'-47,"1"-1"1,-1 1-1,1-1 1,-1 1-1,1-1 1,-1-1-1,1 1 1,0 0-1,0-1 1,0 0-1,-5-6 1,2 1 147,1 0 1,0-1-1,0 1 1,-6-15-1,-5-15 519,2 0-1,2-2 1,2 1 0,1-2-1,-5-48 1,5 32-652,-29-96 0,-31-2-185,112 219 154,3-2 1,2-2-1,3-1 0,2-3 1,3-3-1,2-2 0,114 79 0,-159-122-27,-1-1-1,1 0 0,0-1 1,1-1-1,22 8 0,-32-13 89,-1 1 0,1-1 0,0 1 0,0-1 0,0 0-1,-1 0 1,1 0 0,0-1 0,0 1 0,-1 0 0,1-1-1,0 0 1,0 0 0,-1 0 0,1 0 0,-1 0-1,1 0 1,-1-1 0,0 1 0,1-1 0,-1 0 0,0 0-1,0 1 1,0-1 0,0-1 0,0 1 0,-1 0 0,1 0-1,-1-1 1,1 1 0,-1-1 0,0 1 0,0-1 0,1-4-1,3-8 18,0-1-1,-1 0 1,-1 0-1,-1-1 0,0 1 1,-1-1-1,-3-27 0,0 12-536,-3 0 0,0 0 0,-11-32 0,-4 5-281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2.03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91 1736,'0'-30'-72,"0"1"-128,3-3-24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2.15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4 15 864,'-3'-10'-144,"3"6"144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2.89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69 438 5785,'-25'-63'823,"14"36"-849,1 0 0,-7-28 0,15 45 40,1-1 0,-1 1 0,2 0 0,-1-1 0,1 1 0,1-1 0,0 1 1,0 0-1,4-14 0,-1 13 4,0-1 0,1 0 0,0 1 0,0 0 0,1 0 0,10-13 0,-13 19-23,0 1-1,1-1 0,0 1 0,0 0 1,0 0-1,0 0 0,1 1 0,0 0 1,-1 0-1,1 0 0,0 0 0,1 0 1,-1 1-1,0 0 0,10-2 0,-12 4 7,-1 0-1,1 0 0,0 0 0,0 0 0,0 1 0,-1-1 0,1 1 0,0 0 0,-1 0 0,1 0 1,0 0-1,-1 0 0,1 0 0,-1 1 0,0-1 0,1 1 0,-1 0 0,0 0 0,0 0 1,0 0-1,0 0 0,-1 0 0,1 0 0,0 0 0,-1 1 0,0-1 0,1 1 0,0 3 0,5 9 54,-1 0-1,-1 1 1,6 24-1,-9-29-28,16 70 136,14 56-45,-27-122-106,1 1 0,0-1 1,1 0-1,0 0 1,1-1-1,10 14 0,-16-26 11,-1 1 1,1-1-1,-1 0 0,1 0 1,0 0-1,0 0 0,0 0 0,0 0 1,0 0-1,0-1 0,0 1 0,1-1 1,-1 1-1,1-1 0,-1 0 0,1 0 1,-1 0-1,1-1 0,0 1 0,-1 0 1,1-1-1,0 0 0,-1 0 0,1 0 1,0 0-1,0 0 0,-1 0 0,1-1 1,0 1-1,-1-1 0,1 0 0,0 1 1,-1-2-1,1 1 0,-1 0 1,0 0-1,1-1 0,-1 1 0,0-1 1,0 0-1,0 1 0,0-1 0,3-3 1,8-10 202,0 0 1,0-2 0,-2 1 0,18-32 0,-17 27-254,48-69 195,96-111 0,-114 144 1399,-46 68-1417,0 0 0,0 0 1,2 0-1,-1 0 0,2 0 0,-1 1 1,1-1-1,1 0 0,0 1 1,1-1-1,0 1 0,3 13 0,0-6-146,1 1 0,1-1 0,0 0 0,1 0 0,1-1-1,13 22 1,-18-35-10,1 0 0,-1 0 0,1 0 0,0 0 0,0-1 0,0 1 0,1-1 0,0 0 0,0-1 0,0 1 0,0-1 0,0 0 0,1 0 0,-1-1 0,1 1 0,6 1 0,-4-3-61,1 1 0,0-1 0,-1-1-1,1 1 1,0-2 0,0 1 0,-1-1-1,1 0 1,0-1 0,14-5 0,59-25-1013,19-24 403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5.16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1 10858,'40'64'232,"-18"45"-232,3 26-88,8 31-368,-5 6-184,4-11-1088,1-17 960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5.66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80 6 5649,'-6'-6'1793,"-1"17"-1761,-2 22-72,0 15-40,-5 29-257,-1 11-191,5 9-1016,0 1 880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5.88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0 8050,'5'11'384,"-5"-1"600,4 10-1944,6 3-905,1 5 1105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6.07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33 1 4321,'-19'15'-16,"10"9"-728,4 2 192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7.08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1 129 3417,'108'-21'688,"-8"1"680,5 1-936,4 3-184,10 2-520,-2 2-136,-6 4-40,-7 0 24,-17 5 48,-5 0-456,-7-2 528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1.15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0 488,'18'4'80,"1"1"128,6-2-128,4 0 8,5 1-24,4 1-72,10-1 8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7.905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256 1 2825,'-43'16'389,"-170"54"-137,249-79-370,-12 1 72,0 1-1,1 2 1,0 1 0,0 0 0,0 2-1,1 1 1,28 2 0,-53-1 43,0 0 0,-1 0 1,1 0-1,0 0 0,0 0 0,0 0 0,-1 0 1,1 0-1,0 0 0,0 1 0,0-1 0,-1 0 1,1 0-1,0 1 0,-1-1 0,1 1 0,0-1 0,0 0 1,-1 1-1,1-1 0,-1 1 0,1 0 0,-1-1 1,1 1-1,-1-1 0,1 1 0,-1 0 0,1-1 1,-1 1-1,0 0 0,1 0 0,-1-1 0,0 2 1,0 0 14,-1-1 0,0 1 0,0-1 1,1 1-1,-1-1 0,0 0 0,-1 1 1,1-1-1,0 0 0,0 0 1,0 0-1,-1 0 0,1 0 0,-2 1 1,-56 31 896,58-33-880,-37 17 560,20-11-680,0 2-1,1 0 0,0 1 1,0 1-1,1 1 0,-29 24 1,44-34 84,1-1-1,-1 1 1,1-1 0,-1 0-1,1 1 1,-1-1 0,1 1 0,0-1-1,-1 1 1,1-1 0,0 1 0,-1-1-1,1 1 1,0 0 0,0-1-1,0 1 1,-1-1 0,1 1 0,0 0-1,0-1 1,0 1 0,0-1-1,0 1 1,0 0 0,0-1 0,0 1-1,0 0 1,1-1 0,-1 1 0,0-1-1,0 1 1,1 1 0,21 8-290,42-4-162,-53-5 428,18 0 32,-17-1 29,0 0 0,0 1 0,0 0 0,0 1 0,0 0 0,0 1 0,0 0 0,21 9 0,-33-12 26,1 1 0,0 0 1,-1-1-1,1 1 0,0 0 1,-1-1-1,1 1 0,-1 0 1,1 0-1,-1-1 0,1 1 1,-1 0-1,0 0 0,0 0 1,1 0-1,-1-1 0,0 1 1,0 0-1,0 0 0,0 0 1,0 0-1,0 0 1,0 0-1,0 0 0,0 0 1,0-1-1,0 1 0,-1 0 1,1 0-1,0 0 0,-1 0 1,1-1-1,0 1 0,-1 0 1,1 0-1,-1 0 0,1-1 1,-1 1-1,0 0 0,1-1 1,-1 1-1,0-1 0,1 1 1,-1-1-1,0 1 0,0-1 1,0 1-1,-44 28-498,38-25-148,-13 8-717,0 2 386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8.67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1 3985,'7'17'144,"2"8"-72,-1 6 32,-4 19-56,-2 10 8,-4 18-48,-2 8-272,-3 9 184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8.97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368 24 8218,'-5'-20'280,"-3"17"-24,-1 9-304,-5 19-32,-6 11 16,-7 28 112,-3 14 64,-3 33 8,1 18-40,-4 22-80,1 10-72,1 5-312,1-3-232,5-14-1369,4-12 1161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9.48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69 1 1744,'-6'20'464,"-4"19"321,1 11-225,-4 14-552,1 5-184,2-3-360,3-5-305,5-10 473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29:59.71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 29 3769,'0'-17'560,"-1"7"520,1 9-808,1 4-232,1 16-336,-1 7-112,1 15-144,0 7-16,2 5 104,4 1 40,5-11 96,2-7-241,6-15 353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00.18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19 245 1616,'-1'22'363,"2"-11"-157,4-12 184,-4-4-310,0-1 0,0 1 1,0-1-1,0 1 0,-1-1 0,0 0 0,0 1 0,-1-1 0,1 1 0,-1-1 0,-2-6 0,1 1-59,-19-181 1542,24 207-1356,1 0 0,0 0 1,1-1-1,1 0 0,1 1 1,0-2-1,0 1 0,11 14 0,-5-9-114,1 0 0,1 0 0,1-2 0,0 0 0,28 23 0,-1-18-560,-41-21 339,0 0 0,1 0-1,-1-1 1,0 0 0,1 1 0,-1-1 0,0 0 0,1 0-1,-1 0 1,0 0 0,1 0 0,-1-1 0,0 1 0,0-1 0,1 1-1,-1-1 1,4-2 0,5-9-632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00.575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98 31 9122,'-20'-20'192,"10"12"-248,6 5-512,4 9-8,-4 10-40,0 14 200,-1 4 239,-1 8 177,3 2 0,-1 3-16,1 2-96,-1-6-408,-1-2-288,-3-8-488,2-7 0,0-10 159,1-7 529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00.72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83 0 4305,'-30'25'296,"2"5"424,3 6-912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00.92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63 1 968,'-33'1'-96,"3"-2"320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02.09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1 1464,'9'8'472,"4"6"569,-6 5-1,3 9-320,-1 5-136,4 9-344,5 3-136,9 11-336,4 2-584,7 8 504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1.49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1 5449,'24'15'240,"14"-7"256,14 7-600,25 5 88,15-4-32,27 3-248,13 0-104,19 2-72,9 3 24,13 0 264,5-2 104,11 3 72,3 5 0,0 7-584,0 4 432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02.90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0 236 8282,'4'-4'-202,"-1"1"-1,1-1 1,0 1 0,0 0 0,0 1 0,0-1 0,1 1 0,-1 0-1,1 0 1,-1 0 0,8-2 0,11-6-62,44-29 1906,4-3-2741,137-59 0,-174 92-790,-28 12 1135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03.12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10 0 4593,'-9'17'176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15.87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592 181 2304,'2'-24'7074,"-3"24"-6931,-1-3-29,1 1 0,-1 0 1,0 0-1,0 0 1,-1 0-1,1 0 0,0 0 1,-1 0-1,1 1 0,-1-1 1,1 1-1,-1 0 0,0 0 1,1 0-1,-1 0 1,0 0-1,0 0 0,0 1 1,0 0-1,0-1 0,0 1 1,0 0-1,0 0 1,1 1-1,-1-1 0,0 1 1,0-1-1,0 1 0,0 0 1,0 0-1,1 0 0,-5 3 1,-7 2 113,1 1-1,0 0 1,0 2 0,1-1 0,-22 20-1,29-23-102,-1 1 0,1-1 0,0 1-1,0 0 1,1 0 0,-1 1-1,1-1 1,1 1 0,-1 0 0,1 0-1,0 0 1,1 0 0,-3 11 0,6-12-64,-1-1 1,0 0-1,1 0 1,0 0-1,0 0 1,1 0-1,-1 0 1,1 0-1,0 0 1,1 0-1,-1-1 1,1 1-1,0-1 1,0 1-1,0-1 1,0 0-1,1-1 1,0 1-1,0 0 1,0-1-1,0 0 1,0 0-1,6 2 1,3 4-9,2-1 0,-1 0 0,1-2 0,0 1 0,0-2 0,20 5 0,-18-7 28,-1-2 1,0 1-1,1-2 1,-1 0-1,0-2 1,1 1-1,-1-2 1,0 0-1,30-10 1,-40 10-27,1 1 1,-1-1-1,1 0 1,-1-1-1,0 0 0,0 0 1,-1 0-1,1 0 0,-1-1 1,0 0-1,6-7 1,-9 8-24,0 0 0,1 0 1,-1 0-1,-1 0 0,1-1 1,-1 1-1,1 0 0,-1-1 1,0 1-1,-1-1 1,1 1-1,-1-1 0,0 1 1,0-1-1,0 1 0,-1-1 1,0 1-1,0-1 0,-1-4 1,-1 2-15,0 0 1,-1-1 0,0 2 0,0-1-1,0 0 1,-1 1 0,0 0 0,0 0-1,-1 0 1,0 0 0,0 1-1,0 0 1,0 1 0,-1-1 0,-13-6-1,1 2-40,0 0 0,0 1-1,-1 0 1,-38-7 0,44 12-4,-1 2 1,0 0-1,1 0 1,-1 1-1,1 1 1,-1 0-1,1 1 1,-1 1-1,-16 5 1,25-6 11,-1 0 0,1 0 0,0 1 1,0-1-1,0 2 0,0-1 0,0 0 0,1 1 0,-1 0 0,1 1 1,0-1-1,0 1 0,1 0 0,0 0 0,-1 0 0,2 1 0,-1 0 1,1-1-1,-1 1 0,2 0 0,-1 1 0,-1 6 0,3-7 4,0 0 0,1 0 0,0 0 0,0 0 0,0 0-1,1 0 1,0 0 0,0 0 0,0 0 0,1 0 0,0 0 0,0 0 0,1-1-1,0 1 1,0-1 0,0 0 0,0 0 0,1 0 0,0 0 0,0 0-1,0-1 1,0 0 0,1 0 0,8 6 0,-2-2 9,0 0 1,1-1-1,-1-1 0,1 1 1,0-2-1,1 0 1,0 0-1,-1-1 0,1-1 1,20 3-1,-13-5 19,0-2-1,0 1 0,0-2 0,0-1 1,0-1-1,0 0 0,-1-1 1,0-1-1,33-16 0,-40 17 5,-1 0 0,0-1 0,-1-1 0,1 1 0,-1-2 0,0 0 0,-1 0-1,0 0 1,0-1 0,-1-1 0,0 1 0,-1-1 0,0-1 0,0 1 0,-1-1 0,9-22 0,-14 28-7,1 0 1,-1 1 0,0-1 0,0 0-1,-1 1 1,0-1 0,0 0 0,0 0-1,0 0 1,0 1 0,-1-1-1,0 0 1,0 1 0,-1-1 0,1 0-1,-1 1 1,-4-9 0,2 8-10,0 0-1,0 0 1,0 1 0,0-1 0,-1 1 0,0 0-1,0 0 1,0 1 0,-1-1 0,1 1 0,-1 0-1,-6-2 1,-4-1-27,-1 1 1,0 1-1,0 0 0,0 1 1,0 1-1,0 1 0,-1 0 0,-31 3 1,32 1-6,1 0 1,0 1 0,0 1 0,0 1 0,0 0-1,1 1 1,0 0 0,-26 18 0,34-21 11,1 0 1,0 1-1,1-1 1,-1 1-1,1 0 1,0 1-1,0-1 1,1 1-1,-1 0 1,1 0-1,1 0 1,-1 1-1,1-1 1,0 1-1,0 0 1,1 0-1,0 0 1,0 0-1,1 0 1,0 1-1,0-1 1,1 10-1,1-10 7,0 0-1,1 0 1,0-1-1,0 1 1,1-1-1,0 0 0,0 0 1,0 0-1,1 0 1,0 0-1,0-1 1,1 1-1,-1-1 1,1 0-1,0-1 1,0 1-1,1-1 0,-1 0 1,1 0-1,0-1 1,0 0-1,0 0 1,11 4-1,-5-3 12,1 0 0,0 0 0,0-1 1,0 0-1,0-1 0,0-1 0,1 0 0,-1-1 0,0-1 0,1 0 0,16-3 0,-19 1 19,0-1 0,0 0-1,0 0 1,0-1 0,-1-1 0,0 0-1,0 0 1,0-1 0,-1 0-1,0-1 1,0 0 0,8-11 0,-14 16-6,-1 0 1,1 0-1,-1-1 1,0 1 0,0-1-1,-1 0 1,1 1-1,-1-1 1,1 0-1,-1 0 1,0 0 0,-1 0-1,1 0 1,-1 0-1,0-8 1,-1 8-4,0 0 1,0 0-1,0 0 0,-1 0 0,0 0 1,0 0-1,0 1 0,0-1 1,0 1-1,-1-1 0,0 1 0,1 0 1,-1 0-1,0 0 0,-1 0 1,1 0-1,0 1 0,-6-3 0,-4-3-28,-1 1 1,0 1-1,-1 0 0,1 1 0,-1 0 0,0 1 0,0 1 0,-1 1 0,1 0 0,0 1 0,-1 0 0,0 1 0,1 1 0,0 1 1,-1 0-1,1 1 0,0 0 0,0 1 0,0 1 0,1 1 0,-1 0 0,1 1 0,1 0 0,-18 12 0,26-15 0,0 0 0,0 0 0,0 1 0,1 0-1,0 0 1,-1 0 0,2 1 0,-1-1 0,1 1 0,0 0-1,0 0 1,0 0 0,1 0 0,0 0 0,0 0-1,0 1 1,0 11 0,2-9 2,0-1-1,0 1 1,1 0 0,0-1-1,1 1 1,0-1 0,0 1-1,1-1 1,0 0 0,1 0-1,-1 0 1,8 10 0,-6-9 17,1-1 1,-1 0 0,1-1 0,1 1 0,-1-1 0,1-1 0,0 1 0,1-1 0,0 0 0,0-1 0,0 0-1,1 0 1,-1-1 0,1 0 0,0 0 0,0-1 0,0 0 0,1-1 0,-1 0 0,1 0 0,0-1 0,-1-1-1,1 1 1,18-3 0,-23 1 14,-1 0 0,1 0 0,-1 0 0,1-1 1,-1 1-1,1-1 0,-1 0 0,0-1 0,0 1 0,0-1 0,0 0 0,-1 0 0,1 0 0,-1 0 0,1-1 0,-1 1 0,0-1 0,-1 0 0,1 0 0,-1 0 0,1 0 0,-1 0 0,0 0 0,-1-1 1,1 1-1,-1-1 0,0 0 0,0 1 0,0-1 0,-1 0 0,1 1 0,-1-1 0,0 0 0,-1 0 0,0-5 0,-1-1 4,0-1 0,0 1 1,-1-1-1,-1 1 0,0 0 0,0 0 0,-1 0 0,-1 1 1,0 0-1,0 0 0,-1 0 0,0 1 0,-10-10 1,5 8-36,0 1 1,-2 1 0,1 1-1,-1-1 1,0 2 0,-1 0 0,1 1-1,-1 0 1,-1 2 0,1-1 0,-1 2-1,1 0 1,-20-1 0,24 3-16,0 0 1,0 1-1,0 0 1,0 1-1,-1 0 1,1 1-1,0 0 0,1 1 1,-1 0-1,0 0 1,1 1-1,0 1 1,0 0-1,0 0 0,0 1 1,1 0-1,0 1 1,0 0-1,-12 13 1,17-16 14,1 0 1,0-1 0,1 1 0,-1 1 0,1-1-1,0 0 1,0 1 0,0-1 0,0 1-1,1-1 1,0 1 0,0 0 0,0-1 0,0 1-1,1 0 1,0 0 0,0 0 0,0-1 0,1 1-1,-1 0 1,1 0 0,0-1 0,1 1-1,-1 0 1,1-1 0,0 1 0,0-1 0,0 0-1,1 0 1,-1 0 0,1 0 0,0 0-1,0 0 1,5 3 0,2 4 0,0-2 1,1 1-1,1-1 1,0-1-1,0 0 1,0-1-1,1 0 1,0-1-1,0 0 0,21 5 1,-10-5 16,1-2 0,-1-1 1,1 0-1,-1-2 0,1-1 0,0-1 1,-1-1-1,32-7 0,-41 6 17,1 0 1,-1-1-1,-1-1 1,1 0-1,-1-1 0,0-1 1,0 0-1,-1-1 0,0-1 1,0 0-1,-1 0 1,0-1-1,-1-1 0,14-16 1,-21 22-4,0 0 1,-1 0-1,1-1 1,-1 1-1,-1-1 1,1 0 0,-1 1-1,0-1 1,0-1-1,-1 1 1,1 0-1,-1 0 1,-1 0-1,1-1 1,-1 1 0,0 0-1,-1-1 1,-1-8-1,-1 6 3,0 1 0,0-1 0,-1 1 0,0 0-1,0 0 1,-1 0 0,0 0 0,0 1 0,-1 0 0,0 0 0,-12-11-1,5 7-30,-1-1-1,0 2 0,-1 0 0,-1 1 0,1 0 0,-1 1 0,-1 1 0,1 0 1,-1 2-1,0 0 0,-1 0 0,-30-2 0,36 7-18,0 1 0,-1 1 0,1 0 0,0 1-1,0 0 1,0 0 0,0 2 0,1-1 0,0 1 0,0 1 0,0 0 0,0 1-1,1 0 1,0 0 0,1 1 0,-1 1 0,1-1 0,1 1 0,0 1 0,0 0-1,1 0 1,-7 14 0,9-16 11,0 2 1,1-1-1,0 1 0,0-1 1,1 1-1,0 0 0,1 0 1,1 0-1,-1 1 0,1-1 0,1 20 1,1-21 8,1-1 1,-1 0-1,1 0 0,1 0 1,0-1-1,0 1 1,0-1-1,1 1 1,0-1-1,0 0 0,1 0 1,0-1-1,0 1 1,0-1-1,1 0 1,9 6-1,-4-3 11,1-1 1,0-1-1,0 0 1,1-1-1,0 0 0,0-1 1,0 0-1,1-1 1,0-1-1,0 0 1,0 0-1,0-2 0,16 1 1,-14-2 37,0-1 1,1 0-1,-1 0 0,0-2 1,0 0-1,0-1 0,0-1 1,-1 0-1,0-1 0,0-1 1,16-9-1,-28 14-6,1 0-1,-1 0 0,0 0 1,0-1-1,0 0 1,0 1-1,0-1 1,0 0-1,-1 0 1,0 0-1,1-1 0,-1 1 1,0-1-1,-1 1 1,1-1-1,-1 1 1,1-1-1,-1 0 1,1-5-1,-2 4 4,0 0 0,0-1 1,-1 1-1,0 0 0,0 0 1,0 0-1,0-1 0,-1 1 0,0 0 1,0 1-1,0-1 0,-5-8 0,-6-4 26,0-1-1,-1 1 1,0 1 0,-2 1-1,-29-24 1,27 24-78,-1 1 0,-1 1 0,0 1 0,-1 0 0,0 2 0,-28-11 0,40 18-19,0 0 0,0 1-1,-1 0 1,1 1 0,0 0-1,-1 0 1,1 1 0,-1 0-1,1 1 1,-1 0 0,1 0-1,0 1 1,0 0 0,0 1-1,0 0 1,0 0 0,0 1-1,-12 7 1,11-5 9,0 1-1,0 0 1,0 1 0,1 0-1,1 0 1,-1 1-1,1 0 1,1 1 0,0 0-1,0 0 1,1 0 0,0 1-1,1 0 1,0 0 0,0 0-1,1 1 1,1 0 0,0-1-1,1 1 1,0 0 0,1 0-1,0 0 1,1 1-1,0-1 1,1 0 0,0 0-1,1 0 1,1 0 0,0 0-1,0-1 1,1 1 0,1-1-1,0 0 1,0 0 0,1 0-1,0-1 1,14 17-1,-10-15 22,1 0 0,0-1 0,0 0-1,2 0 1,-1-2 0,1 1 0,0-2-1,1 0 1,0 0 0,1-1 0,-1-1-1,1-1 1,0 0 0,1-1 0,-1 0-1,22 2 1,-23-5 27,-1-1 1,1 0-1,0 0 0,-1-2 0,0 1 1,1-2-1,-1 0 0,0 0 1,0-2-1,0 1 0,-1-1 0,0-1 1,0 0-1,0-1 0,-1-1 0,0 1 1,0-2-1,0 1 0,14-18 1,-18 19 13,-1-1 0,0 0 0,0-1 0,-1 0 0,0 0 1,0 0-1,-1 0 0,0-1 0,-1 1 0,0-1 1,0 0-1,-1 0 0,0 0 0,0-16 0,-2 12-8,-1 0 0,0 1 0,-1-1-1,-1 0 1,0 1 0,-1 0-1,0 0 1,-1 0 0,-1 0 0,-7-13-1,4 11-56,0 0-1,-1 0 0,-1 1 1,0 0-1,-1 1 0,0 1 1,-1 0-1,-1 0 0,0 1 1,0 1-1,-1 0 0,0 1 0,-1 1 1,0 0-1,0 1 0,0 1 1,-22-5-1,22 9-26,0 0-1,0 2 1,0 0 0,0 0 0,1 2-1,-1 0 1,0 1 0,1 0-1,-1 1 1,1 1 0,0 1 0,-27 13-1,27-11 16,0 1 0,0 1-1,1 0 1,0 1 0,0 0 0,1 1-1,1 0 1,0 1 0,1 1 0,0 0-1,-13 24 1,20-32 22,1 1 1,1 0-1,-1-1 0,1 1 0,0 0 1,1 0-1,0 0 0,0 1 0,0-1 0,1 0 1,0 0-1,1 0 0,2 14 0,-1-9 0,2 0-1,0 0 1,0 0-1,1-1 0,1 0 1,0 0-1,12 16 0,-2-5 7,2-2 0,1 0-1,0 0 1,1-2-1,1 0 1,41 25 0,-50-36 23,0-1 1,1 0-1,0 0 0,0-1 1,0-1-1,0 0 1,1-1-1,-1 0 1,1-1-1,0-1 1,-1 0-1,1-1 0,0-1 1,0 0-1,0 0 1,-1-2-1,1 1 1,-1-2-1,1 0 0,-1 0 1,0-2-1,-1 1 1,1-2-1,-1 1 1,-1-2-1,1 0 1,-1 0-1,0-1 0,-1 0 1,0-1-1,-1 0 1,0 0-1,0-1 1,10-18-1,-12 17 12,-1 0 0,0 0 0,-1-1 0,-1 0 0,0 0 0,0 0 0,-1 0 0,-1-1 0,0 1-1,-1-1 1,-1 1 0,0-1 0,-1 0 0,0 1 0,-1-1 0,-1 1 0,-6-23 0,1 12-29,-1 0 1,0 1-1,-2 0 1,0 1-1,-2 0 1,-1 1-1,0 1 1,-31-34-1,36 44-41,-1 1-1,0 1 1,0 0 0,-1 0-1,0 1 1,0 1 0,-1 0-1,0 0 1,0 1-1,0 0 1,-1 1 0,1 1-1,-1 0 1,-26-2 0,22 4-17,-1 1-1,0 1 1,1 1 0,-1 0 0,1 1 0,-1 1 0,1 0 0,0 2 0,1 0 0,-25 12 0,25-9 12,-1 0 1,2 2-1,-1-1 1,2 2-1,-1 0 1,2 1-1,0 0 1,0 1-1,-21 30 1,27-32 41,0 0 0,1 0 0,0 1 0,0 0 0,2 0 0,0 0 0,0 0 0,1 1 0,1 0 0,0-1 0,1 1 0,0 0 0,1 0 0,2 14 0,1-10 4,0 0 0,2-1 1,0 1-1,1-1 0,1 0 0,0-1 0,1 0 0,1 0 1,1 0-1,0-1 0,1-1 0,0 0 0,1 0 0,1-1 1,0-1-1,1 0 0,0-1 0,29 18 0,-28-20 14,0-1 1,1-1-1,0 0 0,0 0 0,0-2 1,1 0-1,0-1 0,0-1 0,0 0 1,1-2-1,-1 0 0,0 0 0,1-2 0,-1 0 1,0-1-1,0-1 0,0 0 0,0-2 1,28-10-1,-21 4 47,0-2 1,-1 0-1,0-2 1,-1 0-1,-1-1 1,-1-2-1,0 0 1,32-39-1,-43 46-33,-1-1-1,0 1 0,-1-1 0,-1-1 0,0 0 1,0 0-1,-1 0 0,3-17 0,-6 21-30,0 0 0,-1 0 1,-1 0-1,0 0 0,0 0 0,-1 0 0,0 0 1,0 0-1,-1 0 0,0 0 0,0 0 0,-1 1 0,-7-15 1,3 12-41,0 1 1,0 0 0,-1 0 0,-1 0-1,1 1 1,-1 1 0,-1-1 0,0 2-1,0-1 1,0 1 0,-1 1 0,0 0-1,-1 0 1,1 1 0,-1 1 0,0 0-1,0 0 1,-18-2 0,18 3 2,0 1 0,-1 1 1,1-1-1,0 2 0,0 0 0,-1 1 0,1 0 1,0 0-1,0 1 0,0 1 0,0 0 1,0 1-1,1 0 0,-1 1 0,1 0 1,0 1-1,1 0 0,-19 15 0,23-16-218,0 1 1,1 0-1,-1 1 0,2 0 0,-1-1 0,1 2 0,0-1 0,0 0 0,1 1 1,0 0-1,0-1 0,1 1 0,0 0 0,0 0 0,1 1 0,0-1 0,0 0 1,1 0-1,0 1 0,1-1 0,0 0 0,0 0 0,1 0 0,0 0 0,5 15 1,16 24-897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16.50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48 386 2641,'-1'1'12,"1"-1"0,0 1 0,0 0 0,-1 0 0,1-1 0,0 1 0,0 0 0,0-1 0,0 1 0,0 0 0,0 0 0,0-1 0,0 1 0,0 0 0,0-1 0,1 1 0,-1 0 0,0-1 0,0 1 0,1 0 0,-1-1 0,0 1 0,1 0 0,-1-1 0,1 1 0,-1-1 0,1 1 0,-1-1 0,2 2 0,16-11-314,17-31 612,41-60 1889,-40 56-1392,59-97 1,-92 136-812,-1 0 0,0 0 0,-1 0 0,1 0-1,-1 0 1,0-1 0,0 1 0,0-7 0,-1 11 3,0 0-1,0 0 1,0 1-1,0-1 1,0 0 0,0 0-1,0 0 1,-1 0-1,1 1 1,0-1-1,0 0 1,-1 0-1,1 0 1,-1 1 0,1-1-1,-1 0 1,1 1-1,-1-1 1,1 0-1,-1 1 1,0-1 0,0 0-1,-1 0 10,1 1 0,-1 0 0,1 0 0,-1-1 0,1 1 0,-1 0 0,1 1 0,0-1 0,-1 0 0,1 0 0,-1 0 0,1 1-1,-1-1 1,1 1 0,0-1 0,-1 1 0,1 0 0,-2 1 0,-24 14 98,1 0 0,0 2 0,2 1 1,0 1-1,1 1 0,1 1 0,1 1 0,-20 29 0,32-39-75,1 0 0,1 1 0,-12 28 0,16-36-52,1 1 1,0 0 0,0 0-1,1 0 1,0 0-1,0 0 1,1 0-1,0 0 1,0 0-1,2 13 1,-1-18 17,0 0 0,0 0 1,0 0-1,0-1 1,0 1-1,0 0 0,0-1 1,0 1-1,1 0 0,-1-1 1,1 0-1,-1 1 0,1-1 1,0 0-1,-1 0 1,1 0-1,0 0 0,0 0 1,0 0-1,0 0 0,0-1 1,0 1-1,0-1 1,0 1-1,0-1 0,0 0 1,0 0-1,0 0 0,0 0 1,0 0-1,0-1 1,2 1-1,12-2-20,-1 0 0,1-1 0,16-6 0,-23 6-44,130-40-1500,-65 14 919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16.64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138 1 2409,'-39'29'-113,"-5"7"-151,-11 10 40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18.12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771 58 1256,'-40'24'164,"19"-12"74,1 1 0,-28 22 0,142-61 49,278-71 2437,-285 78-1620,-254 61 540,147-36-1628,0 2 1,0 0-1,1 1 1,1 1-1,-1 1 1,-18 15-1,35-24-12,0-1 0,-1 1 0,1-1 0,1 1-1,-1 0 1,0 0 0,0 0 0,1 0-1,-1 0 1,1 0 0,-1 0 0,1 1 0,0-1-1,0 0 1,0 1 0,0-1 0,1 1-1,-1 0 1,1-1 0,-1 1 0,1-1 0,0 4-1,1-3 4,0 0 0,0-1 0,0 1 0,1-1 0,-1 1 0,1-1 0,-1 0 0,1 0 0,0 0 0,0 0 0,0 0 0,0 0 0,0 0 0,0 0 0,1-1 0,-1 1 0,0-1 0,1 0 0,0 0 0,-1 0-1,4 1 1,41 14 259,0-3 1,1-2-1,65 6 0,-32-4-142,-78-12-117,29 5 94,1-2-1,-1 0 1,40-2-1,-62-4 670,-11-2-195,-18-7 112,-31-6-300,-23-7-306,16 4-35,-1 3 0,-91-16 0,130 31-62,1 0 0,0 1 0,-1 1 0,1 1 0,0 1 0,0 0 0,-1 1 0,2 1 0,-1 1 0,0 0 0,1 2 0,-29 13 0,40-16 5,0-1 0,0 1 0,1 0 0,-1 0 0,1 0 0,0 1 0,0 0 0,1 0 0,-1 0 0,1 1 0,0-1 0,-3 8 0,5-10 12,1 1 0,0-1 0,0 0 0,0 1 0,1-1 0,-1 1 0,1 0 0,0-1 0,0 1 0,0-1 0,0 1 0,0-1 0,1 1 0,0-1 0,0 1 0,0-1 0,0 1 1,0-1-1,1 0 0,-1 0 0,1 1 0,0-1 0,0 0 0,0-1 0,4 5 0,12 12 71,1-1 1,0 0-1,1-2 0,1 0 1,0-2-1,41 21 0,-14-11 32,2-3 0,63 20-1,-80-32-109,0-1-1,1-1 0,-1-2 1,1-2-1,61-1 0,-95-2 0,1 0 0,-1 0-1,0 1 1,0-1-1,0 0 1,1 0-1,-1 0 1,0 0 0,0 0-1,1 0 1,-1 0-1,0 0 1,0 0-1,1 0 1,-1 0 0,0 0-1,0 0 1,0 0-1,1 0 1,-1 0-1,0-1 1,0 1 0,0 0-1,1 0 1,-1 0-1,0 0 1,0 0 0,0 0-1,1-1 1,-1 1-1,0 0 1,0 0-1,0 0 1,0 0 0,0-1-1,1 1 1,-1 0-1,0 0 1,0 0-1,0-1 1,0 1 0,0 0-1,0 0 1,0-1-1,0 1 1,0 0-1,0-1 1,-11-9-527,-35-15-988,30 16 655,-18-9-1114,-54-21 0,57 28 1814,0 1 0,-36-6 0,42 12 412,1 0 1,-1 2-1,0 1 0,0 1 0,0 1 0,0 1 0,0 1 0,-43 12 1,63-14-213,-1 1 0,1-1 0,0 1 1,0 1-1,0-1 0,0 1 1,1-1-1,-1 1 0,1 1 0,-1-1 1,1 1-1,0-1 0,0 1 0,1 1 1,-1-1-1,1 0 0,0 1 1,-5 9-1,7-10 26,-1 1 0,1 1 0,0-1 1,0 0-1,1 0 0,0 0 0,0 0 0,0 1 1,0-1-1,1 0 0,0 0 0,0 0 1,0 0-1,1 0 0,0 0 0,0 0 0,0 0 1,0-1-1,6 9 0,-1-3-7,1 0 1,0 0-1,1-1 1,0 0-1,0 0 1,1-1-1,0-1 0,0 1 1,1-2-1,0 1 1,0-2-1,1 1 1,0-2-1,14 5 0,-6-3-18,0-1 1,0-1-1,0-1 0,1-1 0,-1-1 0,1 0 0,-1-2 0,22-2 1,-42 3-28,0 0 0,0 0 0,1 0 1,-1 0-1,0 0 0,0 0 1,0 0-1,0 0 0,0 0 0,1 0 1,-1 0-1,0 0 0,0 0 1,0 0-1,0 0 0,1 0 1,-1-1-1,0 1 0,0 0 0,0 0 1,0 0-1,0 0 0,0 0 1,1 0-1,-1 0 0,0 0 0,0-1 1,0 1-1,0 0 0,0 0 1,0 0-1,0 0 0,0 0 0,0 0 1,0-1-1,0 1 0,0 0 1,1 0-1,-1 0 0,0 0 1,0-1-1,0 1 0,0 0 0,0 0 1,0 0-1,0 0 0,-1 0 1,1-1-1,0 1 0,0 0 0,0 0 1,0 0-1,0 0 0,0 0 1,0-1-1,0 1 0,0 0 0,0 0 1,0 0-1,0 0 0,-1 0 1,1 0-1,0-1 0,0 1 1,-15-11 170,-24-9-184,-1 4-185,-2 2 0,1 1 0,-51-7 0,80 18 183,-1 0 0,0 0 1,0 2-1,0-1 0,0 2 1,1 0-1,-1 0 1,0 1-1,1 1 0,-1 0 1,1 0-1,0 2 0,0-1 1,0 2-1,-14 8 0,22-12-7,0 0 0,1 1-1,-1 0 1,1 0-1,0 0 1,-1 0-1,2 0 1,-1 1-1,0-1 1,1 1-1,-1 0 1,1 0 0,0 0-1,0 0 1,1 0-1,-1 0 1,1 0-1,0 1 1,0-1-1,0 1 1,1-1-1,0 0 1,0 9 0,1-4-6,2 0 0,-1-1 0,1 0 0,0 1 1,0-1-1,1 0 0,1-1 0,-1 1 1,1-1-1,0 0 0,8 9 0,-4-6-154,-1-1-1,2-1 0,-1 1 0,1-1 0,0-1 0,1 0 0,0 0 1,0-1-1,0 0 0,1-1 0,0-1 0,0 0 0,0 0 0,0-1 1,1-1-1,-1 0 0,1 0 0,0-2 0,-1 1 0,1-2 0,20-2 1,-30 3 138,0-1 1,0 1 0,-1-1-1,1 0 1,0 0 0,0 0 0,-1 0-1,1-1 1,0 1 0,-1-1-1,1 0 1,-1 1 0,0-1 0,4-4-1,-5 5 21,0-1 0,0 1-1,0-1 1,-1 0 0,1 1-1,0-1 1,-1 1 0,1-1-1,-1 0 1,1 0 0,-1 1-1,0-1 1,0 0 0,0 1 0,0-1-1,0 0 1,0 0 0,-1-3-1,-1 1 26,1 1-1,-1-1 1,0 0-1,0 1 1,0-1-1,0 1 1,-1-1-1,1 1 1,-1 0-1,0 0 1,0 0-1,0 1 1,0-1-1,0 1 1,-1-1-1,1 1 1,-1 0-1,1 1 1,-8-3-1,-6-1 155,0 1-1,0 1 0,-1 0 0,1 2 0,-1 0 1,1 1-1,-1 0 0,0 2 0,1 0 0,0 1 1,-1 1-1,1 0 0,-28 12 0,10-2-245,1 2 0,1 1-1,0 2 1,1 1 0,-41 34-1,68-51 79,-1 2-1,1-1 1,0 1-1,0-1 0,0 1 1,1 1-1,0-1 0,0 1 1,0-1-1,1 1 1,0 0-1,0 0 0,-3 9 1,6-15-4,0 0 1,0 0-1,0 1 1,-1-1 0,1 0-1,0 0 1,0 0-1,0 1 1,0-1-1,0 0 1,0 0-1,0 1 1,0-1-1,0 0 1,0 0 0,0 0-1,0 1 1,0-1-1,0 0 1,0 0-1,0 1 1,0-1-1,0 0 1,0 0 0,0 0-1,0 1 1,1-1-1,-1 0 1,0 0-1,0 0 1,0 1-1,0-1 1,0 0 0,1 0-1,-1 0 1,0 0-1,0 1 1,0-1-1,0 0 1,1 0-1,-1 0 1,0 0 0,0 0-1,0 0 1,1 0-1,-1 0 1,0 0-1,0 1 1,1-1-1,-1 0 1,0 0-1,0 0 1,1 0 0,-1 0-1,0 0 1,0-1-1,1 1 1,18-11 139,19-22 512,17-21-170,109-116 9,-142 143-289,-1 0-1,0-1 1,-3-2-1,27-52 1,-43 77-178,0 0 0,0 0 0,-1 0 0,1 0 0,-1 0 0,0 0 0,0 0 0,-1-1 0,0 1 0,0-7 0,0 11-27,-1-1 0,1 1 0,-1-1 1,0 1-1,1-1 0,-1 1 0,0-1 0,0 1 0,0 0 0,0-1 0,0 1 0,0 0 0,0 0 0,0 0 1,0 0-1,0 0 0,-1 0 0,1 0 0,-1 0 0,1 0 0,0 1 0,-1-1 0,1 1 0,-1-1 0,1 1 1,-1-1-1,0 1 0,1 0 0,-1 0 0,1 0 0,-1 0 0,0 0 0,1 0 0,-1 0 0,1 0 1,-1 1-1,1-1 0,-3 1 0,-11 2 3,0 1 1,0 0-1,1 1 1,0 1-1,0 0 1,-20 12-1,-81 58 258,73-47-211,-104 78-848,-17 11-4032,127-102 3286,36-16 1545,0 0 1,0 0-1,0 0 1,-1 0-1,1 1 1,0-1-1,0 0 0,0 0 1,0 0-1,0 0 1,-1 0-1,1 0 1,0 0-1,0 0 0,0 0 1,0 0-1,-1 0 1,1 0-1,0 0 1,0 0-1,0 0 0,0 0 1,0 0-1,-1-1 1,1 1-1,0 0 1,0 0-1,0 0 0,0 0 1,0 0-1,0 0 1,-1 0-1,1 0 1,0 0-1,0-1 0,0 1 1,0 0-1,0 0 1,0 0-1,0 0 1,0 0-1,0 0 0,0-1 1,-1 1-1,1 0 1,0 0-1,0 0 1,0 0-1,0-1 0,0 1 1,0 0-1,0 0 1,0 0-1,0-1 1,14-16-112,12-7 400,52-36 1,-24 23-102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20.75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1217 1335 2409,'-86'40'-406,"61"-27"397,0-1-1,0-2 1,-1 0 0,-1-1-1,-51 9 1,40-14 1165,-4 0-127,2 2 0,-1 1 0,-57 19 0,97-26-1021,0 0-1,0 1 1,1-1 0,-1 0 0,0 0 0,0 1-1,0-1 1,0 0 0,0 0 0,0 0 0,0 0-1,0 0 1,0 0 0,0 0 0,0-1-1,0 1 1,0 0 0,0 0 0,0-1 0,0 1-1,1-1 1,-1 1 0,0-1 0,0 1 0,0-1-1,1 1 1,-1-1 0,-1-1 0,-11-26 831,-2-2-460,14 30-369,1-1 0,0 1 0,0 0 1,0-1-1,0 1 0,0 0 0,0-1 0,0 1 0,0 0 0,0-1 0,0 1 0,0 0 0,0-1 1,0 1-1,0 0 0,0-1 0,0 1 0,0 0 0,0-1 0,1 1 0,-1 0 0,0-1 0,0 1 1,0 0-1,1 0 0,-1-1 0,0 1 0,0 0 0,0 0 0,1-1 0,-1 1 0,0 0 0,1 0 1,-1 0-1,0-1 0,1 1 0,-1 0 0,0 0 0,0 0 0,1 0 0,-1 0 0,1 0 1,21-10 226,-15 7-170,77-28 19,-69 28-111,0-2 0,-1 0 0,0 0 0,0-1-1,0-1 1,0 0 0,-1-1 0,21-18 0,-34 27 29,0-1 1,-1 0-1,1 0 1,0 0-1,-1 0 0,1 0 1,-1 0-1,1 0 1,0 0-1,-1 0 0,1 0 1,0 0-1,-1 0 1,1 0-1,0 0 1,-1-1-1,1 1 0,0 0 1,-1 0-1,1 0 1,0 0-1,-1-1 0,1 1 1,0 0-1,0 0 1,-1-1-1,1 1 0,0 0 1,0-1-1,-1 1 1,1 0-1,0 0 0,0-1 1,0 1-1,0 0 1,-1-1-1,1 1 1,0 0-1,0-1 0,0 1 1,0-1-1,0 1 1,0 0-1,0-1 0,0 1 1,0 0-1,0-1 1,0 1-1,0 0 0,0-1 1,1 1-1,-1 0 1,0-1-1,0 1 0,0 0 1,0-1-1,1 1 1,-1 0-1,0-1 1,0 1-1,0 0 0,1 0 1,-1-1-1,0 1 1,1 0-1,-1-1 0,-33 4-174,-214 66-114,16-4 588,200-58-241,-1-2 0,0-1-1,-1-1 1,1-2 0,-40-4-1,70 3-54,0 0 0,1 0 0,-1 0 0,1 0 0,-1 0-1,0 0 1,1 0 0,-1-1 0,0 1 0,1-1 0,-1 1-1,1-1 1,-1 0 0,1 0 0,-1 1 0,1-1 0,0 0-1,-1 0 1,1 0 0,-2-2 0,3 2-5,1 0 0,-1 0 0,0 0 0,1 0 0,-1 0 1,1 0-1,-1 0 0,1 0 0,0 0 0,-1 0 0,1 0 0,0 0 0,0 1 0,-1-1 0,1 0 1,0 1-1,0-1 0,0 1 0,0-1 0,0 1 0,2-2 0,71-28-52,613-225 33,-632 232 29,-31 14-30,1-1-1,-2-1 0,0-1 0,37-26 0,-59 37 15,-1 1-1,1-1 1,0 1-1,0-1 0,-1 0 1,1 1-1,0-1 1,-1 0-1,1 1 0,-1-1 1,1 0-1,-1 0 1,1 1-1,-1-1 0,0 0 1,1 0-1,-1 0 1,0 0-1,1-1 0,-12-7-63,-33 7-50,41 2 109,-107 8 78,1 5 1,-131 33-1,104-18-265,42-9-246,36-5 63,0-3-1,-1-3 0,-78 2 0,135-10 393,0 0 1,0 0-1,0 0 0,0 0 0,0 0 1,0 0-1,0-1 0,0 1 0,0-1 1,0 0-1,0 1 0,0-1 1,0 0-1,-2-2 0,4 3-18,0-1 0,0 1 0,0-1-1,-1 1 1,1-1 0,0 1 0,0-1 0,0 1 0,0-1-1,0 1 1,1-1 0,-1 1 0,0-1 0,0 1 0,0-1 0,0 0-1,0 1 1,1 0 0,-1-1 0,0 1 0,1-1 0,-1 1-1,0-1 1,1 1 0,-1-1 0,0 1 0,1 0 0,-1-1-1,1 1 1,-1 0 0,1 0 0,0-1 0,57-33-369,-53 31 389,363-158-99,-170 79 193,-152 65-80,-33 13-6,1-1-1,-1 0 1,0-1-1,-1 0 0,1-1 1,-1 0-1,0-1 1,10-10-1,-21 18-3,-1 0-1,1-1 1,-1 1 0,0 0 0,1-1-1,-1 1 1,1-1 0,-1 1 0,0 0 0,0-1-1,1 1 1,-1-1 0,0 1 0,0-1-1,0 1 1,1-1 0,-1 1 0,0-1-1,0 1 1,0-1 0,0 1 0,0-1-1,0 1 1,0-1 0,0 0 0,0 1-1,0-1 1,0 1 0,-1-1 0,1 1-1,0-1 1,-16-7 418,-29 6-5,41 2-402,-10 0-1,-1 0 1,0-1 0,0 0 0,1-1 0,-1-1 0,1 0 0,-17-7-1,26 8-113,0-1 0,0 1 0,1-1 0,-1 0 0,1 0 0,0-1 0,0 1 0,0-1 0,1 0 0,-1 0 0,1 0-1,0 0 1,0-1 0,0 1 0,1-1 0,-1 0 0,1 0 0,0 0 0,1 0 0,-1 0 0,1 0 0,0 0 0,0-7 0,0 10 59,1 1 1,0-1 0,-1 1 0,1-1 0,0 1 0,0-1 0,0 1 0,0-1 0,0 1 0,0-1-1,1 1 1,-1-1 0,0 1 0,1-1 0,-1 1 0,1 0 0,0-1 0,-1 1 0,1 0 0,0-1-1,0 1 1,0 0 0,1-2 0,-1 3 11,1-1 1,0 1-1,-1-1 0,1 1 0,-1-1 1,1 1-1,-1 0 0,1 0 0,0 0 0,-1 0 1,1 0-1,0 0 0,-1 0 0,1 1 1,-1-1-1,1 1 0,-1-1 0,2 1 1,12 6-2,0 0 0,-1 1 0,21 14 1,-21-12-36,29 16 15,82 37-1,-110-57 42,-1-1 0,1 0-1,0-1 1,0 0 0,1-1-1,-1-1 1,1-1 0,-1 0-1,1-1 1,16-2 0,-28 2-1,0-1 0,-1 0 0,1 1-1,0-1 1,-1-1 0,1 1 0,-1 0 0,1-1 0,-1 0 0,0 0 0,0 0 0,0 0 0,0 0 0,0-1 0,0 1 0,-1-1 0,1 0 0,-1 1 0,1-1-1,-1 0 1,0-1 0,-1 1 0,1 0 0,0-1 0,-1 1 0,0-1 0,0 1 0,0-1 0,0 1 0,0-1 0,-1 0 0,0 0 0,1 1 0,-2-7 0,0-4 35,0 0 0,-1 0 1,-1 1-1,0-1 0,-1 1 1,-1-1-1,-11-23 0,1 10 69,-2 0 0,0 0 0,-2 2 1,-1 0-1,-1 2 0,-33-30 0,8 13-72,-2 2 1,-71-42-1,109 73-42,2 2-6,0-1 0,0 2 1,-1-1-1,1 1 0,-1 0 1,0 0-1,0 1 0,0 1 0,-11-2 1,20 3 5,-1 1 0,1 0 0,0 0 1,0 0-1,0 0 0,-1 0 0,1 0 1,0 0-1,0 0 0,0 0 0,0 0 1,-1 0-1,1 0 0,0 0 0,0 0 1,0 0-1,-1 1 0,1-1 0,0 0 1,0 0-1,0 0 0,0 0 0,-1 0 0,1 0 1,0 0-1,0 1 0,0-1 0,0 0 1,0 0-1,-1 0 0,1 0 0,0 0 1,0 1-1,0-1 0,0 0 0,0 0 1,0 0-1,0 1 0,0-1 0,0 0 1,0 0-1,0 0 0,0 1 0,0-1 1,6 11-40,19 13 91,-22-21-34,446 389 339,-440-384-252,1 1 0,0-2 0,1 1 0,17 9 0,-27-16-61,1-1 0,-1 1 0,1 0-1,-1-1 1,1 0 0,-1 1 0,1-1-1,-1 0 1,1 1 0,-1-1 0,1 0-1,0 0 1,-1 0 0,1-1 0,-1 1-1,1 0 1,-1-1 0,1 1 0,1-1-1,-2 0 2,1-1 0,-1 1 0,0 0 1,1-1-1,-1 1 0,0-1 0,0 0 0,0 1 0,0-1 0,-1 0 0,1 1 0,0-1 0,-1 0 0,1 0 0,-1 0 0,1 0 0,-1 1 0,0-1 0,0 0 0,0-3 0,-1-7-47,0 1 0,0-1 0,-1 0 0,0 1 0,-1-1 0,-1 1-1,0 0 1,0 0 0,-1 0 0,-1 1 0,1 0 0,-12-15 0,-3-2 14,0 1 0,-2 0 1,-30-25-1,-36-23 122,149 143-293,15 17 165,3-3 0,109 88 1,-163-157 84,-25-14-79,1 0 0,-1 1 0,1-1-1,-1 0 1,1 0 0,-1 0 0,1 0 0,-1 0 0,1 0-1,0 0 1,-1 0 0,1 0 0,-1 0 0,1 0 0,-1 0 0,1 0-1,-1-1 1,1 1 0,-1 0 0,1 0 0,-1 0 0,1-1-1,-1 1 1,2-1 0,-2-1 7,1-1 0,0 1 0,0 0 0,-1-1 0,0 1 0,1 0 0,-1-1 0,0 1 0,0-1 0,0 1 0,0 0 0,-1-1 0,1 1 0,-1-1 0,1 1 0,-3-4 0,-6-22 2,-2 1 1,-1 1-1,-1 0 0,-1 1 0,-2 0 1,-24-30-1,18 25-14,1-2-1,-33-66 1,51 88-111,5 9 24,13 15-28,18 27 22,-4 0 57,112 141-41,-123-163 87,0 0 1,1-1-1,1-1 0,0 0 0,2-2 1,34 20-1,-53-33 3,0 0-1,1-1 1,-1 1-1,0-1 1,1 0-1,-1 0 1,0 0-1,1-1 1,-1 1 0,1-1-1,0 0 1,3 0-1,-6 0-9,-1 0-1,0 0 0,1 0 0,-1-1 0,1 1 1,-1 0-1,1 0 0,-1-1 0,0 1 1,1 0-1,-1-1 0,1 1 0,-1 0 1,0-1-1,0 1 0,1 0 0,-1-1 0,0 1 1,1-1-1,-1 1 0,0-1 0,0 1 1,0 0-1,0-1 0,0 1 0,1-1 0,-1 1 1,0-1-1,0 1 0,0-1 0,-10-28 95,-10-2-120,-1 0 0,-42-48 0,-17-22-201,12-10 68,51 78 111,-2 1 0,-2 1 0,0 0 0,-31-31 0,47 57-85,1 1 0,-1 0 1,0 1-1,0-1 1,-1 1-1,1 0 1,-1 0-1,1 0 1,-13-3-1,17 6 86,0-1-1,-1 1 1,1 0-1,-1 0 1,1 0 0,0 0-1,-1 0 1,1 0-1,-1 0 1,1 1-1,0-1 1,-1 0 0,1 1-1,0-1 1,-1 1-1,1-1 1,0 1 0,0 0-1,-2 0 1,2 1 26,-1 0 0,1-1 0,0 1 0,0 0 0,0-1 0,0 1-1,0 0 1,1 0 0,-1 0 0,1 0 0,-1 0 0,1 0 0,-1 0 0,1 0 0,0 0 0,0 0 0,0 3 0,1 4 44,0 0 0,1 0 0,0 0 1,0 0-1,1-1 0,0 1 0,1-1 0,-1 0 0,2 0 0,6 11 0,11 13 76,27 31-1,-33-44-92,13 17 18,77 90 17,-87-106-26,0-1-1,2-1 1,41 29-1,-44-40 297,-26-22-41,-24-24-390,-3 4-884,-2 1-1,-1 2 1,-2 1 0,-68-40 0,86 58 1028,0 2 0,-1 1 1,0 0-1,-1 2 0,0 0 0,0 2 0,-1 1 0,0 1 1,0 1-1,0 1 0,-27 1 0,44 2-41,0 0 0,0 0 0,0 1 0,0 0 0,0 0 0,0 1 0,1 0 0,-1 0 0,1 1 1,0 0-1,0 0 0,0 1 0,0-1 0,1 2 0,0-1 0,0 1 0,0 0 0,1 0 0,0 0 0,0 1 0,1 0 0,-1 0 0,2 0 0,-1 1 0,1-1 0,0 1 0,0 0 0,-1 9 0,-1 2 137,2 1 0,0-1 0,1 1 0,1-1 0,0 1 0,2 0-1,0-1 1,2 1 0,0-1 0,9 32 0,-6-29-52,1-2-1,1 1 1,1-1 0,1 0-1,0-1 1,2 0 0,19 25-1,-30-43-38,0 1 0,0-1 0,0 0-1,0 0 1,0 1 0,0-1 0,1 0-1,-1 0 1,0 0 0,1-1 0,-1 1-1,1 0 1,-1 0 0,1-1 0,2 2-1,-3-3-13,-1 1-1,1 0 0,-1 0 1,1-1-1,-1 1 0,0 0 0,1-1 1,-1 1-1,0-1 0,1 1 1,-1 0-1,0-1 0,1 1 0,-1-1 1,0 1-1,0-1 0,0 1 1,1-1-1,-1 1 0,0-1 0,0 1 1,0-1-1,0 1 0,0-1 1,0 1-1,0-1 0,0 1 0,0-1 1,0 1-1,0-2 0,-1-4-31,0-1 1,0 1-1,-1 0 0,1-1 0,-1 1 0,-5-10 0,-2 1-27,0 1 0,-1 0-1,0 1 1,-2 0-1,1 1 1,-1 0 0,-1 1-1,0 0 1,0 1-1,-1 1 1,-1 0 0,1 0-1,-2 2 1,1 0 0,-1 1-1,0 0 1,0 1-1,0 1 1,-1 1 0,1 0-1,-1 1 1,0 1-1,0 0 1,0 1 0,0 1-1,1 1 1,-1 0-1,-19 6 1,34-7-11,-1-1-1,1 1 1,0-1 0,0 1-1,0 0 1,0 0-1,0 0 1,0 0 0,0 0-1,0 1 1,0-1-1,1 0 1,-3 3 0,4-4 31,0 1 1,-1-1-1,1 1 0,0-1 1,0 1-1,0-1 1,0 1-1,0 0 1,0-1-1,0 1 0,0-1 1,0 1-1,0-1 1,0 1-1,0-1 1,0 1-1,1-1 1,-1 1-1,0-1 0,0 1 1,0-1-1,1 1 1,-1-1-1,0 1 1,1-1-1,-1 0 1,0 1-1,1-1 0,-1 1 1,1-1-1,-1 0 1,1 1-1,7 4 49,-1-1-1,1 1 0,0-1 1,16 5-1,57 23 442,-13-4-811,1-3-1,1-2 1,82 14-1,-132-34 321,-1 0 0,1-1 0,0-1 0,0-1 1,0-1-1,0-1 0,0 0 0,-1-1 0,1-2 0,-1 0 0,0-1 0,0 0 0,0-2 0,-1 0 0,-1-2 1,24-15-1,-8 3 87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27.04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0 398 1952,'15'-10'239,"32"-20"670,44-38 1,-80 58-806,0 0-1,0 0 1,-1-1-1,0 0 1,-1-1-1,-1 0 1,0 0-1,0-1 1,6-16-1,-13 19 444,-11 20-252,-12 21-78,10-10-125,-16 44-1,26-57-68,-1 0 0,1 0 0,0 0 0,1 0 0,-1 0 0,2 0 0,-1 1 0,1-1 0,2 12 0,-2-18-9,1 1-1,0-1 1,0 1 0,0-1-1,0 0 1,0 1-1,0-1 1,1 0-1,-1 0 1,1 0-1,-1 0 1,1 0-1,0-1 1,0 1-1,0 0 1,0-1-1,0 1 1,0-1-1,0 0 1,1 0 0,-1 1-1,0-2 1,1 1-1,-1 0 1,1 0-1,-1-1 1,1 1-1,-1-1 1,1 0-1,-1 0 1,4 0-1,9 0 41,0-1 0,0-1 1,0 0-1,15-5 0,-23 6-47,50-14-488,-1-2-1,0-3 1,-2-2-1,87-48 1,-43 11-452,130-102 0,-218 154 767,-7 5 76,0 0 0,0 0 0,-1 0 0,1-1 0,-1 1 0,1-1 0,-1 1 1,0-1-1,2-3 0,-3 6 85,-1-1-1,0 1 1,0 0 0,0 0 0,0 0 0,0 0 0,0 0 0,0 0 0,0-1-1,0 1 1,0 0 0,0 0 0,0 0 0,0 0 0,0 0 0,0 0 0,0-1-1,-1 1 1,1 0 0,0 0 0,0 0 0,0 0 0,0 0 0,0 0 0,0 0-1,0 0 1,0-1 0,0 1 0,0 0 0,0 0 0,-1 0 0,1 0-1,0 0 1,0 0 0,0 0 0,0 0 0,0 0 0,0 0 0,-1 0 0,1 0-1,0 0 1,0 0 0,0 0 0,0 0 0,0 0 0,0 0 0,-1 0 0,1 0-1,0 0 1,0 0 0,0 0 0,0 0 0,0 0 0,0 0 0,-1 0 0,1 0-1,0 0 1,0 0 0,-16 4 109,-15 7 477,10-2-241,2 1-1,-1 1 0,1 1 1,1 0-1,0 2 0,0 0 1,2 1-1,0 0 0,0 2 0,2 0 1,0 0-1,1 1 0,1 1 1,0 0-1,2 1 0,-14 33 0,11-14-303,-15 63-1,26-92-67,0 0-1,1 0 1,0 0-1,0 1 1,1-1-1,1 0 1,0 0-1,0 0 0,1 0 1,0 0-1,0 0 1,5 11-1,-5-17-64,1 0-1,-1 0 0,1-1 1,0 1-1,0-1 1,0 0-1,0 0 0,0 0 1,1 0-1,-1 0 0,1-1 1,0 1-1,-1-1 1,1 0-1,0 0 0,7 1 1,0 0-319,0 0 0,0-1 0,0 0 0,1-1 0,12 0 0,32-1-660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28.08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705 1 7258,'-67'33'223,"-1"-2"0,-1-4-1,-1-2 1,-103 21 0,141-39-191,6-3 85,0 1-1,1 2 0,-1 0 0,1 2 0,1 0 1,-43 24-1,67-33-135,0 0-1,-1 0 1,1 0 0,0 0-1,-1 0 1,1 0-1,0 1 1,0-1 0,-1 0-1,1 0 1,0 0 0,0 0-1,-1 0 1,1 0 0,0 1-1,0-1 1,-1 0 0,1 0-1,0 0 1,0 1-1,0-1 1,-1 0 0,1 0-1,0 1 1,0-1 0,0 0-1,0 0 1,0 1 0,0-1-1,0 0 1,0 1 0,-1-1-1,1 0 1,0 0-1,0 1 1,0-1 0,0 0-1,0 1 1,1-1 0,-1 0-1,0 1 1,0-1 0,0 0-1,0 0 1,0 1 0,0-1-1,0 0 1,0 0-1,1 1 1,-1-1 0,0 0-1,0 1 1,22 2-242,30-5 492,-52 2-233,511-17 489,-481 17-503,7-1-27,0 2 0,0 1 1,-1 1-1,53 13 1,-88-16 29,0 0 0,0 1 0,0-1 0,0 0 0,0 1 0,0-1 1,0 1-1,0-1 0,0 1 0,0 0 0,0-1 0,0 1 0,-1 0 0,1 0 0,0-1 1,-1 1-1,1 0 0,0 0 0,-1 0 0,1 0 0,-1 0 0,1 0 0,-1 0 0,0 0 1,1 0-1,-1 0 0,0 0 0,0 0 0,0 0 0,1 0 0,-1 0 0,0 0 0,-1 1 1,1-1-1,0 0 0,0 0 0,0 0 0,-1 0 0,1 0 0,0 0 0,-1 0 0,1 0 1,-1 0-1,1 0 0,-1 0 0,0-1 0,1 1 0,-2 1 0,-4 7-100,0-1-1,0 0 1,-15 13-1,-18 13-47,-2-2 0,-2-1 0,-66 35 0,51-32-37,-67 52 0,121-82 78,-1 0 0,1 0 0,0 0 0,0 0 0,0 1 1,0 0-1,1 0 0,0 0 0,-3 6 0,5-9 61,1-1 1,-1 0-1,1 1 1,0-1-1,0 0 0,0 1 1,0-1-1,0 1 1,0-1-1,0 0 0,0 1 1,0-1-1,0 1 1,1-1-1,-1 0 1,1 1-1,-1-1 0,1 0 1,-1 0-1,1 1 1,0-1-1,0 0 0,0 0 1,0 0-1,-1 0 1,1 0-1,0 0 1,1 0-1,-1 0 0,0 0 1,0-1-1,0 1 1,0 0-1,1-1 0,-1 1 1,0-1-1,1 1 1,-1-1-1,0 1 1,1-1-1,-1 0 0,1 0 1,1 0-1,22 5-329,0-2 1,1-1-1,0-1 0,46-4 0,-9 1 720,27 2 1054,141 20 0,-176-12-767,-1 4 0,-1 1 0,96 38 0,-146-50-486,0 0 1,0 0-1,1 1 0,-1-1 1,0 1-1,0 0 0,0 0 1,-1 0-1,1 0 0,0 0 0,3 6 1,-5-8-90,-1 1 1,0-1-1,0 1 1,0-1-1,0 1 1,0-1-1,0 1 1,0-1-1,0 1 1,0-1-1,0 1 1,0-1-1,0 0 1,0 1-1,0-1 1,-1 1-1,1-1 1,0 1-1,0-1 1,0 1-1,-1-1 1,1 0-1,0 1 1,-1-1-1,1 0 1,0 1-1,-1-1 1,0 1-1,-26 13 571,-14-2-444,-1-2 0,-47 6-1,44-9-64,-80 22 0,90-16-201,-1 1 1,-48 27-1,68-32-13,0 1 0,1 1 0,-1 0 0,2 1 0,0 1 0,-24 28 0,36-38 94,-1 0 0,1 0 0,0 0 0,0 0 0,0 1 0,0-1 1,1 1-1,0 0 0,-1-1 0,1 1 0,1 0 0,-1 0 0,0 6 0,1-8 16,0 0-1,1 0 1,-1 0-1,1 0 0,0 0 1,0 0-1,-1 0 0,1 0 1,0 0-1,1 0 0,-1-1 1,0 1-1,0-1 1,1 1-1,-1 0 0,1-1 1,-1 0-1,1 1 0,0-1 1,-1 0-1,1 0 0,0 0 1,0 0-1,0 0 1,0-1-1,3 2 0,15 4 10,1 0 0,0-2-1,0 0 1,41 1 0,92-7-191,-71 0 37,2 2 37,117 17 0,-153-10 185,-1 3 0,0 1 0,82 32 0,-126-41-106,-1-1-1,1 1 1,0 0 0,-1 0-1,0 0 1,1 0 0,4 6-1,-8-8-21,1 1 0,-1-1-1,1 1 1,-1 0-1,0-1 1,0 1-1,1 0 1,-1 0 0,0-1-1,0 1 1,0 0-1,0 0 1,0-1-1,1 1 1,-2 0-1,1 0 1,0-1 0,0 1-1,0 0 1,0 0-1,0-1 1,-1 1-1,1 0 1,0-1 0,0 1-1,-1 0 1,1-1-1,-1 1 1,1 0-1,-1-1 1,1 1 0,-1-1-1,1 1 1,-1-1-1,1 1 1,-1-1-1,0 1 1,1-1 0,-1 1-1,0-1 1,1 0-1,-1 0 1,0 1-1,1-1 1,-1 0-1,-1 0 1,-28 15-854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28.17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129 0 1160,'-65'30'-264,"2"-1"496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1.80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17 20 7594,'-17'-15'564,"17"15"-560,0-1 0,0 1 0,0 0 0,0 0 0,0 0 0,0 0 0,0 0 0,0-1 0,0 1 0,0 0 0,0 0 0,1 0 0,-1 0 0,0 0 0,0-1 0,0 1 0,0 0 0,0 0 0,0 0 0,0 0 0,0 0 0,0 0 0,0-1 0,1 1 0,-1 0 0,0 0 0,0 0 0,0 0 0,0 0 0,0 0 0,0 0 0,1 0 0,-1 0 1,0 0-1,0 0 0,0 0 0,0 0 0,0 0 0,1 0 0,-1 0 0,0 0 0,0 0 0,0 0 0,0 0 0,1 0 0,-1 0 0,0 0 0,0 0 0,0 0 0,0 0 0,0 0 0,0 0 0,1 0 0,-1 0 0,0 0 0,0 0 0,0 1 0,47 12-11,-22-5 34,14 3 45,902 266 821,-10 41-795,-372-72-1334,-203-54-2362,-302-158 2244,-52-33 1273,-1 0 1,1 0-1,-1 1 0,0-1 1,1 0-1,-1 0 1,0 1-1,0-1 0,0 0 1,0 1-1,0-1 0,-1 1 1,1 0-1,1 2 0,-6 12-747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29.48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466 1 2881,'255'7'-304,"96"6"397,-294-9 59,-30-4-97,0 2 0,-1 1 0,40 10 0,-63-9-262,-11 0 90,-12 2 1,-58 10 1088,-1-4 0,-98 3 0,-164-12-189,277-4-1185,35 1 223,-108-5 692,117 3-781,1 0 0,0-2 1,1 0-1,-1-1 0,-18-8 0,57 8-1885,32 7 2262,0 3 0,1 1 1,97 27-1,-137-28-17,-1 1 1,0 0-1,0 1 0,-1 0 1,0 1-1,0 0 0,0 0 1,-1 1-1,-1 1 1,13 14-1,-18-18-116,1 0 0,-1 0 0,-1 0-1,1 0 1,-1 1 0,0-1 0,-1 1 0,0 0 0,3 10 0,-5-12-88,1-1 0,-1 0 0,0 0 0,0 1 0,-1-1 0,1 0 0,-1 0 0,0 1 0,0-1 0,0 0 0,0 0 0,-1 0 0,0 0 0,0-1 1,0 1-1,0 0 0,-3 3 0,0-1 239,-1 0 1,1 0 0,-1-1-1,-1 1 1,1-1 0,-1 0-1,0-1 1,0 0 0,0 0-1,0 0 1,-1-1-1,1 0 1,-1 0 0,0-1-1,0 0 1,0-1 0,-9 1-1,5-1 2,-1-1-1,1 0 1,0-1-1,0 0 1,0-1-1,0 0 1,0-1 0,0 0-1,1-1 1,-21-10-1,-56-42 554,69 42-235,-1 1 1,0 0-1,-1 2 1,-24-10-1,43 20-408,1 0 0,0 1 0,-1-1 0,1 1 0,0-1 0,-1 1 0,1 0 0,-1-1 0,1 1 0,0 0 0,-1 0 0,1 0 0,-1 0 0,1 0 0,-1 0 0,1 0 0,-1 1 0,1-1 0,0 1 0,-1-1 0,1 1 0,-3 0 0,4 0-16,-1 1-1,0-1 1,1 0-1,-1 0 1,1 0-1,0 0 1,-1 1-1,1-1 1,0 0-1,0 1 1,-1-1-1,1 0 1,0 0-1,0 1 0,1-1 1,-1 0-1,0 0 1,0 1-1,1-1 1,-1 1-1,5 12 106,0 0-1,1-1 1,10 19-1,-12-25-5,16 30 44,2-1 1,2-2-1,1 0 1,2-1-1,51 47 0,-32-38-167,3-2 1,1-3-1,62 36 0,-104-68-6,-3-1 5,0-1 0,1 0 0,-1 0-1,1 0 1,-1-1 0,1 1 0,0-1 0,0-1 0,0 1 0,0-1-1,0 0 1,10 0 0,-16-1 0,1 0 0,0 0 0,-1 0 0,1 0 0,-1 0 0,1 0 0,-1 0 0,1 0 0,-1-1 0,1 1 0,-1 0 0,1 0 0,-1-1 0,1 1 0,-1 0 0,1-1 0,-1 1 0,1-1 0,-1 1 0,0 0 0,1-1 0,-1 1 0,0-1 0,1 1 0,-1-1 0,0 1 0,0-1 0,1 1-1,-1-1 1,0 1 0,0-1 0,0 0 0,-5-22-29,-20-21 63,24 43-30,-23-32 94,-2 2-1,-1 0 0,-2 1 1,-63-50-1,-145-82-41,76 56-348,149 98 255,4 2-14,0 0 0,0 0 0,0 1-1,-1 0 1,1 1 0,-1 0-1,-17-5 1,25 9 48,0 0 1,0-1-1,1 1 0,-1 0 1,0 0-1,0 0 0,1 0 0,-1 0 1,0 0-1,0 0 0,1 0 1,-1 1-1,0-1 0,0 0 1,1 0-1,-1 1 0,0-1 1,1 0-1,-1 1 0,0-1 0,1 1 1,-1-1-1,0 0 0,1 1 1,-1 0-1,1-1 0,-1 1 1,1-1-1,-1 2 0,-1 24 18,4-18 20,0 0-1,1 0 0,0 0 0,7 13 0,8 9-58,2-1-1,2 0 1,0-2-1,2-1 0,0 0 1,2-2-1,1-1 0,1-1 1,1-2-1,44 24 1,31 10-70,198 71 0,-214-92 314,-76-29-209,-1 1 1,0 0 0,0 0-1,0 1 1,0 1-1,16 13 1,-25-18-3,1 0-1,-1 1 1,0 0 0,0-1 0,0 1-1,0 0 1,-1 0 0,1 0 0,-1 0-1,0 0 1,0 1 0,0-1 0,0 0-1,0 0 1,-1 1 0,1-1 0,-1 1-1,0-1 1,0 0 0,0 1-1,-1-1 1,1 1 0,-1-1 0,1 0-1,-1 0 1,-1 1 0,1-1 0,-2 4-1,-1 1 46,0 1-1,-1-1 0,0 1 0,-1-2 1,1 1-1,-2 0 0,1-1 0,-1 0 1,0-1-1,0 0 0,-1 0 0,0 0 1,0-1-1,0 0 0,0-1 1,-1 0-1,0 0 0,0 0 0,-16 3 1,6-3 16,1-1 0,-1-1 0,0 0 0,0-1 0,0-1 0,1-1 0,-1-1 0,0-1 0,-21-5 0,-181-41-383,175 42 64,-1 2 1,-86 1-1,133 3 223,-1 1 0,0 0 0,0 0 0,0 0 0,1 0 0,-1 0 0,0 0-1,0 0 1,0 0 0,1 0 0,-1 0 0,0 0 0,0 0 0,0 0 0,1 1 0,-1-1 0,0 0 0,0 1 0,1-1-1,-1 0 1,0 1 0,1-1 0,-1 1 0,0-1 0,1 1 0,-1-1 0,1 1 0,-1 0 0,0 0 0,19 23-466,4-3 336,0-1 0,2-1 0,0-1-1,37 21 1,111 48 162,14 8-283,-185-94 253,1-1-147,0 1-1,0 0 1,0 0 0,0 0 0,-1 0 0,1 0 0,0 1-1,-1-1 1,1 0 0,-1 1 0,0-1 0,1 1-1,-1 0 1,0-1 0,0 1 0,0 0 0,0 0-1,0 0 1,0-1 0,0 5 0,-8 4-942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29.58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126 37 3249,'-64'-18'-392,"3"0"1016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29.88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276 78 5273,'-34'6'280,"-2"-3"968,4-6-2656,3-7-272,2-4 135,1 0 601,2 2 1480,2-1 625,3 5 319,4 1-328,4 2-1128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1.19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573 142 6761,'-2'9'-9,"0"0"0,1 1 0,0-1 0,0 0 0,1 1 0,1-1 0,-1 1 0,1-1 0,1 0 0,0 0-1,0 0 1,4 10 0,2 12-78,10 57 2,40 158 563,-49-219-720,1 0 1,0-1 0,2 0 0,1-1-1,2-1 1,28 39 0,-42-61 238,32 30-1456,-33-31 1429,0-1 1,1 0-1,-1 0 1,0 0-1,1 1 1,-1-1-1,0 0 1,1 0-1,-1 0 1,0 0-1,1 0 1,-1 0-1,1 0 1,-1 0-1,0 0 1,1 0 0,-1 0-1,0 0 1,1 0-1,-1 0 1,1 0-1,-1 0 1,0 0-1,1 0 1,-1-1-1,0 1 1,1 0-1,-1 0 1,0 0-1,1-1 1,-1 1-1,0 0 1,0 0 0,1-1-1,3-26-602,-14-117 1454,-30-144-1,28 214-546,6 35-96,-21-108 406,22 127-415,0 0-1,-2 1 1,0 0 0,-1 0 0,-11-18 0,18 35-111,-1-1 1,1 1 0,0 0 0,0 0 0,-1 0-1,0 0 1,1 0 0,-1 0 0,0 0 0,0 1 0,0-1-1,0 1 1,0-1 0,0 1 0,0 0 0,0 0 0,-1 0-1,1 0 1,0 0 0,-4-1 0,4 3-9,0-1 0,0 0 1,0 1-1,0-1 0,0 1 0,0 0 1,0-1-1,1 1 0,-1 0 0,0 0 1,1 0-1,-1 1 0,0-1 0,1 0 1,-1 1-1,1-1 0,0 1 0,-1-1 1,-1 4-1,-4 6 101,1 1-1,0 0 1,0 0 0,1 0-1,0 1 1,-2 14 0,-10 64 318,4 1-1,-1 158 1,11-162-567,-32 810-5433,34-869 5269,1-15 159,1-1 0,-2 1 0,0-1 0,-1 1 0,0-1 0,-1 0 0,0 1 0,-10 22 0,12-35 107,1-1-1,0 0 1,0 1 0,0-1 0,0 0 0,-1 1-1,1-1 1,0 0 0,0 1 0,-1-1-1,1 0 1,0 0 0,0 1 0,-1-1 0,1 0-1,0 0 1,-1 0 0,1 1 0,0-1 0,-1 0-1,1 0 1,0 0 0,-1 0 0,1 0 0,-1 0-1,1 0 1,0 0 0,-1 0 0,1 0-1,0 0 1,-1 0 0,1 0 0,-1 0 0,1 0-1,0 0 1,-1 0 0,1 0 0,0 0 0,-1-1-1,1 1 1,0 0 0,-1 0 0,1 0 0,0-1-1,0 1 1,-1 0 0,1-1 0,-12-17 265,5-5 23,0-1 1,2 0-1,-6-45 1,2-85 916,8 120-908,-2-378 2274,-7-116-2744,10 521 158,-2-21 62,0-1 1,-2 1-1,-1 0 0,-9-29 0,14 56-36,0-1 0,-1 1-1,1 0 1,-1-1 0,1 1 0,-1 0-1,1 0 1,-1 0 0,0-1 0,1 1 0,-1 0-1,0 0 1,0 0 0,0 0 0,0 0-1,0 1 1,0-1 0,0 0 0,-2-1 0,3 2-9,-1 0 1,0 1 0,0-1 0,1 0 0,-1 0 0,0 0-1,0 0 1,1 1 0,-1-1 0,0 0 0,1 1 0,-1-1-1,0 0 1,1 1 0,-1-1 0,1 1 0,-1-1 0,1 1-1,-1-1 1,1 1 0,-1 0 0,1-1 0,-1 1 0,0 0 0,-3 7 17,0 1 1,0-1 0,0 1-1,-3 11 1,-20 91-27,5 0 1,-11 162-1,17-120 25,7-69-60,3-23-391,-2 0 0,-18 67 0,22-139-1178,1-16 1335,28-272 266,-2 55-875,-21 188 275,-2 0-1,-9-72 1,8 119 765,0 0 0,-1 0 0,0 1 0,-1-1 0,0 1 0,0-1 0,-6-8 1,9 16-112,-1-1 0,0 1 0,0 0 0,0-1 0,0 1 0,-1 0 0,1 0 0,0 0 1,0 0-1,-1 0 0,1 0 0,0 0 0,-1 1 0,1-1 0,-1 0 0,1 1 0,-1-1 1,-1 0-1,0 1-54,1 0 1,0 1-1,0-1 1,0 0-1,0 1 1,0-1 0,0 1-1,0 0 1,0 0-1,0 0 1,0 0-1,0 0 1,1 0 0,-1 0-1,0 0 1,1 1-1,-4 2 1,-5 8-317,0 0 0,0 1 0,1 0 0,1 0 0,0 1 0,-7 16 1,-5 15-268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1.46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251 1 5937,'-49'55'-552,"6"12"-952,0 0-16,7-9 551,2-8 537,12-20 952,5-5 192,11-14-487,6-10-538,6-5 65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2.82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2507 1100 3585,'-3'1'156,"0"0"0,0 0 0,0 0-1,0 0 1,0 1 0,0-1 0,0 1 0,0 0 0,1 0 0,-1 0 0,1 0 0,0 1 0,-1-1 0,1 1 0,0-1 0,-2 5 0,-12 10-183,-36 25 106,-77 47-1,-39 31 465,161-116-510,2 1-1,-1 0 0,0 0 0,1 1 1,0 0-1,0 0 0,1 0 0,0 0 0,0 1 1,0-1-1,1 1 0,-4 10 0,7-16-33,0-1 1,0 1-1,0-1 0,0 1 0,-1-1 0,1 0 0,0 1 0,0-1 0,0 1 1,0-1-1,0 1 0,1-1 0,-1 0 0,0 1 0,0-1 0,0 1 1,0-1-1,0 1 0,1-1 0,-1 0 0,0 1 0,0-1 0,1 0 0,-1 1 1,0-1-1,0 0 0,1 1 0,-1-1 0,0 0 0,1 0 0,-1 1 1,1-1-1,-1 0 0,1 1 0,16-5 16,16-18 64,2-9-174,57-65 0,-79 80 63,0 0 0,-2 0 0,0-2 0,-1 1 0,-1-1 0,14-36-1,-22 52 43,0 0-1,-1 0 1,1 0-1,-1 1 0,1-1 1,-1 0-1,1 0 1,-1 0-1,0 0 0,0 0 1,0 0-1,0 0 1,0 0-1,0 0 0,-1 0 1,1 1-1,-1-1 1,1 0-1,-1 0 0,1 0 1,-1 0-1,-2-2 0,1 3 14,1 0 0,-1 0-1,1 1 1,-1-1-1,1 1 1,-1-1 0,0 1-1,1 0 1,-1-1-1,0 1 1,1 0 0,-1 0-1,0 0 1,1 0-1,-1 1 1,0-1 0,1 0-1,-1 1 1,1-1-1,-3 2 1,-9 3 114,0 1 0,0 0 0,0 1 0,-19 14-1,-3 4-148,-14 14 70,-2-3 1,-1-2 0,-2-2 0,-96 40 0,113-58 37,17-5-41,0-1 1,-1-1-1,0-1 1,0 0-1,0-2 1,-1-1-1,-24 1 1,46-3-58,-1-1-1,1 0 1,0 0-1,0 0 1,0 0 0,-1 0-1,1 0 1,0 0 0,0 0-1,-1 0 1,1 0 0,0-1-1,0 1 1,0 0-1,-1 0 1,1 0 0,0 0-1,0 0 1,0 0 0,-1 0-1,1-1 1,0 1 0,0 0-1,0 0 1,-1 0-1,1 0 1,0-1 0,0 1-1,0 0 1,0 0 0,0 0-1,0-1 1,0 1 0,0 0-1,-1 0 1,1 0-1,0-1 1,0 1 0,0 0-1,0 0 1,0-1 0,0 1-1,0 0 1,0 0-1,0 0 1,0-1 0,0 1-1,0 0 1,1 0 0,-1-1-1,0 1 1,0 0 0,0 0-1,0 0 1,0-1-1,0 1 1,0 0 0,1 0-1,-1 0 1,0 0 0,0-1-1,0 1 1,0 0 0,1 0-1,-1 0 1,0 0-1,0 0 1,1-1 0,13-11-82,-13 11 76,162-110 256,-100 70 161,79-65 0,-130 95-363,12-7 19,-2-2 1,0-1 0,-2-1 0,0 0-1,21-33 1,-40 53-49,0 1-1,0 0 1,-1 0 0,1 0-1,-1-1 1,1 1 0,-1 0-1,0 0 1,1-1 0,-1 1-1,0 0 1,0-1 0,0 1 0,0 0-1,0-1 1,0 1 0,0 0-1,0-1 1,-1 1 0,1 0-1,0-1 1,-1 1 0,1 0-1,-1 0 1,1-1 0,-1 1-1,0 0 1,0 0 0,1 0 0,-1 0-1,0 0 1,0 0 0,0 0-1,0 0 1,0 0 0,0 0-1,0 1 1,-1-1 0,1 0-1,0 1 1,0-1 0,-1 1-1,1 0 1,0-1 0,0 1 0,-1 0-1,-1-1 1,-10-1 81,0-1-1,1 2 1,-26-1-1,31 2-75,-51 0 138,0 3 0,-74 13 0,-113 34-24,69-12-77,159-35-52,-64 9 36,77-12-44,-1 0-1,1 0 1,0 0-1,-1 0 1,1-1-1,0 1 0,0-1 1,-1 0-1,1-1 1,0 1-1,0-1 1,0 1-1,0-1 1,1 0-1,-6-4 1,7 4-1,0 0 0,1-1 0,-1 1 1,1 0-1,-1-1 0,1 1 0,0-1 0,0 0 1,0 1-1,0-1 0,0 0 0,1 1 1,-1-1-1,1 0 0,0 0 0,0 0 0,0 0 1,0 1-1,0-1 0,0 0 0,1 0 1,0 0-1,-1 1 0,1-1 0,0 0 0,0 1 1,1-1-1,-1 1 0,3-4 0,3-6 12,0 0 1,1 1-1,0 1 0,18-20 0,5 4-48,1 1 1,1 1-1,1 2 0,74-36 0,2-2-66,-109 60 114,-1 0 1,1 0 0,-1 0 0,1 0 0,-1-1-1,1 1 1,-1 0 0,1 0 0,-1-1 0,1 1-1,-1 0 1,1 0 0,-1-1 0,1 1 0,-1-1-1,1 1 1,-1 0 0,0-1 0,1 1 0,-1-1-1,0 1 1,1-1 0,-1 1 0,0-1 0,0 1-1,0-1 1,1 0 0,-1 1 0,0-1 0,0 1-1,0-1 1,0 0 0,-19-2 23,-37 10-236,-631 132 528,711-163-591,202-131 508,216-165-194,-421 303-78,0-1 1,-2-1-1,0-1 1,25-33-1,-40 47 23,0 0 0,-1 0 0,0 0 0,0-1 0,0 1-1,-1-1 1,0 0 0,0 1 0,-1-1 0,1-8 0,-2 10 5,0 1 0,0 0 1,-1-1-1,0 1 0,1 0 1,-2-1-1,1 1 0,0 0 1,-1 0-1,0 0 0,0 0 0,0 0 1,0 0-1,-1 1 0,1-1 1,-1 1-1,-5-6 0,-1 2-9,0 1 0,0-1 0,-1 2 0,1-1 0,-1 1 0,0 1 0,-1 0-1,1 0 1,-1 1 0,0 0 0,1 1 0,-1 0 0,0 1 0,-1 0 0,-20 1 0,-16 2-106,1 3-1,-60 13 1,98-16 102,-231 54-60,-355 134-1,501-152 113,-159 90 0,415-237-713,-113 73 753,98-56 0,-247 158-3045,62-43 2839,1 2 0,1 1 0,-42 40 0,67-56-18,1 0 0,0 1 0,1 0 0,0 1 0,0 0 0,2 1 0,-1-1 0,2 1 0,0 1 1,0-1-1,1 1 0,1 0 0,-6 28 0,10-36-90,0-1 0,0 0 1,0 0-1,1 0 0,-1 0 1,3 8-1,12 23-972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3.65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254 212 792,'222'-86'1112,"65"-21"-367,-282 105-692,58-13-15,-59 15 120,-1-1-1,0 1 1,1-1-1,-1 1 1,1 0-1,-1 1 1,1-1-1,-1 0 0,0 1 1,1 0-1,-1 0 1,0 0-1,1 0 1,-1 0-1,4 3 1,-6-3-39,0 1 0,0 0 0,0-1 0,0 1 0,0 0 0,0 0 0,0-1 0,0 1 0,-1 0 0,1 0-1,-1 0 1,1 0 0,-1 0 0,0 0 0,0 0 0,0 0 0,0 2 0,-3 42-440,1-29 331,0 12-112,1 0 1,4 36-1,-2-57 98,0-1-1,0 1 1,1 0-1,0 0 1,0-1 0,1 1-1,-1-1 1,2 0-1,-1 0 1,1 0-1,0 0 1,1-1-1,7 10 1,-8-14 24,-1 1 1,1-1 0,0 0 0,0 0-1,-1 0 1,2-1 0,-1 1-1,0-1 1,0 0 0,0 0 0,1 0-1,-1-1 1,0 1 0,1-1-1,-1 0 1,0 0 0,1-1 0,-1 1-1,0-1 1,0 0 0,1 0 0,-1-1-1,5-1 1,11-5 90,-1 0-1,0-2 1,24-15 0,81-66-1952,-94 67-523,-103 55 2824,25-8 824,16-8-889,0 0 1,1 2-1,1 2 0,-54 43 1,82-60-403,1-1 0,-1 0 1,1 0-1,0 1 0,0-1 1,0 1-1,0-1 0,0 1 1,0 0-1,0-1 0,0 1 0,1 0 1,-1 2-1,0-4-3,1 1 1,0-1-1,1 1 1,-1-1-1,0 1 0,0-1 1,0 1-1,0 0 1,0-1-1,0 1 0,1-1 1,-1 1-1,0-1 1,0 1-1,1-1 0,-1 1 1,0-1-1,1 0 1,-1 1-1,1-1 0,-1 1 1,1-1-1,-1 0 1,0 1-1,1-1 0,-1 0 1,2 1-1,1 0-4,0 0 0,0 0 0,0-1 0,1 1 0,-1-1 0,0 0 0,1 1 0,-1-2 0,0 1 0,0 0 0,1-1-1,3 0 1,20-7 178,0-2-1,-1 0 0,28-16 0,-31 14-113,0 1 0,1 1-1,0 2 1,27-7 0,-49 14-113,-1 1-1,1-1 1,0 1 0,-1 0-1,1-1 1,0 1 0,-1 0-1,1 0 1,0 0 0,-1 0-1,1 1 1,0-1 0,-1 0-1,1 1 1,0-1-1,-1 1 1,3 1 0,-4-2-7,1 1 0,-1-1 0,0 1 0,0 0 0,1-1 0,-1 1 0,0 0 1,0-1-1,0 1 0,0 0 0,0 0 0,0-1 0,0 1 0,0 0 0,0-1 0,0 1 0,0 0 1,-1-1-1,1 1 0,0 0 0,0-1 0,-1 1 0,1 0 0,0-1 0,-1 1 0,1-1 0,-1 2 0,-5 5-325,1 0 0,-1-1 0,0 1 0,0-1 0,-12 8 0,-185 118-1056,-3 1 1508,-49 60 69,-61 44 746,228-172-318,-78 50-6,164-113-542,-1-1 1,1 0 0,0 1-1,0-1 1,0 0 0,-1-1 0,1 1-1,0 0 1,-1-1 0,1 1-1,-4 0 1,6-2 2,-1 1 1,1 0-1,0 0 0,0 0 0,-1 0 1,1-1-1,0 1 0,-1 0 0,1 0 1,0-1-1,0 1 0,-1 0 0,1 0 0,0-1 1,0 1-1,0 0 0,-1-1 0,1 1 1,0 0-1,0-1 0,0 1 0,0 0 1,0-1-1,0 1 0,0 0 0,0-1 1,0 1-1,0-1 0,0 1 0,0 0 1,0-1-1,0 1 0,0 0 0,0-1 1,0 1-1,0 0 0,0-1 0,0 1 0,1 0 1,-1-1-1,2-5 60,1 0 0,0 0 1,0 1-1,1-1 0,-1 1 1,7-8-1,19-18-31,1 1 0,1 1 0,2 1 0,1 2 0,1 2-1,1 1 1,1 2 0,0 1 0,2 2 0,62-21 0,-90 36 130,-1 1 0,1 0 0,-1 1-1,11-1 1,-68 31 1508,9-5-2569,2 1-1,1 2 1,-50 48-1,51-41 155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4.27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18 472 2785,'-2'-3'122,"0"0"0,0 0 0,0 0 0,0-1 0,1 1 0,0 0 0,-1-1 0,1 1 0,1-1 0,-1 1 0,0-1 0,1 0 0,0 1 0,0-1 0,0 0 0,0 1 0,0-1 0,1 0 0,0 1 0,-1-1 0,1 1 0,1-1 0,-1 1 0,3-5 0,5-13 133,0 1 0,22-33 1,-22 39 20,-6 8-211,20-35 224,2 1 1,2 1 0,1 2-1,59-61 1,-86 97-294,0 0 1,0 0 0,-1 0 0,1 1-1,0-1 1,0 0 0,0 1-1,0-1 1,0 0 0,0 1-1,0-1 1,0 1 0,0-1-1,0 1 1,0 0 0,1 0-1,-1-1 1,0 1 0,0 0-1,0 0 1,0 0 0,2 0 0,-2 1 13,-1-1 0,1 1 0,0 0 0,-1-1 1,1 1-1,-1 0 0,1 0 0,-1 0 1,1-1-1,-1 1 0,1 0 0,-1 0 1,0 0-1,0 0 0,1 0 0,-1 0 1,0 0-1,0-1 0,0 1 0,0 0 0,0 1 1,-7 65 487,4-54-533,-7 48 63,5-40-533,1 0 1,0 0 0,2 1-1,1-1 1,1 1-1,3 27 1,5-21-618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4.94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 4705,'3'4'-552,"-1"1"152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7.17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483 2637 808,'36'11'3474,"-36"-10"-3428,-1-1-1,1 1 0,-1-1 0,1 1 1,-1 0-1,1-1 0,-1 1 1,1-1-1,-1 0 0,0 1 1,1-1-1,-1 1 0,0-1 0,1 0 1,-1 0-1,0 1 0,0-1 1,1 0-1,-1 0 0,0 0 1,0 0-1,1 0 0,-1 0 0,0 0 1,0 0-1,1 0 0,-1 0 1,0 0-1,0 0 0,1 0 0,-1-1 1,0 1-1,0-1 0,-28-7-44,15-2 276,1-1 1,1 0 0,0-1 0,0 0 0,1-1 0,-16-24 0,-24-27 394,-85-56 13,98 90-599,2-2 0,-60-67 0,88 84-29,17 12 54,29 16 115,-28-9-193,310 87 285,-114-38-436,-166-41 68,217 55-258,-222-60 292,0-2 1,1-1-1,-1-2 0,1-2 0,45-4 0,-72 3 21,-1-1-1,1 1 1,-1-1 0,0-1 0,0 0 0,0 0 0,11-6 0,-17 8 0,1-1 0,0 0 1,-1 0-1,1 0 0,-1 0 0,0-1 1,0 1-1,1-1 0,-2 1 0,1-1 1,0 0-1,0 0 0,-1 0 0,0 1 1,1-2-1,-1 1 0,0 0 0,-1 0 1,1 0-1,-1 0 0,1-6 0,-1-3-21,-1 0 0,-1 0 0,0 1-1,0-1 1,-1 1 0,-1 0 0,1 0-1,-2 0 1,0 0 0,0 1-1,-1 0 1,-9-12 0,0 1-68,0 1-1,-2 1 1,-1 0-1,-31-26 1,17 23 112,-1 2-1,0 1 1,-1 1 0,-1 2 0,-1 1 0,-53-13-1,-77-34 268,164 61-301,0 1-1,0-1 0,0 0 1,0 0-1,1 1 0,-1-1 1,0 0-1,0 0 0,1-1 1,-1 1-1,1 0 0,-1-1 1,1 1-1,-1-1 0,1 1 1,0-1-1,0 1 1,0-1-1,-1-2 0,2 3 6,1 0 0,-1 0-1,1 0 1,-1 1 0,1-1-1,-1 0 1,1 0 0,0 0 0,-1 1-1,1-1 1,0 0 0,0 1-1,0-1 1,-1 0 0,1 1 0,0-1-1,0 1 1,0 0 0,0-1-1,0 1 1,0 0 0,0-1 0,0 1-1,2 0 1,13-4 24,1 2 1,-1 0-1,18 0 0,33 4 8,102 17-1,-108-10-54,0-3 0,66-1 1,-114-6 22,-1 0-1,0-1 1,1 0 0,-1 0 0,0-2 0,0 1 0,0-2 0,-1 1-1,1-2 1,11-7 0,-18 10 5,0 0 0,-1 0 0,0-1 0,0 0-1,0 0 1,0 0 0,0 0 0,-1 0 0,0-1 0,0 1 0,0-1-1,-1 0 1,1 0 0,-1 0 0,0-1 0,-1 1 0,1 0 0,-1-1 0,0 1-1,0 0 1,-1-1 0,0 1 0,0-1 0,-1-10 0,-2-1 38,-1 1 0,-1 1 0,0-1 1,-1 1-1,-1 0 0,0 0 0,-1 1 0,-1 0 1,0 0-1,-1 1 0,0 0 0,-15-13 1,-20-18-40,-90-68 1,115 97-50,1 2 15,10 7 53,-1-1-1,1 0 1,0-1-1,-11-11 1,19 18-19,0-1 0,0 1 0,0 0 0,0-1 0,0 1 0,0-1 0,0 1 0,0-1 1,1 0-1,-1 1 0,0-1 0,1 0 0,0 1 0,-1-1 0,1 0 0,0 1 0,0-1 0,0 0 0,0 0 0,0 1 0,0-1 1,0 0-1,1 0 0,-1 1 0,1-1 0,-1 0 0,1 1 0,0-1 0,-1 1 0,1-1 0,0 0 0,0 1 0,0 0 0,2-3 1,8-6-32,0 1 1,0 0-1,1 0 1,0 1-1,0 1 1,1 0 0,25-10-1,107-29-47,-100 34 75,46-9-9,-66 16-9,0 0 1,-1-1-1,0-1 0,0-2 0,25-12 0,-46 19 18,1-1 0,-1 1 0,0-1-1,1 0 1,-2 0 0,1 0 0,0 0 0,0 0 0,-1-1 0,0 1 0,0-1 0,0 0 0,0 0 0,0 0 0,-1 1-1,0-2 1,0 1 0,0 0 0,0 0 0,0 0 0,-1 0 0,0 0 0,0-1 0,0 1 0,-1 0 0,1 0 0,-3-8-1,-2-9 21,0 1 0,-2 0 0,-1 0 0,-10-21 0,18 41-20,-172-311-723,47 95 419,99 174 378,-12-22 44,35 59-128,1 0 0,-1 0 0,1-1 0,0 1 1,1-1-1,0 1 0,-1-1 0,2 0 0,-1-7 1,1 11 13,0-1 1,1 0-1,-1 1 1,1-1-1,-1 1 1,1-1-1,0 1 1,0-1-1,1 1 1,-1 0 0,0-1-1,1 1 1,-1 0-1,1 0 1,0 0-1,0 0 1,-1 0-1,1 1 1,1-1-1,-1 0 1,0 1-1,0 0 1,1-1 0,-1 1-1,0 0 1,1 0-1,-1 0 1,1 1-1,-1-1 1,1 0-1,0 1 1,-1 0-1,1 0 1,0 0-1,-1 0 1,1 0 0,-1 0-1,1 1 1,0-1-1,-1 1 1,1-1-1,-1 1 1,1 0-1,-1 0 1,1 1-1,-1-1 1,0 0 0,0 1-1,0-1 1,0 1-1,3 2 1,13 13 31,0 2 0,-1 0 0,-1 1 0,-1 0 0,0 2 0,13 27 0,25 35 21,-2-22-35,-36-45-2,-1 0 0,0 1 0,-1 1 1,15 28-1,-28-44-5,0-1-1,0 1 1,0 0 0,0 0 0,-1-1 0,1 1-1,-1 0 1,0-1 0,1 1 0,-1 0 0,0-1 0,-1 1-1,1-1 1,0 0 0,-1 1 0,1-1 0,-1 0-1,0 0 1,0 0 0,0 0 0,0 0 0,-4 3 0,-14 22-188,13-11 164,0 1 0,2 0 0,0 1 0,1-1 0,1 1 0,1 0 0,0 0 0,2 0 0,0 0 0,0 0-1,2 0 1,4 20 0,0-7 2,2 0-1,1-1 0,1 0 0,2-1 0,1 0 1,18 30-1,216 320 10,-245-375 14,1 0-1,0-1 1,0 1-1,0-1 0,0 1 1,1-1-1,7 5 1,-11-8-11,0 1 0,1-1 0,-1 0 0,0 0 0,1 0 0,-1 0 0,0 0 0,1 0 0,-1 0 0,0 1 0,1-1 0,-1 0 0,0 0 0,1 0 0,-1 0 0,0-1 0,1 1-1,-1 0 1,0 0 0,1 0 0,-1 0 0,0 0 0,1 0 0,-1 0 0,0-1 0,1 1 0,-1 0 0,0 0 0,0 0 0,1-1 0,-1 1 0,0 0 0,0 0 0,1-1 0,2-24 145,-5 5-180,-1 0 0,0 1 0,-2 0-1,-1-1 1,0 1 0,-1 1 0,-1 0-1,0 0 1,-2 0 0,-19-27 0,9 18 138,-2 1 0,-1 0 1,0 2-1,-2 1 1,-40-29-1,55 44-73,-1 1 0,0 1 0,0-1 1,-15-4-1,21 9-74,0 0-1,0 1 1,-1-1 0,1 1 0,0 0 0,0 1 0,-1-1-1,1 1 1,-1 0 0,1 1 0,0-1 0,-8 2-1,12-1 28,0-1-1,0 0 1,0 0-1,0 0 0,0 1 1,0-1-1,1 0 1,-1 1-1,0-1 0,0 1 1,1-1-1,-1 1 1,0-1-1,0 1 0,1 0 1,-1-1-1,1 1 0,-1 0 1,1-1-1,-1 1 1,1 0-1,-1 0 0,1-1 1,-1 1-1,1 0 1,0 0-1,0 0 0,-1 0 1,1 0-1,0-1 0,0 1 1,0 0-1,0 0 1,0 0-1,0 0 0,0 0 1,0 0-1,0 0 1,1-1-1,-1 1 0,0 0 1,1 0-1,-1 0 0,0 0 1,1-1-1,-1 1 1,1 0-1,-1 0 0,1-1 1,-1 1-1,1 0 1,0-1-1,-1 1 0,1-1 1,1 2-1,39 34 71,67 32-579,2-4 0,131 55 0,-194-100 258,-1-1 795,-45-16-357,-5-3-6,-27-9 103,-106-35 615,-179-85 1,312 128-903,-45-26-124,47 27 123,1 1 0,-1-1 0,1 0 0,-1 0 0,1 0 1,0 0-1,-1 0 0,1 0 0,0-1 0,0 1 0,0 0 0,0-1 0,0 1 0,0 0 1,0-1-1,0 1 0,1-1 0,-1 0 0,0 1 0,1-1 0,0 0 0,-1 1 0,1-1 0,0 0 1,0 1-1,0-3 0,1 2-2,1 0 1,-1 0 0,1 0-1,0 0 1,0 0 0,0 0-1,0 1 1,0-1 0,0 1-1,0 0 1,1-1 0,-1 1-1,0 0 1,1 0 0,3-1-1,48-11 41,-39 9-2,55-12 76,-9 3-79,75-28 1,-118 34-9,-1 0 1,-1-1 0,0 0 0,0-1 0,0-1 0,-1-1-1,-1 0 1,26-26 0,-35 30-1,-1 0 0,1-1 0,-1 1 0,-1-1 0,0 1 0,0-1 0,0 0 0,-1-1 0,0 1 0,0 0 0,-1-1-1,0 1 1,-1 0 0,0-1 0,0 1 0,-1-1 0,0 1 0,0-1 0,-1 1 0,0 0 0,-1 0 0,1 0 0,-7-12 0,5 11-2,0 0 1,0 0-1,0 0 0,-1 1 1,-1 0-1,1 0 1,-2 0-1,1 1 0,-1 0 1,0 0-1,0 1 0,0 0 1,-1 0-1,0 0 1,0 1-1,-1 1 0,0-1 1,1 1-1,-2 1 1,-10-4-1,18 7-9,0-1 1,0 1-1,-1 0 1,1 0-1,0 0 1,0 0-1,0 0 0,0 0 1,-1 1-1,1-1 1,0 1-1,0-1 1,0 1-1,0 0 1,0 0-1,0 0 1,0 0-1,1 0 0,-1 1 1,0-1-1,1 0 1,-1 1-1,0-1 1,1 1-1,0 0 1,-1-1-1,1 1 0,0 0 1,0 0-1,0 0 1,0 0-1,0 0 1,0 0-1,1 0 1,-1 0-1,1 0 1,-1 0-1,1 0 0,0 3 1,-1 8 11,0-1 1,1 1-1,0-1 1,1 0-1,4 20 1,0-8-9,1-1 0,1 0-1,1 0 1,1-1 0,1 0 0,1-1 0,1 0 0,1-1 0,0 0 0,2 0 0,20 20 0,-21-25 4,1-1-1,1-1 1,0-1-1,1 0 0,0-1 1,1 0-1,0-2 1,1 0-1,0-1 0,0-1 1,0-1-1,1 0 1,32 4-1,-9-2-59,15 2-873,-58-11 941,0 1 0,0-1-1,0 0 1,0 1 0,0-1 0,0 0 0,0 1-1,0-1 1,0 0 0,0 1 0,-1-1 0,1 0 0,0 1-1,0-1 1,-1 0 0,1 1 0,0-1 0,-1 0-1,1 1 1,0-1 0,-1 1 0,1-1 0,-1 1-1,1-1 1,-1 1 0,1-1 0,-2 0 0,-7-2 317,7 19-389,6 12 60,4 42-948,22 85-1,-6-78 288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2.09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10 105 10578,'-1'-5'49,"-1"0"-1,0 0 1,1 0-1,0 0 0,0-1 1,0 1-1,1 0 1,0-10-1,1 13-38,-1 0-1,1 0 0,-1 0 1,1 0-1,0 0 0,0 0 1,0 0-1,0 0 0,0 0 1,1 1-1,-1-1 0,0 1 1,1-1-1,-1 1 0,1-1 1,0 1-1,-1 0 0,1-1 1,0 1-1,0 0 0,0 0 1,0 1-1,0-1 0,0 0 1,0 1-1,4-1 0,13-3 2,-1 1-1,1 2 0,0 0 0,0 0 0,0 2 1,0 0-1,37 9 0,138 42 84,-183-48-87,293 102-214,-6 13 0,-5 12-1,-6 14 1,460 310 0,-543-304-1274,-172-123 746,-2 0 0,-1 2 0,48 65 0,-9 12-560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7.56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36 27 4049,'8'-10'-56,"-22"0"-320,-16 3 128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7.95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0 504 5769,'68'-25'1523,"332"-126"-178,47-16-1331,-328 125-28,210-65-381,-313 103 298,-13 2 61,1 1 1,-1 0-1,1 0 1,0 0-1,-1 1 1,1-1-1,0 1 1,-1 0-1,1 0 1,0 0-1,-1 0 0,5 1 1,-8-1 29,0 1-1,1-1 1,-1 0-1,0 1 1,0-1 0,1 0-1,-1 1 1,0-1 0,0 0-1,0 1 1,0-1 0,0 0-1,0 1 1,1-1-1,-1 1 1,0-1 0,0 0-1,0 1 1,0-1 0,0 0-1,0 1 1,-1-1-1,1 1 1,0-1 0,0 0-1,0 1 1,0-1 0,0 0-1,0 1 1,-1-1 0,1 0-1,0 1 1,0-1-1,-1 0 1,1 1 0,0-1-1,0 0 1,-1 0 0,1 1-1,0-1 1,-1 0-1,1 0 1,0 0 0,-1 1-1,-17 16-50,16-16 32,-153 121 31,-194 115 1,55-41-2480,261-171 1708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8.06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64 208,'73'-32'-24,"8"1"8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8.18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70 1 1456,'-19'12'144,"-3"5"152,-6 5-272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38.62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61 73 2176,'-7'4'115,"-2"1"403,-1 0 0,1 1 0,1 0 0,-10 8 0,23-13-478,0 0 0,-1-1 0,1 0 0,0 0 0,-1 0 0,1-1 0,8-1 0,44-12 445,65-26 0,-70 22-195,83-18 0,-135 35-319,1 1 0,0-1 0,0 1-1,0 0 1,0-1 0,0 1 0,0 0 0,0 0 0,0 0 0,1 0 0,-1 0 0,0 0 0,0 0 0,0 0 0,0 0 0,0 1-1,0-1 1,0 0 0,0 0 0,0 1 0,0-1 0,0 1 0,-1-1 0,1 1 0,0 0 0,0-1 0,0 1 0,0 0-1,-1-1 1,1 1 0,0 0 0,-1 0 0,2 1 0,-2 0-20,0 1-1,0-1 1,0 1-1,0-1 1,-1 1-1,1-1 1,-1 1-1,1-1 1,-1 0-1,0 1 1,0-1-1,0 0 1,-2 3-1,-7 13-38,-1-2 1,-18 23-1,-5-1 593,-54 46 0,55-55-414,2 1-1,-50 62 1,80-91-150,0 0 0,0 0 0,0 0 0,1 0 1,-1 0-1,0 0 0,1 0 0,-1 0 0,1 1 0,-1-1 0,1 0 1,-1 0-1,1 1 0,0-1 0,0 0 0,-1 1 0,1-1 0,0 2 1,1-2 35,-1-1 0,1 1 0,-1-1 0,1 0 0,-1 1 1,1-1-1,-1 1 0,1-1 0,0 0 0,-1 0 1,1 1-1,-1-1 0,1 0 0,0 0 0,-1 0 0,1 0 1,0 0-1,-1 0 0,1 0 0,-1 0 0,1 0 1,0 0-1,-1 0 0,1 0 0,1 0 0,55-18-116,-45 14 251,13-4-46,1 1-1,0 2 1,0 1 0,0 1 0,0 1-1,34 1 1,-58 1 6,-1 0 1,0 0-1,0 0 0,1 0 0,-1 0 0,0 0 1,0 0-1,1 1 0,-1-1 0,0 0 1,0 1-1,1-1 0,-1 1 0,0-1 1,0 1-1,0 0 0,0-1 0,0 1 1,0 0-1,0 0 0,0 0 0,0-1 1,0 1-1,-1 0 0,1 0 0,0 0 1,-1 1-1,1-1 0,0 0 0,-1 0 1,1 2-1,-1 2-61,0-1 0,0 0 1,0 1-1,0-1 0,-1 0 0,0 1 1,-2 5-1,-3 22-1777,10-17 1098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40.55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1255 1512,'30'1'-504,"-8"1"4921,-20-3-4333,0 1-1,0-1 0,0 0 1,-1 0-1,1 1 0,0-1 1,-1 0-1,1-1 1,-1 1-1,1 0 0,-1 0 1,0-1-1,1 1 0,-1 0 1,0-1-1,0 0 1,0 1-1,0-1 0,0 0 1,0 1-1,-1-1 0,1 0 1,-1 0-1,2-3 1,9-47 1219,2-79-474,-10 81-693,20-95 0,-23 145-132,0-1 1,0 0-1,0 1 1,0-1-1,0 0 0,0 1 1,0-1-1,0 1 0,1-1 1,-1 0-1,0 1 1,1-1-1,-1 1 0,0-1 1,1 1-1,-1-1 0,1 0 1,-1 1-1,0 0 0,1-1 1,-1 1-1,1-1 1,0 1-1,-1 0 0,1-1 1,-1 1-1,1 0 0,-1-1 1,2 1-1,13 12 126,14 42 55,-23-42-165,7 12-23,1 0 0,1-1 1,1-1-1,0 0 0,2-1 1,1-1-1,30 25 0,-47-43 6,1 0 1,-1 0-1,1 0 0,0-1 0,-1 1 0,1-1 1,0 0-1,0 0 0,0 0 0,0 0 0,0 0 1,0-1-1,0 1 0,0-1 0,1 0 0,-1 0 1,0 0-1,0 0 0,5-1 0,-4-1 8,0 1 0,0-1 0,0 0 0,0 0 0,0-1-1,-1 1 1,1-1 0,-1 0 0,1 0 0,-1 0 0,0 0 0,3-5 0,7-10 23,-1-1 1,-1 0 0,0-1 0,10-29 0,-15 34-52,9-19 50,53-138-549,-60 148 547,-2 0 1,0-1-1,-1 0 1,-1 0-1,0-29 0,-6 50 471,-1 12-383,-3 17-137,6-8 13,0 1 0,1 0-1,1 0 1,1 0 0,0-1 0,2 1 0,8 22 0,-11-34 11,1 0 1,0 0 0,0-1 0,0 1 0,1-1-1,0 0 1,0 0 0,0 0 0,1 0 0,8 7-1,-10-10 8,1 0 0,-1 0 0,1-1-1,0 1 1,-1-1 0,1 1 0,0-1-1,0 0 1,0-1 0,0 1 0,0-1-1,0 1 1,0-1 0,0-1 0,0 1-1,0 0 1,0-1 0,7-2 0,0-1 0,1 0 1,-1-1 0,0 0-1,0-1 1,-1 0-1,14-11 1,59-53 75,-47 39-76,26-27 124,75-89-1,-106 112-117,-27 36 44,-3 11-29,-3 30-18,1-14-21,0-26 2,1 0 0,0 0-1,0 0 1,0 0 0,0 0 0,0 0-1,1 0 1,-1 0 0,1 0 0,-1 0-1,1-1 1,-1 1 0,1 0 0,0 0-1,0 0 1,0-1 0,0 1 0,0 0-1,1-1 1,-1 1 0,0-1 0,1 0-1,-1 1 1,1-1 0,-1 0 0,1 0-1,0 0 1,-1 0 0,1 0 0,0 0-1,0-1 1,0 1 0,-1 0 0,1-1-1,0 0 1,0 1 0,0-1 0,0 0-1,0 0 1,0 0 0,0 0 0,0 0-1,0 0 1,0-1 0,2 0 0,11-3-4,1-1 0,-1 0 0,0-2 0,23-12 0,-13 6-30,-17 9 24,7-3-67,1 0-1,0 1 1,19-5-1,-34 11 80,-1 0-1,0 0 0,0 0 0,0 0 0,0 0 0,0 0 1,0 0-1,0 0 0,1 0 0,-1 0 0,0 0 0,0 0 1,0-1-1,0 1 0,0 0 0,1 0 0,-1 0 0,0 0 0,0 1 1,0-1-1,0 0 0,0 0 0,1 0 0,-1 0 0,0 0 1,0 0-1,0 0 0,0 0 0,0 0 0,0 0 0,0 0 1,1 0-1,-1 0 0,0 0 0,0 1 0,0-1 0,0 0 1,0 0-1,0 0 0,0 0 0,0 0 0,0 0 0,0 0 0,0 1 1,1-1-1,-1 0 0,0 0 0,0 0 0,0 0 0,0 0 1,0 1-1,0-1 0,0 0 0,0 0 0,0 0 0,0 0 1,0 0-1,0 0 0,-1 1 0,1-1 0,-8 13-15,-21 19 18,23-26-11,-15 17 2,-59 69 158,72-82-129,1 0-1,0 1 1,1 0 0,0 0-1,0 0 1,-7 25 0,12-35-23,1 0 1,-1 0-1,1 0 0,-1 1 1,1-1-1,0 0 1,-1 1-1,1-1 1,0 0-1,0 1 0,0-1 1,0 1-1,0-1 1,0 0-1,1 1 0,-1-1 1,0 0-1,1 0 1,-1 1-1,1-1 1,-1 0-1,1 0 0,0 1 1,-1-1-1,1 0 1,0 0-1,0 0 0,0 0 1,0 0-1,0 0 1,0 0-1,0 0 0,0-1 1,0 1-1,0 0 1,1-1-1,-1 1 1,0-1-1,0 1 0,1-1 1,-1 1-1,0-1 1,1 0-1,-1 0 0,0 0 1,1 0-1,-1 0 1,0 0-1,1 0 1,-1 0-1,0 0 0,1 0 1,1-2-1,8 0 8,0 0-1,0-1 1,0 0 0,-1-1-1,13-6 1,358-223 29,-305 182-32,209-151 22,-219 150 20,-3-4 1,62-70-1,-92 84 190,-28 25 97,-5 17-310,-1-1 0,0 1-1,0 0 1,1 0-1,-1-1 1,0 1-1,0 0 1,1 0-1,-1 0 1,0 0-1,0 0 1,1 0-1,-1 0 1,0 0-1,0 0 1,1 0-1,-1 1 1,0-1 0,0 0-1,1 0 1,-1 1-1,0-1 1,1 1-1,-1-1 1,0 0-1,0 2 1,-21 11 28,1 0 1,1 2-1,0 1 1,1 1-1,1 0 0,-30 36 1,27-29-44,-21 21-30,-137 157-389,142-156 273,2 2 0,-44 78 0,75-118 97,-1 1 0,1 0 0,1 0-1,0 0 1,0 0 0,1 0 0,0 1 0,0-1 0,0 12-1,2-16-12,1 0 0,-1-1 0,1 0-1,0 1 1,0-1 0,0 1 0,1-1 0,-1 0-1,1 0 1,0 0 0,1 0 0,-1 0-1,1 0 1,-1-1 0,1 1 0,0-1-1,0 1 1,1-1 0,-1 0 0,1 0-1,-1-1 1,5 3 0,20 9-475,1-1-1,0-1 1,0-1 0,1-2-1,53 9 1,11 4-1456,70 24 1254,-163-46 823,0 0-1,1 1 1,-1-1-1,0 1 1,0-1-1,0 1 1,0-1-1,0 1 1,0 0 0,0 0-1,-1-1 1,1 1-1,0 0 1,0 0-1,0 0 1,-1 0-1,1 0 1,-1 0-1,1 0 1,0 0 0,-1 0-1,0 0 1,1 0-1,-1 2 1,1-1-17,-1 1 0,0 0 1,0-1-1,0 1 0,-1 0 0,1-1 1,-1 1-1,0 0 0,1-1 0,-3 5 1,-4 7-92,0-1 1,-1 1-1,-10 13 1,9-15 161,-61 86 471,48-70-633,2 0-1,0 1 1,2 1 0,1 1-1,-18 45 1,35-75-7,0 0 0,-1 0 0,1 0 0,0 0 0,0 0 0,0 0 0,0 0 0,0 0 1,0 0-1,0 0 0,0 0 0,0 0 0,0-1 0,0 1 0,0 0 0,1 0 0,-1 0 1,0 0-1,1 0 0,-1 0 0,1-1 0,-1 1 0,1 0 0,-1 0 0,1-1 0,0 1 1,-1 0-1,1-1 0,0 1 0,0 0 0,-1-1 0,1 1 0,0-1 0,0 1 0,0-1 1,0 0-1,-1 1 0,1-1 0,0 0 0,0 0 0,0 0 0,0 1 0,0-1 0,0 0 1,0 0-1,0 0 0,1-1 0,61-2-353,-41 1-398,-17 1 575,-1 1 0,0 0-1,1 0 1,-1 0 0,0 1-1,1 0 1,-1 0 0,0 0 0,0 0-1,7 3 1,-9-3 230,-1 1 0,0-1 0,1 0-1,-1 0 1,0 1 0,0-1 0,0 1 0,0-1 0,-1 1-1,1-1 1,0 1 0,-1 0 0,1-1 0,-1 1 0,1 0-1,-1-1 1,0 1 0,1 0 0,-1 0 0,0-1 0,0 1-1,-1 0 1,1 0 0,0-1 0,0 1 0,-1 0 0,1-1-1,-1 1 1,-1 2 0,-2 12 381,1 1 0,0 0 1,0 18-1,6 23-2401,0-41 1225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41.10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0 203 6913,'64'-26'273,"16"-2"-9,8-2-144,9-1-312,1 3-144,-7 3-153,-11 6-79,-23 9 32,-8 4-120,-18 6 400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41.23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146 1 3265,'-77'4'0,"8"-4"424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41.33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13 501 1352,'-13'-8'344,"20"-5"256,11-4-215,31-11-257,13-7-136,17-11-128,4-3-48,6-9-1,0-1 25,9-4 72,3-3 56,-3 7 32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41.75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220 0 4745,'-21'2'30,"1"0"0,0 2 0,0 0 0,0 1 1,0 1-1,-32 15 0,46-18-132,4-2 136,0 1-1,-1-1 1,1 0-1,0 0 1,-1 0-1,1 0 1,-1 0 0,1 0-1,-1-1 1,0 0-1,1 1 1,-1-1-1,1 0 1,-4 0-1,7-1 10,0 0-1,0 0 1,1 0 0,-1 0 0,0 0-1,1 0 1,-1 0 0,0 0-1,1 1 1,-1-1 0,1 1-1,0-1 1,-1 1 0,1 0-1,1-1 1,5 0-71,0 1 0,0 0 1,-1 1-1,1-1 0,0 2 0,-1-1 0,1 1 1,0 0-1,-1 0 0,0 1 0,0 0 1,1 0-1,-2 1 0,11 6 0,7 8 72,0 1 0,31 33 0,11 7 152,-48-43-213,1-2 0,1 0 0,1-2 1,0 0-1,0-1 0,1-1 1,1-1-1,-1-1 0,1-1 0,1-1 1,-1-1-1,25 1 0,-43-6-118,1 0-1,-1 0 1,0-1-1,1 0 1,-1 0-1,0 0 1,0-1-1,0 0 1,0 0-1,0 0 1,0 0-1,-1-1 1,9-5-1,-12 7 71,0 0 1,0-1-1,0 1 0,0 0 0,0 0 0,0 0 1,0-1-1,0 1 0,0 0 0,-1-1 1,1 1-1,0-1 0,-1 1 0,0-1 0,1 1 1,-1-1-1,0 0 0,1 1 0,-1-3 0,-1 2 35,1-1 0,-1 1 0,0 0 0,0 0 0,0-1 0,0 1 0,0 0-1,0 0 1,0 0 0,-1 0 0,1 0 0,-1 1 0,0-1 0,1 0 0,-1 1 0,-4-3-1,-18-13 243,0 2-1,-2 1 1,0 1 0,0 1-1,-35-11 1,22 9-482,-61-33 0,59 22-160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2.39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18 13539,'76'-17'288,"26"18"-176,19 18-288,35 26 144,10 10 8,21 17 24,6 10 0,2 7-8,4 3-16,0 4-40,-7 6-120,-11 15-272,-12 8-176,-26 5-449,-20 1-303,-42-7-1112,-21-2 1383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41.88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13 79 2096,'-10'-14'192,"7"3"249,8 3-473,6 0-160,11-3-241,4 0-207,10-4 368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42.04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5 5505,'5'-5'464,"4"19"256,2 8-159,5 16-217,2 7-176,12 10-344,1 4-224,10 5-737,4-1-471,7-8 824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42.69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 2 5393,'-3'-1'144,"13"1"0,7 5-128,8 10 16,3 5 40,3 20 32,4 13 48,1 19 32,4 14-32,1 9-104,-2 4-128,-3-2-224,-5-5-168,-6-14-368,-6-11-192,-10-20-280,-2-12 607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42.89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100 8 6369,'-28'-8'745,"8"8"607,3 7-592,6 11-584,3 10-152,3 23-120,0 11-8,1 16 64,2 5-56,4 2-216,4-6-120,8-10-376,3-5-281,7-12-679,1-8 928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43.09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51 0 4569,'-11'6'456,"1"7"512,2 9-672,-1 4-72,3 6-64,0-1-64,6-6-456,3-3-224,6-5-464,2-3-256,2-3 768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0:44.04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1144 536,'64'-166'122,"20"-21"4608,-69 230-4361,-4-13-219,8 9-191,1-1 0,29 40 0,20 37-292,-48-70 157,-12-25-34,0-1 1,15 22-1,-24-41 204,0 1 0,0-1 0,0 1-1,0-1 1,0 0 0,1 1 0,-1-1-1,0 1 1,0-1 0,1 0 0,-1 1-1,0-1 1,0 0 0,1 1 0,-1-1 0,0 0-1,1 1 1,-1-1 0,0 0 0,1 0-1,-1 1 1,1-1 0,-1 0 0,0 0-1,1 0 1,-1 0 0,1 1 0,-1-1-1,0 0 1,1 0 0,-1 0 0,1 0-1,-1 0 1,1 0 0,-1 0 0,1 0-1,-1 0 1,0 0 0,1-1 0,-1 1 0,1 0-1,-1 0 1,1-1 0,5-21 2,-6-34 136,-3 32-151,-2 0 1,0 0 0,-1 0 0,-2 1 0,-18-40 0,-68-103 187,64 118 518,2-1-1,-31-75 1,54 100-198,5 24-475,0-1-1,0 1 1,0 0 0,0-1 0,0 1 0,0-1 0,0 1-1,0 0 1,0-1 0,0 1 0,1 0 0,-1-1 0,0 1-1,0 0 1,0-1 0,1 1 0,-1 0 0,0 0 0,0-1-1,1 1 1,-1 0 0,0 0 0,1-1 0,-1 1 0,0 0-1,1 0 1,-1 0 0,0-1 0,2 1 0,1 0 16,1 1-1,0-1 1,0 1 0,-1-1 0,1 1 0,0 0 0,-1 1-1,7 2 1,437 151-2291,-443-154 2232,0 0 0,0 0 1,0 0-1,0 0 0,0-1 1,0 0-1,1 0 0,-1 0 1,0 0-1,0-1 1,0 0-1,0 1 0,0-1 1,0-1-1,7-2 0,-8 2 8,-1 0-1,1 0 0,-1-1 0,1 1 0,-1 0 0,0-1 0,0 1 0,0-1 1,-1 0-1,1 0 0,-1 0 0,1 0 0,-1 0 0,0 0 0,0 0 0,0 0 0,-1 0 1,1-1-1,-1 1 0,1-4 0,-1-9-324,1 1 1,-2-1-1,0 0 1,-1 1-1,-1-1 0,-8-26 1,10 36 419,-1-1 0,0 1 1,-1 0-1,1 0 0,-1 0 0,0 1 1,-1-1-1,1 1 0,-1-1 0,0 1 1,-1 0-1,1 1 0,-1-1 0,0 1 1,0 0-1,0 0 0,0 0 1,-12-5-1,14 8 59,0 1 1,1-1 0,-1 1-1,0-1 1,0 1 0,1 0-1,-1 0 1,0 0 0,0 0-1,1 1 1,-1-1 0,0 1-1,1-1 1,-1 1 0,1 0-1,-1 0 1,0 0 0,1 1-1,-4 1 1,5-2-124,1 0 1,-1 0-1,0 0 0,0 0 1,0 0-1,0 0 0,1 0 1,-1 0-1,0 0 0,1 0 1,-1 1-1,1-1 0,0 0 1,-1 0-1,1 1 0,0-1 1,0 0-1,-1 0 0,1 1 1,0-1-1,0 0 0,1 1 1,-1-1-1,0 0 0,0 1 1,1-1-1,-1 0 0,1 0 1,-1 1-1,1-1 0,-1 0 1,1 0-1,0 0 0,-1 0 1,1 0-1,0 0 0,0 0 1,0 0-1,0 0 0,0 0 1,1 0-1,6 7-96,0-1-1,0-1 1,1 0-1,-1 0 1,1-1-1,1 0 1,-1 0-1,1-1 1,0 0 0,0-1-1,0 0 1,17 2-1,-22-4 34,1 0 0,0 0 0,-1-1 0,1 0-1,0 0 1,-1 0 0,1-1 0,-1 0 0,1 0 0,0 0 0,-1-1-1,0 0 1,1 0 0,-1 0 0,0 0 0,0-1 0,0 0 0,0 0-1,-1-1 1,1 1 0,-1-1 0,0 0 0,0 0 0,6-8 0,-2-3-18,0 0 1,-1 0 0,0 0 0,-1-1-1,-1 1 1,-1-1 0,0-1 0,-1 1-1,-1-1 1,0 1 0,-1-20 0,-1 24 284,-1-1 1,0 1 0,0 0 0,-1-1 0,-1 1-1,0 0 1,-1 0 0,0 1 0,-1-1 0,0 1-1,-1 0 1,0 0 0,-1 1 0,0 0 0,-13-15-1,-19-7 550,32 27-712,0 1 1,0-1-1,1-1 1,0 1-1,0-1 1,1 0-1,-1-1 1,1 1-1,-8-14 1,14 12-98,8 11 35,12 11 19,122 103 87,-123-104-122,1 0 0,0-1 1,1-2-1,0 0 0,41 12 1,-36-14-359,0-2 0,1-1 0,0-2 0,0 0 0,0-2 0,51-4 0,-5-10-565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1:03.46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81 5297,'7'-3'547,"-1"0"1,0 0-1,0-1 0,-1 1 1,1-1-1,-1-1 0,0 1 0,7-8 1,-7 7-192,0 0 1,0 0-1,1 1 1,0-1-1,9-4 1,-12 8-331,0 0 1,0 0-1,0 0 0,0 0 1,0 1-1,1-1 0,-1 1 1,0 0-1,1-1 0,-1 2 0,0-1 1,0 0-1,1 1 0,-1-1 1,0 1-1,4 1 0,219 91 483,-179-76-294,0 2 0,-1 2 0,-2 2 0,0 2 0,-2 2 0,-1 1 1,-1 3-1,64 62 0,-51-40-138,-1 3 0,-3 3 0,59 92 0,-80-105-22,-2 1 0,-2 1 0,-3 1 0,-1 0 1,22 94-1,-17-23 129,11 144 0,-30-187-348,-4 1 1,-3-1 0,-12 80-1,-8-48-2145,11-76 1462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1:04.11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 6649,'6'23'6307,"41"204"-4442,22 80-1357,-66-296-445,1 1 1,0-1 0,1 0 0,0-1 0,7 11 0,-10-19-24,-1 0 1,0 0-1,0 0 1,1-1-1,-1 1 1,1 0-1,0-1 1,0 1-1,-1-1 1,1 0-1,0 1 1,0-1 0,0 0-1,0 0 1,0 0-1,0-1 1,1 1-1,-1 0 1,0-1-1,0 0 1,1 1-1,-1-1 1,0 0-1,0 0 1,1 0-1,-1 0 1,0-1-1,0 1 1,1-1-1,-1 1 1,0-1-1,4-1 1,5-4 103,0 0 0,0-1 0,-1 0 0,0-1 0,-1 0 0,12-12 0,52-65 349,-35 39-287,73-84 198,160-172-2068,-254 287-389,-5 6 685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1:11.47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2205 57 5241,'0'-2'-56,"0"-1"0,1 1 0,-1 0 0,1-1 0,0 1-1,-1 0 1,1 0 0,0 0 0,0 0 0,1 0 0,1-3 0,-2 3 183,0 0 0,1 0 0,-1 1 0,0-1 0,0 0 1,-1 0-1,1-1 0,0 1 0,-1 0 0,1 0 0,0-3 1031,-2 5-1096,1 0-1,-1 0 1,1 0 0,0 0-1,-1 0 1,1 0 0,0 0-1,-1 0 1,1 0 0,-1 0-1,1 0 1,0 0-1,-1 1 1,1-1 0,0 0-1,-2 2 371,2-2-371,-1 0 1,1 1 0,0-1-1,0 0 1,0 1 0,-1-1-1,1 0 1,0 1-1,0-1 1,0 0 0,0 1-1,0-1 1,0 0 0,0 1-1,0-1 1,0 0-1,0 1 1,0-1 0,0 1-1,0-1 1,0 1 0,-6 20 316,6-21-378,0 15 148,0 0-1,-1 1 1,-1-1-1,-1 0 1,0 0-1,-1 0 1,0 0-1,-1-1 1,-1 1-1,-9 16 1,-15 15-58,-2-2 1,-2-1 0,-1-2-1,-3-2 1,-1-1-1,-66 50 1,-18 1 353,-146 77-1,200-127-236,-2-3-1,-1-4 1,-2-2-1,-1-4 1,-1-3 0,-144 25-1,156-41-248,1-2 0,-1-2-1,0-4 1,1-2 0,-1-3 0,1-3-1,0-2 1,-121-40 0,124 30-889,7 0 323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31:12.45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690 14 6033,'-15'-14'2941,"-2"16"-2545,0 0 1,0 1-1,1 0 1,-28 11-1,-12 2-198,-109 14 384,85-17 499,-94 28 0,167-39-1016,1 0 0,-1 0 1,1 0-1,0 1 1,0 0-1,0 1 1,0-1-1,1 1 1,0 0-1,-1 0 0,-5 7 1,9-8-69,1-1 1,-1 1-1,1-1 1,0 1-1,0 0 1,0-1-1,0 1 1,1 0-1,-1 0 1,1 0-1,0 0 1,0-1-1,0 1 1,0 0-1,0 0 1,0 0-1,1 0 0,-1-1 1,1 1-1,0 0 1,0 0-1,0-1 1,0 1-1,0-1 1,1 1-1,-1-1 1,1 1-1,2 1 1,13 18 53,1-1 0,1-1-1,0-1 1,2 0 0,0-2 0,40 26 0,0 1 128,32 30 25,-30-23-102,76 48 1,66 42-1930,-191-133 1279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2.58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1498 429 5553,'-185'-70'768,"-4"-4"1393,4 13-1969,4 6-24,15 9-80,6 6-48,21 9-48,19 6-160,34 10-424,22 5-240,42 8-441,62 4-1727,20 1 2215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0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285 273 552,'4'-1'1005,"1"-1"1,0 0-1,7-5 0,-12 7-933,0 0-1,0-1 1,1 1 0,-1 0 0,0-1-1,0 1 1,0 0 0,0-1-1,0 1 1,1 0 0,-1-1 0,0 1-1,0 0 1,0-1 0,0 1-1,0 0 1,0-1 0,0 1-1,0 0 1,0-1 0,0 1 0,0-1-1,0 1 1,0 0 0,0-1-1,-1 1 1,1 0 0,0-1 0,0 1-1,0 0 1,0-1 0,0 1-1,-1-1 1,1 1 38,-1-1 0,1 0 0,0 1 0,-1-1 0,1 1 0,0-1 0,-1 0 0,1 1 0,-1-1 0,1 1 0,-1 0 0,1-1 0,-1 1 0,1-1 0,-1 1 0,1 0 0,-2-1 0,-3 1 64,1-1-1,-1 2 0,0-1 1,0 1-1,1 0 1,-1 0-1,0 0 0,1 1 1,-1 0-1,1 0 1,-1 0-1,-7 6 0,10-6-104,0 0-1,0 0 1,0 0-1,0 1 0,0-1 1,0 0-1,1 1 1,-1-1-1,1 1 0,0 0 1,0 0-1,-1 0 1,1-1-1,1 1 1,-1 0-1,0 1 0,0-1 1,1 0-1,0 0 1,-1 0-1,1 0 0,0 0 1,0 1-1,1-1 1,0 5-1,-1-6-38,0 0-1,0-1 0,1 1 1,-1 0-1,1-1 1,-1 1-1,1-1 1,-1 1-1,1-1 0,-1 1 1,1-1-1,0 1 1,0-1-1,0 0 1,0 1-1,0-1 0,0 0 1,0 0-1,0 0 1,0 0-1,0 0 0,0 0 1,1-1-1,-1 1 1,0 0-1,0-1 1,3 2-1,-2-2 24,0 0 0,-1 0 0,1 0 0,0-1 0,0 1 0,0 0-1,0-1 1,0 1 0,-1-1 0,1 0 0,0 0 0,0 0 0,-1 0 0,1 0 0,-1 0 0,1-1 0,-1 1-1,1-1 1,-1 1 0,2-3 0,-1 2-17,-1 0 1,0 0-1,1-1 0,-1 1 0,0 0 0,0-1 1,0 0-1,0 1 0,0-1 0,0 0 1,-1 1-1,1-1 0,-1 0 0,0 0 0,1 0 1,-1 0-1,0 1 0,0-1 0,-1 0 0,1 0 1,0 0-1,-1 0 0,1 1 0,-1-1 0,0 0 1,0 1-1,-2-5 0,2 4-28,0 0 0,-1 1-1,1-1 1,-1 1 0,1 0 0,-1 0 0,0 0-1,1 0 1,-1 0 0,0 0 0,0 0 0,-1 1-1,1-1 1,0 1 0,0 0 0,0 0 0,-1 0-1,1 0 1,0 0 0,-1 0 0,1 1 0,-1 0-1,1-1 1,-1 1 0,1 0 0,-4 1-1,4-1-13,0 0 0,0 1 0,0 0-1,0-1 1,1 1 0,-1 0-1,0 0 1,0 0 0,0 0-1,1 0 1,-1 1 0,0-1-1,1 1 1,-4 3 0,4-4 7,1 1 1,-1-1-1,0 1 1,1 0-1,-1 0 0,1-1 1,-1 1-1,1 0 1,0 0-1,-1 0 1,1 0-1,0 0 1,0-1-1,0 1 1,0 0-1,0 0 1,1 0-1,-1 0 1,0 0-1,1 2 0,0-1 20,0 0-1,0 0 1,0 0 0,0 0-1,1 0 1,-1 0-1,1-1 1,-1 1-1,1 0 1,0-1-1,0 1 1,-1-1-1,2 0 1,-1 0-1,0 0 1,0 0-1,0 0 1,1-1-1,-1 1 1,1-1-1,-1 0 1,1 0-1,-1 0 1,1 0-1,0-1 1,-1 1-1,1-1 1,0 1-1,-1-1 1,1 0 0,0-1-1,0 1 1,-1-1-1,1 1 1,4-3-1,-4 2 1,0 1 0,0-2 0,0 1-1,-1 0 1,1-1 0,0 1 0,-1-1 0,1 0-1,-1 0 1,1 0 0,-1-1 0,0 1 0,0-1 0,0 0-1,0 1 1,0-1 0,0 0 0,-1 0 0,1 0-1,-1-1 1,0 1 0,1 0 0,-1-1 0,0 1 0,-1-1-1,1 1 1,0-1 0,-1 0 0,0 1 0,0-1-1,0 1 1,0-7 0,-1 8-16,1 0 0,0 0-1,-1 0 1,1 0 0,-1 0 0,1 1-1,-1-1 1,0 0 0,0 0 0,0 1 0,0-1-1,0 0 1,0 1 0,0-1 0,0 1-1,0 0 1,0-1 0,-1 1 0,1 0 0,-1 0-1,1 0 1,0 0 0,-1 0 0,1 0-1,-1 1 1,0-1 0,1 1 0,-1-1-1,1 1 1,-1 0 0,0 0 0,1 0 0,-1 0-1,-3 0 1,-1 1-19,1 0 1,-1 0-1,0 1 0,0-1 1,1 2-1,-1-1 0,1 1 1,-9 6-1,8-5 1,1 0 0,0 1 0,-1 1-1,1-1 1,1 1 0,-1 0 0,1 0 0,-5 9-1,8-13 19,0-1 0,0 1 0,0 0 0,0 0 0,0 0 0,0 0 0,1 1 0,-1-1 0,1 0 0,-1 0 0,1 0 0,0 1 0,-1-1 0,1 0 0,0 0 0,0 1-1,1-1 1,-1 0 0,0 0 0,1 1 0,-1-1 0,1 0 0,-1 0 0,1 0 0,0 0 0,-1 0 0,1 0 0,0 0 0,0 0 0,1 0 0,-1 0 0,0-1 0,3 4-1,-1-3 19,0 0 0,-1 0 0,1 0-1,1 0 1,-1 0 0,0-1 0,0 0-1,0 0 1,1 0 0,-1 0 0,0 0-1,1-1 1,-1 0 0,0 0-1,1 0 1,-1 0 0,0-1 0,1 1-1,5-3 1,-1 0 42,1-1 0,-1 1-1,0-2 1,-1 1 0,1-1 0,11-10 0,-15 12-35,-1-1 0,1 1 1,-1-1-1,0 0 0,0 0 1,0-1-1,0 1 0,-1-1 1,3-6-1,-4 10-25,-1-1 0,1 0 0,0 0 0,-1 0 0,0 1 0,1-1 0,-1 0 0,0 0 0,0 0 0,0 0 0,0 0 0,0 0 0,0 0 0,0 0 0,0 0 0,-1 1 0,1-1 0,-1 0 0,1 0 0,-1 0 0,0 1 0,1-1 0,-1 0 0,0 1 0,0-1 0,0 0 0,0 1 0,0 0 0,-2-2 0,0-1-20,-1 1-1,1 0 1,-1 0 0,0 1-1,0-1 1,0 1 0,0 0-1,0 0 1,-1 1 0,1-1-1,0 1 1,-1 1 0,1-1-1,-1 1 1,1-1 0,0 2-1,-1-1 1,1 0 0,-6 3 0,5-2-8,0 0 0,0 1 0,0 0 0,0 0 0,1 1 0,-1-1 0,1 1 0,-1 1 0,1-1 0,0 1 0,0-1 0,0 2 0,1-1 0,-1 0 0,1 1 0,-6 9 0,8-12 22,0 0 0,0 0 1,0 1-1,0-1 1,0 1-1,1-1 1,-1 1-1,1-1 0,-1 1 1,1-1-1,0 1 1,0 0-1,-1-1 1,1 1-1,1-1 0,-1 1 1,0 0-1,1-1 1,-1 1-1,1-1 1,-1 1-1,1-1 1,0 1-1,0-1 0,0 0 1,0 1-1,0-1 1,1 0-1,-1 0 1,0 0-1,1 0 0,1 1 1,0 0 13,0 0 0,0 0 0,1 0 1,-1-1-1,1 0 0,-1 0 0,1 0 0,0 0 0,-1-1 1,1 0-1,0 0 0,0 0 0,0 0 0,0-1 1,0 0-1,7 0 0,-5-1 15,1-1 0,-1 0 0,1 0 0,-1-1 1,0 1-1,0-2 0,0 1 0,0-1 0,-1 0 0,11-9 0,-16 12-26,0 1-1,1 0 0,-1-1 0,1 1 0,-1 0 1,0-1-1,1 1 0,-1-1 0,0 1 1,1-1-1,-1 1 0,0-1 0,0 1 0,1-1 1,-1 1-1,0-1 0,0 0 0,0 1 1,0-1-1,1 1 0,-1-1 0,0 0 0,0 1 1,0-1-1,0 1 0,0-1 0,0 0 1,0 1-1,-1-1 0,1 1 0,0-2 0,-1 1-14,0 0 0,1 0 0,-1 0 0,0 0 0,0 1 1,0-1-1,0 0 0,0 0 0,0 1 0,0-1 0,0 1 0,0-1 0,-1 1 0,-5-3-112,0 2 0,0-1 0,-10 1 0,11 1 45,0 0 0,0 1 0,0 1 0,0-1 0,1 1 0,-1 0 0,0 1 0,0-1 0,1 1 1,-7 5-1,11-6-24,5-2 76,4-1 36,4-6 10,1 0 1,-1 0-1,-1-2 1,1 0-1,-1 0 1,14-16 0,0 1-5,-23 23-23,1-2 1,-1 1-1,1 0 1,-1-1-1,0 1 1,0-1-1,0 0 1,0 0-1,0 0 1,0 0 0,-1 0-1,1 0 1,-1-1-1,0 1 1,1 0-1,0-7 1,-2 10 1,0-1 1,-1 1 0,1 0-1,0 0 1,0 0-1,-1-1 1,1 1 0,0 0-1,0 0 1,0 0-1,-1 0 1,1 0 0,0 0-1,0 0 1,-1 0-1,1 0 1,0 0 0,0 0-1,-1 0 1,1 0 0,0 0-1,0 0 1,-1 0-1,1 0 1,0 0 0,0 0-1,-1 0 1,1 0-1,0 0 1,-1 1 0,-8 3-182,-88 64-1073,57-39 635,58-44 657,2 1 0,25-13 0,-24 15 46,39-31 0,-45 29-28,1 0 0,23-31 0,-39 45-49,0 0 1,0 0 0,0 0-1,0 0 1,0 0 0,0 0-1,0 0 1,0-1 0,0 1-1,0 0 1,0 0 0,0 0-1,0 0 1,0 0 0,0 0-1,0 0 1,0 0 0,0-1-1,0 1 1,0 0 0,0 0-1,0 0 1,0 0 0,0 0-1,0 0 1,0 0 0,0 0-1,0-1 1,0 1 0,0 0-1,0 0 1,0 0 0,0 0-1,0 0 1,0 0 0,0 0-1,0 0 1,0 0 0,0-1-1,0 1 1,0 0 0,-1 0-1,1 0 1,0 0 0,0 0-1,0 0 1,0 0 0,0 0-1,0 0 1,0 0 0,0 0-1,0 0 1,0 0 0,-1 0-1,1 0 1,0 0 0,0 0-1,0 0 1,0 0 0,0 0-1,0 0 1,0 0 0,0 0-1,0 0 1,0 0 0,-1 0-1,1 0 1,-4 2-1,0-1 1,0 1-1,0 1 0,0-1 0,0 0 1,1 1-1,-7 6 0,2-3-10,-368 316-215,375-320-13,4-3 90,12-8 43,21-16 141,48-42 323,45-33 317,-104 84-592,-11 8-29,0-1 1,0-1-1,-1-1 1,25-24-1,-62 55 110,9-8-158,-66 57-205,-213 203-673,388-350 280,-93 77 596,85-70 352,-67 57-294,1 1 0,34-17 0,-112 72 142,57-41-205,0 0-8,0-1 1,0 1-1,0 0 0,0-1 0,0 1 1,0 0-1,-1-1 0,1 0 1,-2 1-1,3-1 7,-1 0 0,1-1 0,-1 1 0,1 0 0,0 0 0,-1-1 0,1 1 0,-1 0 0,1-1 0,0 1 0,-1 0 0,1-1 0,0 1 0,-1-1 0,1 1-1,0-1 1,0 1 0,-1-1 0,1 1 0,0-1 0,0 1 0,0-1 0,-1 1 0,1-1 0,0 0 0,0 1 0,0-1 0,0 0 0,-9-59 148,-4-19 112,10 70-205,1-1 1,-1 1-1,-1 0 0,1 1 0,-1-1 1,-6-10-1,14 28 127,-1 0 0,1 1 0,-1-1 0,2 14 0,3 7 146,3 5 51,1-1-1,24 51 1,-27-67-309,1-1-1,0 0 0,1-1 1,1 0-1,0-1 1,16 15-1,-26-28-45,1 1 0,0-1-1,0 0 1,0 0 0,0 0-1,5 2 1,-7-4-15,-1 1 0,1-1 0,-1 0 0,1 0 0,-1 0 0,1 0 0,-1 0 0,1 0 0,-1 0-1,1 0 1,-1 0 0,1 0 0,0 0 0,-1-1 0,1 1 0,-1 0 0,1 0 0,-1-1 0,1 0 0,0 1 3,-1-1-1,1 0 1,-1 0-1,1 1 1,-1-1-1,0 0 1,1 0-1,-1 0 1,0 0-1,0 0 1,1 0-1,-1 0 1,0 0-1,0 0 1,0 0-1,0 0 1,0 1-1,0-3 1,-1-4 25,1-1-1,-2 1 1,1 0 0,0-1 0,-1 1-1,0 0 1,-1 0 0,-5-12 0,-4-5-14,-15-24 0,6 12-67,-5-13-119,11 20-107,-1 0 0,-37-51 0,50 77 237,0 0 0,0 1 0,0-1 0,0 1 0,-5-4 0,7 6 27,1 0-1,-1 0 1,1 0-1,0-1 1,-1 1-1,1 0 1,-1 0-1,1 0 1,0 0-1,-1 0 1,1 0-1,-1 0 1,1 0-1,-1 0 1,1 0-1,0 0 1,-1 0-1,1 0 1,-1 0-1,1 1 0,0-1 1,-1 0-1,1 1 2,-1-1 0,1 1 0,0 0 0,0-1 0,-1 1-1,1 0 1,0 0 0,0-1 0,0 1 0,0 0 0,0-1-1,0 1 1,0 0 0,0 0 0,0-1 0,0 1-1,0 0 1,1-1 0,-1 1 0,0 0 0,1 1 0,3 13 92,2-1 1,-1 1-1,1-1 1,1 0-1,13 20 1,46 61 366,-42-65-321,1 0 1,48 44-1,-64-69-37,-9-5-90,0 0 1,0 0-1,0 0 0,0 0 1,1 0-1,-1 0 0,0 0 1,0 0-1,0 0 0,0 0 1,0 0-1,0 0 1,1 0-1,-1 0 0,0 0 1,0 0-1,0 0 0,0 0 1,0-1-1,0 1 0,1 0 1,-1 0-1,0 0 0,0 0 1,0 0-1,0 0 1,0 0-1,0-1 0,0 1 1,0 0-1,0 0 0,0 0 1,0-1-1,0 0 11,0 0-1,0 0 1,0 0-1,0-1 1,0 1-1,-1 0 1,1 0-1,0 0 1,-1 0-1,1 0 1,0 0-1,-1 0 1,1 0 0,-1 0-1,-1-2 1,-16-22 79,-25-27 0,24 29-199,-27-38-1,30 32-129,1 0 1,-16-41-1,17 35-52,-24-42-1,36 72 240,-1 0-1,0 1 0,0-1 0,0 1 1,-1 0-1,1 0 0,-1 0 0,0 1 1,-4-4-1,8 7 43,0 0 1,0 0-1,0 0 1,0 0-1,0 0 1,0 0-1,0 0 0,-1-1 1,1 1-1,0 0 1,0 0-1,0 0 1,0 0-1,0 0 0,0 0 1,-1 0-1,1 0 1,0 0-1,0 0 1,0 1-1,0-1 1,0 0-1,0 0 0,0 0 1,-1 0-1,1 0 1,0 0-1,0 0 1,0 0-1,0 0 0,0 0 1,0 0-1,0 1 1,0-1-1,0 0 1,0 0-1,-1 0 1,1 0-1,0 0 0,0 0 1,0 0-1,0 1 1,0-1-1,0 0 1,0 0-1,0 0 0,0 0 1,0 0-1,0 1 1,0-1-1,0 0 1,0 0-1,0 0 1,0 0-1,0 0 0,0 1 1,0-1-1,0 0 1,0 0-1,2 10-64,-2-9 64,17 60 346,43 112-1,-50-151-235,-1-1 0,2 0 0,1-1 0,0 0 0,1-1-1,0-1 1,21 21 0,31 34 509,-118-152-839,-59-120 0,74 123-32,37 75 247,1 1 1,0-1-1,0 1 1,0-1 0,-1 1-1,1-1 1,0 1-1,0 0 1,-1-1-1,1 1 1,0-1 0,-1 1-1,1 0 1,0 0-1,-1-1 1,1 1-1,-1 0 1,1 0-1,0-1 1,-1 1 0,1 0-1,-1 0 1,1 0-1,-1 0 1,1 0-1,0 1 0,0-1 1,-1 1-1,1-1 1,0 0-1,0 1 0,0-1 1,0 1-1,0-1 1,-1 1-1,1-1 0,0 1 1,0-1-1,0 0 1,0 1-1,0-1 0,0 1 1,0 0-1,3 28-153,0-11 141,1-1 0,1 1 0,0-1 0,12 27 0,35 64 74,-35-76-15,-15-28-32,-1-2-6,-1-1 0,1 1 0,-1-1 0,1 0 0,0 1 0,0-1 0,0 0 0,0 0 0,0 0 0,0 0 0,0 1 0,1 0 0,-2-3-7,0 1 1,1 0-1,-1 0 1,0-1-1,0 1 1,0 0-1,0-1 1,0 1-1,0 0 1,0 0-1,0-1 1,0 1-1,0 0 1,0-1-1,0 1 1,0 0-1,0-1 1,0 1-1,0 0 1,-1 0-1,1-1 0,0 1 1,0 0-1,0-1 1,0 1-1,0 0 1,0 0-1,-1 0 1,1-1-1,0 1 1,0 0-1,0 0 1,-1 0-1,1-1 1,0 1-1,0 0 1,0 0-1,-1 0 1,1 0-1,0 0 0,-1-1 1,0 1-67,0 1 0,0-1-1,0 0 1,0 0 0,0 0 0,0 1 0,0-1-1,0 1 1,0-1 0,0 1 0,0-1 0,1 1-1,-1 0 1,0-1 0,-1 2 0,2-1 59,-1-1 0,1 0-1,-1 1 1,1-1 0,-1 1 0,1-1 0,0 1 0,-1-1 0,1 1 0,0 0-1,-1-1 1,1 1 0,0 0 0,0-1 0,-1 1 0,1 0 0,0-1 0,0 1 0,0 0-1,0-1 1,0 1 0,0 0 0,0-1 0,0 1 0,0 0 0,0 0 0,0-1-1,0 2 1,4-18 163,35-272 159,-23 195-316,-14 83 2,-1 4 1,0 0 0,0 0 0,0-1 0,-1 1 0,1 0 0,-1-1 0,0 1 0,-1-1 0,-1-9 0,2 16 3,0 0-1,0-1 1,0 1 0,0 0 0,0 0-1,0-1 1,0 1 0,0 0-1,-1-1 1,1 1 0,0 0 0,0-1-1,0 1 1,0 0 0,0 0-1,-1-1 1,1 1 0,0 0 0,0 0-1,0 0 1,-1-1 0,1 1 0,0 0-1,0 0 1,-1 0 0,1 0-1,0 0 1,0 0 0,-1-1 0,1 1-1,0 0 1,0 0 0,-1 0-1,1 0 1,0 0 0,-1 0 0,-8 10-95,-3 18-6,3 3 82,1 1-1,2 0 0,-4 34 1,-2 6 44,-4 4 16,8-40 13,1 0 1,-5 67-1,12-99-22,1-5-5,3-8 12,3-16 19,36-157 159,-33 131-201,7-83 0,-16 125-22,0 6 0,-1 0 0,0-1 1,0 1-1,0-1 0,0 1 0,0-1 1,0 1-1,-1-1 0,1 1 1,-2-6-1,2 9 7,0 0 0,0 0-1,0 0 1,0 0 0,0-1 0,0 1-1,-1 0 1,1 0 0,0 0 0,0 0-1,0 0 1,0-1 0,0 1 0,0 0-1,0 0 1,0 0 0,0 0-1,-1 0 1,1 0 0,0 0 0,0-1-1,0 1 1,0 0 0,0 0 0,0 0-1,-1 0 1,1 0 0,0 0 0,0 0-1,0 0 1,0 0 0,0 0 0,-1 0-1,1 0 1,0 0 0,0 0 0,0 0-1,0 0 1,0 0 0,-1 0 0,1 0-1,0 0 1,0 0 0,0 1 0,0-1-1,0 0 1,0 0 0,-1 0 0,1 0-1,0 0 1,0 0 0,0 0 0,0 1-1,0-1 1,0 0 0,0 0 0,0 0-1,-6 13-91,-3 20 65,1 1 1,-8 57 0,7-37 43,-44 248 201,52-290-106,5-20-19,5-20 11,25-127 46,-30 125-262,0-1 1,-2 0 0,0-38 0,-1 57 62,0 7-34,1 7-185,-3 0 236,1 0 0,0 0-1,-1-1 1,0 1 0,1 0-1,-1 0 1,0-1 0,1 1-1,-1 0 1,0-1-1,0 1 1,-1 1 0,0 0-69,0 0 48,1 0 1,-1 0-1,0-1 0,0 1 1,0-1-1,0 0 0,0 0 1,0 1-1,0-2 0,0 1 1,-1 0-1,-4 2 0,4-3-4,-1 0 0,1 0 0,-1 0-1,1-1 1,-1 0 0,1 0 0,-1 0-1,1 0 1,-7-2 0,-2-1 91,0 1 1,-1 0 0,1 2-1,-1 0 1,1 0-1,-1 1 1,1 1 0,-23 7-1,35-9-26,0 0-1,0 0 0,0 0 1,0 0-1,0 0 0,0 0 1,0 0-1,-1 0 0,1 0 0,0 0 1,0 0-1,0 0 0,0 0 1,0 0-1,0 0 0,0 0 1,0 0-1,0 0 0,0 0 1,-1 0-1,1 0 0,0 0 1,0 0-1,0 0 0,0 0 1,0 0-1,0 0 0,0 0 1,0 0-1,0 0 0,0 1 1,0-1-1,0 0 0,0 0 1,0 0-1,0 0 0,-1 0 0,1 0 1,0 0-1,0 0 0,0 0 1,0 1-1,0-1 0,0 0 1,0 0-1,0 0 0,0 0 1,0 0-1,0 0 0,0 0 1,0 0-1,0 0 0,0 1 1,0-1-1,0 0 0,0 0 1,0 0-1,0 0 0,0 0 1,1 0-1,-1 0 0,0 0 1,0 0-1,0 1 0,0-1 1,0 0-1,0 0 0,0 0 0,0 0 1,9 3 138,13 1-63,46 10 155,118 43 0,-185-57-235,38 13 152,40 6 0,-88-22 14,1-1 0,0 0 0,-14-9 0,-1 0-85,-12-5-76,0 3-1,-1 2 0,-1 1 1,-41-6-1,76 18-9,-15-4-2,16 4 4,1 0 1,-1 0 0,1 0-1,0-1 1,-1 1 0,1 0 0,-1 0-1,1 0 1,0 0 0,-1-1-1,1 1 1,-1 0 0,1-1-1,0 1 1,-1 0 0,1-1 0,0 1-1,0 0 1,-1-1 0,1 1-1,0 0 1,0-1 0,-1 1-1,1-1 1,0 1 0,0-1 0,0 1-1,0-1 1,-1 1 0,1-1-1,0 0 1,1 1 0,-1-1-1,0 1 1,0 0-1,1-1 1,-1 1 0,0-1-1,0 1 1,1 0-1,-1-1 1,0 1 0,1 0-1,-1 0 1,0-1 0,1 1-1,-1 0 1,0 0-1,1 0 1,-1 0 0,1-1-1,-1 1 1,0 0-1,1 0 1,-1 0 0,1 0-1,-1 0 1,0 0-1,1 0 1,-1 0 0,1 0-1,-1 1 1,15 2 14,-14-2-12,77 31 75,0 1 16,-69-30-74,1 1 19,0 0 0,0-1-1,0-1 1,0 0 0,0-1-1,1 0 1,18-2 0,-28 1-29,-1 0 1,1 0 0,-1 0-1,1 0 1,-1 0-1,1-1 1,-1 1 0,1 0-1,-1 0 1,0 0-1,1-1 1,-1 1 0,1 0-1,-1-1 1,0 1-1,1 0 1,-1-1 0,0 1-1,1-1 1,-1 1-1,0-1-1,0 1-1,0 0 0,0-1 1,0 1-1,0 0 0,0-1 1,0 1-1,0 0 1,0-1-1,0 1 0,0 0 1,0-1-1,-1 1 0,1 0 1,0-1-1,0 1 0,0 0 1,0 0-1,-1-1 1,1 1-1,0 0 0,0 0 1,-1-1-1,-15-10 146,-10-2-104,-1 2 1,0 2-1,-46-10 0,-25-7-103,77 17 12,15 6 1,1 0 0,-1 1 0,0 0 0,0 0 0,-10-1 0,37 15-189,41 21 226,43 21 243,-88-47-177,0-1-1,0-1 1,0-1 0,28 3-1,-30-7 11,22-1-1,-31 0-41,-1 0-1,1 0 0,-1-1 1,0 1-1,0-1 1,1-1-1,6-4 0,-12 7-23,0 0-1,0 0 1,0 0-1,0 0 0,1 0 1,-1 0-1,0 0 0,0 0 1,0 0-1,0 0 1,0 0-1,0 0 0,1-1 1,-1 1-1,0 0 1,0 0-1,0 0 0,0 0 1,0 0-1,0 0 1,0-1-1,0 1 0,0 0 1,1 0-1,-1 0 1,0 0-1,0-1 0,0 1 1,0 0-1,0 0 1,0 0-1,0 0 0,0-1 1,0 1-1,0 0 0,0 0 1,0 0-1,0-1 1,0 1-1,0 0 0,-1 0 1,-5-4 82,-15 0-43,20 4-36,-235-28-1776,233 28 1542,3 0 59,-1 0-1,0-1 1,0 1-1,0 0 0,0 0 1,1 0-1,-1 0 1,0 0-1,0 0 1,0 0-1,0 1 1,0-1-1,1 0 1,-1 1-1,0-1 1,-1 1-1,1 8-924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0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150 70 1464,'-6'-7'449,"-1"1"1,0 0-1,0 1 0,-1 0 0,1 0 0,-1 1 0,0 0 1,-14-5-1,-12-6-463,32 14-13,1 0 0,-1 1 0,0-1 0,0 1 0,0 0 0,1-1 0,-1 1 0,0 0 0,0 0 0,1 0 0,-1 1 0,0-1 0,0 0 0,-2 2 0,3-2 27,1 0 0,0 0-1,-1 1 1,1-1-1,0 0 1,-1 0-1,1 1 1,0-1 0,-1 0-1,1 1 1,0-1-1,-1 0 1,1 1-1,0-1 1,0 1 0,-1-1-1,1 1 1,0-1-1,0 0 1,0 1-1,0-1 1,0 1 0,-1-1-1,1 2 1,0-1 34,1 0 0,-1 0 0,0 0 0,0 0 0,1 0 1,-1 0-1,0 0 0,1 0 0,-1 0 0,1 0 0,-1 0 0,1 0 0,0 0 1,-1 0-1,2 1 0,6 7-179,-1 0-1,1-1 1,1-1 0,-1 1 0,1-2 0,0 1-1,16 7 1,-18-12-380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0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339 103 1304,'-1'0'169,"0"0"0,0-1 0,0 1 0,0 0 0,0 0 0,0 0 0,0-1 0,0 1 0,0-1 0,0 1 0,0-1 0,0 1-1,0-1 1,0 0 0,0 0 0,0 1 0,0-1 0,0 0 0,1 0 0,-1 0 0,0 0 0,1 0 0,-1 0 0,0-2 0,-5-7 350,-1 2-370,0 1 1,0-1 0,-1 2 0,0-1 0,0 1-1,0 0 1,0 1 0,-1 1 0,0-1-1,0 2 1,0-1 0,-12-2 0,19 6-125,1 0 0,-1 0 1,1 0-1,0 0 0,-1 0 1,1 0-1,-1 0 0,1 0 1,-1 1-1,1-1 0,-3 2 1,4-2-3,0 0 1,-1 0 0,1 1 0,0-1 0,-1 1-1,1-1 1,0 0 0,-1 1 0,1-1 0,0 1 0,0-1-1,0 1 1,-1-1 0,1 1 0,0-1 0,0 1 0,0-1-1,0 1 1,0-1 0,0 1 0,0-1 0,0 1 0,0-1-1,0 1 1,0-1 0,0 1 0,0-1 0,0 1 0,0-1-1,0 1 1,0-1 0,1 1 0,-1-1 0,0 1 0,0-1-1,0 1 1,1-1 0,-1 0 0,0 1 0,1-1 0,-1 1-1,0-1 1,1 1 0,6 10 391,1-1 0,0 0 0,15 15 0,2 2-160,66 75 157,-89-100-402,0 0 6,0 0 0,1 1 0,-1-1 0,0 1 0,0-1 1,-1 1-1,1 0 0,0 0 0,-1 0 0,3 5 0,-5-7-19,1-1 1,0 0-1,0 1 0,0-1 1,-1 0-1,1 0 1,0 1-1,0-1 0,-1 0 1,1 0-1,0 0 1,0 1-1,-1-1 0,1 0 1,0 0-1,-1 0 1,1 0-1,0 0 0,-1 0 1,1 0-1,0 1 0,0-1 1,-1 0-1,1-1 1,0 1-1,-1 0 0,1 0 1,0 0-1,-1 0 1,-11-2-174,11 2 159,-76-21-1148,47 12 943,0 2 0,-35-4 0,46 9 214,0 2 1,0 0-1,0 1 0,-30 8 0,48-9 19,1 0-1,-1 0 0,0 0 1,1 0-1,-1 1 0,1-1 1,-1 0-1,1 0 0,-1 1 1,1-1-1,-1 1 0,1-1 1,-1 1-1,1-1 0,0 1 1,-1 0-1,1-1 2,0 0-1,-1 1 0,1-1 1,0 0-1,0 1 0,0-1 1,0 0-1,0 1 1,0-1-1,0 0 0,0 1 1,0-1-1,0 0 0,0 1 1,0-1-1,1 0 1,-1 1-1,0-1 0,0 0 1,0 1-1,0-1 0,0 0 1,1 1-1,15 17 490,-10-12-437,24 23 180,-8-9-422,-1 1 0,-1 1 0,25 36 0,-43-55 29,-1-1-1,1 0 1,-1 1 0,0-1 0,0 1-1,0 0 1,0-1 0,0 1-1,1 6 1,-2-8 22,0 0 0,0 0-1,0 0 1,0 0 0,0 0-1,-1-1 1,1 1 0,0 0-1,-1 0 1,1 0 0,0 0-1,-1 0 1,1 0 0,-1 0 0,1-1-1,-1 1 1,1 0 0,-1-1-1,1 1 1,-1 0 0,0-1-1,1 1 1,-1-1 0,0 1-1,1-1 1,-1 1 0,0-1-1,0 0 1,0 1 0,1-1 0,-1 0-1,0 0 1,-1 0 0,-17 5-1140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0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110 0 1392,'-29'5'760,"5"2"841,3-1-177,5 2-432,4-2-400,6 2-600,4 1-88,8 0 24,3 2 64,7 5 80,2 2 24,3 3-184,1 3-248,1-2-912,-1-2 744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0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32 472,'2'-1'462,"-1"0"-1,1-1 1,-1 1 0,0 0-1,1 0 1,-1-1 0,0 1-1,0-1 1,1 1 0,-1-1-1,0 0 1,1-2 0,5-6 419,-7 10-868,0 0 1,0 0-1,0 0 0,0-1 1,0 1-1,0 0 0,1 0 1,-1 0-1,0 0 1,0 0-1,0 0 0,0 0 1,0 0-1,0 0 0,0 0 1,0 0-1,0 0 1,0 0-1,0 0 0,1 0 1,-1 0-1,0 0 0,0 0 1,0 0-1,0 1 0,0-1 1,0 0-1,0 0 1,0 0-1,0 0 0,0 0 1,0 0-1,0 0 0,0 0 1,1 0-1,-1 0 1,0 0-1,0 0 0,0 0 1,0 1-1,0-1 0,0 0 1,0 0-1,0 0 0,0 0 1,0 0-1,0 0 1,0 0-1,0 0 0,0 0 1,0 1-1,0-1 0,0 0 1,0 0-1,0 0 1,0 0-1,0 0 0,0 12 479,-1 13 31,1-25-513,-2 23 242,1-14-199,0 1 1,0 0 0,1 0-1,0-1 1,0 1-1,1 0 1,2 14-1,-3-22-44,1-1 0,-1 1 0,1-1 0,-1 0 0,1 1 0,0-1 0,-1 0 0,1 1 0,0-1 0,0 0 0,0 0 0,0 0 0,0 0 0,0 0 0,0 0 0,0 0 0,2 0-1,-1 1 8,1-2-1,-1 1 0,1 0 0,-1 0 1,1-1-1,-1 0 0,1 0 0,3 0 0,4-1 107,-1-1 0,1 0-1,14-7 1,-21 8-62,145-72 1612,-9 4-923,-138 68-756,0 1 0,0-1 0,0 1 0,0 0 0,-1 0 0,1-1 0,0 1 0,0 0 0,0 0 0,0 0 0,0 0 0,0 0 0,-1 0 0,1 1 0,0-1 0,1 0 0,-2 1 2,1-1 1,-1 0-1,0 1 1,0-1-1,0 0 0,1 1 1,-1-1-1,0 0 0,0 1 1,0-1-1,0 1 1,0-1-1,0 0 0,1 1 1,-1-1-1,0 1 1,0-1-1,0 0 0,0 1 1,0-1-1,0 1 1,0-1-1,-1 0 0,1 1 1,0-1-1,0 1 0,0 0 1,-2 4-11,0 1 0,-1-1 0,1 1 0,-4 5 0,4-8 48,-10 20 58,5-11 72,0 0 0,-10 27 0,17-39-143,-1 1 0,1 0 0,0-1 1,0 1-1,0 0 0,-1 0 0,1-1 0,0 1 0,0 0 1,0-1-1,0 1 0,0 0 0,0 0 0,0-1 1,0 1-1,0 0 0,1 0 0,-1-1 0,0 1 0,0 0 1,0-1-1,1 1 0,-1 0 0,0-1 0,1 2 1,0-1 8,0 0 0,0 0 0,0 0 0,0-1 0,0 1 0,0 0 0,1-1 1,-1 1-1,0-1 0,0 1 0,0-1 0,2 1 0,5 0 69,1 0 0,-1-1 0,10 0 0,-9-1-61,214-15 165,-81 3-548,-120 15 118,-22-2 223,1 0-1,-1 0 1,0 0 0,0 0 0,0 0-1,0 0 1,0 0 0,0 0-1,1 0 1,-1 0 0,0 0 0,0 0-1,0 0 1,0 0 0,0 0-1,0 0 1,0 1 0,0-1-1,1 0 1,-1 0 0,0 0 0,0 0-1,0 0 1,0 0 0,0 0-1,0 1 1,0-1 0,0 0-1,0 0 1,0 0 0,0 0 0,0 0-1,0 1 1,0-1 0,0 0-1,0 0 1,0 0 0,0 0 0,0 1-1,0-1 1,0 0 0,0 0-1,0 0 1,0 0 0,-11 10-188,-66 31 198,-2 1 189,59-29-93,-1 0 0,2 1-1,-1 2 1,-24 26 0,42-40-85,1-1 0,-1 1 0,1-1 0,0 1 0,0 0 0,0 0-1,0 0 1,0 0 0,0 0 0,0 0 0,0 3 0,1-4-8,0 0 0,0 0 0,0 0 0,0 0 1,0 0-1,0 0 0,0 0 0,0 0 0,0 0 0,1 0 0,-1 0 1,0 0-1,1 0 0,-1 0 0,0 0 0,1 0 0,-1-1 0,1 1 1,-1 0-1,1 0 0,-1-1 0,1 1 0,0 0 0,-1-1 0,1 1 1,0-1-1,1 2 0,12 7 83,1 0 0,1-2 0,-1 0 0,1 0 0,25 4 0,-14-3-40,89 22 53,13 4-58,-120-30-40,0-2 14,-1 0 1,0 1 0,0 1-1,0 0 1,-1 0-1,1 1 1,8 7-1,-16-12-21,0 0 0,1 1 0,-1-1 0,0 0 0,0 1-1,0-1 1,0 0 0,1 1 0,-1-1 0,0 1-1,0-1 1,0 0 0,0 1 0,0-1 0,0 1 0,0-1-1,0 1 1,0-1 0,0 0 0,0 1 0,0-1 0,0 1-1,0-1 1,0 1 0,0-1 0,0 0 0,-1 1 0,1-1-1,0 0 1,0 1 0,0-1 0,0 0 0,-1 1-1,1-1 1,0 0 0,0 1 0,-1-1 0,1 0 0,0 1-1,-1-1 1,1 0 0,0 0 0,0 0 0,-1 1 0,-16 10-103,17-10 102,-23 10-55,0-2 1,-33 10 0,38-15 7,1 2 0,0 0 0,0 1 1,0 1-1,1 1 0,-17 13 0,30-20 33,0 1 0,1-1 0,-1 1 0,1 0-1,-1-1 1,1 1 0,0 1 0,-3 4 0,5-7 16,-1 0-1,1 0 1,0 0 0,-1 0-1,1 0 1,0 0 0,0 0-1,0 0 1,0 0 0,0 0-1,0 0 1,0 0 0,0 0-1,0 0 1,0 0 0,0 0-1,0 0 1,1 0 0,-1 0-1,0 0 1,1 0 0,-1 0-1,1 0 1,-1 0 0,1 0-1,-1 0 1,1-1 0,-1 1 0,1 0-1,0 0 1,-1-1 0,1 1-1,0-1 1,-1 1 0,1 0-1,0-1 1,1 1 0,12 7 47,0-1 1,0 0 0,0-1 0,1-1 0,0-1 0,16 3 0,17 5-18,-17-4-27,-5 0-75,33 13 1,-59-21 53,0 0 0,1 0 0,-1 0 0,0 1 0,0-1 0,0 0 0,1 0 0,-1 0 0,0 0 0,0 0 0,0 0 0,1 1 0,-1-1 0,0 0 0,0 0 0,0 0 0,0 0 0,1 1 0,-1-1 0,0 0 0,0 0 0,0 1 0,0-1 0,0 0 0,0 0 0,0 1 0,0-1 0,1 0 0,-1 0 0,0 1 0,0-1 0,-6 7-389,-12 3-61,17-9 425,-38 14-598,30-13 556,0 1 0,0 0 0,1 1 0,-1 1 0,-14 9 0,22-13 77,1-1-1,-1 1 0,0 0 1,0-1-1,1 1 0,-1 0 1,0-1-1,1 1 0,-1 0 1,1 0-1,-1 0 0,1 0 0,-1 0 1,1 0-1,-1 0 0,1 0 1,0 0-1,-1 2 0,1-3 20,0 1 0,0 0 0,0-1 0,1 1 0,-1-1-1,0 1 1,0 0 0,1-1 0,-1 1 0,0-1 0,0 1 0,1-1-1,-1 1 1,0-1 0,1 1 0,-1-1 0,1 0 0,-1 1 0,1-1-1,-1 0 1,0 1 0,1-1 0,0 0 0,4 3 110,1 0 0,0-1 1,0-1-1,7 2 1,-11-2-123,81 13 202,-48-9-5429,-30-4 3449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0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1448,'13'13'-120,"1"3"88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0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564 0 3113,'7'14'3432,"19"19"-2497,57 58-1,-54-62-849,-25-24-104,0-1-1,-1 1 1,1 0-1,4 8 1,-7-12 17,-1 0 1,1 0-1,0 1 0,-1-1 0,1 0 0,-1 0 1,1 1-1,-1-1 0,0 0 0,1 1 1,-1-1-1,0 0 0,0 1 0,0-1 0,0 0 1,0 1-1,0-1 0,0 1 0,0-1 1,0 0-1,0 1 0,-1-1 0,1 0 1,0 1-1,-1-1 0,1 0 0,-2 2 0,2-2 7,-1 0-1,0 0 0,0-1 1,1 1-1,-1-1 0,0 1 1,0-1-1,1 1 0,-1-1 1,0 1-1,0-1 0,0 0 1,0 0-1,0 1 0,0-1 1,1 0-1,-1 0 0,0 0 1,0 0-1,0 0 0,0 0 1,0-1-1,0 1 0,0 0 1,1-1-1,-3 0 0,-21-13 313,21 12-266,-22-16 516,7 3 97,-37-19 0,49 31-455,0 0-1,-1 1 0,1-1 0,0 2 0,-1-1 1,1 1-1,-1 0 0,1 1 0,-1 0 1,-10 2-1,17-2-176,-1 0 0,0 0 0,1 0 0,-1 0 0,0 1 0,1-1 0,-1 0 0,0 1 0,1-1 0,-1 0 0,1 1 0,-1-1 0,0 1 0,1-1 0,-1 1 0,1 0 0,-1-1 0,1 1 0,0-1 0,-1 1 0,1 0 0,-1 0 0,1-1 0,0 1 0,-1 0 0,1 0 0,0 0 0,0-1 0,0 1 0,0 0 0,0 0 0,-1 0 0,1 0 0,0-1 0,0 1 0,1 0 0,-1 0 0,0 0 0,0 1 0,1 4 60,1 0-1,-1 0 1,1 0 0,3 7 0,-3-8-3,19 43 654,2-2 0,48 77 0,7 10-438,-74-126-302,-1 1 0,0-1 0,0 1-1,0 0 1,-1 0 0,0 0 0,2 12 0,-4-17-9,0-1 1,1 0-1,-1 1 1,0-1 0,0 1-1,0-1 1,0 1-1,-1-1 1,1 0-1,-1 1 1,1-1-1,-1 0 1,1 1-1,-1-1 1,0 0-1,0 0 1,0 0-1,0 0 1,0 0-1,0 0 1,-1 0-1,1 0 1,-1 0 0,1-1-1,-1 1 1,1-1-1,-1 0 1,0 1-1,-2 1 1,-1-1-24,-1 0 0,0 0 1,1 0-1,-1-1 1,0 0-1,1 0 0,-1-1 1,0 0-1,0 0 0,1-1 1,-9-2-1,-8-2-43,-33-15 0,42 15 58,-64-29 2,35 15 516,-54-16-1,119 55-1032,6-1 258,36 17 0,-53-30 65,-25-15 209,0-1 1,0-1-1,-11-13 1,17 16-12,-8-7-7,1 0 0,1-1 0,1-1 0,-15-25 0,21 33 24,1-2 1,0 1-1,0-1 1,1 1-1,0-2 1,1 1-1,0 0 1,0-1 0,1 1-1,-1-13 1,3 23-3,0 0 0,0 0 1,0 1-1,0-1 0,0 0 1,0 0-1,0 0 0,0 1 1,0-1-1,0 0 1,0 0-1,0 1 0,0-1 1,0 0-1,1 0 0,-1 1 1,0-1-1,1 0 0,-1 0 1,1 0-1,-1 1-11,1 0 0,-1 0-1,1 0 1,-1 0 0,0 0 0,1 0-1,-1 0 1,0 0 0,1 0 0,-1 0-1,1 0 1,-1 0 0,0 1 0,1-1-1,-1 0 1,0 0 0,1 1 0,-1-1-1,0 0 1,0 1 0,1-1 0,-1 0-1,0 1 1,1 0 0,0 1-43,1 0-1,0 0 1,-1 1 0,0 0 0,1-1-1,-1 1 1,0 0 0,0-1 0,1 6-1,-2-6 15,0 0 0,0 0 0,-1 0 0,1-1 0,0 1 0,-1 0 0,0 0 0,1-1 0,-1 1 0,0-1 0,1 1 0,-1-1 0,0 1 0,0-1 0,0 1 0,0-1 0,0 0-1,0 0 1,0 0 0,-1 1 0,1-1 0,0-1 0,0 1 0,-3 1 0,1 0-6,0 0 1,0 0-1,0-1 0,0 0 1,-1 1-1,1-2 0,0 1 0,0 0 1,-1-1-1,-3 1 0,7-2 40,0 1 1,-1 0-1,1 0 0,-1-1 1,1 1-1,0 0 0,-1-1 1,1 1-1,0 0 0,-1-1 1,1 1-1,0-1 0,-1 1 1,1-1-1,0 1 0,0-1 1,0 1-1,-1-1 0,1 1 1,0-1-1,0 1 0,0-1 0,0 1 1,0-1-1,0 1 0,0-1 1,0 1-1,0-2 0,0-21 97,0 17-66,1-9 30,-1 9-48,1-1 1,-1 1 0,0-1-1,-1 1 1,1-1 0,-1 1-1,0-1 1,0 1 0,-2-7-1,2 13-19,1-1 0,0 1-1,0-1 1,0 1 0,0-1-1,-1 1 1,1-1 0,0 1-1,0-1 1,-1 1 0,1-1-1,0 1 1,-1 0 0,1-1-1,-1 1 1,1 0 0,0-1 0,-1 1-1,1 0 1,-1 0 0,1-1-1,0 1 1,-1 0 0,1 0-1,-1 0 1,1 0 0,-1 0-1,0-1 1,0 2-3,0-1-1,0 1 1,1-1 0,-1 1-1,0-1 1,0 1 0,1-1-1,-1 1 1,0 0 0,1 0-1,-1-1 1,1 1 0,-1 0-1,0 1 1,-2 4-10,0 0 0,0 0 0,-3 10 1,-27 98 37,-13 33 40,35-118-41,-14 40-65,25-91 11,-1 7 114,4-43 236,-1 31-87,-1-1-1,-1 1 0,-1-1 1,-7-51-1,-2 42-112,9 34-118,0 1-1,0-1 1,0 1-1,0-1 0,0 1 1,-1 0-1,1 0 1,-1 0-1,1 0 0,-1 0 1,-3-3-1,5 4-6,-1 1 0,1 0-1,0 0 1,-1 0 0,1-1 0,0 1-1,0 0 1,-1 0 0,1 0-1,0 0 1,-1 0 0,1 0 0,0 0-1,-1 0 1,1 0 0,0 0-1,-1 0 1,1 0 0,0 0 0,-1 0-1,1 0 1,0 0 0,-1 0 0,1 1-1,0-1 1,-1 0 0,1 0-1,0 0 1,-1 1 0,-4 12-203,3 16-46,2-27 238,0-1 0,1 1 0,-1-1 1,0 1-1,0-1 0,0 0 0,1 1 0,-1-1 0,1 1 1,-1-1-1,1 0 0,-1 1 0,1-1 0,-1 0 0,1 0 0,0 1 1,0-1-1,0 0 0,0 0 0,-1 0 0,1 0 0,0 0 0,0 0 1,2 0-1,-2 0-48,0-1 1,1 0-1,-1 0 1,1 0-1,-1 0 1,1 0-1,-1 0 1,0 0-1,1 0 1,-1-1-1,1 1 1,-1-1-1,0 1 1,1-1-1,-1 1 1,0-1-1,0 0 1,1 0-1,-1 0 1,0 0-1,1-2 1,15-15-1183,1-5 478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0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49 1440,'7'-6'32,"12"0"32,0-1 152,1 0 88,-2 1 209,-1 1-9,-1 0-136,-3 1-72,-3 3-352,-4-1-152,-9 2-888,-7 2 615,-3-1 97,-4 2 272,-3 0-24,-3 2 104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1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268 0 800,'10'2'3292,"3"1"-1974,-12 1-1270,-6 2 70,-53 41 310,-27 23-407,38-33 22,-9 9 150,56-46-179,0 0 0,-1 0 0,1 0 0,0 0 0,0 0 0,0 0 0,-1 0 0,1 1 0,0-1 0,0 0 0,0 0 0,0 0 0,0 1 0,-1-1 0,1 0 0,0 0 0,0 0 0,0 1 0,0-1 0,0 0-1,0 0 1,0 1 0,0-1 0,0 0 0,-1 0 0,1 1 0,0-1 0,0 0 0,0 0 0,0 1 0,0-1 0,0 0 0,0 0 0,1 1 0,-1-1 0,0 0 0,8 3 515,16-4 288,-23 1-762,47-9 780,-36 5-706,0 2 1,0 0 0,-1 0-1,1 1 1,0 1-1,23 3 1,-35-3-130,1 0 0,-1 0 0,0 0 0,1 0 0,-1 0 0,0 0 0,1 0 1,-1 0-1,0 0 0,1 1 0,-1-1 0,0 0 0,1 0 0,-1 0 0,0 0 0,1 1 0,-1-1 1,0 0-1,0 0 0,1 1 0,-1-1 0,0 0 0,0 0 0,0 1 0,1-1 0,-1 0 0,0 1 1,0-1-1,0 0 0,0 1 0,1-1 0,-1 0 0,0 1 0,0-1 0,0 1 0,0-1 0,0 0 1,0 1-1,0-1 0,0 1 0,0-1 0,0 0 0,0 1 0,0-1 0,0 1 0,0-1 0,0 0 1,0 1-1,-1-1 0,1 0 0,0 1 0,0-1 0,0 1 0,0-1 0,-1 0 0,1 0 0,0 1 1,0-1-1,0 0 0,-1 1 0,1-1 0,0 0 0,-1 0 0,1 1 0,-24 20-180,18-17 139,-84 63-241,-10 10 201,99-77 79,1 1-1,-1-1 0,0 1 1,1-1-1,-1 1 1,0-1-1,1 1 0,-1 0 1,1-1-1,-1 1 1,1 0-1,-1 0 0,1 0 1,-1 0-1,1-1 1,-1 3-1,1-3 11,1 0 0,-1 1 1,0-1-1,0 0 0,1 0 0,-1 1 1,0-1-1,0 0 0,1 0 0,-1 0 1,0 1-1,1-1 0,-1 0 1,0 0-1,0 0 0,1 0 0,-1 0 1,0 0-1,1 0 0,-1 0 0,0 0 1,1 0-1,-1 0 0,0 0 0,1 0 1,-1 0-1,30-7 580,22-16 37,-35 14-511,0 2 1,0 0 0,1 1 0,0 1 0,18-2 0,-28 7-95,14-1 52,-22 1-71,0 1 0,0-1 1,0 0-1,0 0 0,0 0 0,0 0 1,0 0-1,1 0 0,-1 0 0,0 0 0,0 0 1,0 0-1,0 0 0,0 0 0,0 0 1,0 0-1,0 0 0,0 0 0,0 0 1,0 0-1,0 0 0,0 0 0,0 1 1,0-1-1,0 0 0,0 0 0,0 0 1,0 0-1,0 0 0,0 0 0,0 0 1,0 0-1,0 0 0,0 0 0,0 0 1,0 0-1,0 1 0,0-1 0,0 0 1,0 0-1,0 0 0,0 0 0,0 0 0,0 0 1,0 0-1,0 0 0,0 0 0,0 0 1,0 0-1,0 0 0,0 0 0,0 0 1,-1 0-1,1 0 0,0 0 0,0 0 1,0 1-1,0-1 0,-5 5 36,-7 5-9,-35 27-523,-84 88 0,129-122 438,3-2 42,7-5 74,12-6 166,-10 4-177,-1 1-1,1 1 1,0 0 0,-1 1 0,2 0 0,-1 1 0,16-2-1,-17 3 4,0-2-1,1 1 0,-1-2 0,0 1 0,0-2 0,0 1 0,-1-1 0,1-1 0,7-7 1,8-9 366,33-38 0,-1 1-152,-56 59-266,0 0 1,0 0 0,0 0 0,0 1-1,0-1 1,0 0 0,0 0 0,0 0-1,0 0 1,0 0 0,0 0-1,0 0 1,0 0 0,0 0 0,0 1-1,0-1 1,0 0 0,0 0 0,0 0-1,0 0 1,0 0 0,0 0 0,0 0-1,0 0 1,0 0 0,0 0-1,0 0 1,0 0 0,0 0 0,1 1-1,-1-1 1,0 0 0,0 0 0,0 0-1,0 0 1,0 0 0,0 0-1,0 0 1,0 0 0,0 0 0,0 0-1,0 0 1,1 0 0,-1 0 0,0 0-1,0 0 1,0 0 0,0 0-1,0 0 1,0 0 0,0-1 0,0 1-1,0 0 1,0 0 0,0 0 0,0 0-1,0 0 1,1 0 0,-1 0-1,0 0 1,0 0 0,0 0 0,-4 15-41,-12 30-50,10-31 73,0 1 16,1 1 0,0 0 0,1 1-1,0-1 1,1 1 0,0 0 0,0 18 0,3-33-2,0 0-1,0-1 1,1 1 0,-1 0 0,0 0 0,1 0-1,-1 0 1,1 0 0,1 1 0,-2-2 0,1 0 0,-1 0-1,0 0 1,1 0 0,-1 0 0,0 0 0,1 0 0,-1 0-1,0 0 1,0 0 0,0 0 0,0 0 0,1 0 0,-1 0 0,-1 0-1,1 0 1,0 0 0,0 0 0,0 0 0,0 0 0,-1 0-1,1 0 1,0 0 0,0 0 0,-1 0 0,1 0 0,-1 0-1,1 0 1,-1 0 0,0 0 0,-7 10-84,0 0 0,-1-1 0,-14 12 0,15-14 89,-1 1 1,1 0 0,0 0-1,-8 13 1,16-22-1,0 0-1,0 0 1,0 0-1,0 0 1,0 0 0,0 0-1,0 0 1,0 0 0,0 0-1,0 0 1,0 0-1,0 1 1,0-1 0,0 0-1,0 0 1,0 0 0,0 0-1,0 0 1,0 0-1,0 0 1,0 0 0,0 0-1,0 0 1,0 1 0,0-1-1,0 0 1,0 0-1,0 0 1,0 0 0,0 0-1,0 0 1,0 0-1,0 0 1,0 0 0,0 0-1,0 0 1,0 1 0,0-1-1,0 0 1,0 0-1,0 0 1,0 0 0,0 0-1,0 0 1,0 0 0,0 0-1,0 0 1,0 0-1,0 0 1,1 0 0,-1 0-1,0 0 1,0 0 0,6 0 29,6-3 18,10-6-17,0-2 0,-1-1 0,40-30-1,-13 9 24,-17 17-112,-23 32-264,-7-15 321,1-1 0,-1 0-1,1 1 1,-1-1 0,1 0 0,-1 0-1,1 0 1,-1-1 0,1 1-1,-1 0 1,1-1 0,2 0-1,20-10 25,-19 8-21,16-10 25,-17 11-44,-1-1 0,1 1 0,0 0 0,-1 0 0,1 0 0,0 1 1,0-1-1,0 1 0,0 0 0,0 1 0,0-1 0,7 1 0,-11 0 11,1 1 1,-1-1 0,1 0-1,-1 0 1,1 0-1,0 0 1,-1 0 0,1 0-1,-1-1 1,1 1-1,-1 0 1,1 0 0,-1 0-1,1-1 1,-1 1-1,1 0 1,-1-1 0,1 1-1,-1 0 1,2-2-1,2-2-478,-3 4 480,-1 0 0,0 0 0,0 1-1,0-1 1,0 0 0,0 0-1,0 0 1,0 0 0,1 0-1,-1 0 1,0 0 0,0 0 0,0 0-1,0 0 1,0 1 0,0-1-1,0 0 1,0 0 0,1 0-1,-1 0 1,0 0 0,0 0 0,0 1-1,0-1 1,0 0 0,0 0-1,0 0 1,0 0 0,0 1-1,0-1 1,0 0 0,0 0 0,0 0-1,0 0 1,0 1 0,0-1-1,0 0 1,0 0 0,0 0-1,1 7-1237,0-7 1123,-1 0-1,0 0 0,1 0 1,-1 0-1,0-1 0,1 1 0,-1 0 1,0 0-1,1 0 0,-1 0 1,0 0-1,0-1 0,1 1 1,-1 0-1,0 0 0,0-1 0,1 0-358,-1 1 358,1 0 0,-1-1 1,0 1-1,0-1 0,6-7-1111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2128,'12'9'136,"17"2"25,4 1 7,3 0-8,5-4-48,2-1-40,2-4-208,-3-1-353,-4 2 297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8:53.1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216 1 912,'-4'2'408,"1"-1"657,-1 1 95,-3 4 80,-2-3-112,-1 2-304,-3-1-103,-1-1-193,2-1-112,-4-2-264,1 0-144,1-2-400,-4 2-216,2-1-217,-1-1-79,-1 0-128,5 0-16,1 1 560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2.73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0 1384,'34'4'282,"585"88"4620,-545-75-4576,-1 3 1,-1 2-1,-1 5 0,-1 2 1,-2 3-1,78 50 1,-110-58-282,-1 2 0,-1 2 1,-2 1-1,-1 1 0,-1 2 1,-2 1-1,47 70 0,-62-81-139,-1 1-1,-1 0 1,-1 1-1,-1 0 1,-1 0-1,7 34 1,-12-40-72,-1 1 1,-1-1 0,0 0 0,-1 1 0,-1-1 0,-1 0 0,-1 0 0,0 0 0,-10 29 0,8-33-53,0 0 0,-2 0 0,1 0 0,-10 13 0,-46 46-407,62-73 622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1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4 6649,'35'-3'272,"14"2"-15,2 1 31,2 4-56,1 2-96,-3 2-568,0 2-761,6 2 681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1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378 3 2056,'7'-3'232,"-3"4"321,-8 7-353,-4 4-80,-10 7-8,-7 4-24,-8 4-32,-4 1 24,-2 2 144,0 0 72,-2 0 88,1 2-24,1 1-176,2 2-312,8-3 72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1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0 103 960,'10'-6'80,"2"-1"40,2-1 0,5-1 8,3-1 72,6 0 336,2-3 217,4 0 71,0 0-160,0-1-384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1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8 0 6913,'-8'2'233,"12"20"15,4 8-224,2 3-16,4 4-32,1 4-24,6 11-409,3 9-1247,-4 10 1088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1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0 339 7042,'33'-19'384,"8"-8"256,8-2-456,5-7-16,1 0-48,-1-4-48,-4-3-16,-4 3-432,-2 2-937,-5 7 809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1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12 0 1424,'-12'63'56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1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65 0 1456,'-6'15'352,"0"5"257,1-2-41,-2 5-256,0 1-112,-1 7-152,-1 2-56,0 5-680,1 3 480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1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12 0 992,'-5'21'-176,"-2"15"80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2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13 2184,'18'2'377,"-5"1"383,6 1 152,5-2 160,9-2 80,7-1-15,10-4-249,1-1-152,-2-1-248,-2 2-152,-9 6-408,-3 3-352,-10 6-1616,-6 3 1295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8:39.72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40 4289,'5'-2'272,"-9"4"264,13-2-456,6 0-16,3-2 8,10-4 296,3-2 168,5-1 152,1 1-39,1 3-993,-4 3 328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3.11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149 1 6185,'-14'4'56,"0"0"-1,1 1 0,-1 1 0,1 1 0,0 0 1,-18 12-1,28-16-39,1-1 0,-1 0 0,0 1 0,0-1 0,1 1 0,0 0 0,-1 0 0,1 0 0,0 0 0,1 0 0,-1 0 0,0 1-1,1-1 1,0 1 0,0-1 0,0 1 0,0-1 0,0 1 0,1 0 0,0-1 0,0 1 0,0 0 0,0-1 0,0 1 0,1 0 0,-1-1 0,1 1 0,0-1 0,0 1 0,1-1 0,1 5 0,3 2 47,0 0 0,0-1 0,1 0 0,1 0 0,-1-1-1,1 0 1,1 0 0,-1-1 0,1 0 0,1-1 0,-1 0 0,19 9 0,16 6 131,73 23 1,-107-40-178,148 45 104,2-8 1,220 30-1,337 2-285,-649-67 151,24 2-27,641 30-2109,-700-42 2149,-33 4-2,0 0 0,-1 0 0,1 0 0,0 0 1,0 0-1,0 0 0,0 0 0,0 0 0,0 0 0,0 0 0,0-1 1,0 1-1,0 0 0,0 0 0,0 0 0,0 0 0,0 0 0,0 0 1,0 0-1,0 0 0,0 0 0,0 0 0,0 0 0,0 0 0,0-1 1,0 1-1,0 0 0,0 0 0,0 0 0,0 0 0,0 0 0,0 0 1,0 0-1,0 0 0,0 0 0,0 0 0,1 0 0,-1 0 0,0 0 0,0 0 1,0-1-1,0 1 0,0 0 0,0 0 0,0 0 0,0 0 0,0 0 1,0 0-1,0 0 0,0 0 0,1 0 0,-1 0 0,0 0 0,0 0 1,-22-3-223,-39 1 54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5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309 94 2304,'1'-12'7074,"-1"12"-6931,-1-1-29,0 0 0,0-1 1,0 1-1,0 0 1,0 0-1,0 0 0,0 0 1,-1 0-1,1 1 0,0-1 1,-1 0-1,1 0 0,-1 1 1,1-1-1,-1 1 1,1-1-1,0 1 0,-1 0 1,0 0-1,1 0 0,-1 0 1,1 0-1,-1 0 1,1 0-1,-1 0 0,1 0 1,-1 1-1,1-1 0,-1 0 1,1 1-1,-1 0 0,-1 0 1,-4 3 113,0-1-1,0 1 1,0 1 0,1-1 0,-12 11-1,15-13-102,1 1 0,-1 0 0,0 0-1,1 0 1,-1 1 0,1-1-1,0 0 1,0 1 0,0-1 0,1 1-1,-1 0 1,1 0 0,-1 5 0,2-6-64,0 0 1,0-1-1,0 1 1,1 0-1,0-1 1,-1 1-1,1 0 1,0-1-1,0 1 1,0-1-1,1 0 1,-1 1-1,1-1 1,-1 0-1,1 0 1,0 1-1,0-1 1,0-1-1,0 1 1,0 0-1,0 0 1,0-1-1,3 2 1,2 2-9,1-1 0,-1 0 0,1-1 0,0 0 0,0 0 0,10 3 0,-9-5 28,-1 0 1,1-1-1,-1 1 1,1-2-1,0 1 1,-1-1-1,1 0 1,-1-1-1,16-5 1,-21 6-27,1-1 1,-1 1-1,0-1 1,1 0-1,-1 0 0,0 0 1,0 0-1,0 0 0,-1-1 1,1 1-1,2-5 1,-3 5-24,-1 0 0,0 0 1,0 0-1,0 0 0,0 0 1,0-1-1,-1 1 0,1 0 1,-1-1-1,1 1 1,-1 0-1,0-1 0,0 1 1,0 0-1,0-1 0,0 1 1,-1 0-1,1-1 0,-2-2 1,1 2-15,-1-1 1,0 0 0,0 0 0,0 1-1,0-1 1,-1 1 0,1 0 0,-1 0-1,0 0 1,0 0 0,0 0-1,0 1 1,-1-1 0,1 1 0,-8-4-1,2 1-40,-1 0 0,-1 1-1,1 0 1,-20-4 0,22 7-4,1 0 1,-1 1-1,0-1 1,1 1-1,-1 1 1,1-1-1,-1 2 1,0-1-1,-8 3 1,13-3 11,0 0 0,-1 0 0,1 1 1,0-1-1,0 1 0,0-1 0,0 1 0,0 0 0,0 0 0,0 1 1,1-1-1,-1 1 0,1-1 0,-1 1 0,1 0 0,0-1 0,0 1 1,1 0-1,-1 1 0,1-1 0,-1 0 0,0 4 0,1-4 4,1 0 0,0 0 0,0 1 0,0-1 0,0 0-1,0 0 1,1 0 0,0 0 0,-1 1 0,1-1 0,0 0 0,0 0 0,1 0-1,-1-1 1,1 1 0,-1 0 0,1 0 0,0-1 0,0 1 0,0-1-1,0 0 1,1 1 0,-1-1 0,5 3 0,-1-1 9,0 0 1,0 0-1,0-1 0,0 0 1,0 0-1,1 0 1,-1-1-1,1 0 0,0 0 1,10 1-1,-7-3 19,1 0-1,-1 0 0,1-1 0,-1 0 1,1-1-1,-1-1 0,0 1 1,0-2-1,17-7 0,-21 9 5,0-1 0,0 0 0,-1-1 0,1 1 0,-1-1 0,0 0 0,0 0-1,0-1 1,-1 0 0,1 1 0,-1-1 0,0-1 0,-1 1 0,1-1 0,-1 1 0,5-13 0,-7 16-7,-1-1 1,1 1 0,-1 0 0,1-1-1,-1 1 1,0-1 0,0 1 0,0-1-1,0 1 1,0-1 0,-1 1-1,1-1 1,-1 1 0,1-1 0,-1 1-1,0 0 1,-2-5 0,1 4-10,0 1-1,0-1 1,-1 1 0,1-1 0,0 1 0,-1 0-1,0 0 1,1 0 0,-1 1 0,0-1 0,0 0-1,-3 0 1,-3-1-27,0 0 1,1 1-1,-1 0 0,0 0 1,0 1-1,0 0 0,0 1 0,-17 1 1,17 1-6,1-1 1,-1 1 0,1 1 0,-1 0 0,1 0-1,0 1 1,1-1 0,-15 11 0,19-12 11,-1 0 1,1 0-1,0 1 1,0-1-1,1 1 1,-1 0-1,1 0 1,-1 0-1,1 0 1,0 0-1,0 0 1,0 1-1,0-1 1,1 1-1,0-1 1,-1 1-1,1-1 1,0 1-1,1 0 1,-1 0-1,1 0 1,0 5-1,0-6 7,1 1-1,0-1 1,0 1-1,0-1 1,0 0-1,1 1 0,0-1 1,-1 0-1,1 0 1,0 0-1,0 0 1,1 0-1,-1-1 1,1 1-1,-1-1 1,1 1-1,0-1 0,0 0 1,0 0-1,0 0 1,0-1-1,0 1 1,6 1-1,-2 0 12,-1-1 0,1 0 0,0-1 1,-1 1-1,1-1 0,0-1 0,0 1 0,0-1 0,0 0 0,0-1 0,9-1 0,-10 0 19,0 0 0,-1 0-1,1 0 1,0-1 0,-1 0 0,0 0-1,1 0 1,-1-1 0,0 0-1,-1 0 1,1 0 0,4-6 0,-8 9-6,0-1 1,1 0-1,-1 1 1,0-1 0,0 0-1,0 0 1,0 0-1,-1 0 1,1 0-1,0 0 1,-1 0 0,0 0-1,1-1 1,-1 1-1,0-4 1,-1 4-4,1 0 1,-1 0-1,0 0 0,1 0 0,-1 0 1,0 0-1,0 0 0,-1 0 1,1 0-1,0 0 0,-1 1 0,1-1 1,-1 0-1,1 1 0,-1-1 1,0 1-1,1 0 0,-4-2 0,-2-1-28,0 0 1,0 1-1,-1 0 0,0 0 0,1 1 0,-1 0 0,0 0 0,0 1 0,0 0 0,0 0 0,0 1 0,0 0 0,-1 1 0,1-1 1,0 2-1,0-1 0,0 1 0,1 0 0,-1 1 0,0-1 0,1 2 0,0-1 0,-1 1 0,-7 6 0,12-8 0,0 0 0,1 1 0,-1-1 0,1 0-1,0 1 1,-1 0 0,1 0 0,0 0 0,1 0 0,-1 0-1,1 0 1,-1 0 0,1 0 0,0 0 0,0 1-1,0-1 1,0 7 0,1-6 2,0 1-1,0-1 1,1 1 0,-1-1-1,1 1 1,0-1 0,0 0-1,1 1 1,-1-1 0,1 0-1,0 0 1,4 6 0,-4-6 17,1 0 1,0 1 0,0-1 0,1-1 0,-1 1 0,1 0 0,0-1 0,-1 0 0,2 0 0,-1 0 0,0 0-1,0-1 1,1 0 0,0 0 0,-1 0 0,1 0 0,0-1 0,0 1 0,0-1 0,0 0 0,0-1 0,0 0-1,0 1 1,10-2 0,-13 0 14,1 1 0,-1-1 0,0 1 0,1-1 1,-1 0-1,0 0 0,0 0 0,1 0 0,-1-1 0,0 1 0,0-1 0,0 1 0,-1-1 0,1 0 0,0 1 0,0-1 0,-1 0 0,1 0 0,-1 0 0,0 0 0,0-1 0,0 1 0,0 0 0,0 0 1,0-1-1,0 1 0,-1 0 0,1-1 0,-1 1 0,0-1 0,1 1 0,-1-1 0,0 1 0,-1-1 0,1-2 0,-1-1 4,0 0 0,-1 0 1,1 0-1,-1 0 0,0 0 0,0 1 0,-1-1 0,0 0 1,0 1-1,0 0 0,-1 0 0,1 0 0,-6-5 1,2 5-36,1 0 1,-1 0 0,0 0-1,0 1 1,-1 0 0,1 0 0,-1 1-1,0 0 1,0 1 0,0 0 0,0 0-1,0 0 1,-10 0 0,12 2-16,0-1 1,0 1-1,0 0 1,1 1-1,-1-1 1,0 1-1,0 0 0,1 1 1,-1-1-1,1 1 1,-1 0-1,1 1 1,0-1-1,-1 1 0,1 0 1,1 0-1,-1 1 1,0-1-1,-6 8 1,9-9 14,1 0 1,-1 0 0,1 0 0,-1 0 0,1 0-1,0 1 1,0-1 0,0 0 0,0 1-1,0-1 1,1 1 0,-1-1 0,1 0 0,0 1-1,-1-1 1,1 1 0,0 0 0,1-1 0,-1 1-1,0-1 1,1 1 0,-1-1 0,1 0-1,0 1 1,0-1 0,0 0 0,0 1 0,0-1-1,0 0 1,1 0 0,-1 0 0,1 0-1,-1 0 1,3 2 0,1 2 0,1-1 1,0 0-1,0-1 1,0 1-1,0-1 1,1 0-1,-1-1 1,1 0-1,0 0 0,11 3 1,-6-3 16,1-1 0,0 0 1,0-1-1,0 0 0,0-1 0,-1-1 1,1 0-1,17-3 0,-22 2 17,-1 1 1,1-2-1,0 1 1,0-1-1,-1 0 0,0-1 1,0 1-1,0-1 0,0-1 1,0 0-1,-1 0 1,0 0-1,0 0 0,7-10 1,-10 13-4,-2-1 1,1 0-1,0 1 1,0-1-1,-1 0 1,0 0 0,1 0-1,-1 0 1,-1-1-1,1 1 1,0 0-1,-1 0 1,1-1-1,-1 1 1,0 0 0,0-1-1,0 1 1,-2-5-1,1 4 3,0-1 0,-1 1 0,0-1 0,0 1-1,0 0 1,-1 0 0,0 0 0,1 0 0,-1 0 0,0 1 0,-7-6-1,3 2-30,0 1-1,-1 1 0,1 0 0,-1 0 0,-1 0 0,1 1 0,-1 1 0,1-1 1,-1 1-1,0 1 0,0-1 0,-16-1 0,18 5-18,1-1 0,0 1 0,-1 0 0,1 0-1,-1 1 1,1 0 0,0 0 0,0 1 0,0-1 0,0 1 0,1 0 0,-1 1-1,1 0 1,0-1 0,0 2 0,0-1 0,0 1 0,1-1 0,0 1 0,0 0-1,0 1 1,-4 6 0,6-7 11,-1-1 1,1 1-1,0 0 0,0 0 1,1 1-1,-1-1 0,1 0 1,0 0-1,0 1 0,1-1 0,0 11 1,1-12 8,-1 1 1,1-1-1,0 0 0,0 0 1,1 0-1,-1 0 1,1 0-1,0 0 1,0 0-1,1-1 0,-1 1 1,1-1-1,-1 1 1,1-1-1,0 0 1,5 4-1,-2-3 11,0 0 1,0 0-1,1 0 1,-1-1-1,1 0 0,0 0 1,0-1-1,0 0 1,0 0-1,0-1 1,1 1-1,-1-2 0,9 1 1,-8-1 37,1 0 1,-1 0-1,1-1 0,-1-1 1,1 1-1,-1-2 0,0 1 1,0-1-1,0 0 0,0 0 1,8-6-1,-14 8-6,0 0-1,-1 0 0,1 0 1,0-1-1,-1 1 1,1 0-1,-1-1 1,1 1-1,-1-1 1,0 0-1,0 1 0,0-1 1,0 0-1,0 0 1,0 0-1,0 0 1,-1 0-1,1 0 1,0-2-1,-1 1 4,0 0 0,0 1 1,0-1-1,-1 0 0,1 0 1,-1 1-1,0-1 0,1 0 0,-1 1 1,0-1-1,-1 1 0,-1-5 0,-4-2 26,0 0-1,0 0 1,-1 1 0,0-1-1,-15-11 1,13 13-78,0-1 0,0 1 0,-1 1 0,0 0 0,0 0 0,-14-4 0,20 8-19,0 1 0,0-1-1,1 1 1,-1 1 0,0-1-1,0 1 1,0 0 0,0 0-1,0 0 1,0 1 0,0-1-1,0 1 1,1 0 0,-1 1-1,0-1 1,1 1 0,-1 0-1,-6 4 1,6-3 9,-1 1-1,1 0 1,0 0 0,1 0-1,-1 0 1,1 1-1,0 0 1,0 0 0,0 0-1,0 0 1,1 0 0,0 1-1,0 0 1,1 0 0,-1-1-1,1 1 1,1 1 0,-1-1-1,1 0 1,0 0 0,0 1-1,1-1 1,0 0-1,0 1 1,1-1 0,-1 0-1,1 1 1,0-1 0,1 0-1,0 0 1,0 0 0,0 0-1,1 0 1,0-1 0,0 1-1,0-1 1,7 9-1,-4-7 22,-1-1 0,1 0 0,0 0-1,0-1 1,1 0 0,0 0 0,0-1-1,0 1 1,0-1 0,1-1 0,-1 0-1,1 0 1,0 0 0,0-1 0,0 0-1,12 1 1,-13-3 27,0 1 1,0-1-1,0-1 0,0 1 0,0-1 1,0 0-1,0-1 0,0 0 1,0 0-1,-1 0 0,1-1 0,-1 0 1,0-1-1,0 1 0,0-1 0,0 0 1,0 0-1,-1-1 0,8-8 1,-9 9 13,-1 0 0,1 0 0,-1-1 0,-1 1 0,1-1 1,0 0-1,-1 0 0,0 0 0,-1 0 0,1 0 1,-1 0-1,0 0 0,0-1 0,0-7 0,-1 5-8,0 1 0,-1 0 0,0 0-1,0 0 1,-1 0 0,0 0-1,0 0 1,-1 1 0,1-1 0,-5-7-1,2 6-56,0 0-1,0 1 0,-1-1 1,0 1-1,0 0 0,0 1 1,-1-1-1,0 1 0,0 1 1,-1-1-1,0 1 0,0 1 0,0-1 1,0 1-1,-1 1 0,1-1 1,-12-2-1,12 5-26,-1 1-1,1-1 1,0 1 0,-1 1 0,1-1-1,0 2 1,0-1 0,0 1-1,0 0 1,0 0 0,0 1 0,-14 8-1,14-7 16,0 0 0,0 1-1,1 1 1,0-1 0,0 1 0,0 1-1,0-1 1,1 1 0,0 0 0,1 0-1,-8 13 1,11-16 22,1-1 1,-1 0-1,1 1 0,0 0 0,0-1 1,0 1-1,0 0 0,1-1 0,0 1 0,0 0 1,0 0-1,0-1 0,1 8 0,1-4 0,0-1-1,0 0 1,0 0-1,1 0 0,0 0 1,0-1-1,6 10 0,0-4 7,0 0 0,1-1-1,0 0 1,0 0-1,1-1 1,22 14 0,-27-20 23,0 1 1,1-1-1,0 0 0,-1-1 1,1 1-1,0-1 1,0-1-1,0 1 1,1-1-1,-1-1 1,0 1-1,0-1 0,1 0 1,-1-1-1,0 0 1,0 0-1,0-1 1,0 1-1,0-1 0,0-1 1,0 0-1,-1 0 1,1 0-1,-1 0 1,0-1-1,0 0 1,0-1-1,0 1 0,-1-1 1,0 0-1,0 0 1,0-1-1,-1 0 1,6-9-1,-6 9 12,-1 0 0,0-1 0,0 1 0,-1-1 0,0 0 0,0 0 0,-1 0 0,1 0 0,-2 0-1,1 0 1,-1 0 0,0 0 0,0 0 0,-1 0 0,0 0 0,0 0 0,-4-12 0,1 6-29,-1 1 1,0 0-1,0 0 1,-1 0-1,-1 1 1,0 0-1,-1 0 1,-15-17-1,18 23-41,0 0-1,0 1 1,-1 0 0,1 0-1,-1 0 1,0 1 0,0 0-1,0 0 1,-1 0-1,1 1 1,0 0 0,-1 0-1,0 0 1,-13-1 0,11 3-17,0 0-1,-1 1 1,1-1 0,0 2 0,0-1 0,0 1 0,0 1 0,0-1 0,0 2 0,-12 5 0,12-4 12,1 0 1,0 0-1,0 1 1,0 0-1,1 0 1,-1 1-1,2 0 1,-1 0-1,-11 16 1,15-17 41,-1 0 0,1 1 0,0-1 0,0 1 0,0 0 0,1 0 0,0 0 0,1 0 0,-1 0 0,1 0 0,1 0 0,0 1 0,0-1 0,1 8 0,0-6 4,1 0 0,0 1 1,1-1-1,0 0 0,1-1 0,0 1 0,0 0 0,0-1 1,1 0-1,1 0 0,-1-1 0,1 1 0,1-1 0,-1 0 1,1-1-1,0 0 0,1 0 0,14 9 0,-14-10 14,0-1 1,0 0-1,0-1 0,1 1 0,0-1 1,-1-1-1,1 0 0,0 0 0,0-1 1,0 0-1,0 0 0,0-1 0,0 0 0,0-1 1,0 0-1,0-1 0,0 1 0,0-2 1,14-5-1,-10 2 47,0 0 1,-1-1-1,-1-1 1,1 0-1,-1 0 1,0-1-1,-1-1 1,17-20-1,-22 25-33,-1-1-1,0-1 0,0 1 0,-1 0 0,0-1 1,0 0-1,0 0 0,1-9 0,-3 12-30,0-1 0,-1 0 1,1 0-1,-1 1 0,0-1 0,-1 0 0,1 1 1,-1-1-1,0 0 0,0 1 0,0-1 0,-1 1 0,-3-8 1,2 6-41,-1 1 1,0-1 0,0 1 0,0 0-1,-1 1 1,0-1 0,0 1 0,0 0-1,0 0 1,-1 0 0,1 1 0,-1 0-1,0 0 1,0 0 0,0 1 0,0 0-1,-1 0 1,-9-2 0,10 3 2,0 0 0,-1 0 1,1 1-1,0-1 0,-1 1 0,1 1 0,-1-1 1,1 1-1,0 0 0,-1 1 0,1-1 1,0 1-1,0 0 0,0 1 0,0 0 1,1 0-1,-1 0 0,-9 8 0,12-8-218,0 0 1,0 0-1,0 0 0,1 1 0,-1-1 0,1 1 0,0 0 0,0 0 0,0 0 1,1 0-1,-1 0 0,1 0 0,0 0 0,0 0 0,1 1 0,-1-1 0,1 0 1,0 1-1,0-1 0,0 0 0,1 1 0,-1-1 0,1 0 0,0 0 0,3 8 1,8 13-897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5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25 202 2641,'0'0'12,"0"1"0,-1-1 0,1 0 0,0 1 0,0-1 0,0 0 0,0 1 0,0-1 0,0 1 0,0-1 0,0 0 0,0 1 0,0-1 0,0 0 0,0 1 0,0-1 0,1 0 0,-1 1 0,0-1 0,0 0 0,0 1 0,0-1 0,1 0 0,-1 1 0,0-1 0,0 0 0,1 1 0,-1-1 0,1 1 0,8-6-314,9-16 612,22-31 1889,-21 29-1392,31-51 1,-49 72-812,0-1 0,0 0 0,0 1 0,0-1-1,0 0 1,-1 1 0,0-1 0,1-4 0,-1 7 3,0 0-1,0-1 1,0 1-1,0-1 1,0 1 0,0-1-1,0 1 1,0-1-1,-1 1 1,1 0-1,0-1 1,0 1-1,0-1 1,0 1 0,-1 0-1,1-1 1,0 1-1,-1 0 1,1-1-1,0 1 1,-1 0 0,1-1-1,-1 1 10,0 0 0,0-1 0,1 1 0,-1 0 0,0 0 0,0 0 0,0 0 0,1 0 0,-1 0 0,0 1 0,0-1 0,1 0-1,-1 0 1,0 0 0,1 1 0,-1-1 0,0 0 0,-1 2 0,-12 6 98,1 1 0,-1 0 0,2 1 1,-1 0-1,1 1 0,1 1 0,0 0 0,-11 15 0,18-20-75,-1-1 0,2 2 0,-7 14 0,8-19-52,1 1 1,0-1 0,0 1-1,1-1 1,-1 1-1,1 0 1,-1-1-1,1 1 1,1 0-1,0 6 1,-1-9 17,0 0 0,1 0 1,-1 0-1,1 0 1,0 0-1,-1 0 0,1 0 1,-1 0-1,1-1 0,0 1 1,0 0-1,0 0 0,-1-1 1,1 1-1,0-1 1,0 1-1,0-1 0,0 1 1,0-1-1,0 1 0,0-1 1,0 0-1,0 1 1,0-1-1,0 0 0,0 0 1,0 0-1,1 0 0,-1 0 1,0 0-1,0 0 1,1-1-1,6 0-20,0 0 0,0 0 0,9-4 0,-12 4-44,67-22-1500,-33 8 919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5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72 0 2409,'-20'16'-113,"-3"3"-151,-6 4 40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5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403 30 1256,'-21'13'164,"10"-7"74,1 1 0,-15 11 0,74-32 49,145-36 2437,-148 40-1620,-134 32 540,78-19-1628,-1 1 1,1 1-1,0-1 1,0 2-1,1-1 1,-11 9-1,19-13-12,0-1 0,0 1 0,0 0 0,0 0-1,0 0 1,0 0 0,0 0 0,0 0-1,1 0 1,-1 0 0,0 0 0,0 1 0,1-1-1,-1 0 1,1 0 0,-1 1 0,1-1-1,0 0 1,0 1 0,-1-1 0,1 0 0,0 3-1,1-3 4,-1 0 0,1 1 0,-1-1 0,1 0 0,0 1 0,0-1 0,0 0 0,-1 0 0,1 0 0,0 0 0,1 0 0,-1 0 0,0 0 0,0 0 0,0 0 0,0 0 0,1-1 0,-1 1 0,0 0 0,1-1-1,1 1 1,21 7 259,1-1 1,0-1-1,34 3 0,-17-3-142,-40-5-117,15 2 94,0-1-1,0 0 1,21-1-1,-34-2 670,-4-1-195,-10-3 112,-16-5-300,-12-2-306,8 2-35,-1 1 0,-46-8 0,67 15-62,1 2 0,-1-1 0,0 1 0,1 0 0,-1 1 0,1 1 0,-1-1 0,1 1 0,0 1 0,-1 0 0,1 0 0,-15 8 0,21-10 5,0 1 0,0 0 0,0 0 0,0 0 0,1 1 0,-1-1 0,0 1 0,1-1 0,0 1 0,0 0 0,-1 0 0,0 3 0,2-4 12,0 0 0,1 0 0,-1 0 0,1-1 0,-1 1 0,1 0 0,0 0 0,0 0 0,0 0 0,0 0 0,0-1 0,0 1 0,1 0 0,-1 0 0,0 0 0,1 0 0,0-1 1,-1 1-1,1 0 0,0-1 0,0 1 0,0 0 0,0-1 0,0 1 0,2 1 0,7 7 71,-1 0 1,1-1-1,1-1 0,0 0 1,0 0-1,21 10 0,-7-5 32,1-2 0,34 10-1,-43-16-109,0-1-1,1-1 0,-1 0 1,1-1-1,32-1 0,-50-1 0,0 0 0,0 0-1,0 0 1,0 0-1,0 0 1,0 0-1,0 0 1,1 0 0,-1 0-1,0 0 1,0 0-1,0 0 1,0 0-1,0 0 1,0 0 0,1 0-1,-1 0 1,0 0-1,0 0 1,0 0-1,0 0 1,0 0 0,0 0-1,0 0 1,1 0-1,-1 0 1,0 0 0,0 0-1,0 0 1,0-1-1,0 1 1,0 0-1,0 0 1,0 0 0,0 0-1,0 0 1,0 0-1,1 0 1,-1 0-1,0-1 1,0 1 0,0 0-1,0 0 1,0 0-1,0 0 1,0 0-1,0-1 1,-6-4-527,-18-8-988,16 8 655,-10-4-1114,-28-12 0,30 16 1814,-1-1 0,-18-2 0,22 6 412,0 0 1,0 1-1,0 0 0,0 1 0,0 1 0,0 0 0,0 1 0,-22 5 1,32-6-213,0 0 0,0 0 0,1 0 1,-1 0-1,1 0 0,-1 0 1,1 1-1,-1 0 0,1-1 0,0 1 1,-1 0-1,1 0 0,0 0 0,0 0 1,1 0-1,-1 1 0,0-1 1,-2 5-1,3-4 26,1-1 0,-1 1 0,1 0 1,-1-1-1,1 1 0,0 0 0,0 0 0,0-1 1,0 1-1,1 0 0,-1-1 0,1 1 1,-1 0-1,1-1 0,0 1 0,0-1 0,0 1 1,0-1-1,4 5 0,-2-2-7,2 1 1,-1-1-1,0-1 1,1 1-1,0 0 1,0-1-1,0 0 0,1-1 1,-1 1-1,1-1 1,0 0-1,0 0 1,0 0-1,8 1 0,-4-1-18,1 0 1,-1-1-1,1-1 0,-1 1 0,1-2 0,0 0 0,0 0 0,10-2 1,-21 2-28,1 0 0,-1 0 0,0 0 1,0 0-1,0 0 0,0 0 1,0 0-1,0 0 0,0 0 0,0 0 1,0 0-1,0 0 0,1 0 1,-1 0-1,0 0 0,0 0 1,0 0-1,0 0 0,0 0 0,0 0 1,0 0-1,0 0 0,0 0 1,0 0-1,0 0 0,0 0 0,0 0 1,0 0-1,1 0 0,-1-1 1,0 1-1,0 0 0,0 0 0,0 0 1,0 0-1,0 0 0,0 0 1,0 0-1,0 0 0,0 0 1,0 0-1,0 0 0,0-1 0,0 1 1,0 0-1,0 0 0,0 0 1,0 0-1,0 0 0,0 0 0,0 0 1,0 0-1,0 0 0,0 0 1,0 0-1,-1-1 0,1 1 0,0 0 1,0 0-1,0 0 0,0 0 1,0 0-1,0 0 0,0 0 1,-8-6 170,-12-4-184,-1 1-185,-1 2 0,0 0 0,-26-3 0,42 8 183,-1 1 0,1 1 1,-1-1-1,0 1 0,0 0 1,1 1-1,-1 0 1,0 0-1,1 0 0,-1 1 1,1 0-1,-1 0 0,1 0 1,0 1-1,-8 4 0,12-6-7,0 1 0,1-1-1,-1 1 1,0-1-1,0 1 1,1-1-1,-1 1 1,1 0-1,-1 0 1,1 0-1,0 0 1,0 0 0,0 0-1,0 0 1,0 0-1,0 0 1,0 1-1,1-1 1,-1 0-1,1 0 1,0 1-1,0-1 1,0 5 0,1-3-6,0 1 0,0-1 0,0 1 0,1-1 1,0 0-1,0 0 0,0 0 0,1 0 1,-1 0-1,1 0 0,4 4 0,-3-3-154,1 0-1,-1-1 0,1 1 0,1-1 0,-1 0 0,1-1 0,-1 1 1,1-1-1,0 0 0,0 0 0,0-1 0,1 0 0,-1 0 0,0 0 1,1-1-1,-1 0 0,1 0 0,0-1 0,-1 0 0,1 0 0,10-2 1,-15 2 138,-1 0 1,1 0 0,-1-1-1,1 1 1,-1-1 0,0 1 0,1-1-1,-1 0 1,1 0 0,-1 1-1,0-1 1,0 0 0,1 0 0,1-2-1,-3 2 21,1 0 0,-1 1-1,1-1 1,-1 0 0,0 0-1,1 0 1,-1 0 0,0 0-1,0 1 1,1-1 0,-1 0-1,0 0 1,0 0 0,0 0 0,0 0-1,0 0 1,0 0 0,-1-1-1,0 0 26,1 0-1,-1 0 1,0 0-1,0 0 1,0 0-1,-1 0 1,1 1-1,0-1 1,-1 0-1,1 1 1,-1-1-1,1 1 1,-1-1-1,0 1 1,1 0-1,-1 0 1,0 0-1,0 0 1,-3-1-1,-4-1 155,0 1-1,0 1 0,0-1 0,-1 2 0,1-1 1,0 1-1,0 0 0,0 1 0,-1 0 0,1 1 1,0 0-1,0 0 0,-14 6 0,5 0-245,0 0 0,0 1-1,1 1 1,1 0 0,-23 18-1,36-26 79,1 1-1,-1-1 1,0 0-1,1 1 0,-1-1 1,1 1-1,0 0 0,0 0 1,0 0-1,0 0 1,0 0-1,1 0 0,-2 5 1,3-8-4,0 0 1,0 0-1,0 0 1,0 0 0,0 1-1,-1-1 1,1 0-1,0 0 1,0 0-1,0 0 1,0 0-1,0 0 1,0 0-1,0 1 1,0-1 0,0 0-1,0 0 1,0 0-1,0 0 1,0 0-1,0 0 1,0 1-1,0-1 1,0 0 0,1 0-1,-1 0 1,0 0-1,0 0 1,0 0-1,0 0 1,0 0-1,0 1 1,0-1 0,0 0-1,0 0 1,0 0-1,0 0 1,1 0-1,-1 0 1,0 0-1,0 0 1,0 0 0,0 0-1,0 0 1,0 0-1,0 0 1,1 0-1,-1 0 1,0 0-1,0 0 1,0 0-1,0 0 1,0 0 0,0 0-1,0 0 1,1 0-1,-1 0 1,10-5 139,10-13 512,8-10-170,58-61 9,-74 75-289,-1 0-1,-1-1 1,0 0-1,14-29 1,-23 42-178,0-1 0,0 1 0,0-1 0,-1 1 0,1-1 0,-1 0 0,1 1 0,-1-1 0,0 0 0,0-3 0,0 5-27,-1 0 0,1 0 0,0 1 1,0-1-1,-1 0 0,1 0 0,-1 1 0,1-1 0,0 0 0,-1 1 0,0-1 0,1 0 0,-1 1 0,1-1 1,-1 1-1,0-1 0,1 1 0,-1-1 0,0 1 0,1-1 0,-1 1 0,0 0 0,0-1 0,0 1 0,1 0 1,-1 0-1,0 0 0,0 0 0,0-1 0,0 1 0,1 0 0,-1 0 0,0 1 0,0-1 0,0 0 1,0 0-1,1 0 0,-2 1 0,-6 0 3,0 1 1,1 1-1,-1-1 1,0 1-1,1 0 1,-11 7-1,-42 29 258,38-23-211,-54 39-848,-9 7-4032,66-53 3286,19-9 1545,0 0 1,0 0-1,0 0 1,0 0-1,0 0 1,0 0-1,0 0 0,0 0 1,-1 0-1,1 0 1,0 0-1,0 0 1,0 0-1,0 0 0,0 0 1,0 0-1,0 0 1,0 0-1,0 0 1,0 0-1,0 0 0,-1 0 1,1 0-1,0 0 1,0 0-1,0 0 1,0 0-1,0 0 0,0 0 1,0 0-1,0-1 1,0 1-1,0 0 1,0 0-1,0 0 0,0 0 1,-1 0-1,1 0 1,0 0-1,0 0 1,0 0-1,0 0 0,0 0 1,0 0-1,0 0 1,0-1-1,0 1 1,0 0-1,0 0 0,0 0 1,0 0-1,0 0 1,0 0-1,0 0 1,8-10-112,5-2 400,28-19 1,-13 11-102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5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636 698 2409,'-45'21'-406,"32"-15"397,0 1-1,0-2 1,-1 0 0,0 0-1,-26 4 1,19-6 1165,0-1-127,0 0 0,-1 2 0,-29 10 0,51-14-1021,-1 0-1,1 0 1,-1 0 0,1 1 0,-1-1 0,1 0-1,-1 0 1,1 0 0,-1 0 0,1 0 0,-1 0-1,1 0 1,-1 0 0,1 0 0,-1 0-1,1 0 1,-1-1 0,1 1 0,-1 0 0,1 0-1,-1 0 1,1-1 0,0 1 0,-1 0 0,1-1-1,-1 1 1,1 0 0,-1-1 0,-6-14 831,-1-1-460,8 16-369,0 0 0,0 0 0,0 0 1,0 0-1,0-1 0,0 1 0,0 0 0,0 0 0,0 0 0,0 0 0,0-1 0,0 1 0,0 0 1,0 0-1,0 0 0,0 0 0,0-1 0,0 1 0,0 0 0,0 0 0,0 0 0,0 0 0,0-1 1,1 1-1,-1 0 0,0 0 0,0 0 0,0 0 0,0 0 0,0-1 0,0 1 0,1 0 0,-1 0 1,0 0-1,0 0 0,0 0 0,0 0 0,1 0 0,-1 0 0,0 0 0,0 0 0,1 0 1,10-6 226,-7 5-170,40-15 19,-37 14-111,1 0 0,0-1 0,-1 0 0,0 0-1,1-1 1,-1 1 0,0-2 0,11-8 0,-19 13 29,1 0 1,0 1-1,0-1 1,0 0-1,-1 0 0,1 0 1,0 0-1,0 0 1,0 0-1,0 0 0,-1 0 1,1 0-1,0 0 1,0-1-1,0 1 1,-1 0-1,1 0 0,0 0 1,0 0-1,0 0 1,0 0-1,-1 0 0,1 0 1,0 0-1,0-1 1,0 1-1,0 0 0,0 0 1,0 0-1,-1 0 1,1-1-1,0 1 0,0 0 1,0 0-1,0 0 1,0 0-1,0-1 1,0 1-1,0 0 0,0 0 1,0 0-1,0-1 1,0 1-1,0 0 0,0 0 1,0 0-1,0 0 1,0-1-1,0 1 0,0 0 1,0 0-1,0 0 1,0-1-1,0 1 0,0 0 1,0 0-1,0 0 1,1 0-1,-1-1 1,0 1-1,0 0 0,0 0 1,0 0-1,0 0 1,1 0-1,-1 0 0,-18 1-174,-110 35-114,7-2 588,104-31-241,1 0 0,-1-1-1,0 0 1,0-2 0,-21-1-1,37 1-54,1 0 0,-1 0 0,0 0 0,0 0 0,0 0-1,0 0 1,0 0 0,1-1 0,-1 1 0,0 0 0,0 0-1,0-1 1,0 1 0,1-1 0,-1 1 0,0-1 0,1 1-1,-1-1 1,0 1 0,0-2 0,1 2-5,0-1 0,0 1 0,0-1 0,1 1 0,-1-1 1,0 1-1,0-1 0,1 1 0,-1-1 0,0 1 0,1-1 0,-1 1 0,1 0 0,-1-1 0,0 1 1,1-1-1,-1 1 0,1 0 0,-1 0 0,1-1 0,0 1 0,38-16-52,320-117 33,-330 121 29,-16 7-30,-1 0-1,1-1 0,-1-1 0,19-12 0,-31 18 15,1 1-1,-1 0 1,1 0-1,-1-1 0,0 1 1,1 0-1,-1-1 1,0 1-1,1-1 0,-1 1 1,0 0-1,0-1 1,1 1-1,-1-1 0,0 1 1,0-1-1,0 1 1,0 0-1,1-2 0,-7-2-63,-17 3-50,22 1 109,-57 4 78,1 3 1,-69 17-1,56-10-265,20-4-246,20-3 63,0-1-1,-1-1 0,-41 0 0,71-5 393,0 0 1,0 0-1,0 0 0,0 0 0,0 0 1,0-1-1,0 1 0,0 0 0,0 0 1,0-1-1,0 1 0,0-1 1,0 1-1,-1-1 0,1 0-18,1 1 0,0 0 0,0 0-1,0-1 1,0 1 0,0 0 0,0 0 0,0-1 0,0 1-1,0 0 1,0-1 0,0 1 0,0 0 0,0 0 0,1-1 0,-1 1-1,0 0 1,0 0 0,0-1 0,0 1 0,0 0 0,1 0-1,-1-1 1,0 1 0,0 0 0,0 0 0,0 0 0,1-1-1,-1 1 1,0 0 0,0 0 0,1 0 0,29-18-369,-27 16 389,189-82-99,-88 41 193,-80 34-80,-17 7-6,0 0-1,0-1 1,0 0-1,-1 0 0,1-1 1,-1 0-1,0 0 1,6-5-1,-12 9-3,1 0-1,-1 0 1,0-1 0,0 1 0,0 0-1,1 0 1,-1 0 0,0-1 0,0 1 0,0 0-1,0 0 1,0-1 0,1 1 0,-1 0-1,0 0 1,0-1 0,0 1 0,0 0-1,0 0 1,0-1 0,0 1 0,0 0-1,0-1 1,0 1 0,0 0 0,0 0-1,0-1 1,0 1 0,0 0 0,0 0-1,-1-1 1,-7-3 418,-15 3-5,21 1-402,-6 0-1,0 0 1,0-1 0,1 1 0,-1-1 0,0-1 0,1 0 0,-9-3-1,13 4-113,1 0 0,-1 0 0,1-1 0,0 1 0,-1-1 0,1 0 0,0 0 0,0 0 0,0 0 0,0 0 0,1 0-1,-1 0 1,1-1 0,-1 1 0,1 0 0,0-1 0,0 0 0,0 1 0,0-1 0,0 1 0,0-1 0,1 0 0,-1-3 0,1 5 59,0 0 1,0 1 0,-1-1 0,1 0 0,0 0 0,0 0 0,0 1 0,0-1 0,0 0 0,0 0-1,1 1 1,-1-1 0,0 0 0,0 0 0,0 1 0,1-1 0,-1 0 0,0 0 0,1 1 0,-1-1-1,1 0 1,-1 1 0,1-2 0,0 2 11,0 0 1,0 0-1,0-1 0,-1 1 0,1 0 1,0 0-1,0 0 0,0 0 0,0 0 0,-1 0 1,1 0-1,0 0 0,0 0 0,0 0 1,0 0-1,-1 1 0,1-1 0,1 0 1,6 4-2,-1 0 0,1 0 0,10 7 1,-11-6-36,16 9 15,42 19-1,-57-30 42,-1 0 0,1-1-1,0 1 1,0-2 0,0 1-1,0-1 1,0 0 0,0-1-1,0 0 1,9-1 0,-15 1-1,0 0 0,0-1 0,0 1-1,0-1 1,0 1 0,0-1 0,0 0 0,-1 0 0,1 1 0,0-1 0,-1-1 0,1 1 0,-1 0 0,1 0 0,-1 0 0,1-1 0,-1 1 0,0-1 0,0 1-1,1-1 1,-1 0 0,0 1 0,-1-1 0,1 0 0,0 0 0,0 0 0,-1 1 0,1-1 0,-1 0 0,0 0 0,1 0 0,-1 0 0,0 0 0,0-3 0,-1-2 35,0 0 0,0-1 1,0 1-1,-1 0 0,0 0 1,0 0-1,-7-12 0,1 4 69,0 1 0,-2 0 0,1 1 1,-2 0-1,0 1 0,-17-16 0,4 7-72,-1 2 1,-37-23-1,56 38-42,2 1-6,0 1 0,0-1 1,0 1-1,-1-1 0,0 1 1,1 1-1,-1-1 0,0 1 0,-5-2 1,10 3 5,0 0 0,-1 0 0,1 0 1,0 0-1,0 0 0,0 0 0,0 0 1,0 0-1,0 0 0,0 0 0,-1 0 1,1 0-1,0 0 0,0 0 0,0 0 1,0 0-1,0 0 0,0 0 0,0 0 1,0 1-1,0-1 0,-1 0 0,1 0 0,0 0 1,0 0-1,0 0 0,0 0 0,0 0 1,0 0-1,0 0 0,0 0 0,0 0 1,0 0-1,0 1 0,0-1 0,0 0 1,0 0-1,0 0 0,0 0 0,0 0 1,-1 0-1,1 0 0,0 0 0,0 1 1,4 4-40,9 8 91,-11-11-34,232 202 339,-229-199-252,0-1 0,0 0 0,1 0 0,9 5 0,-15-9-61,1 1 0,0-1 0,0 0-1,-1 1 1,1-1 0,0 0 0,0 0-1,0 0 1,-1 0 0,1 0 0,0 1-1,0-2 1,0 1 0,0 0 0,-1 0-1,1 0 1,0 0 0,0 0 0,0-1-1,0 0 2,0 1 0,0-1 0,-1 0 1,1 0-1,-1 1 0,1-1 0,0 0 0,-1 0 0,1 0 0,-1 0 0,0 0 0,1 1 0,-1-1 0,0 0 0,0 0 0,1 0 0,-1 0 0,0 0 0,0 0 0,0-2 0,-1-3-47,1 0 0,-1 0 0,0 0 0,0 0 0,-1 0 0,1 0-1,-2 0 1,1 0 0,0 1 0,-1-1 0,0 1 0,-6-8 0,-1-1 14,-1 0 0,0 1 1,-16-14-1,-20-11 122,80 73-293,6 10 165,2-1 0,58 45 1,-86-81 84,-13-8-79,0 0 0,0 0 0,1 0-1,-1 0 1,0 0 0,0 0 0,1 0 0,-1 0 0,0 0-1,1 0 1,-1 0 0,0 0 0,0 0 0,1 0 0,-1 0 0,0 0-1,1 0 1,-1 0 0,0 0 0,0 0 0,1-1 0,-1 1-1,0 0 1,1 0 0,-1-2 7,1 1 0,-1 0 0,0 0 0,1 0 0,-1-1 0,0 1 0,0 0 0,0-1 0,0 1 0,0 0 0,0 0 0,0-1 0,-1 1 0,1 0 0,0 0 0,-1-3 0,-4-10 2,-1 0 1,0 0-1,-1 1 0,-1 0 0,1 0 1,-15-16-1,11 13-14,0 0-1,-17-36 1,26 47-111,3 4 24,7 9-28,9 13 22,-1 0 57,57 74-41,-64-84 87,1-1 1,0-1-1,0 0 0,1 0 0,0-1 1,19 10-1,-29-17 3,1 0-1,0 0 1,-1-1-1,1 1 1,0-1-1,0 1 1,-1-1-1,1 1 1,0-1 0,0 0-1,0 0 1,2 0-1,-4 0-9,0 0-1,0 0 0,1 0 0,-1 0 0,0 0 1,0 0-1,1-1 0,-1 1 0,0 0 1,0 0-1,0 0 0,1 0 0,-1-1 1,0 1-1,0 0 0,0 0 0,0 0 0,0-1 1,1 1-1,-1 0 0,0 0 0,0-1 1,0 1-1,0 0 0,0 0 0,0 0 0,0-1 1,0 1-1,0 0 0,0-1 0,-5-14 95,-5-1-120,-1 0 0,-22-25 0,-9-12-201,7-5 68,25 40 111,0 2 0,0-1 0,-2 2 0,-15-18 0,25 31-85,0-1 0,-1 1 1,0 0-1,1 0 1,-1 1-1,0-1 1,0 1-1,0-1 1,-6-1-1,8 3 86,1 0-1,-1 0 1,0 0-1,1 0 1,-1-1 0,0 1-1,0 1 1,1-1-1,-1 0 1,0 0-1,0 0 1,1 0 0,-1 0-1,0 1 1,1-1-1,-1 0 1,0 1 0,1-1-1,-2 1 1,2 0 26,-1 0 0,0-1 0,1 1 0,-1 0 0,1 0 0,-1 0-1,1 0 1,-1 0 0,1 0 0,0 0 0,0 0 0,-1 0 0,1 0 0,0 0 0,0 0 0,0 0 0,0 2 0,1 2 44,-1-1 0,1 1 0,0 0 1,0-1-1,1 1 0,-1-1 0,1 1 0,0-1 0,0 0 0,4 6 0,6 6 76,14 17-1,-18-22-92,7 7 18,40 48 17,-45-55-26,0-1-1,1-1 1,22 16-1,-24-22 297,-13-11-41,-13-12-390,-1 2-884,-1 0-1,-1 1 1,-1 1 0,-36-21 0,46 30 1028,-1 1 0,0 1 1,0 0-1,0 1 0,-1 0 0,0 0 0,1 2 0,-1-1 1,0 2-1,-1 0 0,-13 0 0,23 2-41,0-1 0,0 1 0,-1 0 0,1 0 0,0 0 0,0 1 0,0-1 0,0 1 0,0 0 1,1 0-1,-1 0 0,0 1 0,1-1 0,0 1 0,-1 0 0,1 0 0,0 0 0,1 0 0,-1 0 0,0 1 0,1-1 0,0 1 0,0 0 0,0 0 0,0 0 0,1 0 0,-1 0 0,0 5 0,0 1 137,0 0 0,0 0 0,1 1 0,1-1 0,0 0 0,0 0-1,1 1 1,0-1 0,0 0 0,6 17 0,-4-16-52,1 0-1,0-1 1,1 1 0,0-1-1,0 0 1,1 0 0,10 13-1,-15-22-38,-1 0 0,1-1 0,-1 1-1,1 0 1,0-1 0,-1 1 0,1-1-1,0 1 1,-1-1 0,1 1 0,0-1-1,0 1 1,-1-1 0,1 0 0,2 1-1,-3-1-13,0 0-1,0-1 0,1 1 1,-1 0-1,0 0 0,0 0 0,0 0 1,1-1-1,-1 1 0,0 0 1,0 0-1,0 0 0,0-1 0,1 1 1,-1 0-1,0 0 0,0-1 1,0 1-1,0 0 0,0 0 0,0-1 1,0 1-1,0 0 0,0-1 1,0 1-1,0 0 0,0 0 0,0-1 1,0 1-1,0-1 0,0-2-31,-1 0 1,0-1-1,1 1 0,-1 0 0,0-1 0,-3-4 0,0 0-27,-1 1 0,0 0-1,-1 0 1,0 0-1,0 1 1,0-1 0,-1 2-1,1-1 1,-1 1-1,-1 0 1,1 0 0,-1 1-1,0 0 1,0 0 0,0 1-1,0 0 1,-1 0-1,1 1 1,-1 0 0,0 1-1,0 0 1,1 0-1,-1 1 1,0 0 0,0 1-1,0 0 1,1 0-1,-11 3 1,18-4-11,-1 0-1,1 1 1,0-1 0,0 0-1,0 1 1,0-1-1,0 1 1,0 0 0,0-1-1,0 1 1,0 0-1,0-1 1,-1 2 0,2-2 31,0 1 1,0-1-1,0 0 0,0 0 1,0 1-1,0-1 1,0 0-1,0 1 1,0-1-1,0 0 0,0 0 1,0 1-1,0-1 1,0 0-1,0 1 1,0-1-1,0 0 1,0 0-1,0 1 0,0-1 1,0 0-1,1 0 1,-1 1-1,0-1 1,0 0-1,0 0 1,0 0-1,1 1 0,-1-1 1,0 0-1,0 0 1,1 0-1,3 3 49,0 0-1,0-1 0,0 0 1,8 3-1,31 11 442,-8-1-811,1-2-1,1-1 1,43 7-1,-70-17 321,0 0 0,0-1 0,1-1 0,-1 0 1,1 0-1,-1-1 0,1 0 0,-1-1 0,0 0 0,0-1 0,0 0 0,0-1 0,0 0 0,-1 0 0,0-1 1,13-8-1,-5 1 87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5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0 208 1952,'8'-5'239,"16"-11"670,24-20 1,-42 32-806,0-2-1,-1 1 1,0-1-1,0 0 1,0 0-1,0 0 1,-1 0-1,0-1 1,3-8-1,-6 10 444,-6 9-252,-7 13-78,6-6-125,-9 23-1,14-30-68,0 0 0,-1 0 0,1 0 0,1 1 0,-1-1 0,1 0 0,-1 1 0,1-1 0,1 6 0,-1-8-9,1-1-1,-1 0 1,1 0 0,-1 1-1,1-1 1,-1 0-1,1 0 1,0 0-1,0 0 1,-1 0-1,1 0 1,0 0-1,0 0 1,0 0-1,0 0 1,0 0-1,0 0 1,1-1-1,-1 1 1,0 0 0,0-1-1,0 1 1,1-1-1,-1 0 1,0 1-1,0-1 1,1 0-1,-1 0 1,0 0-1,1 1 1,1-2-1,5 1 41,-1 0 0,1-1 1,0 0-1,8-3 0,-12 4-47,25-8-488,1-1-1,-1-1 1,-1-2-1,46-25 1,-23 6-452,68-53 0,-114 81 767,-3 2 76,-1 0 0,1 0 0,-1-1 0,1 1 0,-1 0 0,0 0 0,0-1 1,0 1-1,2-3 0,-3 4 85,0 0-1,0 0 1,0 0 0,0 0 0,0 0 0,0 0 0,0 0 0,0 0 0,0 0-1,0 0 1,0 0 0,0 0 0,0 0 0,0-1 0,0 1 0,0 0 0,0 0-1,0 0 1,0 0 0,0 0 0,0 0 0,0 0 0,0 0 0,0 0 0,0 0-1,-1 0 1,1 0 0,0 0 0,0 0 0,0 0 0,0 0 0,0 0-1,0 0 1,0-1 0,0 1 0,0 0 0,0 0 0,0 0 0,0 0 0,0 0-1,0 0 1,0 0 0,-1 0 0,1 0 0,0 0 0,0 0 0,0 0 0,0 0-1,0 0 1,0 0 0,0 0 0,0 0 0,0 0 0,0 0 0,0 1 0,0-1-1,0 0 1,-1 0 0,-7 1 109,-8 5 477,5-1-241,1 0-1,0 1 0,0 0 1,0 1-1,1 0 0,0 0 1,0 1-1,1 0 0,0 1 0,0 0 1,1 0-1,0 0 0,0 1 1,1 0-1,1 0 0,-7 18 0,5-7-303,-8 32-1,14-48-67,0 0-1,0 0 1,1 1-1,0-1 1,0 0-1,0 1 1,0-1-1,1 0 0,0 1 1,0-1-1,0 0 1,3 6-1,-3-9-64,0 0-1,1 0 0,-1 0 1,0 0-1,1 0 1,-1-1-1,1 1 0,0-1 1,0 1-1,0-1 0,-1 0 1,1 1-1,0-1 1,1 0-1,-1 0 0,3 1 1,1-1-319,0 1 0,-1-1 0,1 0 0,0-1 0,7 1 0,16-1-660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5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368 0 7258,'-34'18'223,"-2"-2"0,0-2-1,-1-1 1,-53 11 0,73-20-191,3-2 85,1 1-1,0 0 0,-1 1 0,1 0 0,1 1 1,-23 13-1,35-18-135,-1 0-1,1 0 1,0 0 0,0 0-1,0 0 1,0 0-1,0 0 1,-1 0 0,1 0-1,0 0 1,0 0 0,0 0-1,0 0 1,0 0 0,-1 0-1,1 1 1,0-1 0,0 0-1,0 0 1,0 0-1,0 0 1,0 0 0,0 0-1,0 0 1,0 1 0,-1-1-1,1 0 1,0 0 0,0 0-1,0 0 1,0 0 0,0 1-1,0-1 1,0 0-1,0 0 1,0 0 0,0 0-1,0 1 1,0-1 0,0 0-1,0 0 1,0 0 0,0 0-1,0 0 1,1 1 0,-1-1-1,0 0 1,0 0-1,0 0 1,0 0 0,0 0-1,0 1 1,11 1-242,17-4 492,-28 2-233,267-8 489,-251 8-503,3-1-27,0 1 0,0 1 1,1 1-1,26 6 1,-46-8 29,1 1 0,0-1 0,-1 0 0,1 0 0,-1 0 0,1 1 1,-1-1-1,1 0 0,-1 0 0,1 1 0,-1-1 0,0 1 0,1-1 0,-1 0 0,1 1 1,-1-1-1,0 1 0,1-1 0,-1 1 0,0-1 0,0 1 0,1-1 0,-1 1 0,0-1 1,0 1-1,0-1 0,0 1 0,1-1 0,-1 1 0,0 0 0,0-1 0,0 1 0,0-1 1,0 1-1,-1-1 0,1 1 0,0 0 0,0-1 0,0 1 0,0-1 0,-1 1 0,1-1 1,0 1-1,0-1 0,-1 1 0,1-1 0,0 1 0,-1-1 0,-2 5-100,-1-1-1,1 0 1,-8 8-1,-9 5-47,-2 0 0,0-1 0,-35 19 0,27-17-37,-35 27 0,62-44 78,1 1 0,0 1 0,-1-1 0,1 0 0,0 0 1,0 1-1,1-1 0,-1 1 0,-1 3 0,3-5 61,-1 0 1,1-1-1,0 1 1,0 0-1,0-1 0,0 1 1,0 0-1,0 0 1,0-1-1,0 1 0,0 0 1,0 0-1,0-1 1,0 1-1,1 0 1,-1-1-1,0 1 0,0 0 1,1-1-1,-1 1 1,0 0-1,1-1 0,-1 1 1,1-1-1,-1 1 1,1-1-1,-1 1 1,1-1-1,0 1 0,-1-1 1,1 1-1,-1-1 1,1 0-1,0 1 0,-1-1 1,1 0-1,0 0 1,-1 1-1,1-1 1,0 0-1,0 0 0,-1 0 1,2 0-1,11 2-329,1 0 1,-1-1-1,0 0 0,25-3 0,-5 1 720,14 1 1054,74 10 0,-93-5-767,1 1 0,-1 1 0,49 19 0,-75-25-486,0 0 1,-1-1-1,1 1 0,0 0 1,-1 0-1,1 0 0,-1 0 1,1 0-1,-1 0 0,0 0 0,3 3 1,-4-4-90,0 1 1,0-1-1,0 0 1,0 0-1,0 1 1,0-1-1,0 0 1,0 0-1,0 1 1,0-1-1,0 0 1,0 0-1,0 0 1,0 1-1,0-1 1,0 0-1,0 0 1,0 1-1,0-1 1,0 0-1,-1 0 1,1 1-1,0-1 1,0 0-1,0 0 1,0 0-1,-1 0 1,1 1-1,-14 6 571,-8-1-444,0 0 0,-24 2-1,22-4-64,-41 11 0,46-8-201,1 0 1,-26 14-1,35-16-13,1 1 0,0-1 0,0 1 0,0 0 0,1 1 0,-13 14 0,19-19 94,0-1 0,0 1 0,0 0 0,0-1 0,0 1 0,0 0 1,0 0-1,0 0 0,1 0 0,-1 0 0,1 0 0,-1 0 0,1 3 0,0-4 16,0 0-1,0 0 1,1 0-1,-1 1 0,0-1 1,1 0-1,-1 0 0,1 0 1,-1-1-1,1 1 0,-1 0 1,1 0-1,0 0 1,0 0-1,-1 0 0,1-1 1,0 1-1,0 0 0,0-1 1,0 1-1,0-1 0,0 1 1,-1-1-1,2 1 1,-1-1-1,1 1 0,9 2 10,0 0 0,0 0-1,0-2 1,21 2 0,49-4-191,-38 0 37,1 1 37,62 9 0,-81-5 185,1 1 0,-1 1 0,43 16 0,-66-21-106,0 0-1,-1 0 1,1 0 0,0 0-1,0 0 1,-1 0 0,4 3-1,-5-4-21,0 0 0,0 1-1,1-1 1,-1 0-1,0 1 1,0-1-1,0 1 1,0-1 0,1 0-1,-1 1 1,0-1-1,0 1 1,0-1-1,0 0 1,0 1-1,0-1 1,0 1 0,0-1-1,0 0 1,-1 1-1,1-1 1,0 0-1,0 1 1,0-1 0,0 1-1,0-1 1,-1 0-1,1 1 1,0-1-1,0 0 1,-1 0 0,1 1-1,0-1 1,-1 0-1,1 1 1,0-1-1,0 0 1,-1 0 0,1 0-1,-1 1 1,1-1-1,0 0 1,-1 0-1,1 0 1,0 0-1,-1 0 1,-15 8-854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6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68 0 1160,'-35'16'-264,"3"-1"496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6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244 0 2881,'133'4'-304,"50"3"397,-153-5 59,-16-2-97,0 1 0,0 1 0,20 4 0,-32-3-262,-6-1 90,-7 1 1,-29 5 1088,-2-1 0,-50 0 0,-86-5-189,144-3-1185,19 1 223,-57-2 692,62 1-781,0-1 0,0 1 1,0-2-1,1 1 0,-10-5 0,29 4-1885,17 5 2262,0 0 0,1 1 1,50 15-1,-71-16-17,-1 1 1,1 0-1,-1 1 0,0 0 1,0 0-1,-1 0 0,1 0 1,-1 1-1,0 0 1,6 8-1,-8-10-116,-1 0 0,0 0 0,0 0-1,0 0 1,-1 1 0,1-1 0,-1 1 0,0-1 0,2 7 0,-3-8-88,0 0 0,0 0 0,0 0 0,0 1 0,0-1 0,0 0 0,-1 0 0,1 0 0,-1 1 0,1-1 0,-1 0 0,0 0 0,0 0 0,0 0 1,0 0-1,0 0 0,-2 1 0,0 1 239,1-1 1,-1 0 0,-1 0-1,1 0 1,0-1 0,-1 1-1,1-1 1,-1 0 0,0 0-1,0 0 1,1 0-1,-1-1 1,0 1 0,-1-1-1,1 0 1,0 0 0,-5 0-1,3-1 2,-1 0-1,1 0 1,0 0-1,-1-1 1,1 0-1,0 0 1,0 0 0,-1-1-1,1 0 1,-10-6-1,-30-21 554,36 22-235,-1 0 1,1 1-1,-1 0 1,-13-5-1,23 10-408,1 1 0,-1-1 0,0 1 0,1 0 0,-1 0 0,0-1 0,1 1 0,-1 0 0,0 0 0,0 0 0,0 0 0,1 0 0,-1 0 0,0 0 0,0 0 0,1 0 0,-1 0 0,0 1 0,1-1 0,-1 0 0,0 0 0,-1 1 0,2 0-16,0-1-1,-1 1 1,1 0-1,0-1 1,-1 1-1,1 0 1,0-1-1,0 1 1,0 0-1,0-1 1,0 1-1,0 0 1,0-1-1,0 1 0,0 0 1,0-1-1,0 1 1,0 0-1,0-1 1,1 1-1,1 7 106,1-1-1,0 0 1,5 9-1,-6-12-5,9 15 44,0 0 1,2-1-1,0 0 1,1-1-1,27 25 0,-17-20-167,1-1 1,1-2-1,33 19 0,-55-35-6,-1-1 5,0-1 0,-1 1 0,1 0-1,0-1 1,0 0 0,0 1 0,0-1 0,0 0 0,1-1 0,-1 1-1,0 0 1,5-1 0,-8 0 0,1 0 0,-1 0 0,0 0 0,1 0 0,-1 0 0,0 0 0,0 0 0,1 0 0,-1 0 0,0-1 0,1 1 0,-1 0 0,0 0 0,0 0 0,1 0 0,-1 0 0,0-1 0,0 1 0,0 0 0,1 0 0,-1-1 0,0 1 0,0 0 0,0 0 0,0-1 0,1 1 0,-1 0 0,0 0-1,0-1 1,0 1 0,0 0 0,0-1 0,-3-11-29,-10-11 63,13 23-30,-13-17 94,0 0-1,-2 1 0,1 1 1,-35-27-1,-75-43-41,40 30-348,78 50 255,2 2-14,0 0 0,0 0 0,-1 0-1,1 1 1,-1 0 0,0-1-1,-8-1 1,12 4 48,1 0 1,0-1-1,-1 1 0,1 0 1,-1 0-1,1 0 0,0 0 0,-1 0 1,1 0-1,-1 0 0,1 0 1,0 1-1,-1-1 0,1 0 1,0 0-1,-1 0 0,1 0 1,-1 0-1,1 1 0,0-1 0,-1 0 1,1 0-1,0 1 0,0-1 1,-1 0-1,1 0 0,0 1 1,0-1-1,-1 1 0,0 12 18,2-8 20,0-1-1,1 0 0,-1 0 0,4 7 0,5 5-58,1-1-1,0 0 1,0-1-1,2 0 0,0-1 1,0 0-1,1-1 0,1-1 1,0 0-1,23 12 1,17 5-70,102 38 0,-111-49 314,-40-15-209,0 0 1,0 1 0,0 0-1,0 0 1,-1 0-1,9 8 1,-12-10-3,-1 0-1,0 1 1,0-1 0,0 0 0,0 1-1,0-1 1,0 1 0,0 0 0,-1-1-1,1 1 1,0 0 0,-1-1 0,1 1-1,-1 0 1,0-1 0,0 1 0,1 0-1,-1 0 1,0 0 0,-1-1-1,1 1 1,0 0 0,0 0 0,-1-1-1,1 1 1,-1 0 0,1-1 0,-2 3-1,0 1 46,-1-1-1,1 0 0,-1 1 0,0-1 1,0 0-1,0 0 0,0-1 0,-1 1 1,1-1-1,-1 1 0,0-1 0,0 0 1,-1-1-1,1 1 0,0-1 1,-1 0-1,1 0 0,-1 0 0,-8 2 1,3-2 16,0 0 0,1-1 0,-1 0 0,0-1 0,0 0 0,0 0 0,0-1 0,0-1 0,-10-2 0,-96-21-383,92 21 64,-1 1 1,-44 1-1,69 2 223,-1 0 0,1 0 0,-1-1 0,1 1 0,0 0 0,-1 0 0,1 0-1,-1 0 1,1 0 0,-1 0 0,1 0 0,0 1 0,-1-1 0,1 0 0,-1 0 0,1 0 0,0 0 0,-1 0 0,1 1-1,-1-1 1,1 0 0,0 0 0,-1 0 0,1 1 0,0-1 0,0 0 0,-1 1 0,1-1 0,-1 1 0,11 11-466,1-1 336,1 0 0,0-1 0,1-1-1,19 11 1,58 26 162,7 3-283,-96-48 253,0-1-147,0 1-1,0-1 1,0 1 0,-1-1 0,1 1 0,0-1 0,0 1-1,0 0 1,0 0 0,-1-1 0,1 1 0,0 0-1,-1 0 1,1 0 0,0 0 0,-1-1 0,1 1-1,-1 0 1,0 0 0,1 2 0,-4 2-942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6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66 19 3249,'-34'-9'-392,"2"-1"1016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3.37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 1560,'31'55'160,"26"3"200,41-7-248,22-3 16,34-16 185,18-5 79,22-6 112,9-3 40,15 1 32,-3-1-16,2 1-128,-3-6-176,-18-1-472,-9 0-248,-19-3-440,-17 0-328,-40-2 688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6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144 41 5273,'-18'3'280,"0"-2"968,1-2-2656,2-4-272,1-2 135,0-1 601,2 2 1480,0-1 625,2 3 319,2 0-328,2 1-1128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6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300 74 6761,'-1'5'-9,"0"0"0,0 0 0,0 0 0,1-1 0,0 1 0,0 0 0,1 0 0,-1 0 0,1 0 0,0 0-1,0-1 1,2 6 0,1 7-78,6 29 2,20 82 563,-25-114-720,0 0 1,0 0 0,2-1 0,0 0-1,0 0 1,16 20 0,-23-32 238,17 16-1456,-17-17 1429,1 0 1,-1 0-1,0 0 1,0 0-1,0 1 1,0-1-1,1 0 1,-1 0-1,0 0 1,0 0-1,0 0 1,1 0-1,-1 0 1,0 0-1,0 0 1,0 0 0,1 0-1,-1 0 1,0 0-1,0 0 1,0 0-1,1 0 1,-1 0-1,0 0 1,0-1-1,0 1 1,0 0-1,1 0 1,-1 0-1,0 0 1,0 0-1,0 0 1,0 0 0,1-1-1,1-13-602,-7-61 1454,-17-76-1,16 112-546,3 19-96,-11-57 406,12 67-415,-1-1-1,-1 1 1,1 0 0,-2 1 0,-5-11 0,10 19-111,-1 0 1,0 0 0,1 0 0,-1-1 0,0 1-1,0 0 1,1 0 0,-1 0 0,0 1 0,0-1 0,0 0-1,0 0 1,0 0 0,-1 1 0,1-1 0,0 0 0,0 1-1,0-1 1,-1 1 0,-1-1 0,2 1-9,0 0 0,0 1 1,0-1-1,0 0 0,0 1 0,0-1 1,0 0-1,0 1 0,1-1 0,-1 1 1,0-1-1,0 1 0,0 0 0,0-1 1,1 1-1,-1 0 0,0 0 0,0-1 1,0 3-1,-3 3 101,1 0-1,0 0 1,0 0 0,0 1-1,1 0 1,-2 7 0,-5 33 318,2 1-1,0 83 1,5-85-567,-16 423-5433,17-453 5269,2-9 159,-1 0 0,-1 0 0,1 0 0,-1 0 0,0 0 0,-1 0 0,0 0 0,-4 12 0,5-19 107,1 1-1,0-1 1,0 0 0,0 0 0,0 0 0,0 0-1,0 1 1,0-1 0,0 0 0,-1 0-1,1 0 1,0 0 0,0 0 0,0 1 0,0-1-1,0 0 1,-1 0 0,1 0 0,0 0 0,0 0-1,0 0 1,-1 0 0,1 0 0,0 0 0,0 0-1,0 0 1,-1 0 0,1 0 0,0 0-1,0 0 1,0 0 0,-1 0 0,1 0 0,0 0-1,0 0 1,0 0 0,0 0 0,-1 0 0,1 0-1,0 0 1,0 0 0,0-1 0,0 1 0,-1 0-1,1 0 1,0 0 0,0 0 0,-6-10 265,2-2 23,0 0 1,2-1-1,-4-23 1,1-44 916,5 62-908,-2-198 2274,-3-60-2744,5 273 158,-1-12 62,0 0 1,-1 0-1,-1 1 0,-4-16 0,7 29-36,0 0 0,0 1-1,-1-1 1,1 0 0,0 1 0,-1-1-1,1 0 1,0 1 0,-1-1 0,1 1 0,0-1-1,-1 1 1,1-1 0,-1 1 0,1-1-1,-1 1 1,1-1 0,-1 1 0,0-1 0,0 1-9,1 0 1,-1 0 0,1 0 0,0 0 0,-1 0 0,1 0-1,0 0 1,-1 1 0,1-1 0,-1 0 0,1 0 0,0 0-1,-1 1 1,1-1 0,0 0 0,0 0 0,-1 1 0,1-1-1,0 0 1,-1 0 0,1 1 0,0-1 0,0 0 0,-1 1 0,-1 3 17,0 1 1,0-1 0,0 1-1,-2 5 1,-10 48-27,3 0 1,-7 85-1,10-63 25,3-36-60,2-12-391,-1-1 0,-10 37 0,12-74-1178,1-8 1335,14-143 266,-1 30-875,-11 97 275,-1 1-1,-5-38 1,5 63 765,-1-1 0,0 0 0,0 1 0,-1-1 0,1 1 0,-1 0 0,-2-5 1,3 8-112,1 0 0,-1 0 0,1 1 0,-1-1 0,1 1 0,-1-1 0,0 0 0,1 1 1,-1-1-1,0 1 0,1-1 0,-1 1 0,0-1 0,0 1 0,1 0 0,-1 0 0,0-1 1,-1 1-1,1 0-54,0 0 1,0 0-1,0 0 1,0 0-1,0 1 1,0-1 0,0 0-1,-1 1 1,1-1-1,0 1 1,0-1-1,1 1 1,-1-1 0,0 1-1,0 0 1,0-1-1,-1 3 1,-4 3-317,1 0 0,0 1 0,0 0 0,1 0 0,0 0 0,-4 9 1,-3 7-268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6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131 0 5937,'-25'29'-552,"2"6"-952,1 0-16,3-4 551,1-5 537,7-11 952,2-2 192,5-7-487,4-5-538,4-4 65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6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1311 575 3585,'-2'0'156,"0"1"0,1-1 0,-1 1-1,0 0 1,1 0 0,-1-1 0,1 1 0,0 0 0,-1 0 0,1 0 0,0 1 0,-1-1 0,1 0 0,0 0 0,0 1 0,-1 1 0,-7 6-183,-18 13 106,-40 25-1,-21 15 465,85-59-510,0-1-1,0 1 0,0 0 0,0-1 1,0 1-1,1 1 0,0-1 0,-1 0 0,1 0 1,1 1-1,-1-1 0,-2 7 0,4-10-33,0 0 1,0 0-1,0 0 0,0 1 0,0-1 0,0 0 0,0 0 0,0 1 0,0-1 1,0 0-1,0 0 0,0 0 0,0 1 0,0-1 0,0 0 0,0 0 1,0 1-1,0-1 0,0 0 0,1 0 0,-1 0 0,0 1 0,0-1 0,0 0 1,0 0-1,0 0 0,1 0 0,-1 1 0,0-1 0,0 0 0,0 0 1,1 0-1,-1 0 0,0 0 0,9-1 16,9-11 64,0-4-174,30-34 0,-41 42 63,-1-1 0,0 0 0,0 0 0,-1 0 0,0 0 0,7-20-1,-12 29 43,1-1-1,-1 0 1,0 0-1,1 0 0,-1 0 1,0 0-1,0 0 1,0 0-1,1 0 0,-1 0 1,0 0-1,0 0 1,-1 0-1,1 0 0,0 0 1,0 0-1,0 0 1,-1 0-1,1 0 0,0 0 1,-1 0-1,0-2 0,0 3 14,0 0 0,0-1-1,1 1 1,-1 0-1,0-1 1,0 1 0,0 0-1,0 0 1,0 0-1,1 0 1,-1 0 0,0 0-1,0 0 1,0 0-1,0 0 1,0 0 0,1 0-1,-1 0 1,0 1-1,-1-1 1,-5 3 114,0 0 0,1 0 0,-1 1 0,-10 7-1,-1 2-148,-8 7 70,-1-1 1,0-1 0,-1-1 0,-50 21 0,58-31 37,10-2-41,-1-1 1,1 0-1,-1-1 1,0-1-1,-1 1 1,1-1-1,-13 0 1,24-2-58,0 0-1,0 0 1,-1 0-1,1 0 1,0 0 0,0 0-1,0 0 1,0 0 0,0 0-1,0 0 1,-1 0 0,1 0-1,0 0 1,0 0-1,0-1 1,0 1 0,0 0-1,0 0 1,0 0 0,0 0-1,-1 0 1,1 0 0,0 0-1,0 0 1,0 0-1,0 0 1,0 0 0,0-1-1,0 1 1,0 0 0,0 0-1,0 0 1,0 0 0,0 0-1,0 0 1,0 0-1,0-1 1,-1 1 0,1 0-1,0 0 1,0 0 0,0 0-1,0 0 1,0 0-1,1 0 1,-1-1 0,0 1-1,0 0 1,0 0 0,0 0-1,0 0 1,0 0 0,0 0-1,0 0 1,0-1-1,0 1 1,0 0 0,0 0-1,0 0 1,0 0 0,0 0-1,1 0 1,-1 0 0,0 0-1,0 0 1,0 0-1,0 0 1,0-1 0,8-5-82,-8 5 76,85-57 256,-52 37 161,41-34 0,-67 49-363,5-4 19,0 0 1,-1-1 0,0-1 0,-1 1-1,12-18 1,-22 28-49,1 1-1,-1-1 1,0 1 0,1-1-1,-1 0 1,0 1 0,0-1-1,1 0 1,-1 1 0,0-1-1,0 0 1,0 0 0,0 1 0,0-1-1,0 0 1,0 1 0,0-1-1,0 0 1,0 1 0,-1-1-1,1 0 1,0 0 0,0 1-1,-1-1 1,1 1 0,0-1-1,-1 0 1,1 1 0,0-1 0,-1 1-1,1-1 1,-1 1 0,1-1-1,-1 1 1,1-1 0,-1 1-1,0 0 1,1-1 0,-1 1-1,0 0 1,1-1 0,-1 1-1,0 0 1,1 0 0,-1-1 0,0 1-1,0 0 1,-6-1 81,0 0-1,1 0 1,-14 0-1,16 1-75,-26 0 138,0 1 0,-40 8 0,-57 17-24,34-6-77,85-19-52,-35 5 36,41-5-44,0-1-1,0 0 1,-1 0-1,1 0 1,0-1-1,0 1 0,-1-1 1,1 1-1,0-1 1,0 0-1,0 1 1,0-1-1,0 0 1,0 0-1,-3-2 1,4 2-1,0-1 0,1 1 0,-1 0 1,0 0-1,0-1 0,1 1 0,-1 0 0,0-1 1,1 1-1,-1 0 0,1-1 0,0 1 1,0-1-1,-1 1 0,1-1 0,0 1 0,0-1 1,0 1-1,0-1 0,1 1 0,-1-1 1,0 1-1,1 0 0,-1-1 0,1 1 0,-1-1 1,1 1-1,0 0 0,1-2 0,1-3 12,1 0 1,0 0-1,0 0 0,10-9 0,2 1-48,1 1 1,0 0-1,1 2 0,38-19 0,2-2-66,-58 32 114,0 0 1,1 0 0,-1 0 0,0 0 0,1 0-1,-1 0 1,0 0 0,0 0 0,1-1 0,-1 1-1,0 0 1,0 0 0,1 0 0,-1 0 0,0-1-1,0 1 1,1 0 0,-1 0 0,0-1 0,0 1-1,0 0 1,0 0 0,1-1 0,-1 1 0,0 0-1,0 0 1,0-1 0,0 1 0,0 0 0,0-1-1,0 1 1,0-1 0,-10 0 23,-19 5-236,-330 68 528,371-84-591,106-69 508,114-87-194,-221 159-78,-1 0 1,1-1-1,-2 0 1,14-18-1,-20 25 23,-2 0 0,1-1 0,0 1 0,-1 0 0,1-1-1,-1 1 1,0 0 0,0-1 0,0 0 0,0-4 0,-1 6 5,0 0 0,-1 0 1,1-1-1,0 1 0,-1 0 1,1 0-1,-1-1 0,0 1 1,0 0-1,0 0 0,0 0 0,0 0 1,0 0-1,0 0 0,-1 0 1,1 1-1,-3-4 0,-1 1-9,0 1 0,1 0 0,-1 0 0,0 0 0,-1 0 0,1 1 0,0 0-1,-1 0 1,1 0 0,-1 1 0,0-1 0,1 1 0,-1 1 0,0-1 0,-11 2 0,-8 0-106,0 1-1,-31 8 1,52-10 102,-121 30-60,-187 69-1,263-79 113,-83 47 0,217-124-713,-60 38 753,52-29 0,-129 82-3045,32-21 2839,1 0 0,0 0 0,-22 22 0,35-30-18,1 0 0,0 1 0,0 0 0,0 0 0,1 0 0,0 1 0,0 0 0,1-1 0,-1 1 1,1 0-1,1 1 0,0-1 0,-3 15 0,5-19-90,-1-1 0,1 1 1,1 0-1,-1 0 0,0-1 1,2 5-1,6 12-972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6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133 111 792,'116'-45'1112,"34"-11"-367,-147 55-692,30-7-15,-32 8 120,1 0-1,0-1 1,0 1-1,-1 0 1,1 0-1,0 0 1,0 0-1,0 1 0,-1-1 1,1 0-1,0 1 1,0 0-1,-1-1 1,1 1-1,2 1 1,-4-1-39,1-1 0,-1 1 0,1 0 0,0 0 0,-1 0 0,1 0 0,-1 0 0,0 0 0,1 0 0,-1 0-1,0 0 1,0 0 0,0 0 0,1 0 0,-1 0 0,0 0 0,0 1 0,-2 22-440,1-15 331,0 6-112,0 0 1,3 19-1,-2-30 98,1 0-1,-1 0 1,1 0-1,0 0 1,1 0 0,-1 0-1,0 0 1,1 0-1,0 0 1,0-1-1,0 1 1,1-1-1,3 5 1,-4-7 24,0 1 1,0-1 0,0 0 0,0 0-1,0 0 1,0 0 0,0 0-1,0-1 1,0 1 0,1-1 0,-1 1-1,0-1 1,0 0 0,1 0-1,-1 0 1,0 0 0,0 0 0,1 0-1,-1-1 1,0 1 0,0-1 0,0 0-1,3-1 1,6-2 90,-1 0-1,0-1 1,12-8 0,43-35-1952,-49 36-523,-55 28 2824,14-4 824,8-4-889,1 0 1,0 1-1,0 0 0,-28 24 1,43-32-403,0-1 0,1 1 1,-1 0-1,0 0 0,1-1 1,-1 1-1,1 0 0,-1 0 1,1 0-1,-1-1 0,1 1 0,0 0 1,-1 1-1,1-1-3,0-1 1,0 0-1,0 0 1,0 1-1,0-1 0,0 0 1,0 1-1,0-1 1,0 0-1,0 0 0,1 1 1,-1-1-1,0 0 1,0 0-1,0 1 0,0-1 1,1 0-1,-1 0 1,0 1-1,0-1 0,0 0 1,1 0-1,-1 0 1,0 1-1,0-1 0,1 0 1,-1 0-1,2 1-4,-1-1 0,1 1 0,0-1 0,0 0 0,-1 0 0,1 1 0,0-1 0,-1 0 0,1 0 0,0-1 0,0 1-1,2-1 1,10-3 178,0-1-1,-1 0 0,15-9 0,-16 8-113,1 0 0,-1 1-1,1 0 1,13-2 0,-25 6-113,0 1-1,0 0 1,0 0 0,0 0-1,0-1 1,-1 1 0,1 0-1,0 0 1,0 0 0,0 0-1,0 1 1,0-1 0,-1 0-1,1 0 1,0 0-1,0 1 1,1 0 0,-2-1-7,0 0 0,1 1 0,-1-1 0,0 0 0,0 1 0,0-1 0,0 0 1,0 1-1,0-1 0,0 0 0,0 1 0,0-1 0,0 1 0,0-1 0,0 0 0,0 1 0,0-1 1,0 0-1,0 1 0,-1-1 0,1 0 0,0 1 0,0-1 0,0 0 0,0 1 0,-1-1 0,1 1 0,-3 2-325,0 1 0,0-1 0,0 1 0,0-1 0,-6 4 0,-98 62-1056,0 1 1508,-27 31 69,-31 23 746,119-90-318,-41 26-6,86-59-542,0-1 1,0 1 0,0 0-1,0-1 1,-1 1 0,1-1 0,0 1-1,0-1 1,-1 0 0,1 0-1,-2 1 1,3-1 2,0 0 1,0 0-1,0-1 0,-1 1 0,1 0 1,0 0-1,0 0 0,0 0 0,0 0 1,-1 0-1,1 0 0,0-1 0,0 1 0,0 0 1,0 0-1,0 0 0,0 0 0,0-1 1,0 1-1,0 0 0,-1 0 0,1 0 1,0 0-1,0-1 0,0 1 0,0 0 1,0 0-1,0 0 0,0-1 0,0 1 1,0 0-1,0 0 0,0 0 0,0-1 1,1 1-1,-1 0 0,0 0 0,0 0 0,0 0 1,0-1-1,1-2 60,1 0 0,-1 0 1,1 0-1,0 0 0,0 0 1,3-3-1,10-11-31,1 2 0,0 0 0,1 0 0,1 2 0,0 0-1,1 1 1,0 1 0,1 0 0,0 2 0,33-11 0,-48 18 130,1 1 0,-1 0 0,1 0-1,5 0 1,-36 17 1508,5-4-2569,1 1-1,1 1 1,-26 25-1,26-21 155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6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9 247 2785,'-1'-2'122,"0"1"0,0-1 0,0 0 0,0 1 0,1-1 0,-1 0 0,0 0 0,1 0 0,-1 1 0,1-1 0,0 0 0,-1 0 0,1 0 0,0 0 0,0 0 0,0 0 0,1 0 0,-1 0 0,0 1 0,1-1 0,-1 0 0,1 0 0,0 0 0,1-2 0,2-7 133,1 0 0,11-16 1,-11 20 20,-3 4-211,10-19 224,1 1 1,1 1 0,1 0-1,30-31 1,-44 51-294,-1-1 1,0 1 0,1-1 0,-1 1-1,1 0 1,-1-1 0,1 1-1,-1 0 1,1-1 0,-1 1-1,1 0 1,-1-1 0,1 1-1,-1 0 1,1 0 0,0 0-1,-1 0 1,1 0 0,-1 0-1,1 0 1,0 0 0,0 0 0,-1 0 13,1 0 0,-1 1 0,0-1 0,1 0 1,-1 1-1,0-1 0,1 1 0,-1-1 1,0 0-1,0 1 0,0-1 0,1 1 1,-1-1-1,0 1 0,0-1 0,0 1 1,0-1-1,0 1 0,0-1 0,0 1 0,0 0 1,-4 34 487,3-29-533,-5 26 63,4-21-533,0 0 1,0 0 0,1 1-1,0-1 1,1 0-1,2 15 1,2-12-618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6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0 4705,'2'3'-552,"-1"-1"152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7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253 1378 808,'18'6'3474,"-18"-5"-3428,0-1-1,0 0 0,-1 0 0,1 1 1,0-1-1,0 0 0,-1 1 1,1-1-1,0 0 0,-1 0 1,1 0-1,0 1 0,-1-1 0,1 0 1,0 0-1,-1 0 0,1 0 1,-1 0-1,1 0 0,0 1 1,-1-1-1,1 0 0,-1 0 0,1 0 1,0 0-1,-1 0 0,1-1 1,-1 1-1,1 0 0,0 0 0,-1 0 1,1 0-1,-1-1 0,-14-3-44,8-1 276,0-1 1,1 0 0,-1 0 0,1 0 0,0-1 0,-8-12 0,-12-15 394,-45-29 13,51 48-599,1-2 0,-31-34 0,45 42-29,10 8 54,15 8 115,-15-5-193,162 45 285,-59-19-436,-87-22 68,114 29-258,-117-31 292,0-1 1,1-1-1,-1-1 0,1-1 0,24-2 0,-39 1 21,0 0-1,1 0 1,-1 0 0,0 0 0,1 0 0,-1-1 0,5-3 0,-7 5 0,-1-1 0,1 0 1,-1 0-1,0-1 0,1 1 0,-1 0 1,0 0-1,0-1 0,0 1 0,0 0 1,0-1-1,0 1 0,-1-1 0,1 1 1,0-1-1,-1 0 0,1 1 0,-1-1 1,0 1-1,1-1 0,-1-3 0,0-1-21,-1 0 0,1 0 0,-1 0-1,-1 0 1,1 0 0,-1 0 0,0 0-1,0 0 1,-1 1 0,0-1-1,0 1 1,-5-6 0,1 0-68,-2 0-1,1 1 1,-1 1-1,-18-15 1,11 13 112,-1 0-1,-1 1 1,1 1 0,-2 0 0,1 2 0,-29-8-1,-40-18 268,86 33-301,0 0-1,0-1 0,0 1 1,0 0-1,0-1 0,0 1 1,0-1-1,1 0 0,-1 1 1,0-1-1,0 1 0,0-1 1,1 0-1,-1 0 0,0 0 1,1 1-1,-1-1 1,1 0-1,-2-1 0,3 1 6,-1 1 0,0-1-1,0 1 1,1-1 0,-1 1-1,0 0 1,1-1 0,-1 1 0,0-1-1,1 1 1,-1 0 0,1-1-1,-1 1 1,0 0 0,1-1 0,-1 1-1,1 0 1,-1 0 0,1 0-1,-1-1 1,1 1 0,-1 0 0,1 0-1,1 0 1,6-2 24,1 1 1,-1 0-1,10 0 0,17 2 8,53 9-1,-56-6-54,0 0 0,35-2 1,-61-2 22,1-1-1,-1 0 1,0 0 0,1 0 0,-1-1 0,0 0 0,0 0 0,1-1-1,-2 1 1,8-5 0,-11 5 5,1 1 0,-1-1 0,0 0 0,0 0-1,0 0 1,0 0 0,0 0 0,0-1 0,0 1 0,-1-1 0,1 1-1,-1-1 1,0 1 0,0-1 0,0 0 0,0 1 0,0-1 0,0 0 0,-1 0-1,0 0 1,1 0 0,-1 1 0,0-1 0,-1-6 0,-1 1 38,0-1 0,0 1 0,-1 0 1,0 0-1,-1 0 0,1 0 0,-2 1 0,1 0 1,-1-1-1,0 2 0,0-1 0,-8-7 1,-11-9-40,-47-35 1,61 50-50,0 1 15,5 4 53,0-1-1,0 0 1,1 0-1,-6-6 1,9 10-19,0-1 0,1 0 0,-1 1 0,1-1 0,-1 0 0,1 0 0,-1 0 0,1 1 1,-1-1-1,1 0 0,0 0 0,0 0 0,-1 0 0,1 0 0,0 1 0,0-1 0,0 0 0,0 0 0,0 0 0,0 0 0,0 0 1,0 0-1,0 0 0,1 0 0,-1 0 0,0 1 0,1-1 0,-1 0 0,0 0 0,1 0 0,-1 0 0,1 1 0,-1-1 0,2-1 1,4-3-32,-1 0 1,1 0-1,0 1 1,0 0-1,1 0 1,-1 0 0,15-5-1,54-15-47,-51 18 75,24-5-9,-35 9-9,-1-1 1,1 0-1,0-1 0,-1 0 0,14-8 0,-24 11 18,-1 0 0,1 0 0,0-1-1,-1 1 1,1-1 0,-1 1 0,1-1 0,-1 0 0,0 0 0,1 0 0,-1 1 0,0-1 0,0 0 0,0 0 0,-1-1-1,1 1 1,0 0 0,-1 0 0,0 0 0,1 0 0,-1 0 0,0-1 0,0 1 0,0 0 0,0 0 0,-1 0 0,0-5-1,-2-3 21,0-1 0,0 0 0,-1 1 0,-6-11 0,10 21-20,-90-163-723,25 50 419,52 91 378,-7-11 44,18 30-128,1 1 0,0-1 0,0 0 0,0 0 1,0 0-1,0 0 0,0 0 0,1 0 0,-1-4 1,2 6 13,-1 0 1,0-1-1,0 1 1,1 0-1,-1-1 1,0 1-1,1 0 1,0-1-1,-1 1 1,1 0 0,0 0-1,-1 0 1,1 0-1,0-1 1,0 1-1,0 0 1,0 0-1,0 1 1,0-1-1,0 0 1,0 0-1,0 0 1,1 1 0,-1-1-1,0 1 1,1-1-1,-1 1 1,0-1-1,1 1 1,-1 0-1,0 0 1,1-1-1,-1 1 1,0 0-1,1 0 1,-1 0 0,1 1-1,-1-1 1,0 0-1,1 0 1,-1 1-1,0-1 1,0 1-1,1-1 1,-1 1-1,0 0 1,0-1 0,1 1-1,-1 0 1,0 0-1,1 1 1,8 7 31,-1 1 0,0 0 0,-1 0 0,0 1 0,0 0 0,7 15 0,12 17 21,0-10-35,-19-24-2,-1 0 0,0 0 0,0 1 1,7 15-1,-13-24-5,-1 1-1,0-1 1,0 0 0,-1 1 0,1-1 0,0 1-1,0-1 1,-1 0 0,1 1 0,-1-1 0,1 1 0,-1-1-1,1 0 1,-1 0 0,0 1 0,0-1 0,0 0-1,0 0 1,1 0 0,-2 0 0,1 0 0,-2 1 0,-8 13-188,8-7 164,0 1 0,0 0 0,0 0 0,1 0 0,1 1 0,-1-1 0,2 0 0,-1 1 0,1-1 0,1 1-1,-1-1 1,3 11 0,1-4 2,0 0-1,0 0 0,2 0 0,0-1 0,1 0 1,9 16-1,113 167 10,-128-196 14,1 0-1,-1 0 1,1 0-1,-1-1 0,1 1 1,0 0-1,4 2 1,-6-4-11,0 0 0,0 0 0,0 1 0,1-1 0,-1 0 0,0 0 0,0 0 0,0 0 0,0 0 0,1 0 0,-1 0 0,0 0 0,0 0 0,0 0 0,1 0 0,-1 0 0,0 0-1,0 0 1,0 0 0,0 0 0,1 0 0,-1 0 0,0 0 0,0-1 0,0 1 0,0 0 0,1 0 0,-1 0 0,0 0 0,0 0 0,0 0 0,0 0 0,0-1 0,1 1 0,0-13 145,-2 3-180,0-1 0,-1 1 0,-1 0-1,1 0 1,-2 0 0,1 0 0,-2 1-1,1-1 1,-1 1 0,-10-14 0,4 9 138,0 0 0,-1 1 1,0 0-1,-1 1 1,-21-16-1,28 25-73,1-1 0,-1 0 0,0 1 1,-8-3-1,12 5-74,-1 0-1,1 0 1,-1 1 0,0-1 0,0 1 0,1-1 0,-1 1-1,0 0 1,0 0 0,0 0 0,1 1 0,-5 0-1,6-1 28,1 0-1,-1 0 1,1 0-1,-1 0 0,1 0 1,-1 1-1,1-1 1,0 0-1,-1 0 0,1 1 1,-1-1-1,1 0 1,0 0-1,-1 1 0,1-1 1,0 0-1,-1 1 0,1-1 1,0 0-1,0 1 1,-1-1-1,1 1 0,0-1 1,0 1-1,0-1 1,-1 0-1,1 1 0,0-1 1,0 1-1,0-1 0,0 1 1,0-1-1,0 1 1,0-1-1,0 1 0,0-1 1,0 1-1,0-1 1,0 0-1,0 1 0,1-1 1,-1 1-1,0-1 0,0 1 1,0-1-1,1 0 1,-1 1-1,0-1 0,0 1 1,1-1-1,-1 0 1,0 1-1,1-1 0,-1 0 1,1 1-1,21 18 71,34 17-579,2-3 0,68 29 0,-102-52 258,0 0 795,-23-10-357,-3 0-6,-15-5 103,-54-19 615,-94-44 1,163 67-903,-24-13-124,25 13 123,0 1 0,0-1 0,1 1 0,-1-1 0,0 1 1,1-1-1,-1 1 0,0-1 0,1 0 0,-1 1 0,0-1 0,1 0 0,-1 1 0,1-1 1,-1 0-1,1 0 0,0 0 0,-1 1 0,1-1 0,0 0 0,0 0 0,-1 0 0,1 0 0,0 0 1,0 1-1,0-3 0,1 2-2,0 0 1,0 0 0,0 0-1,-1 0 1,1 0 0,1 0-1,-1 1 1,0-1 0,0 0-1,0 0 1,0 1 0,0-1-1,1 1 1,-1-1 0,2 0-1,25-6 41,-20 5-2,29-6 76,-5 1-79,39-15 1,-62 19-9,0-1 1,0 0 0,-1 0 0,0-1 0,0 0 0,0-1-1,0 0 1,12-13 0,-17 15-1,-1 1 0,1-1 0,-1 0 0,0 0 0,-1 0 0,1 0 0,-1-1 0,1 1 0,-1 0 0,-1 0 0,1-1-1,-1 1 1,1-1 0,-1 1 0,-1 0 0,1-1 0,0 1 0,-1-1 0,0 1 0,0 0 0,0 0 0,-1-1 0,-3-5 0,4 5-2,-1 0 1,-1 1-1,1-1 0,-1 1 1,0 0-1,1 0 1,-2 0-1,1 0 0,0 0 1,-1 1-1,0-1 0,0 1 1,0 0-1,0 0 1,0 0-1,-1 1 0,1 0 1,-1 0-1,0 0 1,-6-2-1,10 4-9,0 0 1,0 0-1,0 0 1,0 0-1,0 0 1,0 0-1,0 0 0,-1 0 1,1 0-1,0 0 1,0 1-1,0-1 1,0 0-1,0 1 1,0-1-1,0 1 1,0-1-1,0 1 0,0 0 1,0-1-1,0 1 1,0 0-1,1 0 1,-1 0-1,0-1 1,0 1-1,1 0 0,-1 0 1,1 0-1,-1 0 1,1 0-1,-1 0 1,1 0-1,0 0 1,-1 1-1,1-1 1,0 0-1,0 0 0,0 1 1,-1 5 11,1-1 1,0 1-1,0-1 1,0 1-1,3 10 1,0-5-9,0 0 0,0 0-1,1 0 1,1-1 0,0 1 0,1-1 0,0 0 0,1 0 0,0-1 0,0 0 0,12 11 0,-12-13 4,1-1-1,1 0 1,-1 0-1,1-1 0,0 0 1,0-1-1,1 0 1,-1 0-1,1-1 0,0 0 1,0-1-1,1 0 1,16 2-1,-5-1-59,8 2-873,-30-7 941,1 1 0,-1-1-1,0 1 1,0 0 0,0-1 0,0 1 0,0 0-1,0-1 1,0 1 0,-1 0 0,1-1 0,0 1 0,0 0-1,0-1 1,0 1 0,0 0 0,-1-1 0,1 1-1,0 0 1,0-1 0,0 1 0,-1 0 0,1-1-1,0 1 1,0 0 0,-1 0 0,0-1 0,-3-1 317,3 11-389,3 5 60,2 23-948,12 44-1,-4-40 288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7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19 14 4049,'4'-5'-56,"-11"-1"-320,-9 3 128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7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0 264 5769,'35'-14'1523,"174"-64"-178,25-10-1331,-172 66-28,111-34-381,-165 54 298,-6 1 61,-1 1 1,1-1-1,0 1 1,0-1-1,0 1 1,0 0-1,0-1 1,0 1-1,0 0 1,0 0-1,-1 1 0,3-1 1,-3 0 29,-1 0-1,0 1 1,0-1-1,0 0 1,0 0 0,0 0-1,0 0 1,1 1 0,-1-1-1,0 0 1,0 0 0,0 0-1,0 1 1,0-1-1,0 0 1,0 0 0,0 0-1,0 1 1,0-1 0,0 0-1,0 0 1,0 0-1,0 1 1,0-1 0,0 0-1,0 0 1,-1 0 0,1 0-1,0 1 1,0-1 0,0 0-1,0 0 1,0 0-1,0 0 1,0 1 0,-1-1-1,1 0 1,0 0 0,0 0-1,0 0 1,0 0-1,0 0 1,-1 1 0,1-1-1,-9 9-50,7-9 32,-78 64 31,-103 60 1,29-22-2480,137-88 1708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3.76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771 64 9922,'-638'-30'1088,"605"30"-1051,23 1-20,1-1 0,-1 0 1,0-1-1,1 1 0,-1-2 1,0 0-1,1 0 0,-14-5 0,23 7-17,0 0-1,0 0 1,0-1-1,0 1 0,0 0 1,0 0-1,0-1 0,0 1 1,0 0-1,0 0 1,0 0-1,0-1 0,0 1 1,0 0-1,1 0 1,-1 0-1,0-1 0,0 1 1,0 0-1,0 0 1,0 0-1,0-1 0,0 1 1,1 0-1,-1 0 0,0 0 1,0 0-1,0 0 1,0 0-1,1-1 0,-1 1 1,0 0-1,0 0 1,0 0-1,1 0 0,-1 0 1,0 0-1,0 0 1,1 0-1,-1 0 0,0 0 1,0 0-1,0 0 0,1 0 1,-1 0-1,0 0 1,0 0-1,0 0 0,1 0 1,-1 0-1,0 0 1,0 0-1,0 0 0,1 1 1,18-5-61,197-7-162,224 17 1,-397-5 195,981 63-2168,-2 37-2371,-666-65 3398,436 28 951,-2-66 866,-638-9-739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7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33 208,'39'-16'-24,"3"-1"8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7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36 0 1456,'-9'7'144,"-3"2"152,-3 2-272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7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32 38 2176,'-4'2'115,"-1"1"403,0 0 0,1 0 0,-1 0 0,-4 4 0,12-6-478,-1-1 0,1 0 0,-1 0 0,0 0 0,1 0 0,-1 0 0,5-2 0,23-5 445,34-13 0,-37 10-195,43-9 0,-69 19-319,-1-1 0,1 1 0,-1 0-1,1 0 1,-1 0 0,1 0 0,-1 0 0,1-1 0,-1 1 0,1 0 0,-1 0 0,1 0 0,0 0 0,-1 1 0,1-1 0,-1 0-1,1 0 1,-1 0 0,1 0 0,-1 1 0,1-1 0,-1 0 0,1 0 0,-1 1 0,1-1 0,-1 0 0,0 1 0,1-1-1,-1 0 1,1 1 0,-1-1 0,0 1 0,1 0 0,-1 0-20,0 0-1,0 1 1,0-1-1,0 0 1,0 1-1,-1-1 1,1 0-1,0 0 1,-1 1-1,1-1 1,-1 0-1,1 0 1,-2 2-1,-3 6-38,0 0 1,-11 11-1,-2 0 593,-28 24 0,29-29-414,1 0-1,-26 33 1,41-47-150,1-1 0,-1 1 0,1-1 0,-1 1 1,1 0-1,0-1 0,-1 1 0,1-1 0,0 1 0,0 0 0,-1-1 1,1 1-1,0 0 0,0-1 0,0 1 0,0 0 0,0-1 0,0 2 1,0-2 35,0 1 0,0-1 0,1 0 0,-1 0 0,0 1 1,0-1-1,1 0 0,-1 0 0,0 0 0,1 0 1,-1 0-1,0 1 0,1-1 0,-1 0 0,0 0 0,1 0 1,-1 0-1,0 0 0,1 0 0,-1 0 0,0 0 1,1 0-1,-1 0 0,0 0 0,1-1 0,29-8-116,-24 7 251,8-2-46,-1 1-1,0 0 1,1 0 0,0 2 0,0 0-1,17 1 1,-30-1 6,-1 1 1,1 0-1,0 0 0,-1 0 0,1 0 0,0 1 1,-1-1-1,1 0 0,0 0 0,-1 0 1,1 0-1,-1 1 0,1-1 0,0 0 1,-1 0-1,1 1 0,-1-1 0,1 1 1,-1-1-1,1 0 0,-1 1 0,1-1 1,-1 1-1,1-1 0,-1 1 0,0-1 1,1 1-1,-1 0 0,0-1 0,1 1 1,-1 1-1,0 0-61,0 0 0,0 0 1,0 1-1,0-1 0,-1 0 0,1 0 1,-2 4-1,-1 11-1777,5-9 1098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7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0 656 1512,'16'1'-504,"-5"-1"4921,-10 0-4333,0 0-1,0 0 0,0-1 1,0 1-1,0-1 0,0 1 1,0-1-1,-1 1 1,1-1-1,0 0 0,0 1 1,-1-1-1,1 0 0,0 1 1,-1-1-1,1 0 1,-1 0-1,1 0 0,-1 0 1,1 0-1,-1 0 0,0 1 1,1-1-1,-1-2 1,6-25 1219,1-40-474,-5 42-693,9-50 0,-11 76-132,0 0 1,0-1-1,0 1 1,0 0-1,1-1 0,-1 1 1,0 0-1,0-1 0,0 1 1,0 0-1,0-1 1,0 1-1,1 0 0,-1-1 1,0 1-1,0 0 0,0 0 1,1-1-1,-1 1 0,0 0 1,0 0-1,1 0 1,-1-1-1,0 1 0,1 0 1,-1 0-1,0 0 0,1 0 1,-1-1-1,8 8 126,7 21 55,-11-22-165,2 7-23,2-1 0,-1 0 1,2 0-1,-1-1 0,2 0 1,-1-1-1,17 14 0,-25-23 6,1 0 1,-1 0-1,0 0 0,1 0 0,-1 0 0,1-1 1,-1 1-1,1 0 0,-1-1 0,1 1 0,-1-1 1,1 0-1,0 1 0,-1-1 0,1 0 0,0 0 1,-1 0-1,1 0 0,2-1 0,-2 0 8,0 0 0,0 0 0,0 0 0,0 0 0,0 0-1,0 0 1,0-1 0,0 1 0,0-1 0,-1 1 0,1-1 0,1-2 0,4-6 23,-1 0 1,0 0 0,0 0 0,5-16 0,-8 19-52,5-11 50,27-72-549,-31 77 547,0 1 1,-1-1-1,-1 0 1,0 0-1,0-16 0,-3 27 471,0 6-383,-2 9-137,3-3 13,0-1 0,0 0-1,1 1 1,1-1 0,0 0 0,0 0 0,5 12 0,-6-18 11,0 0 1,1 0 0,-1 0 0,1 0 0,0 0-1,0 0 1,0-1 0,1 1 0,-1-1 0,5 5-1,-5-6 8,-1 0 0,1 0 0,0 0-1,0-1 1,0 1 0,0 0 0,0-1-1,0 1 1,0-1 0,0 1 0,0-1-1,1 0 1,-1 0 0,0 0 0,0 0-1,0-1 1,0 1 0,4-1 0,0-1 0,0-1 1,0 1 0,-1-1-1,1 0 1,-1 0-1,8-6 1,30-27 75,-24 19-76,14-13 124,38-47-1,-55 59-117,-14 18 44,-1 7-29,-2 14-18,0-6-21,1-14 2,0 0 0,0 0-1,0 0 1,0 0 0,0 0 0,0 0-1,0 0 1,0 0 0,1 0 0,-1 0-1,0 0 1,1 0 0,-1 0 0,0 0-1,1 0 1,-1 0 0,1 0 0,0 0-1,-1-1 1,1 1 0,0 0 0,-1 0-1,1-1 1,0 1 0,0 0 0,0-1-1,0 1 1,-1-1 0,1 1 0,0-1-1,0 0 1,0 1 0,0-1 0,0 0-1,0 0 1,0 1 0,0-1 0,0 0-1,0 0 1,0 0 0,0 0 0,0 0-1,0-1 1,0 1 0,2 0 0,5-2-4,0-1 0,-1 0 0,1 0 0,12-7 0,-6 3-30,-10 5 24,4-2-67,0 1-1,0 0 1,11-3-1,-19 6 80,0 0-1,0 0 0,0 0 0,0 0 0,0 0 0,0 0 1,0 0-1,0 0 0,0-1 0,0 1 0,0 0 0,1 0 1,-1 0-1,0 0 0,0 0 0,0 0 0,0 0 0,0 0 0,0 0 1,0 0-1,0 0 0,0 0 0,0 1 0,0-1 0,0 0 1,0 0-1,1 0 0,-1 0 0,0 0 0,0 0 0,0 0 1,0 0-1,0 0 0,0 0 0,0 0 0,0 0 0,0 0 1,0 0-1,0 0 0,0 0 0,0 0 0,0 0 0,0 0 0,0 1 1,0-1-1,0 0 0,0 0 0,0 0 0,0 0 0,0 0 1,0 0-1,0 0 0,0 0 0,0 0 0,0 0 0,0 0 1,0 0-1,0 1 0,0-1 0,0 0 0,-4 7-15,-11 9 18,12-13-11,-8 9 2,-31 36 158,38-42-129,0-1-1,0 1 1,1-1 0,0 1-1,0 0 1,-4 13 0,7-19-23,-1 1 1,1 0-1,0-1 0,0 1 1,-1 0-1,1-1 1,0 1-1,0 0 1,0-1-1,0 1 0,0 0 1,0-1-1,0 1 1,0 0-1,0 0 0,1-1 1,-1 1-1,0 0 1,0-1-1,0 1 1,1 0-1,-1-1 0,0 1 1,1-1-1,-1 1 1,1 0-1,-1-1 0,1 1 1,-1-1-1,1 1 1,-1-1-1,1 0 0,-1 1 1,1-1-1,0 1 1,-1-1-1,1 0 1,-1 1-1,1-1 0,0 0 1,-1 0-1,1 0 1,0 0-1,0 1 0,-1-1 1,1 0-1,0 0 1,-1 0-1,1-1 1,0 1-1,0 0 0,-1 0 1,2 0-1,4-1 8,0-1-1,-1 1 1,1-1 0,-1 0-1,7-3 1,187-117 29,-159 95-32,109-78 22,-115 77 20,-1-1 1,33-36-1,-49 42 190,-14 15 97,-4 7-310,1 1 0,0 0-1,-1 0 1,1 0-1,0 0 1,-1 0-1,1 0 1,-1 0-1,1 0 1,0-1-1,-1 1 1,1 1-1,-1-1 1,1 0-1,0 0 1,-1 0-1,1 0 1,-1 0 0,1 0-1,0 0 1,-1 0-1,1 1 1,0-1-1,-1 0 1,1 0-1,-1 1 1,-10 6 28,0 0 1,0 1-1,1 0 1,0 1-1,1 0 0,-16 19 1,14-16-44,-11 11-30,-72 83-389,75-82 273,0 1 0,-22 41 0,39-62 97,-1 1 0,1 0 0,1-1-1,-1 1 1,0 0 0,1 0 0,0 0 0,0 0 0,0 6-1,2-9-12,-1 0 0,0 1 0,0-1-1,1 0 1,-1 1 0,1-1 0,0 0 0,0 0-1,0 1 1,0-1 0,0 0 0,0 0-1,1 0 1,-1 0 0,0-1 0,1 1-1,0 0 1,-1 0 0,1-1 0,0 1-1,0-1 1,2 2 0,11 4-475,0 0-1,0-1 1,0-1 0,1 0-1,27 5 1,6 1-1456,37 13 1254,-85-24 823,-1 0-1,1 1 1,-1-1-1,1 0 1,0 0-1,-1 1 1,1-1-1,-1 0 1,1 1 0,-1-1-1,1 1 1,-1-1-1,0 0 1,1 1-1,-1-1 1,1 1-1,-1-1 1,0 1-1,1-1 1,-1 1 0,0 0-1,0-1 1,0 1-1,1 0 1,-1 0-17,0 1 0,0-1 1,0 1-1,0-1 0,0 0 0,-1 1 1,1-1-1,0 1 0,-1-1 0,0 2 1,-2 5-92,-1-1 1,0 0-1,-6 7 1,5-8 161,-31 46 471,24-38-633,2 1-1,-1 0 1,2 1 0,0 0-1,-9 24 1,18-40-7,0 1 0,-1-1 0,1 1 0,0-1 0,0 1 0,0-1 0,0 1 0,0-1 1,0 1-1,0-1 0,0 1 0,0-1 0,0 1 0,0-1 0,0 1 0,1-1 0,-1 0 1,0 1-1,0-1 0,0 1 0,1-1 0,-1 1 0,0-1 0,1 0 0,-1 1 0,0-1 1,1 1-1,-1-1 0,0 0 0,1 0 0,-1 1 0,1-1 0,-1 0 0,0 0 0,1 1 1,-1-1-1,1 0 0,-1 0 0,1 0 0,-1 0 0,1 0 0,-1 1 0,1-1 0,-1 0 1,1 0-1,-1 0 0,1-1 0,32 0-353,-21-1-398,-10 2 575,0 0 0,1 0-1,-1 0 1,0 0 0,0 1-1,1-1 1,-1 0 0,0 1 0,0 0-1,4 1 1,-5-1 230,0-1 0,-1 1 0,1-1-1,-1 1 1,1 0 0,-1 0 0,1-1 0,-1 1 0,1 0-1,-1 0 1,1 0 0,-1 0 0,0-1 0,0 1 0,1 0-1,-1 0 1,0 0 0,0 0 0,0 0 0,0 0 0,0 0-1,0 0 1,0-1 0,0 1 0,0 0 0,-1 0 0,1 0-1,0 0 1,-1 1 0,-1 6 381,0 1 0,1 0 1,-1 9-1,4 13-2401,-1-22 1225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7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0 106 6913,'34'-14'273,"7"0"-9,5-2-144,5 0-312,0 1-144,-3 2-153,-7 3-79,-10 5 32,-6 2-120,-9 3 400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7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76 0 3265,'-40'3'0,"4"-3"424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7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7 262 1352,'-7'-4'344,"10"-3"256,7-2-215,16-6-257,6-3-136,9-6-128,3-2-48,2-4-1,1-1 25,4-2 72,2-1 56,-2 3 32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8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115 0 4745,'-11'1'30,"1"0"0,-1 1 0,1 0 0,-1 1 1,1 0-1,-17 8 0,23-9-132,3-2 136,0 1-1,0 0 1,0-1-1,-1 1 1,1-1-1,0 1 1,0-1 0,-1 1-1,1-1 1,0 0-1,-1 0 1,1 0-1,-1 0 1,-1 0-1,4 0 10,0-1-1,-1 0 1,1 1 0,0-1 0,-1 1-1,1 0 1,0-1 0,0 1-1,-1-1 1,1 1 0,0 0-1,0 0 1,0-1 0,-1 1-1,2 0 1,2 0-71,0 0 0,0 0 1,0 0-1,0 0 0,1 1 0,-1 0 0,0 0 1,-1 0-1,1 0 0,0 0 0,0 1 1,0 0-1,-1 0 0,6 3 0,3 4 72,1 1 0,16 17 0,5 4 152,-24-23-213,0 0 0,0-1 0,1 0 1,0-1-1,0-1 0,1 1 1,-1-2-1,1 0 0,0 0 0,0-1 1,1 0-1,12 0 0,-23-3-118,1 0-1,0 0 1,0 0-1,0-1 1,-1 1-1,1-1 1,0 0-1,-1 0 1,1 0-1,-1 0 1,1 0-1,-1-1 1,5-2-1,-7 3 71,1 1 1,0-1-1,-1 1 0,1-1 0,-1 0 0,1 1 1,-1-1-1,1 0 0,-1 1 0,0-1 1,1 0-1,-1 0 0,0 0 0,0 1 0,1-1 1,-1 0-1,0 0 0,0 0 0,0-1 0,0 1 35,0 0 0,-1 0 0,1 0 0,-1-1 0,1 1 0,-1 0 0,1 0-1,-1 0 1,0 0 0,1 0 0,-1 0 0,0 0 0,0 0 0,0 0 0,0 0 0,-2-1-1,-9-6 243,-1 0-1,0 0 1,-1 1 0,0 1-1,-18-6 1,12 5-482,-32-17 0,30 10-160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8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 41 2096,'-5'-7'192,"3"1"249,4 2-473,4 0-160,6-2-241,2 1-207,4-4 368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8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3 5505,'3'-3'464,"2"11"256,1 3-159,2 9-217,2 3-176,5 6-344,1 2-224,6 3-737,1-2-471,4-3 824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4.14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2624 398 9746,'-1447'-182'740,"278"-27"1261,1161 206-2132,12 1 67,19 0-28,512 48-74,-484-39 149,779 130-52,-1 43-357,73 15-747,5-54-1064,-824-133 1312,-54-10-167,-47-11-853,-55-13 884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8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 1 5393,'-2'-1'144,"7"1"0,4 3-128,4 5 16,2 3 40,1 9 32,2 8 48,1 10 32,2 7-32,0 4-104,0 3-128,-2-1-224,-3-3-168,-3-7-368,-3-6-192,-5-11-280,-2-6 607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8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52 4 6369,'-14'-4'745,"3"4"607,2 3-592,3 7-584,2 5-152,2 11-120,-1 7-8,1 8 64,1 2-56,2 1-216,2-2-120,5-6-376,1-3-281,3-6-679,1-4 928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8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26 0 4569,'-5'3'456,"0"4"512,1 4-672,-1 3-72,2 3-64,-1-1-64,4-3-456,2-2-224,3-2-464,1-1-256,0-2 768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13.386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0 598 536,'33'-87'122,"11"-11"4608,-36 121-4361,-2-7-219,4 4-191,0 0 0,16 21 0,10 19-292,-25-37 157,-6-12-34,-1-1 1,9 11-1,-13-21 204,0 1 0,0-1 0,0 0-1,0 0 1,0 0 0,0 1 0,0-1-1,1 0 1,-1 0 0,0 0 0,0 1-1,0-1 1,0 0 0,0 0 0,1 0 0,-1 0-1,0 1 1,0-1 0,0 0 0,0 0-1,1 0 1,-1 0 0,0 0 0,0 0-1,0 0 1,1 1 0,-1-1 0,0 0-1,0 0 1,1 0 0,-1 0 0,0 0-1,0 0 1,1 0 0,-1 0 0,0 0-1,0 0 1,0 0 0,1 0 0,-1-1 0,0 1-1,0 0 1,1 0 0,2-12 2,-3-17 136,-2 16-151,0 1 1,-1-1 0,0 1 0,-1 0 0,-10-21 0,-35-54 187,33 62 518,2-1-1,-17-38 1,28 51-198,3 13-475,0 0-1,0 0 1,0-1 0,0 1 0,0 0 0,0 0 0,0 0-1,0-1 1,0 1 0,1 0 0,-1 0 0,0 0 0,0-1-1,0 1 1,0 0 0,0 0 0,0 0 0,0 0 0,1-1-1,-1 1 1,0 0 0,0 0 0,0 0 0,0 0 0,1 0-1,-1 0 1,0 0 0,0 0 0,1-1 0,1 1 16,0 1-1,0-1 1,0 0 0,0 1 0,-1-1 0,1 1 0,0-1-1,4 3 1,227 78-2291,-231-81 2232,0 1 0,0-1 1,0 1-1,1-1 0,-1 0 1,0 0-1,0 0 0,0 0 1,0 0-1,1 0 1,-1-1-1,0 1 0,0-1 1,0 1-1,4-3 0,-5 2 8,0 0-1,1 0 0,-1 0 0,0 0 0,0 0 0,0-1 0,0 1 0,0-1 1,0 1-1,0-1 0,0 1 0,0-1 0,-1 1 0,1-1 0,-1 1 0,1-1 0,-1 0 1,0 1-1,1-1 0,-1-2 0,0-4-324,0 0 1,0 0-1,-1-1 1,0 1-1,0 0 0,-5-14 1,5 19 419,0-1 0,0 1 1,0 0-1,0 0 0,-1 0 0,0 0 1,1 0-1,-1 0 0,0 0 0,0 1 1,-1-1-1,1 1 0,0-1 0,-1 1 1,0 0-1,1 0 0,-1 0 1,-6-3-1,8 5 59,-1-1 1,1 1 0,-1 0-1,1 0 1,0 0 0,-1-1-1,1 1 1,-1 1 0,1-1-1,-1 0 1,1 0 0,0 0-1,-1 1 1,1-1 0,-1 1-1,1-1 1,0 1 0,0-1-1,-2 2 1,2-1-124,1-1 1,-1 1-1,1-1 0,-1 1 1,1-1-1,-1 1 0,1-1 1,0 1-1,-1 0 0,1-1 1,0 1-1,0 0 0,-1-1 1,1 1-1,0 0 0,0-1 1,0 1-1,0 0 0,0-1 1,0 1-1,0 0 0,0-1 1,0 1-1,0 0 0,0-1 1,0 1-1,1 0 0,-1-1 1,0 1-1,1 0 0,-1-1 1,0 1-1,1-1 0,-1 1 1,0-1-1,1 1 0,-1-1 1,1 1-1,-1-1 0,1 1 1,0 0-1,3 2-96,0 1-1,0-1 1,1 1-1,0-1 1,-1-1-1,1 1 1,0-1-1,0 1 1,0-1 0,0-1-1,1 1 1,8 1-1,-11-3 34,0 1 0,0-1 0,0 0 0,0 0-1,0 0 1,0 0 0,-1 0 0,1-1 0,0 1 0,0-1 0,0 0-1,0 0 1,0 0 0,-1 0 0,1-1 0,0 1 0,-1 0 0,1-1-1,-1 0 1,0 0 0,1 0 0,-1 0 0,0 0 0,3-4 0,-1-2-18,1 0 1,-2 0 0,1 0 0,-1 0-1,-1 0 1,1 0 0,-1-1 0,-1 1-1,1-1 1,-2 0 0,1-10 0,-1 13 284,0 0 1,-1-1 0,0 1 0,0-1 0,0 1-1,-1 0 1,0 0 0,0-1 0,-1 1 0,1 1-1,-1-1 1,-1 0 0,1 1 0,-1-1 0,-6-6-1,-11-5 550,17 14-712,1 1 1,0-1-1,-1 1 1,1-1-1,0 0 1,0-1-1,0 1 1,1 0-1,-5-8 1,7 7-98,5 5 35,6 7 19,64 53 87,-65-54-122,1 0 0,0-1 1,0-1-1,1 0 0,21 7 1,-19-8-359,1-1 0,-1 0 0,0-2 0,1 1 0,0-2 0,26-1 0,-2-6-565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39:55.7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41 1592,'10'-41'13803,"8"72"-13065,53 87 648,-5 3 1,92 237-1,-137-298-1206,-3 1-1,-3 1 1,-3 0 0,6 79-1,-4 258 381,-12-255-428,1-6-116,-4 443 682,-5-471-502,-6-1 0,-4-1 0,-37 133 0,41-201-284,-3-1 1,-35 69-1,6-35-4730,37-63 1626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0:00.42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 15 1528,'-9'-11'4815,"19"8"-1642,21 11-1336,-8 9-1394,0 1 1,-2 2-1,0 0 1,-1 1-1,-1 1 0,-1 1 1,17 29-1,93 181 1358,-91-158-1679,84 184 1407,-103-214-1003,-3 1 0,-1 0 0,14 93 0,70 1020 1001,-85-697-1279,-43-1 349,16-366-556,-4 0 0,-3-1 0,-5-2 0,-4 0 0,-55 114 0,-79 176-746,103-268-2432,60-113 2777,0-14-4997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0:15.5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2 592,'1'-2'8123,"10"3"-6150,16 9-1565,-5 8-62,0 2 0,-2 0 0,0 1 1,-2 1-1,0 0 0,-2 2 1,17 29-1,83 191 702,-76-153-585,-8-13-107,-3 0 0,-4 2 1,19 112-1,19 253 1101,-31-190-1400,34 594 771,-69 3-378,2-808-439,-21 551 32,7-414-62,-48 226 0,50-346 50,-35 144 108,36-165-133,-2 0 0,-2-1-1,-21 39 1,36-76-30,-73 143-89,64-123-856,1 1-1,1 0 1,2 0 0,-7 38-1,13-58-38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0:21.65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 2128,'13'7'5478,"6"22"-3022,4 2-1250,-15-24-951,1 1 0,-1-1 1,-1 1-1,0 1 0,0-1 1,0 1-1,-1 0 0,0 1 0,-1 0 1,8 19-1,0 7 101,13 70 1,-4-16-5,96 392 853,-80-312-1141,168 808 442,-170-746-228,7 267 0,-48 239-20,-44-265-133,-32-2-16,54-317-78,-15 112 5,-31 156 105,-31-28 81,0 2 19,87-346-168,13-40-495,0-1 0,1 1 0,0 0 0,1 0 0,0 0 0,-1 13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0:26.70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10 1192,'3'-4'1562,"-3"3"-1249,1 1-1,0-1 1,0 1-1,0-1 0,-1 1 1,1 0-1,0-1 1,0 1-1,0 0 0,0-1 1,0 1-1,0 0 1,0 0-1,-1 0 0,1 0 1,0 0-1,0 0 1,0 0-1,2 0 1,25 13 2549,18 28-1287,-19-7-961,-2 1 0,-2 1 0,-1 1 0,19 47-1,25 41 115,5 3-354,-5 3-1,58 167 1,62 289 135,-121-345-330,-12 3 1,41 457-1,-86-547-126,-6 0-1,-22 199 1,-83 320 74,13-104-30,-46 267 120,115-732-185,-67 309 82,50-240-58,20-80 0,-59 173 0,41-173-1055,-65 121 1,97-230-3160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0:35.013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9 3 1632,'1'0'220,"0"-1"0,0 1 0,0 0-1,0-1 1,0 1 0,0 0 0,0 0-1,0 0 1,0 0 0,0 0 0,0 0-1,0 0 1,0 0 0,0 0 0,-1 1-1,1-1 1,0 0 0,0 0 0,0 1-1,0-1 1,0 1 0,0-1 0,0 1-1,-1-1 1,1 1 0,0 0 0,0-1-1,1 2 1,27 25 2325,-23-21-1777,20 16 17,-19-16-606,0 0 0,0 0 0,-1 1-1,1-1 1,-1 1 0,-1 1 0,10 14 0,118 200 890,66 146-773,-166-302-252,-4 0-1,-2 2 1,28 110 0,28 223 507,-54-241-263,28 187 88,15 483 1,-94-185-251,9-465-100,3 206 52,-7 83 190,-83 262 552,26-236-441,51-352-296,-67 229 0,-76 129 15,140-427-89,-138 328 58,116-292-71,46-106-41,-8 19 74,-25 45 0,31-63-283,1 1 0,-1-1 0,0 0 0,-1 0 0,1-1 0,-1 1 0,0-1 0,0 0 0,0 0 0,0 0-1,-1-1 1,1 0 0,-9 3 0,13-5 331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4.37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3301 652 7258,'-1752'-362'1094,"585"131"3511,1154 229-4552,-264-46 641,206 41-788,70 7 85,1 0 1,-1 0 0,1-1-1,-1 1 1,0 0 0,1 0-1,-1 0 1,1 0 0,-1 0-1,0 0 1,1 0 0,-1 0-1,0 0 1,1 0 0,-1 0-1,0 0 1,1 0 0,-1 0-1,0 1 1,1-1 0,-1 0-1,1 0 1,-1 1 0,1-1-1,-1 0 1,1 1 0,-1-1-1,1 1 1,-1-1 0,1 1-1,-1-1 1,1 1 0,-1-1-1,1 1 1,20 15-258,48 17 51,0-3 1,86 23-1,-86-29 87,1817 536-6637,-1490-452 5691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0:57.27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2334 152 3241,'-3'-2'152,"1"0"0,0 1 1,0-1-1,1 0 0,-1 0 0,0-1 1,1 1-1,-1 0 0,1 0 1,0-1-1,-2-3 0,-15-20 1121,4 15-844,0 1 0,-1 0-1,0 1 1,0 1 0,-1 0 0,0 1-1,-1 1 1,0 1 0,0 0-1,0 1 1,-28-3 0,-21 2-123,-116 4 1,123 2-30,2 1-204,1 3 0,-1 1-1,1 4 1,0 1 0,1 4 0,1 1-1,0 3 1,2 2 0,0 3 0,1 1 0,2 3-1,1 2 1,-79 65 0,-67 93 52,94-86 287,17-11-67,4 3 0,-91 141 0,111-150-95,56-81-242,-114 173 450,98-144-404,2 1 1,2 0-1,-19 61 1,-12 100 168,42-164-87,1 0 1,2 0-1,1 0 0,5 46 0,3-27-36,3-2 0,1 1 1,3-2-1,1 0 0,3 0 1,37 65-1,-23-55 81,3-1 0,3-2 1,2-1-1,65 65 0,-79-94-115,1-1 0,1-1 0,1-1-1,1-1 1,1-2 0,51 21 0,7-4 203,117 30 0,-42-28 504,175 16-1,-219-37-647,-33-6 58,1-4-1,171-11 1,-120-9 48,153-37-1,-242 39-168,0-3-1,-1-3 0,76-37 0,-43 12 6,89-64 0,-157 95-49,1-1 1,-1 0-1,-1-1 0,-1-1 0,0 0 0,0-1 0,-2 0 1,0-1-1,13-27 0,5-20 56,28-91 1,-32 85-59,-18 51-4,96-309 299,-95 292-283,-2 0 0,-1-1 0,-2 1 0,-1-1 0,-2 1 0,-2-1 0,-8-49 0,-4 21-27,-3 0 0,-2 0 0,-4 2 0,-2 1 0,-3 1 1,-52-82-1,5 17-52,-99-153-66,160 260 90,-1 1-1,0 1 1,-1 0 0,-31-24 0,-83-52-110,34 26 91,67 47 22,-1 2-1,-35-16 1,-16-10-251,72 38 10,0-1 0,0 0 0,1-1 1,0 1-1,-10-14 0,-12-12-2666,11 20 891,-7 5 746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10.21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5 2312,'5'1'1249,"0"1"-1,0-1 1,0 0-1,0-1 0,0 1 1,10-1-1,91-6-496,-37 2-12,925 37 1774,-893-27-2250,-37-6-146,-24-1-3246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24.43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389 46 3121,'-1'-2'309,"1"0"1,-1 1 0,1-1 0,-1 0 0,1 0-1,0 0 1,-1 0 0,1 0 0,0 1-1,1-1 1,-1 0 0,0 0 0,0 0 0,1 0-1,-1 1 1,1-1 0,0 0 0,-1 0-1,1 1 1,0-1 0,0 0 0,1-1 0,0 2-224,-1 1 1,0 0 0,0-1 0,0 1-1,1 0 1,-1 0 0,0-1 0,0 1-1,1 0 1,-1 0 0,0 1 0,1-1-1,-1 0 1,0 0 0,0 0 0,1 1-1,-1-1 1,0 1 0,0-1-1,0 1 1,0 0 0,0-1 0,0 1-1,0 0 1,0 0 0,0-1 0,0 1-1,0 0 1,0 0 0,0 0 0,1 2-1,4 3-60,0 0 0,-1 1 0,1-1 0,-1 1 0,-1 0 0,1 1 0,-1-1 0,0 1 0,-1 0 0,0-1 0,0 2 0,-1-1 0,0 0 0,0 0 0,-1 1 0,0-1 0,0 1 0,-2 11 0,0-8-15,-1 1-1,-1-1 1,-1 0 0,1 0-1,-2 0 1,0 0 0,0-1-1,-1 1 1,0-1 0,-1-1-1,-14 17 1,-18 22 140,-3-2 0,-53 47 0,70-73-509,-54 35-1,58-44-692,0 0 0,-1-2-1,-30 10 1,22-9-585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31.9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1158 239 1216,'14'-9'4889,"13"-3"-3427,4-3-431,-19 7-669,1 0-1,1 0 1,-1 1 0,1 1 0,1 0-1,-1 1 1,20-4 0,-32 9-322,-1 0 0,0 0 0,0 0 0,0 0 0,0 0 1,0 1-1,0-1 0,0 0 0,0 1 0,0-1 0,0 1 0,0-1 0,0 1 0,0 0 1,0-1-1,0 1 0,0 0 0,0 0 0,-1-1 0,1 1 0,0 0 0,0 0 1,0 1-1,13 34 499,-3 36 331,-6 151-96,-6-160-689,0-57-72,-1 1 0,0 0-1,0 0 1,0-1 0,-1 1-1,0-1 1,-1 1 0,1-1-1,-1-1 1,0 1 0,-1 0-1,1-1 1,-7 6 0,-15 22 91,-72 114 112,-7 39-40,91-162-276,-2-2 1,0 1-1,-1-2 1,-20 19-1,35-39 85,0 0 1,0 0-1,0 0 0,0-1 1,0 1-1,0-1 0,0 1 1,-1-1-1,1 0 0,0 0 1,0 0-1,0 0 0,0 0 0,-1 0 1,1 0-1,0-1 0,0 1 1,0-1-1,0 0 0,0 0 1,-4-2-1,1 1 27,-1 0-1,1-1 1,0 0 0,0 0 0,0 0-1,0-1 1,-6-5 0,1-2 97,2 3-64,1-1 1,0 0-1,0 0 0,0-1 1,1 1-1,1-1 1,-1 0-1,-3-13 0,5 11-33,3 8-2,1 0 0,-1 0 0,0 1 0,-1-1 1,1 0-1,0 1 0,-1-1 0,0 1 0,0-1 1,0 1-1,-1 0 0,1 0 0,-1 0 0,1 0 1,-1 0-1,0 0 0,0 1 0,0 0 0,-1-1 1,1 1-1,0 0 0,-1 1 0,-5-3 0,-24-11 151,30 13-146,-1 0 0,1 0 0,-1 1 0,1-1 0,-1 1 0,0-1 0,1 1 1,-1 0-1,0 1 0,0-1 0,0 1 0,1 0 0,-1 0 0,0 0 0,0 0 1,0 0-1,0 1 0,1 0 0,-6 1 0,-145 51 89,130-49-99,0-1 0,0-1-1,0-1 1,0-1 0,-1-1 0,1-1-1,-36-9 1,-11 2-8,62 6 6,1 1-1,-1-1 1,1 0 0,0-1 0,0 0-1,0 0 1,0-1 0,1 0 0,0 0-1,-11-11 1,-21-13 5,32 25-6,0-1 0,0 0 0,0 0 0,1 0-1,0-1 1,0 0 0,1-1 0,-1 1 0,1-1 0,1 0-1,-1 0 1,1 0 0,1-1 0,-1 0 0,1 1-1,1-1 1,-1 0 0,1-1 0,1 1 0,-1 0-1,1 0 1,1-1 0,0 1 0,0-1 0,0 1-1,1 0 1,1 0 0,-1-1 0,1 1 0,4-10-1,59-107 280,-58 107-206,0 0 0,2 1 0,0-1 0,1 2 0,0 0 0,1 0 0,24-25 0,-17 29-57,-1 0 0,2 2 0,0 0-1,27-9 1,29-16 29,230-126 113,-283 149-168,-17 10 4,-1 1 0,0-2 0,0 1 0,0 0 0,-1-1 0,1 0 0,0 0 1,-1 0-1,0 0 0,3-5 0,-5 7-1,0-1-1,1 0 1,-1 1-1,0-1 1,0 1-1,1-1 1,-1 1-1,1 0 1,-1-1 0,1 1-1,-1 0 1,1 0-1,0 0 1,0 0-1,-1 0 1,1 1-1,0-1 1,0 0 0,0 1-1,0 0 1,0-1-1,0 1 1,0 0-1,3 0 1,-3 1-1,1 1 1,-1-1 0,1 1-1,-1-1 1,0 1-1,1 0 1,-1 0 0,0 0-1,0 0 1,0 1-1,-1-1 1,1 0 0,-1 1-1,1-1 1,-1 1-1,2 4 1,5 9-7,0 1 0,-2 0 0,6 20 0,-7-24 0,0 0-1,0 0 1,1-1 0,11 16 0,14 32-80,-29-55 93,-1 1 0,0 0 0,0 1 0,0-1 0,-1 0 0,0 8-1,0-10 1,0 0-1,0 0 0,0 1 0,0-1 0,1 0 0,-1 0 0,1 0 0,0 0 0,0 0 0,1 0 0,-1 0 0,1 0 0,0-1 0,0 1 0,0 0 0,1-1 1,3 5-1,-1-3 1,1 0 1,0 0-1,0-1 1,0 1-1,0-1 1,1-1-1,-1 1 1,1-1 0,7 2-1,-11-4 3,0 0 0,0-1 0,0 1 0,0 0 0,0-1 0,0 0 0,0 0 0,0 0 0,0 0 0,1 0 0,-1-1 0,0 0 0,0 1 0,0-1 0,0 0 0,-1 0 0,1-1 0,0 1-1,0 0 1,-1-1 0,1 0 0,-1 0 0,5-3 0,48-66 44,-47 59-43,-1 0-1,1 1 1,1 1 0,0-1-1,0 1 1,1 1-1,1-1 1,22-14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33.12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36 0 1528,'-14'11'5034,"-1"11"-3909,14-21-996,0 1 0,0-1-1,1 1 1,-1-1 0,0 1 0,1 0 0,0-1-1,-1 1 1,1 0 0,0 0 0,0-1 0,0 1-1,0 0 1,0-1 0,0 1 0,0 0 0,1 0-1,0 2 1,0-3-72,-1 0 0,1 0 0,0 0-1,0 0 1,0 0 0,0-1 0,-1 1 0,1 0-1,0-1 1,0 1 0,0 0 0,0-1 0,1 1-1,-1-1 1,0 1 0,0-1 0,0 0 0,0 0-1,0 1 1,3-1 0,0 0-20,-1 0-1,1 0 1,0-1-1,0 1 1,0-1-1,0 0 1,-1 0-1,1 0 1,0 0 0,-1-1-1,1 0 1,-1 1-1,1-1 1,-1 0-1,4-4 1,15-27 578,-22 33-668,1-1 0,-1 0 0,0 0 1,1 1-1,-1-1 0,0 0 0,0 0 1,0 0-1,0 1 0,0-1 0,0 0 1,0 0-1,0 0 0,0 0 0,0 1 1,0-1-1,0 0 0,-1 0 1,1 0-1,0 1 0,-1-1 0,1 0 1,-1 0-1,-15-4-4289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34.26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 2 1640,'-7'-2'7342,"8"4"-7185,-1-1-1,1 0 1,0 0 0,0 0-1,0-1 1,1 1-1,-1 0 1,0 0 0,0 0-1,0-1 1,1 1-1,-1-1 1,0 1 0,1-1-1,2 1 1,1 0 7,0 0 1,0 0 0,0 1-1,-1 0 1,1 0-1,0 0 1,-1 0 0,1 1-1,-1 0 1,1 0-1,3 4 1,-1 1-70,0 0 0,0 1 0,-1 0 0,6 11 0,-12-20-94,3 6 255,-1-4-447,-1-1 0,0 1 0,0 0-1,0 0 1,0 0 0,0 1 0,0-1 0,0 0 0,-1 0-1,1 5 1,-1-6-10,0 0-1,-1 0 1,1 1 0,-1-1-1,0 0 1,1 0 0,-1 0-1,0 0 1,0 0-1,0 0 1,0 0 0,0 0-1,0 0 1,0 0-1,0 0 1,0 0 0,0-1-1,0 1 1,-1 0-1,1-1 1,0 1 0,-3 0-1,-3 2-1873,1 0 699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34.95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167 178 792,'-49'-9'6148,"38"7"-5723,-1 1 0,1-2-1,0 1 1,0-2 0,-20-8 0,29 11-380,0 0 0,-1-1 1,1 1-1,0-1 0,1 0 0,-1 1 0,0-1 0,0 0 1,1 0-1,-1 0 0,1 0 0,0 0 0,-1-1 0,1 1 1,0 0-1,0-1 0,1 1 0,-1 0 0,0-1 0,1 1 1,0-1-1,-1 1 0,1-1 0,0 1 0,0-1 0,0 0 1,1 1-1,-1-1 0,1 1 0,-1-1 0,3-4 0,-1 3-44,0-1 0,0 1 0,0 0 0,1 0 0,0 0 0,-1 0 0,2 0 0,-1 0 0,0 1 0,1-1 0,6-3 0,12-9-4358,-18 12 2897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35.5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117 81 1280,'20'-49'1296,"-9"17"2432,-19 49-3077,0-1-1,-1 0 1,-1 0 0,-1-1-1,0 0 1,-15 14 0,-35 53-3202,57-74 2005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36.16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21 28 1472,'-1'0'224,"0"0"0,0 0 0,0 0 0,0 0-1,0 0 1,0 0 0,1 0 0,-1 0 0,0 0-1,0-1 1,0 1 0,0 0 0,0-1 0,0 1 0,0-1-1,1 1 1,-1-1 0,0 1 0,0-1 0,1 1-1,-2-2 1,2 2-112,0-1 0,0 1 1,0-1-1,0 1 0,-1-1 0,1 1 0,0-1 0,0 1 0,0-1 0,0 1 1,0 0-1,0-1 0,1 1 0,-1-1 0,0 1 0,0-1 0,0 1 0,0-1 1,0 1-1,1-1 0,-1 1 0,0 0 0,0-1 0,1 1 0,-1-1 0,0 1 1,1 0-1,0-1 0,0 0-57,0 0 0,0 0 0,0 1 0,0-1 0,1 0 0,-1 1 0,0-1 0,0 1 0,1-1 0,-1 1 0,0 0 0,1 0 0,-1-1 0,1 1 0,-1 0 0,0 0 0,1 0 0,-1 0 0,1 1 0,-1-1 0,0 0 0,1 1 0,-1-1 0,0 0 0,1 1 0,-1 0 0,0-1-1,0 1 1,1 0 0,-1-1 0,0 1 0,1 2 0,1-2-41,-1 1 0,1 0-1,0-1 1,0 1 0,0-1 0,0 0-1,0 0 1,0 0 0,0-1-1,0 1 1,0 0 0,0-1-1,0 0 1,0 0 0,0 0-1,1 0 1,-1-1 0,3 0-1,16 0 25,-46 38-35,20-32 5,0-1 1,0 1-1,0 0 1,1-1-1,0 2 1,-4 7 0,-4 19-2718,9-22 1845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00.73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32 503 1056,'-32'12'11070,"44"-23"-9501,29-36-989,-1-2 0,-2-1 0,57-104 0,27-38-534,-122 192-60,1-1 0,-1 0 0,0 1 0,0-1 0,1 1 0,-1-1 0,0 0 0,1 1 0,-1-1 0,1 1 0,-1-1 0,0 1 0,1 0 0,-1-1 0,1 1 0,-1-1 0,1 1 0,0 0 0,-1-1 0,1 1 0,-1 0 0,1 0 0,0-1 0,-1 1 1,1 0-1,0 0 0,-1 0 0,1 0 0,0 0 0,-1 0 0,1 0 0,-1 0 0,1 0 0,0 0 0,-1 0 0,1 0 0,0 0 0,-1 1 0,1-1 0,0 0 0,0 1 0,1 2-6,0-1 1,-1 1-1,1-1 1,-1 1-1,0-1 1,0 1-1,0 0 1,0 0-1,0 0 1,0 3-1,8 74-4291,-8-56 2933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4.76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228 15 11883,'-193'-15'248,"162"19"-516,31-4 261,-1 0 0,1 0 0,0 0 0,0 1 0,-1-1 0,1 0 0,0 0 0,0 0 0,0 1 0,-1-1 0,1 0 0,0 0 0,0 1 0,0-1 0,0 0 0,0 1 0,0-1 0,-1 0 0,1 1 0,0-1 0,0 0 0,0 0 0,0 1 0,0-1 0,0 0 0,0 1 0,0-1 0,0 0 0,0 1 0,1-1 0,-1 0 0,0 0 0,0 1 0,0-1 0,0 0 0,0 1 0,0-1 0,1 0 0,-1 0 0,0 1 0,0-1 0,0 0 0,1 0 0,-1 1 0,5 3-40,1 1 1,-1-1-1,1-1 0,0 1 0,0-1 0,0 0 0,8 4 0,103 33 112,2-4 0,151 25 0,-112-27-72,1174 254-1483,14-61 258,-156-125-3053,-993-93 3172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01.24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 2641,'12'31'9082,"-4"13"-5699,0 58-3600,-6-66 1151,13 143-568,8 126-4446,-21-258 2885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02.05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34 962 144,'-1'1'418,"0"1"1,1-1-1,-1 0 1,0 1-1,0-1 1,0 0-1,0 1 0,0-1 1,0 0-1,0 0 1,0 0-1,0 0 1,-1 0-1,1 0 0,0-1 1,-1 1-1,1 0 1,-1 0-1,-1 0 1,2-2-296,0 1 1,1-1 0,-1 1 0,0-1 0,1 0 0,-1 1 0,1-1 0,-1 0-1,1 1 1,-1-1 0,1 0 0,0 0 0,-1 0 0,1 1 0,0-1-1,-1 0 1,1 0 0,0 0 0,0 0 0,0 0 0,0 1 0,0-1-1,0-2 1,5-66 1183,52-224 605,1 0-1345,-54 260-723,-1 1 1,-1-1-1,-3-49 0,-1 65-807,-1-1 1,0 1-1,-1 0 1,-12-30-1,11 34-110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04.42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341 33 1224,'-1'-2'449,"1"0"0,-1 0 0,1 0 0,-1 0 0,1 0 0,-1 0-1,0 0 1,0 0 0,0 1 0,0-1 0,-1 0 0,1 1 0,0-1-1,-1 1 1,1-1 0,-3-1 0,2 3-348,-1 0 1,1 0-1,0 0 0,0 1 0,0-1 0,0 1 1,-1-1-1,1 1 0,0 0 0,0 0 0,0 0 1,0 0-1,1 0 0,-1 0 0,0 0 0,-2 3 1,-15 10 52,0 1-1,1 1 1,-23 27 0,-4 2-96,-83 67-1258,114-100 745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04.95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 20 1656,'-11'-20'6243,"18"31"-2308,20 38-1803,-6 4-1619,39 110 281,-30-54-4595,-23-80 2379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05.9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440 107 2224,'1'-5'458,"-1"0"0,0 0 0,0 0 0,-1 0-1,0 0 1,0 0 0,0 1 0,0-1-1,-1 0 1,1 1 0,-1-1 0,0 1-1,-4-5 1,3 5-327,0 1 0,-1 0 0,1 0 0,-1 1 0,0-1 0,0 1 0,0 0 0,0 0 0,0 0 0,0 0 0,-1 1 0,1 0 0,-1 0 0,-6-1 0,-1 0 21,0 2-1,0-1 1,0 2-1,1-1 1,-1 1 0,0 1-1,0 0 1,1 1-1,-1 0 1,1 1-1,0 1 1,0-1-1,0 1 1,1 1 0,-1 0-1,1 1 1,-16 14-1,13-11 46,1 1-1,0 0 1,1 1 0,0 0-1,1 1 1,1 1-1,0-1 1,0 1 0,1 1-1,1-1 1,1 1-1,-7 23 1,11-30-176,0 0-1,1 0 1,0 0 0,0 0 0,1 0-1,0 0 1,0 0 0,1 0 0,0 0-1,1 0 1,0 0 0,0-1-1,0 1 1,1 0 0,0-1 0,1 0-1,0 1 1,0-2 0,0 1-1,1 0 1,0-1 0,0 0 0,0 0-1,1 0 1,0-1 0,0 0 0,1 0-1,-1 0 1,1-1 0,0 0-1,1 0 1,-1-1 0,0 0 0,1 0-1,0-1 1,-1 0 0,1 0-1,0-1 1,0 0 0,13 0 0,-1-1-2,-1-1 1,1-1-1,-1 0 1,1-1-1,-1-2 1,0 0-1,-1-1 1,25-10-1,-34 12-5,0 0 0,-1 0-1,0-1 1,0 0-1,0 0 1,0-1 0,-1 0-1,0 0 1,0-1-1,0 1 1,-1-2 0,0 1-1,-1-1 1,0 0 0,0 0-1,0 0 1,-1-1-1,0 0 1,3-11 0,-6 14-12,0 0 0,-1-1 0,0 1 0,0 0 0,0-1 0,-1 1 0,0 0 1,0 0-1,0-1 0,-1 1 0,0 0 0,-5-11 0,-4-4-299,-1 1-1,-17-23 1,-2-2-1177,19 26 511,1 4 360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13.73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 46 2369,'-1'-1'140,"1"0"0,-1 0 0,1 0 0,-1 0 0,1 0 1,-1 0-1,1 0 0,0 0 0,0 0 0,-1 0 0,1 0 1,0 0-1,0 0 0,0-1 0,0 1 0,0 0 1,1 0-1,-1 0 0,0 0 0,0 0 0,1 0 0,-1 0 1,1 0-1,-1 0 0,1 0 0,-1 0 0,1 0 1,0 0-1,-1 0 0,1 1 0,0-1 0,-1 0 0,3-1 1,-2 1-76,0 0 0,0 0 1,1 0-1,-1 0 0,0 0 0,1 1 1,-1-1-1,0 0 0,1 1 1,-1-1-1,1 1 0,-1 0 1,1-1-1,-1 1 0,1 0 0,-1 0 1,1 0-1,0 0 0,-1 0 1,1 0-1,-1 0 0,1 1 1,-1-1-1,3 1 0,-3 1-4,1-1 0,-1 1 0,1-1 1,-1 1-1,0 0 0,0-1 0,0 1 0,0 0 0,0 0 0,-1 0 0,1 0 0,0 0 0,-1 0 1,1 0-1,-1 0 0,0 0 0,0 0 0,0 2 0,1 39 199,-4-25-183,0 1 1,-1-1 0,-1-1 0,-10 24-1,9-26-213,1-1 0,0 1 0,1 0 0,1 1 0,1-1 0,-2 26-1,6-24-228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14.6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4 1992,'10'3'7284,"43"0"-5507,72-13-779,226 12 0,6 13-875,-152-8-28,-203-7-144,0 0 1,0 0 0,0 0-1,0 1 1,0-1-1,0 1 1,-1-1-1,1 1 1,0 0 0,0 0-1,0 0 1,-1 0-1,1 0 1,-1 0-1,1 0 1,0 0 0,-1 1-1,0-1 1,3 3-1,2 3-1929,4-4-1829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15.15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108 63 2048,'3'-3'447,"-1"1"0,0-1 0,0 0 0,-1 0 0,1 1-1,0-1 1,-1 0 0,0-1 0,0 1 0,0 0 0,0 0-1,0 0 1,0-1 0,-1 1 0,0 0 0,0-1 0,0-4-1,0 7-423,0 1-1,-1 0 0,1 0 0,0 0 1,-1 0-1,1-1 0,0 1 0,0 0 1,-1 0-1,1 0 0,0 0 0,-1 0 1,1 0-1,0 0 0,0 0 0,-1 0 1,1 0-1,0 0 0,-1 0 0,1 0 1,0 0-1,-1 0 0,1 0 0,0 0 1,-1 0-1,1 0 0,0 0 0,0 0 0,-1 0 1,1 1-1,0-1 0,-1 0 0,1 0 1,0 0-1,0 1 0,0-1 0,-1 0 1,1 0-1,0 1 0,0-1 0,0 0 1,-1 0-1,1 1 0,0-1 0,0 0 1,0 1-1,0-1 0,0 1 0,-12 17 403,11-17-377,-18 33 5,2 1 0,1 0 0,-13 42 0,9 6-3976,17-67 2653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16.56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19 253 864,'0'-8'7488,"2"-27"-6079,5 15-1065,1 1 0,0 1 0,18-29 0,16-37 399,-32 62-361,-10 38-120,-13 39-143,-76 168 99,104-252-30,-11 22-176,-1 0 1,1 0-1,-1 0 0,-1-1 0,4-11 1,-2-15 11,6-30-14,-9 60-14,0 0 0,1 0 0,-1 1 0,1-1 0,-1 0-1,1 1 1,0-1 0,1 1 0,-1 0 0,0 0-1,1 0 1,0 0 0,3-3 0,-32 70-178,13-36 174,-49 93-10,62-121-40,0 0 1,0-1 0,0 1 0,0 0-1,1 0 1,-1 0 0,0 0-1,0 0 1,0 0 0,1 0-1,-1 0 1,0 0 0,0 0 0,1 0-1,-1 0 1,0 0 0,0 0-1,0 0 1,1 0 0,-1 0-1,0 0 1,0 0 0,0 0 0,1 0-1,-1 0 1,0 0 0,0 0-1,0 0 1,1 0 0,-1 1-1,0-1 1,0 0 0,0 0-1,0 0 1,1 0 0,-1 0 0,0 1-1,0-1 1,0 0 0,0 0-1,0 0 1,0 1 0,0-1-1,1 0 1,-1 0 0,0 0 0,0 1-1,0-1 1,0 0 0,0 0-1,0 0 1,0 1 0,0-1-1,0 0 1,0 0 0,0 1 0,0-1-1,0 0 1,0 0 0,-1 1-1,11-6-1023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18.82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416 35 1952,'0'-2'322,"1"1"-139,-1 0 0,0 0-1,0 0 1,1-1-1,-1 1 1,0 0 0,0 0-1,0 0 1,-1-1-1,1 1 1,0 0 0,0 0-1,-1 0 1,1 0-1,0-1 1,-1 1 0,1 0-1,-1 0 1,0 0-1,1 0 1,-1 0 0,0 0-1,0 1 1,1-1 0,-1 0-1,0 0 1,0 0-1,0 1 1,0-1 0,0 0-1,-1 0 1,2 39 2063,-4-15-1986,-1 0 0,0 0 0,-2-1 1,0 0-1,-17 34 0,5-12-126,-13 38-54,-203 552 165,183-458-2384,41-136 1400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5.02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216 32 11050,'-114'-18'560,"31"4"321,65 19-969,31 10 96,72 13 128,36 7 144,80 14 104,31 8-104,62 11-224,22 7-56,35 9-96,20-3-152,11-4-416,9-4-289,-2-14-423,-11-7-104,-16-18-593,-23-12 1177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19.71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50 2553,'1'-3'723,"0"-1"1,-1 0 0,1 1 0,-1-1 0,0 0-1,0 0 1,0 0 0,0 1 0,-1-1 0,0 0 0,-1-4-1,30 81 3528,-4-36-3508,57 66 0,-52-69-662,-2 1-1,27 43 1,6 36-98,-41-73-678,3-1 1,1 0 0,2-2 0,42 50-1,-54-74-70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20.3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 0 6065,'-1'16'6272,"-2"24"-4949,1 123 208,9 221-1067,0-341-2449,-3-29 1118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38.15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476 142 1520,'-5'-4'587,"0"-1"0,-1 1 0,0 1 0,0-1 0,0 1 0,0 0 0,-1 0 0,1 0 0,-1 1 0,-7-2 0,-75-10 13,34 6 450,6 2-699,33 4-304,0 0 1,1-1-1,-16-5 0,26 7-34,0-1 1,1 0-1,-1 0 1,1-1-1,-1 1 0,1-1 1,0 0-1,0 0 0,0-1 1,1 1-1,-1-1 0,1 0 1,-5-6-1,8 9-14,0 1 0,-1-1 0,1 0 0,0 0 0,-1 1 0,1-1 0,0 0 0,-1 1 0,1-1 0,-1 0 0,1 1 0,-1-1 0,1 1 0,-1-1 0,1 1 0,-1-1 0,0 1 0,1-1 0,-1 1 0,0 0 0,1-1-1,-1 1 1,0 0 0,0 0 0,1-1 0,-1 1 0,0 0 0,0 0 0,1 0 0,-1 0 0,0 0 0,0 0 0,1 0 0,-1 0 0,0 0 0,0 0 0,0 1 0,1-1 0,-1 0 0,0 1 0,1-1 0,-1 0 0,0 1 0,1-1 0,-1 0 0,0 1 0,1-1 0,-1 1 0,1 0 0,-1-1-1,1 1 1,-1-1 0,1 1 0,-1 0 0,1-1 0,0 1 0,-1 0 0,1-1 0,0 1 0,0 0 0,-1 1 0,-18 56-61,16-46 75,1-5-21,0 0 0,0 0 0,0 0 0,1 0 0,0 0 0,0 0 1,1 0-1,0 9 0,1-13-3,0-1 0,-1 0 0,1 0 0,1 1 0,-1-1-1,0 0 1,0 0 0,1 0 0,0 0 0,-1 0 0,1 0 0,0-1 0,0 1 0,0 0 0,0-1 0,0 0 0,0 1 0,0-1 0,0 0 0,1 0 0,-1 0 0,0 0 0,1-1 0,-1 1 0,0-1 0,1 1 0,2-1 0,46 8-882,65 3 0,-75-8-479,0 0 0,0 3 0,39 11 0,-54 0 886,-8-4 1298,-17-13-716,0 0 1,0 0 0,0 0 0,1-1 0,-1 1 0,0 0-1,0-1 1,0 1 0,0-1 0,0 1 0,0-1 0,0 0-1,0 1 1,0-1 0,0 0 0,0 0 0,0 0 0,0 0-1,-1 0 1,1 0 0,1-2 0,15-22 232,-16 23-283,0-1-1,0 1 1,0 0 0,-1-1-1,1 1 1,0 0 0,-1-1-1,0 1 1,0-1 0,0 1-1,0-1 1,0 1 0,0-1-1,-1 1 1,1-1 0,-1 1 0,1 0-1,-1-1 1,-2-3 0,1 3-126,0 0 1,-1 0 0,1 1-1,-1-1 1,1 1-1,-1 0 1,0 0 0,0 0-1,0 0 1,0 0 0,0 1-1,-1-1 1,-3 0-1,0-1-341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38.93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211 56 2312,'-8'-1'227,"1"0"-1,0 0 0,0 0 0,-1 1 0,1 1 0,0-1 1,-1 1-1,1 0 0,0 1 0,0-1 0,0 1 0,-8 4 0,7-3-100,1 0-1,-1-1 0,0 0 0,0-1 0,0 0 0,0 0 1,0 0-1,0-1 0,-12-1 0,19 0-128,0 1 0,0 0 0,0-1 0,0 1 0,0-1 0,1 1 0,-1-1 0,0 0 0,0 1 0,0-1 0,0 0 0,1 1 0,-1-1 0,0 0 0,1 0 0,-1 0 0,1 0 0,-1 0 0,1 0 0,-1 0 0,1 0 0,-1 0 0,1 0 0,0 0 0,0 0 0,0 0 0,0 0 0,-1 0 0,1 0 0,0 0 0,1-2 0,5-33-2347,-6 33 1994,4-8-497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39.13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110 0 2160,'-19'2'633,"1"-1"599,1 1-376,1 0-160,2 2-272,3 1-128,5 0-304,0 1-152,3-2-208,3 0-120,0-1-184,4-1-48,2 0 392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39.42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112 1 896,'-6'11'860,"0"0"0,-1 0 0,-1-1 0,1 0 0,-15 14-1,13-14-543,0 0 0,1 0-1,0 1 1,-12 21 0,20-30-342,-1-1-1,1 0 1,0 0 0,0 0 0,0 1 0,0-1 0,0 0 0,0 0 0,0 0 0,0 1 0,0-1 0,0 0 0,1 0 0,-1 0 0,1 0 0,-1 1-1,1-1 1,-1 0 0,1 0 0,-1 0 0,1 0 0,0 0 0,0 0 0,-1 0 0,1 0 0,0-1 0,0 1 0,0 0 0,0 0 0,0-1-1,0 1 1,0-1 0,0 1 0,0-1 0,1 1 0,-1-1 0,0 1 0,0-1 0,0 0 0,0 0 0,3 0 0,3 3-360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40.07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0 113 4537,'1'2'151,"1"0"-1,-1 0 1,0 0-1,1 0 1,-1-1-1,1 1 1,0 0 0,-1-1-1,1 1 1,0-1-1,0 1 1,0-1-1,0 0 1,0 0 0,0 0-1,0 0 1,1 0-1,-1 0 1,0-1-1,1 1 1,-1-1 0,0 1-1,1-1 1,-1 0-1,0 0 1,1 0-1,-1 0 1,0-1 0,1 1-1,-1-1 1,4 0-1,4 0-234,0 2 0,0-1 0,0 1 0,0 1 0,16 4 0,-17-3-23,0-1 0,0 0 0,1-1 1,-1 0-1,0 0 0,17-2 0,-14 0 464,-1-1 1,1 0-1,-1-1 1,13-5-1,-19 6-273,-1 0 1,1-1-1,-1 0 0,1 0 1,-1 0-1,0 0 0,-1-1 1,1 1-1,0-1 0,-1 0 1,0 0-1,4-6 0,-6 9-125,0-1-1,0 1 1,0-1-1,0 0 1,0 1-1,-1-1 0,1 0 1,-1 0-1,1 1 1,-1-1-1,1 0 1,-1 0-1,0 0 1,0 0-1,0 0 0,0 1 1,0-1-1,0 0 1,-1 0-1,1 0 1,0 0-1,-1 1 1,-1-4-1,0 2 5,0 0 0,0 1 0,0-1 0,-1 1 0,1-1 0,-1 1-1,1 0 1,-1 0 0,0 0 0,1 1 0,-1-1 0,-5-1 0,-2-1 32,1 1 0,-1 0 0,1 0 1,-1 1-1,0 1 0,0 0 0,0 0 0,-15 1 0,-44 11-320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40.51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95 3217,'1'0'139,"-1"1"0,1 0 0,0 0 0,-1 0 0,1-1 0,0 1 0,0 0 0,-1 0 0,1-1 0,0 1 1,0-1-1,0 1 0,0-1 0,0 1 0,0-1 0,0 0 0,0 1 0,0-1 0,0 0 0,0 0 0,0 0 0,0 0 0,0 0 1,0 0-1,0 0 0,0 0 0,0 0 0,0 0 0,0-1 0,0 1 0,0 0 0,0-1 0,0 1 0,0-1 0,0 1 1,0-1-1,1 0 0,38-34-941,-18 14-2952,17-19 3494,-34 35 127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40.7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56 24 1528,'-14'0'0,"3"0"0,0-2 168,3 1 144,1-4 73,4 2-65,2-4-616,1 1 191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41.03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83 114 2569,'-26'0'1059,"20"0"-399,0 1 0,0-1 0,0 0 1,0-1-1,0 0 0,0 0 1,-9-2-1,18 0-649,-1 1 0,0-1-1,1 1 1,0 0 0,-1 0 0,1 0 0,0 0 0,0 0-1,0 1 1,1-1 0,3-1 0,0 0-118,112-77-2367,-119 81 2436,0-1 1,0 0-1,0 0 0,0 0 1,0 1-1,-1-1 1,1 0-1,0 0 1,0 1-1,0-1 0,0 0 1,0 0-1,0 1 1,0-1-1,0 0 1,0 0-1,0 1 0,0-1 1,0 0-1,0 1 1,0-1-1,0 0 1,0 0-1,1 0 0,-1 1 1,0-1-1,0 0 1,0 0-1,0 1 1,0-1-1,0 0 0,1 0 1,-1 0-1,0 1 1,0-1-1,0 0 1,1 0-1,-1 0 0,0 0 1,0 0-1,1 1 1,-1-1-1,0 0 1,0 0-1,1 0 0,-1 0 1,0 0-1,0 0 1,1 0-1,-1 0 1,0 0-1,0 0 0,1 0 1,-1 0-1,0 0 1,0 0-1,1 0 1,-1 0-1,0 0 1,0 0-1,1-1 0,-1 1 1,0 0-1,0 0 1,1 0-1,-1 0 1,0 0-1,0-1 0,1 1 1,-5 10-423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5.33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29 0 12779,'-28'8'-48,"71"1"-272,40 6-465,81 7 529,47-1 120,64-4 16,37 0 16,54 0 16,15 1-16,28 6 32,15 3 48,10 2 0,8-1 40,3 4 24,1-3-128,-3-2-1072,-10-3 824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42.14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1 125 800,'1'0'267,"-1"1"-1,1-1 0,0 1 1,0-1-1,-1 1 1,1-1-1,0 0 1,0 1-1,0-1 0,0 0 1,0 0-1,-1 0 1,1 1-1,0-1 1,0 0-1,0 0 0,0 0 1,0-1-1,0 1 1,0 0-1,0 0 1,1-1-1,26-13 1349,17-23-1473,-42 33-394,0 1 1,0-1 0,-1 0-1,1-1 1,-1 1 0,0 0-1,0-1 1,0 1 0,0-1 0,-1 1-1,0-1 1,0 0 0,0-7-1,-1 4-249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42.5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160 0 1000,'2'1'335,"0"0"-1,0 1 1,0-1 0,0 0-1,0 1 1,-1-1 0,1 1-1,0-1 1,-1 1 0,1 0-1,-1 0 1,0 0 0,0 0-1,0 0 1,1 2-1,-1-1-191,0 0-1,0 0 0,0 1 1,-1-1-1,1 0 0,-1 1 0,0-1 1,0 0-1,-1 5 0,1-2-294,-2-1-1,1 0 0,0 1 1,-1-1-1,0 0 1,0 0-1,0 0 0,-1-1 1,0 1-1,0 0 0,0-1 1,-4 5-1,-139 120-2629,134-116 2476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42.83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8 114 1832,'-7'-6'5121,"9"4"-4704,3 0-97,4-3-88,-1-1-72,5-4-104,0-2-16,2-3-96,0-2-248,-1-3-1561,0 2 1241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49.00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32 486 1896,'-4'5'1359,"3"-4"-1105,0 0 0,0 1 1,-1-1-1,1 0 0,0 0 1,0 0-1,-1 0 0,1 0 1,0 0-1,-1 0 0,1 0 0,-1-1 1,1 1-1,-1-1 0,0 1 1,1-1-1,-4 1 432,5-1-641,0 1-1,0-1 1,0 0-1,0 0 0,0 0 1,0 1-1,0-1 0,0 0 1,0 0-1,1 1 1,-1-1-1,0 0 0,0 0 1,0 1-1,0-1 0,0 0 1,0 0-1,0 0 1,1 1-1,-1-1 0,0 0 1,0 0-1,0 0 0,1 0 1,-1 1-1,0-1 1,0 0-1,0 0 0,1 0 1,-1 0-1,0 0 0,0 0 1,1 0-1,-1 0 1,0 0-1,0 0 0,0 1 1,1-1-1,-1 0 0,0 0 1,0-1-1,1 1 1,-1 0-1,0 0 0,0 0 1,1 0-1,-1 0 0,0 0 1,0 0-1,1 0 0,-1 0 1,20-12 933,18-21-91,-5-6-527,-2-1 1,-2-1-1,39-76 0,-23 39-236,-30 56-92,-9 14-10,-1 0 1,1-1-1,-2 1 0,1-1 1,-1 0-1,0-1 1,-1 1-1,0 0 0,3-17 1,-19 38-34,-3 8-9,-25 38-16,-74 116-317,100-148 306,2-1-1,1 2 1,1 0-1,1 0 1,-6 31 0,32-77-61,26-39 1,104-179 587,-40 71 89,-112 170-28,0 3-1875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49.9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57 72 1248,'-1'-6'495,"0"1"0,-1 0 0,1 0 0,-1 0 0,0 0-1,-5-8 1,6 12-236,0-1-1,0 0 1,0 0 0,0 0-1,0 1 1,-1-1-1,1 1 1,-1-1-1,1 1 1,-1-1 0,1 1-1,-1 0 1,0 0-1,1 0 1,-1 0-1,0 0 1,0 0-1,0 0 1,0 1 0,-2-1-1,2 5-19,1 1-1,0 0 1,0 0-1,0 0 1,1-1-1,-1 1 0,1 0 1,0 0-1,2 8 1,-2-10-106,2 23 299,11 47 1,-8-50-300,-1-1 1,-1 1-1,0 28 1,-6 13-17,0-41-113,2 0 0,0 0 1,2 0-1,0 0 1,1 0-1,2 0 1,9 34-1,-1-37-60,-12-20 54,0 0 0,1 0 0,-1 0 0,0 1 0,1-1 0,-1 0 0,0 0 0,1 0 0,-1 0 0,0 1 0,1-1 0,-1 0 0,0 0 0,1 0 0,-1 0 0,0 0 0,1 0 0,-1 0 0,0 0 0,1 0 0,-1 0 0,0 0 0,1 0 0,-1-1 0,0 1 0,1 0 0,-1 0 0,0 0 0,1 0 0,-1 0 0,1-1 0,0 0 0,0-1 1,0 1 0,-1-1 0,1 0 0,0 1 0,0-1-1,-1 0 1,1 1 0,-1-1 0,1 0 0,-1 0 0,0 1-1,0-1 1,0 0 0,0 0 0,0 0 0,0 1 0,-1-4-1,-5-41 96,-4-11 80,4 0 1,1-1 0,3 0-1,7-65 1,-3 107-145,0 8-5,-1-1 1,0 1-1,0 0 0,0-1 1,-1 1-1,-1-1 1,0 1-1,0 0 1,0-1-1,-1 1 1,-4-12-1,1 17-31,1 14-20,2 12-13,8 30 72,0 0-729,-3-17-3147,-2-20 2204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51.43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65 880 2224,'-2'-41'5670,"-4"-19"-3448,3 40-1736,1-8-51,2 1 0,1 0 0,1-1 0,6-29 0,-3 27-302,-2 0 1,-1 0-1,-1-34 1,-3 10-124,3 1-1,12-78 1,0-52 337,-15 166 8,2 33-161,1 6-95,0 0 0,-2 1 0,0-1 0,-2 0 0,0 0 0,-10 31 0,-5 42-66,-39 320 72,55-390-1146,2 1-1,3 35 1,-1 32-2277,-2-81 1823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53.35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167 238 360,'-10'1'8450,"26"-23"-6495,32-31-1458,-1 10 564,-25 23-717,0 0-1,-1-1 1,28-39 0,-67 78-386,-40 30 0,4-5 0,-18 18 81,-86 54 0,136-103 4,32-22-26,33-24-7,59-38-42,112-76 40,-263 180-1544,22-8 1469,17-17 68,1 1 1,0 0 0,0 1 0,0 0-1,1 1 1,1-1 0,0 2-1,-9 14 1,54-55 217,-14 13-190,-5 2-3,1-1 26,0-1 0,-2 0 0,0-1 1,24-31-1,-67 61-68,-285 240 32,451-353-1859,-116 81 341,0 2 566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1:54.64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59 74 2425,'-5'-20'1588,"-8"-16"2118,12 35-3454,0-1 0,0 1 1,0 0-1,0 0 0,0 0 0,0 0 0,0 0 0,0 0 1,0 0-1,-1 0 0,1 0 0,0 1 0,-1-1 0,1 0 1,-1 1-1,1-1 0,-1 1 0,1-1 0,0 1 0,-1 0 1,0 0-1,-2 0 0,3 0-205,1 0 0,-1 1 0,1-1 1,-1 1-1,0-1 0,1 1 0,-1-1 0,1 1 1,0-1-1,-1 1 0,1 0 0,-1-1 0,1 1 0,0 0 1,-1-1-1,1 1 0,0 0 0,0-1 0,0 1 0,0 0 1,-1-1-1,1 1 0,0 0 0,0 0 0,0-1 1,0 1-1,1 0 0,-1-1 0,0 1 0,0 0 0,0-1 1,0 1-1,1 0 0,-1-1 0,0 1 0,1 0 1,0 0-1,9 28 458,4-6-117,32 40 1,-36-53-366,0 1 1,-2 1-1,1 0 1,-1 0-1,-1 0 1,0 1-1,-1 0 1,-1 0-1,0 1 1,0 0-1,3 20 1,-8-34-24,10 50 5,-10-49-4,0 1 0,1-1 0,-1 0 0,0 0-1,0 0 1,1 0 0,-1 0 0,1 0 0,-1 0 0,1 0-1,-1 0 1,1 0 0,0 0 0,-1 0 0,1 0-1,0 0 1,0 0 0,0-1 0,0 1 0,0 0 0,0-1-1,0 1 1,0-1 0,0 1 0,0-1 0,0 1-1,0-1 1,0 0 0,0 1 0,0-1 0,0 0-1,1 0 1,-1 0 0,0 0 0,0 0 0,0 0 0,0 0-1,0 0 1,1 0 0,-1-1 0,2 0 0,-4-3-3,0 0 0,0 1 0,0-1 0,0 0 0,-1 0 0,0 1 1,0-1-1,0 1 0,0 0 0,-3-4 0,4 5-1,-143-252 35,134 225-121,10 24 27,6 20 30,42 112 111,-34-94-437,-1 1-1,-1 1 0,11 53 0,-21-71-151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2:07.12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31 82 2473,'0'-2'112,"-1"0"0,1 0 0,0-1 0,0 1 0,0 0 0,0 0 0,1 0 0,-1 0 0,0-1 0,1 1 0,0 0 1,-1 0-1,1 0 0,0 0 0,0 0 0,0 0 0,0 0 0,1 1 0,-1-1 0,0 0 0,1 0 0,-1 1 1,1-1-1,3-1 0,-3 1 337,0 0 0,0 0 0,0 0 0,0-1 0,0 1-1,0 0 1,0-1 0,-1 0 0,3-6 3090,-5 10-3468,1-1 1,0 1-1,-1 0 0,1 0 0,-1 0 1,1-1-1,0 1 0,0 0 0,0 0 1,-1 0-1,1 0 0,0 0 1,0-1-1,0 1 0,0 0 0,0 0 1,0 0-1,1 0 0,-1 0 0,0 0 1,0-1-1,1 1 0,-1 0 0,0 0 1,1 0-1,-1-1 0,1 1 1,-1 0-1,1 0 0,-1-1 0,1 1 1,1 0-1,42 41 167,1-1 0,3-3 0,69 42 0,18 15-354,-134-94 112,0 0 1,0-1-1,0 1 1,0 0-1,0 0 0,0 0 1,0-1-1,0 1 0,0 0 1,0 0-1,0 0 1,-1 0-1,1 1 0,0-1 1,-1 0-1,1 0 0,-1 0 1,1 1-1,-1-1 1,0 0-1,1 0 0,-1 1 1,0-1-1,0 2 0,-1-2-1,1 0 0,-1 1-1,0-1 1,0 0 0,0 0-1,0 0 1,1 0 0,-2 0-1,1 0 1,0 0-1,0 0 1,0 0 0,0-1-1,-1 1 1,1 0 0,0-1-1,0 1 1,-3 0 0,-12 4-30,0-1 1,0-1 0,-19 2 0,17-3 34,-187 41-492,73-4-2724,109-30 2629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2:00.55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110 142 4985,'6'-27'1074,"-4"20"-1289,0-1 0,0 1 0,-1-1 1,0 1-1,-1-1 0,1 0 1,-2 1-1,-1-14 0,4-13 5360,-8 53-4506,-24 76-2,4 1-1,4 2 1,-16 181-1,37-196-1207,7-9 200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5.65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1398 5 11723,'-1083'-5'373,"826"24"-254,200-15 22,67 2 4,24 1-91,533 29 291,-347-25-301,827 53-212,517 24-20,1-81-2514,-1260-23 1004,-41-8 616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2:01.76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16 2120,'0'-6'313,"1"2"-1,3 1-624,1 0 47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2:43:16.6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 34 1392,'22'-13'1765,"-20"13"-1651,0-1 0,0 0 0,0 0-1,0 0 1,0 0 0,0 0 0,0 0-1,0 0 1,-1-1 0,1 1 0,2-4-1,-4 5-54,-1-1-1,1 1 0,-1 0 0,1-1 0,-1 1 1,1 0-1,-1-1 0,1 1 0,-1 0 0,1 0 1,-1-1-1,0 1 0,1 0 0,-1 0 0,0 0 1,1 0-1,-1 0 0,1 0 0,-1 0 0,0 0 1,1 0-1,-1 0 0,0 0 0,1 0 0,-1 0 1,1 0-1,-1 1 0,0-1 0,-22 3 569,6 2-87,12-3-363,-1 0 0,0 0-1,0-1 1,1 0 0,-1 0 0,0 0-1,0-1 1,0 1 0,-8-2 0,84-11 1798,74 9-761,169 18 1,17 1-652,679-31-376,257 1 359,-776 34 280,68 1-542,-329-21-308,1011 32 343,-39 50 28,-614-84-154,-160-6-85,1293 46 566,18 8-384,-1268-30-243,288 19 44,-427-30 122,-250-8-193,-54 1-48,1 1 1,0 1-1,44 6 1,-64-8 104,-6 1-270,-1 0 0,0 1-1,0-1 1,0 1 0,0-1-1,0 1 1,0-1 0,1 1-1,-1 0 1,0 0 0,0-1-1,1 1 1,-1 0 0,0 0-1,0 0 1,3 1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7:15.86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169 13507 8058,'-15'21'3718,"23"-30"-3711,-3 2 51,-1 0 1,1 0 0,-2 0 0,1-1-1,-1 0 1,0 1 0,-1-1 0,0 0-1,0 0 1,0 0 0,-1-1 0,-1 1-1,0-15 1,0-1 48,-2 0 0,-1 0-1,-8-34 1,-17-71 761,-16-61-172,14 80-190,4-1 0,6-1 0,4 0-1,-1-125 1,30-423 588,4 469-875,57-264 1,-20 161-154,-45 235-59,21-134 66,84-290-1,267-477 222,-215 571-220,171-269 205,-118 254-164,-126 228 222,207-294 0,-80 161-75,162-214-168,-344 475-89,445-522 16,-264 346-1,588-571 134,-485 521-121,-132 116-42,290-233 5,-302 248 0,292-198-110,21 26-18,-251 164 84,428-261 40,471-191 129,-881 477-61,668-287 77,-481 248-84,893-296-80,-492 260 82,10 53 48,-137 61-136,9 73-820,-457 32-1348,-90 5-3171,-149-18 4277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7:51.13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8790 2335 9570,'-72'13'35,"1"3"0,1 4 1,-134 55-1,-186 121 439,79-13-108,9 13 0,9 13 0,-275 254 0,519-420-314,-76 73 101,108-98-127,1 1 1,1 1 0,0 1 0,-19 37 0,31-51-21,-1 0 0,1 0 0,1 1 0,-1-1 1,1 1-1,1-1 0,-1 1 0,1 13 0,1-18 1,0-1 0,0 1 0,0-1 0,0 1 0,1-1 0,0 0 0,-1 1 0,1-1 0,0 0 0,0 1 0,0-1 0,0 0 0,1 0 0,-1 0 0,1 0 0,-1 0 0,1 0 0,-1 0 0,1-1 0,0 1 0,0-1 0,0 1 0,0-1 0,0 0 0,0 1 1,1-1-1,-1 0 0,0-1 0,1 1 0,-1 0 0,0-1 0,4 1 0,10 0 64,1-1 0,-1-1-1,0-1 1,0 0 0,-1-1 0,1 0 0,0-2 0,-1 0 0,25-12 0,69-30 303,166-100 0,98-92-172,1034-832 235,-1354 1025-344,33-25 301,-3-3 0,76-91 0,-153 159-352,3-3 48,0-1 1,-1-1-1,0 1 1,0-1-1,-1-1 1,-1 1-1,0-1 1,9-26-1,-15 37-87,1-1 0,-1 1 0,1-1 0,-1 1 1,0-1-1,0 1 0,1-1 0,-1 0 0,0 1 0,-1-1 0,1 1 0,0-1 0,0 0 0,-1 1 0,1-1 0,-1 1 0,1-1 0,-1 1 1,0-1-1,1 1 0,-1 0 0,0-1 0,0 1 0,0 0 0,0 0 0,0-1 0,0 1 0,-1 0 0,1 0 0,0 0 0,-1 1 0,1-1 1,0 0-1,-1 0 0,1 1 0,-1-1 0,1 1 0,-1-1 0,1 1 0,-1-1 0,0 1 0,-1 0 0,-8-1-32,0 0-1,-1 1 1,1 1-1,0 0 0,-21 4 1,-55 17-62,-160 63 0,-242 116 788,-731 418 0,460-120 276,637-402-889,4 4 1,4 6-1,-173 209 1,257-276-173,1 1 0,2 2 1,2 1-1,2 1 0,-23 57 0,43-91 5,0 1-1,1 0 1,0 0-1,1 0 1,1 0-1,-1 0 1,2 19-1,0-28 63,0 0 0,0 0 0,1-1 0,0 1 0,-1 0-1,1 0 1,0 0 0,0-1 0,0 1 0,0 0 0,1-1 0,-1 1 0,1-1-1,0 0 1,0 1 0,0-1 0,0 0 0,0 0 0,0 0 0,0 0-1,0-1 1,1 1 0,-1-1 0,1 1 0,0-1 0,-1 0 0,1 0 0,0 0-1,-1 0 1,1 0 0,6 0 0,-2 0 17,1-1-1,-1 0 1,0 0 0,1-1-1,-1 1 1,0-2 0,0 1-1,1-1 1,-1 0-1,8-4 1,67-39 122,-56 30-81,116-79 180,252-215 0,-331 256-197,1518-1367-1019,-1399 1251 850,-42 40 128,397-403 1076,-536 530-1047,51-64 444,-48 61-395,0-1 1,-1 0-1,1 1 0,-2-1 1,1 0-1,-1-1 0,1 1 1,0-8-1,-2 13-51,-1-1 0,0 1-1,0 0 1,0 0 0,0 0 0,0 0 0,0 0 0,-1 0 0,1 0-1,0-1 1,-1 1 0,1 0 0,0 0 0,-1 0 0,1 0-1,-1 0 1,0 0 0,1 1 0,-1-1 0,0 0 0,1 0 0,-1 0-1,0 0 1,0 1 0,0-1 0,0 0 0,0 1 0,1-1-1,-1 1 1,0-1 0,-1 1 0,1-1 0,0 1 0,-1 0-1,-4-2-7,1 2 0,-1-1 0,0 0 0,1 1-1,-1 0 1,1 1 0,-7 0 0,-44 11-62,1 2 0,0 3 0,-67 30 0,-733 367 244,35 81 425,492-277-75,-456 394 0,661-499-456,5 5-1,-123 159 0,205-232-147,3 2-1,2 1 1,1 2 0,3 1-1,-27 73 1,49-109-14,0 1 0,1 0-1,1 1 1,0-1 0,2 0 0,0 1 0,0 0 0,4 25 0,-3-38 68,1 0-1,0 0 1,-1 0 0,1 0-1,1 0 1,-1 0-1,1 0 1,-1-1-1,1 1 1,0-1 0,0 1-1,1-1 1,-1 0-1,1 1 1,0-1 0,0-1-1,0 1 1,0 0-1,0-1 1,0 1 0,1-1-1,-1 0 1,1 0-1,-1-1 1,1 1 0,0-1-1,0 1 1,0-1-1,0 0 1,0-1 0,0 1-1,0-1 1,0 0-1,0 0 1,0 0-1,0 0 1,0-1 0,5-1-1,13-2 28,0-1-1,0-1 0,-1-1 1,0-1-1,0 0 1,33-21-1,120-86 103,-143 93-99,564-440 28,-22-32-358,-514 442 274,1074-994 34,-1131 1044 14,288-309 800,-286 306-780,1-1 24,0 0 0,0-1 0,-1 0-1,0 1 1,4-9 0,-8 15-42,0-1-1,0 1 1,0-1 0,1 0 0,-1 1-1,0-1 1,0 1 0,0-1-1,0 1 1,0-1 0,0 1 0,0-1-1,0 1 1,0-1 0,-1 0-1,1 1 1,0-1 0,0 1 0,0-1-1,-1 1 1,1-1 0,0 1-1,0 0 1,-1-1 0,1 1 0,0-1-1,-1 0 1,-1 0-3,0 1 0,1-1 0,-1 1 0,1-1 1,-1 1-1,0-1 0,1 1 0,-1 0 0,0 0 0,0 0 0,1 0 0,-1 0 0,-2 0 1,-19 3-36,-1 1 1,1 1-1,0 1 1,-36 14-1,33-11 4,-887 393-129,650-265 327,5 12-1,-247 190 0,346-216-99,5 6-1,6 7 0,-255 304 0,342-361-124,-55 94 0,98-144-38,2 1-1,2 1 1,0 0 0,2 1-1,1 1 1,-9 49 0,19-78 73,1 0 0,-1-1-1,1 1 1,-1 0 0,1-1 0,0 1 0,1 0 0,-1-1 0,1 1-1,-1-1 1,1 1 0,0-1 0,0 1 0,3 5 0,-3-8 16,1 1-1,-1-1 1,0 0 0,0 0 0,1 0-1,-1 0 1,0 0 0,1 0 0,-1 0-1,1 0 1,-1 0 0,1-1 0,0 1-1,-1-1 1,1 1 0,0-1 0,-1 0-1,1 1 1,0-1 0,-1 0 0,1 0-1,2 0 1,7-3 10,1 1 0,-1-1 0,1-1 1,-1 0-1,0 0 0,0-1 0,18-12 0,76-51 67,157-133 1,-202 152-68,739-630-57,-242 200-26,-446 386 77,629-571 258,-708 630-184,0-1 0,35-51-1,-65 83-67,0 0 0,0 0 0,0 0 0,0-1 1,-1 1-1,0 0 0,1-1 0,-1 1 0,0-1 0,-1 1 0,1-1 0,-1 1 0,1-8 0,-1 10-6,-1 0 0,1-1 0,-1 1 0,1 0 0,-1 0 0,1-1 0,-1 1 0,0 0 0,0 0 0,1 0 0,-1 0 0,0 0 0,0 0 0,0 0 0,0 0 0,0 1 0,0-1 0,0 0 0,-1 1 0,1-1 0,0 0 0,0 1 0,-1-1 0,1 1 0,-2-1 0,-7 0-20,0 0 0,-1 1 0,1 0 1,0 1-1,0 0 0,0 0 0,0 1 0,0 1 1,-10 3-1,-75 28-115,2 4 1,-161 92-1,179-90 117,-745 425 212,46 73 82,597-395-241,7 8 0,-178 201-1,334-335-34,-13 13-63,-28 45 1,50-68 19,0 1 0,0-1 0,1 1 0,1 0 0,-1 0 0,1 1 0,0-1 0,1 1-1,0-1 1,1 1 0,-1 16 0,2-22 30,0-1 1,1 0-1,-1 0 0,1 0 0,0-1 0,0 1 0,0 0 0,0 0 0,0 0 1,0-1-1,0 1 0,0 0 0,1-1 0,-1 1 0,1-1 0,-1 1 0,1-1 1,0 0-1,-1 0 0,1 0 0,0 0 0,0 0 0,0 0 0,0 0 0,0-1 1,0 1-1,0-1 0,0 1 0,0-1 0,0 0 0,0 0 0,0 0 0,0 0 1,0 0-1,0 0 0,0 0 0,0-1 0,4-1 0,16-4 17,-1-2 0,0 0 0,0-1 0,-1-2 1,0 0-1,25-19 0,-45 30-2,741-528 136,-524 366-236,-43 33 57,563-426 93,-33-35 58,-560 461-12,-125 111-44,-29 22-25,-46 34-30,-860 576-161,728-501 165,-820 524 409,806-493-215,7 8 1,-313 317-1,293-218-170,183-208-110,3 0 0,1 2 0,3 1 0,-24 59 0,48-102 73,-2 2-23,0 1 1,1 0-1,-1 0 1,1 0 0,1 1-1,-1-1 1,1 0-1,0 1 1,1-1 0,-1 1-1,1-1 1,0 1-1,1-1 1,0 1 0,1 6-1,-1-12 28,-1 0 1,1 1-1,0-1 0,-1 0 1,1 0-1,0 0 0,0 0 0,0 0 1,0 0-1,0 0 0,0 0 0,0 0 1,0 0-1,0-1 0,0 1 0,0 0 1,0-1-1,1 1 0,-1-1 1,0 1-1,0-1 0,1 0 0,-1 1 1,0-1-1,1 0 0,-1 0 0,0 0 1,3 0-1,40-13-10,-10-4 45,-1-1-1,57-40 0,-57 35-11,613-471-104,-34-40-447,-581 506 504,233-214-51,-30-13 427,-228 247-317,4-4 68,0 0 0,-1 0 0,-1-1 0,0 0 0,10-23 0,-17 35-90,-1 1 0,0-1 1,0 1-1,1-1 0,-1 1 1,0-1-1,0 1 0,0-1 1,0 1-1,0-1 0,0 1 0,0-1 1,0 0-1,0 1 0,0-1 1,0 1-1,0-1 0,0 1 0,-1-1 1,1 1-1,0-1 0,0 1 1,0-1-1,-1 1 0,1-1 1,0 1-1,-1 0 0,1-1 0,0 1 1,-1-1-1,1 1 0,-1 0 1,1-1-1,0 1 0,-1 0 0,1 0 1,-1-1-1,1 1 0,-1 0 1,1 0-1,-1 0 0,1-1 0,-1 1 1,0 0-1,-29 4 111,-14 13-141,1 2 1,-48 27-1,-55 39-45,-242 186-1,-107 149 140,223-164-2,11 12 0,-409 547 0,656-795-86,-15 18-86,1 2-1,3 1 1,-39 82 0,62-118 66,1-1 0,-1 0-1,1 0 1,0 1-1,0-1 1,1 1 0,-1-1-1,1 7 1,0-10 28,0-1 1,0 1-1,0 0 0,0-1 0,1 1 1,-1 0-1,0-1 0,0 1 0,1-1 1,-1 1-1,0-1 0,1 1 1,-1 0-1,0-1 0,1 1 0,-1-1 1,1 0-1,-1 1 0,1-1 0,-1 1 1,1-1-1,-1 0 0,1 1 1,-1-1-1,2 1 0,0-1-5,0 0 0,0 0 1,0 0-1,0 0 0,-1 0 0,1-1 0,0 1 1,0 0-1,0-1 0,0 0 0,-1 1 0,1-1 1,3-2-1,22-13-36,0-2 1,48-42-1,-61 48 47,524-500-32,-37-46 29,-463 514 8,18-20 6,89-99 100,174-258-1,-319 421-105,75-127 198,-68 113-130,-1 0 0,0 0 0,-1-1 0,0 0-1,-1 0 1,-1 0 0,2-19 0,-5 32-59,0 1 0,0-1 0,0 1 0,0-1 1,0 1-1,0-1 0,0 0 0,0 1 0,-1-1 0,1 1 0,0-1 0,-1 1 0,0-1 0,1 1 0,-1 0 0,0-1 0,0 1 0,1 0 0,-1-1 0,0 1 0,0 0 1,-1 0-1,1 0 0,0 0 0,0 0 0,0 0 0,-1 0 0,1 0 0,-1 1 0,1-1 0,0 0 0,-1 1 0,1-1 0,-1 1 0,1 0 0,-1-1 0,0 1 1,1 0-1,-1 0 0,1 0 0,-1 0 0,1 0 0,-1 0 0,1 1 0,-3-1 0,-20 7-6,1 1 1,0 0-1,0 2 1,1 0-1,-41 27 1,-707 476-56,62 27 553,567-416-369,4 5-1,-206 253 1,289-311-118,-86 154-1,119-185-51,1 1 1,3 1-1,2 1 1,1 1-1,-12 67 0,23-94-24,1 1-1,1-1 0,1 0 0,0 1 1,1-1-1,5 22 0,-6-36 47,1 1 0,-1 0 0,1-1 0,0 1 0,0-1 0,1 1 0,-1-1 0,1 0 0,-1 0 0,1 1 1,0-1-1,1 0 0,-1 0 0,0-1 0,1 1 0,-1-1 0,1 1 0,0-1 0,0 0 0,0 0 0,0 0 0,0 0 0,1 0 0,-1-1 0,0 1 0,1-1 0,-1 0 0,1 0 0,0-1 0,-1 1 0,1-1 0,-1 1 0,1-1 0,6-1 0,6-3 17,0-1 1,0 0-1,-1-1 0,1-1 0,-2 0 0,1-1 0,-1-1 0,0 0 0,13-13 1,92-68 55,167-165-1,86-138-46,193-244 27,-27-20 98,-501 609-97,-17 26 15,-2-1 0,-1-1 0,-1 0 0,-1-1 0,-1-1 0,-1 0 1,10-31-1,-21 54-40,-1 0 1,0-1-1,-1 1 1,1 0-1,-1 0 1,1 0-1,-1-1 1,0 1 0,0 0-1,0 0 1,-1-1-1,1 1 1,-1 0-1,1 0 1,-1 0-1,0 0 1,-1 0-1,1 0 1,0 0-1,-3-4 1,1 5-10,1 0 1,-1 0-1,1 1 1,-1-1-1,1 1 1,-1-1-1,0 1 1,0 0-1,0 0 1,0 0-1,1 1 1,-1-1 0,0 1-1,-1-1 1,1 1-1,0 0 1,0 0-1,0 1 1,0-1-1,0 0 1,0 1-1,0 0 1,1 0-1,-6 1 1,-24 11-33,0 1 0,0 2 1,2 0-1,-56 41 0,-455 360-116,32 51 235,-162 244 170,506-511-251,-244 389-1,263-315-128,131-240 40,0 2 0,3 0 0,1 0 0,2 1-1,-8 70 1,16-100 40,1 0-1,0-1 0,0 1 1,1 0-1,0-1 1,1 1-1,3 12 0,-4-18 30,0 0-1,-1 0 0,1 0 1,0 0-1,1 0 1,-1-1-1,0 1 0,0-1 1,1 1-1,-1-1 1,1 1-1,-1-1 0,1 0 1,0 1-1,0-1 1,-1 0-1,1 0 0,0 0 1,0-1-1,0 1 1,0 0-1,0-1 0,0 1 1,0-1-1,0 0 1,0 0-1,0 0 0,0 0 1,0 0-1,0 0 1,1 0-1,-1-1 0,0 1 1,0-1-1,2 0 1,16-7 1,0-1 1,-1-1-1,0-1 1,-1 0-1,0-1 1,-1-1-1,21-21 1,343-341 97,-295 285-83,732-853 63,-78-59 83,-696 939-128,7-7 101,-3-3 0,60-123 1,-96 156-14,-12 40-111,0-1 0,0 0 0,1 1-1,-1-1 1,0 0 0,0 1-1,0-1 1,-1 0 0,1 1 0,0-1-1,0 0 1,0 1 0,0-1 0,-1 0-1,1 1 1,0-1 0,-1 1-1,1-1 1,0 1 0,-1-1 0,1 1-1,0-1 1,-1 1 0,1-1 0,-1 1-1,1-1 1,-1 1 0,0-1-1,1 1 1,-1 0 0,1 0 0,-1-1-1,0 1 1,1 0 0,-1 0 0,1-1-1,-1 1 1,0 0 0,1 0 0,-1 0-1,0 0 1,1 0 0,-1 0-1,0 0 1,1 0 0,-1 1 0,0-1-1,1 0 1,-2 1 0,-22 7-21,0 2 0,1 1 0,1 0 0,0 2 0,0 0 1,-20 18-1,-115 86-67,-153 147 0,-134 171 75,84-50 66,-435 604-1,-245 603-692,1011-1541 637,-89 164 3,96-169-70,2 1 0,-24 82 0,42-118 9,-1 0-1,1 0 1,1 0 0,0 0 0,0 0 0,2 16-1,-1-25 42,0 1 0,0-1 0,1 0 0,-1 0 0,1 0 0,-1 0 0,1 0 0,0 0 0,0 0 0,0 0 0,0 0 0,0 0 0,0-1 0,0 1 0,1 0 0,-1-1 0,1 1 0,-1-1 0,1 1 0,0-1 0,-1 0 0,1 1 0,0-1 0,0 0 0,0 0 0,0-1 0,0 1 0,0 0 0,0-1 0,0 1 0,0-1 0,0 1 0,1-1 0,-1 0 0,2 0 0,7-2-2,-1 0 1,1 0-1,-1-1 0,1-1 1,-1 0-1,0 0 0,0-1 1,-1 0-1,1 0 1,-1-1-1,0-1 0,14-13 1,-17 16 21,37-31 87,-1-2 1,54-61-1,61-98 280,-123 153-297,639-920 777,-56-37-702,-612 992-145,43-71 8,15-22 57,-4-2-1,56-140 1,-110 233-36,-1-1-1,0 1 0,-1-1 1,0 0-1,-1 0 0,0 0 1,0-1-1,-2 1 0,1 0 1,-1 0-1,-3-19 0,3 28-24,-1 1 0,0-1-1,1 1 1,-1 0 0,0-1-1,0 1 1,0-1 0,0 1-1,0 0 1,0 0 0,0 0-1,0-1 1,-1 1 0,1 0-1,0 0 1,-1 1 0,1-1-1,0 0 1,-1 0 0,1 1-1,-1-1 1,1 1 0,-3-1-1,0 0-2,1 1-1,-1 0 0,1 0 0,-1 0 0,0 0 1,1 1-1,-1-1 0,1 1 0,-1 0 1,1 0-1,-5 3 0,-19 10-31,1 2 0,1 0 0,0 2 0,2 1-1,0 1 1,-32 35 0,-67 80-58,-132 189 1,-91 185 84,304-448 2,-666 1086 31,263-347-173,80 29-207,363-826 345,-83 261-415,76-228 209,1 0 1,2 0-1,2 1 1,1 0-1,4 45 1,-1-66 22,1 0 1,0 0-1,2-1 1,0 1-1,9 23 0,-12-35 139,1-1 0,0 1 0,0 0 0,0 0 0,0-1 0,0 1 0,1-1 0,-1 0 0,1 1 0,0-1 0,0-1 0,0 1 0,1 0 0,-1-1 0,1 1 0,-1-1 0,1 0 0,0-1 0,0 1 0,-1 0 0,1-1 0,1 0 0,-1 0-1,0 0 1,7 0 0,-5-1 32,-1-1-1,1 0 1,-1 0-1,1-1 0,-1 1 1,0-1-1,1 0 0,-1-1 1,0 1-1,-1-1 1,9-6-1,0 0 37,0-2 0,-1 0 0,16-18-1,19-33 170,-2-1-1,36-70 1,-64 103-133,654-1242 1375,-295 528-1180,-233 481-401,69-136-194,-38-2 109,-161 366 346,-2-1-1,-2 0 1,-1-1-1,6-74 1,-13 105-30,-1 0 0,0 0 0,0 0 1,-1 0-1,0-1 0,0 1 0,0 0 1,-1 0-1,0 0 0,0 1 0,0-1 1,-1 0-1,0 1 0,-6-10 0,7 14-34,1-1-1,-1 0 0,0 1 0,0-1 1,0 1-1,0 0 0,0-1 1,0 1-1,-1 0 0,1 0 0,0 1 1,0-1-1,-1 0 0,1 1 0,-4-1 1,1 1-8,1 0 1,-1 0-1,0 1 0,1 0 1,-1 0-1,1 0 0,-1 0 1,1 1-1,0-1 1,-6 4-1,-11 6-11,1 1 1,0 1-1,1 1 0,1 1 1,-32 32-1,-75 99-68,108-124 43,-344 483-19,31 23 112,33-14-91,-343 813 0,525-1025-485,95-240 174,4 0 0,-18 124 0,33-118-1,1-66 301,0-1-1,0 0 0,0 0 1,0 0-1,0 1 0,0-1 1,1 0-1,-1 0 0,0 0 0,1 0 1,-1 0-1,1 1 0,-1-1 1,1 0-1,0 0 0,-1 0 1,1 0-1,0-1 0,0 1 1,0 0-1,-1 0 0,1 0 1,0-1-1,0 1 0,0 0 0,0-1 1,0 1-1,1-1 0,-1 1 1,0-1-1,0 1 0,0-1 1,0 0-1,0 0 0,1 0 1,-1 0-1,0 1 0,0-1 0,0-1 1,1 1-1,-1 0 0,0 0 1,0 0-1,0-1 0,0 1 1,1 0-1,-1-1 0,0 1 1,0-1-1,0 0 0,0 1 0,0-1 1,0 0-1,0 1 0,-1-1 1,2-1-1,19-15 4,-1-1-1,-1 0 1,0-2 0,-2 0-1,24-34 1,171-285 262,-21-29-77,-108 205-136,290-557 61,218-432-9,-460 883-47,167-321 83,-269 540-115,-13 23 10,0-2 0,16-44 0,-31 71-23,0-1 1,0 1-1,-1 0 1,1-1-1,-1 1 1,1-1-1,-1 1 1,0-1-1,0 1 1,0-1-1,0 1 1,-1-1-1,0-3 1,1 5-4,-1 0 1,1 0-1,-1 0 1,1 0 0,-1 1-1,0-1 1,1 0-1,-1 0 1,0 1-1,0-1 1,1 0-1,-1 1 1,0-1-1,0 1 1,0-1-1,0 1 1,0 0 0,0-1-1,0 1 1,1 0-1,-1-1 1,-2 1-1,-3 0 5,0 0 0,1 0 1,-1 1-1,0 0 0,1 0 0,-1 0 0,1 1 0,-11 4 0,-9 5 10,0 1 0,1 1 0,0 2 0,-40 31 0,-79 86 85,120-109-81,-163 170 145,8 9 0,-208 306 1,-215 504-115,395-579-106,161-323-177,-59 223 1,104-332 227,-30 152-371,28-135 306,1-1-1,0 1 1,1 0 0,1-1 0,1 1-1,5 23 1,-7-39 62,1 0 0,-1-1 0,0 1-1,0 0 1,1-1 0,-1 1 0,1-1 0,-1 1 0,1-1-1,0 1 1,0-1 0,0 1 0,0-1 0,0 0 0,0 1-1,0-1 1,0 0 0,0 0 0,0 0 0,1 0 0,-1 0-1,0 0 1,1 0 0,-1 0 0,1 0 0,-1-1 0,1 1-1,-1-1 1,1 1 0,0-1 0,2 1 0,0-2 7,0 0 0,0-1 0,-1 1 0,1 0 0,0-1 0,0 0 0,-1 0 0,1 0 1,-1-1-1,0 1 0,1-1 0,-1 0 0,4-4 0,25-27 87,-2-1 0,-1-1 0,38-64 0,66-140 254,-94 168-262,60-116 76,545-999 145,-521 972-285,162-294 25,-35-14 30,-238 494-62,-3 8 8,0-1 0,-1 0 1,-1-1-1,-1 0 0,4-30 1,-9 52-20,-1 0 1,0 1-1,0-1 1,1 0-1,-1 0 1,0 0-1,0 0 1,0 0-1,0 1 1,0-1 0,-1 0-1,1 0 1,0 0-1,0 0 1,-1 1-1,1-1 1,0 0-1,-1 0 1,1 0-1,0 1 1,-1-1-1,1 0 1,-1 1-1,0-1 1,1 0-1,-1 1 1,1-1-1,-1 1 1,0-1-1,1 1 1,-2-1 0,0 0-6,0 1 0,0 0 1,0 1-1,1-1 1,-1 0-1,0 0 1,0 1-1,1-1 1,-1 1-1,0 0 1,0-1-1,1 1 1,-1 0-1,-1 1 0,-9 6-51,0 1-1,-21 19 0,-30 39-26,-87 119 0,102-124 113,-145 205 183,11 9-1,-273 558 1,365-630-644,10 3 0,8 4 0,9 3 0,10 2 0,9 2 0,-16 248 0,58-442 356,-1-9 23,2 0 0,0 0 0,1 0 0,0 1 0,1-1 0,1 0 0,0 0 0,5 15 0,-7-29 52,1 1 0,-1 0 0,0-1 0,1 1 0,0 0 1,-1-1-1,1 1 0,0-1 0,0 1 0,0-1 0,0 0 0,0 1 0,0-1 0,0 0 0,0 0 0,0 0 0,1 1 1,-1-1-1,1-1 0,-1 1 0,0 0 0,1 0 0,0 0 0,-1-1 0,1 1 0,-1-1 0,1 1 0,0-1 0,-1 0 1,1 0-1,0 1 0,-1-1 0,1 0 0,0-1 0,0 1 0,-1 0 0,1 0 0,2-2 0,3-1 24,0 0-1,-1-1 0,0 1 0,0-2 1,0 1-1,0-1 0,-1 1 0,0-2 0,6-5 1,36-49 267,-3-1 0,68-125 0,-58 91-108,491-942 1083,-170 302-974,239-368-263,54 39-233,-658 1050 197,204-307-331,-191 277 207,-22 33-14,-12 14 72,-22 23-46,-531 546-432,521-525 545,-273 309 343,17 14 0,-429 693-1,646-927-315,-125 284 0,202-408-38,1 1 0,0-1 0,0 1 0,2-1 0,-3 21 0,5-31 15,0-1 1,0 1-1,0-1 0,0 0 0,0 1 1,1-1-1,-1 1 0,0-1 1,1 1-1,-1-1 0,1 0 0,0 1 1,-1-1-1,1 0 0,0 0 0,0 1 1,-1-1-1,1 0 0,0 0 1,2 1-1,-1-1 2,0 0 1,0-1-1,0 1 1,0-1-1,0 1 1,0-1-1,0 0 1,0 1-1,0-1 1,0 0-1,0-1 1,0 1-1,0 0 1,0 0-1,0-1 1,0 0-1,0 1 1,3-2-1,11-5 27,0-1 1,0-1-1,-1 0 0,0-1 0,0 0 0,-1-2 0,-1 1 0,23-26 0,-20 21 8,369-410 534,-258 276-452,-111 132-104,1530-1741-24,126 110-1151,-1210 1271 1177,-430 358 23,-24 17-3,-13 10 54,-216 192-43,-1 1-58,-56 55 2,210-192 17,-1066 1012 594,89 97-15,762-760-686,263-380 62,11-19-2,1 0 0,0 0 1,1 1-1,1 0 0,0 0 0,0 1 0,1 0 0,1 0 0,-3 28 0,6-42 34,1 1-1,0-1 1,-1 1 0,1-1 0,0 1-1,0-1 1,0 1 0,1-1 0,-1 0-1,0 1 1,0-1 0,1 1 0,-1-1-1,1 0 1,-1 1 0,1-1 0,0 0-1,0 1 1,-1-1 0,1 0 0,0 0-1,0 0 1,0 0 0,0 0 0,0 0-1,0 0 1,1 0 0,-1 0 0,0 0-1,0-1 1,1 1 0,-1 0 0,0-1-1,1 1 1,-1-1 0,1 0 0,-1 1-1,0-1 1,1 0 0,-1 0 0,1 0-1,-1 0 1,1 0 0,-1 0 0,1 0-1,-1 0 1,1-1 0,-1 1 0,0-1-1,1 1 1,1-2 0,10-2-4,-1-1 0,1 0 0,-1-2 0,23-13 0,61-51 140,-3-3 0,85-87-1,-128 113-75,935-916 584,-334 319-570,14 28-130,46 19-71,37 49 80,-514 405-39,-198 125 16,-31 18 19,-7 3-7,-54 41-163,30-24 200,-130 100-130,-77 62 34,-94 77 48,-66 62 39,-1082 984 21,832-651-712,-581 769 1,923-1025 429,93-81 44,135-197-48,-78 176 0,141-272 217,-13 47 0,24-57 91,12-20 56,13-14 83,-1-1 0,-1-1 0,26-35 0,-2 3 73,889-964 1647,-595 642-1683,626-684 75,51 32-242,76 87-196,-732 672 15,469-263 1,24 110-189,-821 409 364,-26 12 35,-14 6 116,-230 129 168,-14 10-355,-83 51-54,-95 64 39,-65 49 71,-906 689 456,1050-708-421,-561 602-1,510-420-340,81-43-344,61-51-101,81-108 143,-99 141 19,207-314 733,48-60-2,20-35-169,0 0 1,0 0-1,0 0 0,0 0 1,0 1-1,-1-1 1,1 0-1,0 0 0,0 0 1,0 1-1,0-1 1,0 0-1,0 0 0,0 0 1,0 1-1,0-1 0,0 0 1,0 0-1,0 0 1,0 1-1,0-1 0,0 0 1,0 0-1,1 0 1,-1 1-1,0-1 0,0 0 1,0 0-1,0 0 0,0 0 1,0 1-1,0-1 1,1 0-1,-1 0 0,0 0 1,0 0-1,0 0 1,0 0-1,0 1 0,1-1 1,-1 0-1,0 0 0,0 0 1,0 0-1,1 0 1,19-9 303,37-32 199,88-85 1,811-777 1560,-163 150-1348,846-687-484,63 66-695,-825 707-136,23 44 315,-665 483 397,-224 136-78,-17 10-32,-35 23-28,-108 70-65,-88 53 12,-106 70 6,-74 49 46,-1106 781 301,95 131-123,295-12-657,924-923-466,184-202 466,23-26 168,2-20 319,0 1 0,1-1 0,-1 1 0,0-1 0,1 1 0,-1-1 0,0 1-1,1-1 1,-1 0 0,1 1 0,-1-1 0,1 0 0,-1 1 0,1-1 0,-1 0-1,1 0 1,-1 0 0,1 1 0,-1-1 0,1 0 0,-1 0 0,1 0 0,0 0-1,-1 0 1,1 0 0,-1 0 0,1 0 0,-1 0 0,1 0 0,0-1 0,9-1-22,-1 0 0,1-1 1,-1 0-1,0 0 0,0-1 1,-1-1-1,11-5 0,76-56 123,558-491 1565,-378 309-1277,469-412 13,692-603-94,44 58-186,-58 255-59,-1351 907-23,-56 31 18,-19 9-20,-34 14-18,-237 116-113,246-113 100,-1574 833 285,71 133 152,1354-851-746,6 7 0,-203 209 0,358-327 121,12-14 68,-1 1 0,1 0 0,0 1 0,0-1 0,1 1 0,0 0 0,0 0 0,-5 12-1,14-19 74,0-1 0,0 0-1,0 0 1,0-1-1,0 1 1,0-1 0,-1 0-1,8-7 1,165-140 369,926-676 256,63 74-567,207-88 55,-1232 758-94,244-104 0,-345 170-63,-40 15 98,0 1 0,0 0 0,0 0-1,0 0 1,0 0 0,-1 0-1,1 0 1,0 0 0,0 0 0,0 0-1,0 0 1,0 0 0,0 0-1,0 0 1,0 0 0,0 0 0,0 0-1,0-1 1,0 1 0,0 0-1,0 0 1,0 0 0,0 0 0,0 0-1,0 0 1,0 0 0,0 0-1,0 0 1,0 0 0,0-1 0,0 1-1,0 0 1,0 0 0,0 0-1,0 0 1,0 0 0,-31 6-2,-1026 299 827,8 64-565,-111 145-329,963-414-246,195-99 271,-1 0 0,1 0 0,-1 0 0,1 0 0,-1 0 0,1 1 0,0-1 0,0 1 0,0 0 0,0 0 0,0 0 0,0 0 1,0 0-1,1 0 0,-1 0 0,-1 4 0,5-6 14,-1 1 1,1 0-1,0-1 0,0 1 1,0-1-1,-1 1 1,1-1-1,0 0 1,0 0-1,0 0 1,0 0-1,-1 0 1,1 0-1,0-1 1,0 1-1,0 0 1,0-1-1,-1 0 1,1 1-1,0-1 1,1-1-1,58-17-81,-2-4 1,0-2-1,63-36 1,-52 25 86,155-78 23,1433-693 58,-508 315 76,-982 410-10,-151 67-41,-21 11-47,-13 6-19,-160 47-123,147-39 85,-480 144-231,-194 61 233,10 33 140,-529 300 14,1164-518-144,-2 0-109,-109 72-1,150-87-98,24-15-46,43-27-34,534-274 334,25 27 91,-519 235-123,781-320 11,336-156 14,-1172 500-24,-9 4 29,-1 0 0,27-18 0,-43 20 40,-12 6-38,-23 5-10,-98 27-253,-207 78 1,215-66 155,-26 8 10,-843 303 327,681-227-46,-335 190-1,-9 89-210,622-383-24,-49 39 19,71-54-42,0 0-1,1 1 1,0 0-1,0 0 1,0 1-1,1-1 0,-7 16 1,11-22 30,1-1-1,0 1 1,-1-1 0,1 1-1,0-1 1,-1 1 0,1-1 0,0 1-1,0-1 1,0 1 0,0 0-1,0-1 1,0 1 0,0-1 0,0 1-1,0-1 1,0 1 0,0 0-1,0-1 1,0 1 0,0-1 0,0 1-1,0-1 1,1 1 0,-1-1-1,0 1 1,0-1 0,1 1 0,-1-1-1,0 1 1,1-1 0,-1 1-1,1 0 1,20-1-189,37-20 25,395-189 349,-195 87-135,1384-656 21,-1388 655 4,220-94 329,-428 200-331,-290 116-82,-321 101-68,51-20 81,9 32-26,152-36-4,-371 247 1,434-210 63,241-170-65,1 2 1,2 1-1,-49 66 0,88-103-13,0 0-1,1 1 0,0 0 0,0 0 0,1 1 0,-4 13 0,8-23 42,1 1-1,0-1 1,-1 1-1,1-1 1,0 1 0,0-1-1,0 0 1,0 1-1,0-1 1,0 1-1,0-1 1,1 1-1,-1-1 1,0 0 0,1 1-1,-1-1 1,1 1-1,0-1 1,-1 0-1,1 0 1,1 3-1,1-3 10,-1 1-1,0-1 0,0 0 0,1 0 1,-1 0-1,0 0 0,1 0 0,-1-1 1,1 1-1,-1-1 0,1 1 0,-1-1 0,1 0 1,-1 0-1,1 0 0,0-1 0,2 1 1,30-6 141,-1-1 1,-1-2-1,41-15 1,-68 22-131,1208-459 519,-23-71-559,-1100 490 40,279-125 70,-255 121 12,149-39 0,-234 77-72,-19 4-14,1 1 1,-1 0-1,1 1 1,0 0-1,-1 0 1,1 2-1,0-1 1,17 3-1,-29-2-7,0-1-1,1 1 0,-1 0 0,0 0 0,1 0 1,-1 0-1,0 0 0,1 0 0,-1 0 1,0 0-1,1 0 0,-1 0 0,0 0 0,1 0 1,-1 1-1,0-1 0,1 0 0,-1 0 1,0 0-1,1 0 0,-1 0 0,0 1 1,0-1-1,1 0 0,-1 0 0,0 0 0,0 1 1,1-1-1,-1 0 0,0 1 0,0-1 1,0 0-1,1 0 0,-1 1 0,0-1 0,0 0 1,0 1-1,0-1 0,0 0 0,0 1 1,0-1-1,0 0 0,0 1 0,0-1 1,0 0-1,0 1 0,0-1 0,0 0 0,0 1 1,0-1-1,0 0 0,0 1 0,0-1 1,0 0-1,0 1 0,-1-1 0,1 0 0,0 1 1,0-1-1,0 0 0,-1 0 0,1 1 1,0-1-1,-1 0 0,-13 13 0,0-2 1,-1 0-1,0-1 1,-33 17 0,7-4-1,-951 509-26,-25-36 26,953-466 3,-924 430-118,965-451-174,23-10 284,0 1 0,-1 0 1,1 0-1,0 0 1,0 0-1,0 0 0,0 0 1,0 0-1,0 0 0,-1 0 1,1 0-1,0 0 1,0 0-1,0-1 0,0 1 1,0 0-1,0 0 1,0 0-1,0 0 0,0 0 1,0 0-1,0 0 1,0-1-1,0 1 0,-1 0 1,1 0-1,0 0 1,0 0-1,0 0 0,0-1 1,0 1-1,0 0 1,0 0-1,0 0 0,1 0 1,-1 0-1,0 0 1,0-1-1,0 1 0,0 0 1,0 0-1,0 0 1,0 0-1,0 0 0,0 0 1,0 0-1,0-1 0,0 1 1,0 0-1,1 0 1,-1 0-1,0 0 0,0 0 1,0 0-1,0 0 1,0 0-1,0 0 0,0 0 1,1 0-1,-1 0 1,0 0-1,0 0 0,0-1 1,32-27-304,-26 24 332,892-630 267,-630 464-286,221-150-133,-477 312 124,9-6 8,1-1 0,-2-1 0,0-1 0,-1-1 0,23-29 0,-39 44 15,-1 0-1,0 0 1,0 0 0,0-1-1,0 1 1,-1-1 0,1 1-1,-1-1 1,0 1-1,0-1 1,0 0 0,0 0-1,0-7 1,-2 9-5,1 0 0,-1 0 0,1 0-1,-1 0 1,0 0 0,0 0 0,0 0 0,0 1 0,0-1-1,0 0 1,0 1 0,-1-1 0,1 0 0,-1 1-1,1 0 1,-1-1 0,1 1 0,-1 0 0,0 0 0,0 0-1,0 0 1,1 0 0,-1 0 0,0 0 0,0 1 0,0-1-1,-4 0 1,-6-1-4,0 0 0,0 0 0,0 1 0,0 1 0,-1 0 0,1 1 0,0 0 0,-18 4 0,-13 5-60,-40 17 0,73-24 44,-714 316-273,700-307 277,-413 214 82,-464 322 0,866-524-87,19-15-20,1 1 0,0 0 0,1 1 1,1 1-1,-1 0 0,-13 18 0,23-18-166,14-11 69,26-13 49,88-43 193,187-113-1,104-101-113,-370 238 1,448-313 89,-473 329-73,41-31 62,-57 42-52,0 0 0,0 0 0,-1 0 0,1 0 0,-1-1 0,0 1 0,0-1 0,0 0 0,-1 0 0,4-10 0,-6 15-18,1-1-1,-1 0 1,0 0-1,0 0 1,0 0-1,0 0 1,0 0 0,0 0-1,0 0 1,0 0-1,0 0 1,0 0-1,0 0 1,-1 0 0,1 0-1,0 0 1,-1 0-1,1 0 1,-1 1 0,1-1-1,-1 0 1,1 0-1,-1 0 1,1 1-1,-3-2 1,1 0-2,0 1 1,0 0-1,0 0 1,0 0-1,0 0 1,-1 0-1,1 1 1,0-1-1,-1 1 1,-3-1-1,-63 4-31,66-3 18,-66 11-51,0 3 1,1 3 0,-119 46-1,93-23 25,3 4 0,-93 60 0,83-38 19,3 4 0,4 4 0,3 5 0,3 3 0,4 4 0,4 4 0,4 3 0,4 3-1,4 4 1,-99 194 0,162-283 8,-68 160-71,66-151 38,1 1-1,1 0 1,0 0 0,2 0-1,0 0 1,1 32 0,2-48 19,0 0 1,1 0 0,-1 0-1,1 1 1,1-1-1,-1-1 1,1 1 0,-1 0-1,1 0 1,1 0-1,-1-1 1,1 0 0,0 1-1,0-1 1,6 7-1,-5-8 12,-1 0 0,1-1 0,-1 0 0,1 1 0,0-1 0,0-1-1,0 1 1,0 0 0,0-1 0,0 0 0,1 0 0,-1 0 0,0-1-1,0 1 1,1-1 0,-1 0 0,0 0 0,1-1 0,5 0 0,4-2 20,0 0 0,0-1 1,-1-1-1,1 0 1,-1-1-1,21-12 1,71-55 94,-77 52-92,57-45 9,-4-3 0,-2-4 0,-4-3 0,-3-4 0,-4-2 0,81-128 0,-64 76 134,82-175-1,-157 287-95,-2 0-1,0-1 1,-1 0-1,-1 0 1,3-26 0,-8 41-37,-1 1 1,0 0 0,0 0 0,0 0 0,-1 0 0,0 0 0,-1 0-1,0 0 1,-2-8 0,2 11-10,0 0 0,0 1 0,-1-1 0,1 0 0,0 1-1,-1 0 1,0-1 0,0 1 0,0 0 0,0 0 0,-1 1 0,1-1 0,-1 1 0,0 0-1,1 0 1,-7-2 0,2 1-11,-1 0 0,0 1 0,0 1 0,0-1 0,-1 1 0,1 1 0,0 0 0,0 0 0,0 1 0,-1 0 0,1 0 0,0 1 0,0 1 0,1-1 0,-11 6 0,-14 6-37,0 1 0,-46 31 0,-34 28-83,-144 124 0,-87 110 31,-2 28 95,14 16-1,-322 443 1,545-644-45,-172 315 1,238-380-120,4 3 1,3 1 0,5 1-1,4 2 1,-23 140-1,45-199 16,-1 48 1,7-70 104,-1-1-1,1 1 1,1 0 0,0-1 0,1 1 0,0-1 0,7 17 0,-8-24 26,0 0 1,0 0-1,0-1 0,0 1 0,1-1 0,-1 1 1,1-1-1,0 0 0,0 0 0,0 0 0,1 0 1,-1 0-1,1-1 0,-1 0 0,1 0 0,0 0 1,0 0-1,6 2 0,-2-2 13,0-1 0,-1 0 0,1 0 0,0-1 0,-1 0 0,1 0 0,0-1 0,0 0 0,12-3 0,13-6 51,-1-2 0,-1-1 0,53-30-1,-81 42-60,142-84 186,261-202 1,102-147-59,-345 290-93,-107 95-24,354-332 171,-401 372-126,0 1-1,-1-1 1,0-1-1,-1 1 1,1-1 0,-2-1-1,0 1 1,0-1-1,-1 0 1,5-14 0,-10 24-43,0 0 1,0 0-1,1 0 1,-1 0-1,0 0 1,-1-1 0,1 1-1,0 0 1,0 0-1,0 0 1,-1 0-1,1 0 1,0 0 0,-1 0-1,1 0 1,-1 0-1,1 1 1,-1-1-1,1 0 1,-1 0 0,0 0-1,0 0 1,1 1-1,-1-1 1,0 0-1,0 1 1,0-1 0,0 0-1,1 1 1,-3-1-1,-1 0 14,1 0 1,0 0-1,-1 0 0,1 1 0,-1-1 1,1 1-1,0 0 0,-1 0 0,-6 1 0,-20 6-15,1 2-1,0 0 0,0 2 0,1 1 0,-41 25 0,-398 257-254,11 53 226,-174 179 206,-697 750-1,945-854-265,267-283-218,-104 167 1,559-753 62,-226 306 227,-78 98 4,567-731 9,244-362 67,-810 1086-63,103-147 58,-114 156 6,-2-1 0,35-83 0,-57 118-44,1 1 0,-1-1-1,0 0 1,0 0 0,-1 0 0,0 0 0,0 0-1,-1 0 1,0 0 0,0 0 0,-2-12 0,1 17-18,0-1 1,0 1 0,0-1 0,0 1-1,-1 0 1,1-1 0,-1 1 0,1 0-1,-1 0 1,0 0 0,0 0-1,0 0 1,0 0 0,0 0 0,0 1-1,0-1 1,0 1 0,-1 0 0,1 0-1,-1-1 1,1 2 0,-1-1-1,1 0 1,-1 0 0,0 1 0,1-1-1,-1 1 1,-5 0 0,1 0 0,-1 0 0,0 0 0,0 1 0,0 0 0,0 0 1,1 1-1,-1 0 0,1 1 0,-15 6 0,-2 3-34,-37 28 0,55-36 13,-59 43-92,-114 108-1,-40 75-13,153-157 92,-260 295-48,16 14 0,17 13 0,-370 661 0,660-1051 62,-56 100-293,4 3-1,-68 193 1,119-288 224,0 0 1,0 0 0,1 0-1,0 0 1,2 1 0,-1-1-1,2 1 1,1 21 0,-1-34 64,0 0-1,0 0 1,1 0 0,-1 0 0,0 0 0,1 0 0,-1 0-1,1 0 1,-1 0 0,1 0 0,-1-1 0,1 1 0,0 0-1,0 0 1,-1-1 0,1 1 0,0 0 0,0-1 0,0 1-1,0-1 1,-1 1 0,1-1 0,0 1 0,0-1 0,0 0-1,0 0 1,0 1 0,0-1 0,0 0 0,0 0 0,0 0-1,2 0 1,1 0-6,0-1 0,-1 0 0,1 0 0,0 0 0,0 0 0,-1-1 0,1 1 0,6-5 0,17-11-15,0-2 0,-1-1 1,-1-1-1,35-39 0,84-111-10,-124 146 32,878-1296-7,-489 574 138,-387 704-63,-3-1 1,-2-1 0,-1-1-1,9-48 1,-23 85-12,-1 0 1,0 0-1,0-1 0,-1 1 1,0 0-1,-3-17 1,3 25-40,0-1 0,-1 0 0,1 0 0,-1 1 0,0-1 0,0 0 0,1 1 0,-1-1 0,0 1 0,0-1 0,-1 1 0,1-1 0,0 1 0,0 0 0,-1 0 0,1-1 0,-1 1 0,1 0 0,-1 0 0,1 1 0,-1-1 0,0 0 0,1 0 0,-1 1 0,0-1 0,1 1 0,-1-1 0,0 1 0,0 0 0,0 0 0,1 0 0,-1 0 0,0 0 0,0 0 0,0 0 0,0 1 0,1-1 0,-1 0 0,0 1 0,0 0 0,1-1 0,-1 1 0,-1 1 0,-21 10-12,1 0 0,0 1 0,1 1 0,1 2-1,0 0 1,1 1 0,-22 24 0,-69 73-111,-172 229-1,-67 172 87,-145 312 45,367-583-154,-146 393 0,265-611 116,-77 237-221,75-223 186,3 0-1,1 0 0,2 0 0,0 63 0,5-97 50,0 0 0,0 0-1,1 0 1,0 0 0,0 0 0,1 0 0,-1-1-1,1 1 1,1-1 0,-1 1 0,1-1 0,5 8-1,-6-10 2,1 0 0,-1-1 0,1 1 0,0-1 0,-1 0 0,1 0 0,1 0 0,-1 0 0,0 0 0,0-1 0,1 1 0,-1-1 0,1 0 0,-1 0 0,1 0 0,3 0 0,6-1-3,-1 0-1,1-1 1,0-1 0,-1 0-1,1 0 1,-1-1-1,0-1 1,0 0 0,0-1-1,19-10 1,35-20 7,-3-3 1,84-65-1,113-113 105,-253 211-101,707-672 564,-34-41-11,-390 407-421,790-803 95,65 61-257,-776 747 21,489-364 26,-797 623-29,-58 41-53,-20 13 20,-41 24-41,-423 301-275,7 31 257,363-276 97,-533 433 140,-693 723 0,926-805-111,20 18 1,-461 698-1,692-889-231,125-206 119,18-33-15,1 1 0,1 0 0,2 2 1,0 0-1,2 0 0,-13 53 0,24-79 77,-1 0 1,0 0 0,1 0 0,0 1 0,0-1-1,0 0 1,0 0 0,0 0 0,0 0-1,1 0 1,0 0 0,-1 0 0,1 0-1,0 0 1,0 0 0,1 0 0,1 3 0,-1-5 7,-1 1 0,1-1 0,-1 1 0,1-1 0,0 0 1,0 0-1,-1 0 0,1 0 0,0 0 0,0 0 0,0-1 1,0 1-1,0-1 0,0 1 0,0-1 0,1 0 0,-1 0 1,0 0-1,4 0 0,7-2-7,0-1 0,0 0-1,-1-1 1,1 0 0,-1-1 0,0 0 0,22-13 0,26-20 220,-2-1 1,97-87 0,95-119 439,-208 202-546,232-241 431,-116 118-330,920-958 514,34 21-559,943-774-158,-1719 1586-47,300-238 190,-553 455 163,-81 71-267,0 1 1,0 0 0,0-1-1,0 1 1,0-1 0,-1 1-1,1-1 1,-1 0 0,0 0-1,0 1 1,2-5-1,-3 7-21,0-1-1,0 1 0,0-1 0,0 1 0,0 0 0,-1-1 0,1 1 0,0-1 0,0 1 0,0 0 0,0-1 0,0 1 1,0 0-1,-1-1 0,1 1 0,0 0 0,0-1 0,-1 1 0,1 0 0,0-1 0,0 1 0,-1 0 0,1 0 0,0-1 0,-1 1 1,1 0-1,0 0 0,-1 0 0,1-1 0,-1 1 0,-23 1 167,3 4-150,0 1 0,0 2 1,1 0-1,-20 11 0,-108 65-83,-129 91-115,-85 68 30,-91 82 104,-54 56 53,-900 840 79,1022-831-423,-472 620-1,452-450-198,76-57-5,67-68 62,77-97 111,162-296 318,-18 32-74,3 2-1,3 2 1,-26 90-1,56-152 89,0 1 1,2 0-1,0 0 0,-1 33 1,4-47 26,0-1 1,1 1 0,-1 0 0,0-1-1,1 1 1,-1-1 0,1 1 0,0-1-1,0 1 1,0-1 0,0 0 0,0 1-1,1-1 1,-1 0 0,1 0 0,-1 0-1,1 0 1,0 0 0,0 0 0,-1-1-1,1 1 1,1-1 0,3 3 0,-2-2 8,0-1 1,0 0 0,0 0 0,0-1 0,0 1 0,0-1 0,1 0 0,-1 0-1,0 0 1,0-1 0,0 0 0,0 1 0,0-1 0,0-1 0,4-1 0,14-5 76,-1-2 1,0-1-1,-1 0 1,37-28 0,90-88 425,220-266 757,-15-40-380,-298 365-789,286-362 463,967-1158 116,84 71-658,-142 360-603,66 107-871,-1243 994 1350,-53 37 72,-20 20 34,1-1 1,0 0-1,0 0 1,0 0 0,0 0-1,0 0 1,0 0-1,0 0 1,0 0-1,0 0 1,-1 0 0,1 0-1,0 1 1,0-1-1,0 0 1,0 0-1,0 0 1,0 0 0,-1 0-1,1 0 1,0 0-1,0 0 1,0 0-1,0 0 1,0 0 0,0 0-1,-1 0 1,1 0-1,0 0 1,0 0-1,0-1 1,0 1 0,0 0-1,0 0 1,-1 0-1,1 0 1,0 0 0,0 0-1,0 0 1,0 0-1,0 0 1,0 0-1,0 0 1,0-1 0,0 1-1,0 0 1,-1 0-1,1 0 1,0 0-1,0 0 1,0 0 0,0-1-1,0 1 1,0 0-1,0 0 1,0 0-1,0 0 1,0 0 0,0 0-1,0-1 1,0 1-1,0 0 1,0 0 0,0 0-1,0 0 1,0 0-1,0 0 1,1-1-1,-51 22-58,-39 25 7,-103 72-1,112-67 43,-243 160 44,-103 86 203,-63 63 94,-205 189 137,-1209 1243 0,1514-1355-488,77-49-128,58-47-40,147-184-32,-95 187 0,180-299 118,-20 54-1,37-83 51,0 1-1,1 0 1,0-1-1,1 2 0,0 29 1,2-42 33,1-1-1,0 1 1,1 0 0,-1-1 0,1 1-1,0 0 1,0-1 0,0 1 0,1-1-1,-1 0 1,1 1 0,0-1 0,0 0-1,1 0 1,-1 0 0,1 0 0,0-1-1,0 1 1,0-1 0,1 0 0,-1 1 0,1-2-1,0 1 1,0 0 0,0-1 0,8 4-1,-3-3 3,1 0-1,0-1 1,1 0-1,-1 0 1,0-1-1,0-1 1,1 0-1,-1 0 1,0-1-1,19-4 1,-2-1 29,0-1-1,-1-2 1,0 0 0,-1-2 0,27-14 0,116-82 187,8-23 171,179-174 1,-29-3 51,44-64-16,46-55-21,64-77-81,479-496-22,29 28-249,-535 554-93,875-685-448,-761 729 360,-543 356 134,-24 14-1,-18 8-22,-199 93-137,-695 365 187,203-100 292,-79 46 8,41 54-233,687-420-339,-99 91 0,132-98-136,27-35 370,-1 0 1,1 0-1,-1 0 1,1 1-1,-1-1 0,1 0 1,0 0-1,0 0 1,0 0-1,0 0 0,0 1 1,0-1-1,0 0 1,0 0-1,0 0 1,0 0-1,1 0 0,-1 1 1,1 1-1,1-2-1,0 1 0,0-1 0,0 1 0,0-1 0,0 0 0,1 0 0,-1 0 0,0 0 0,1 0 0,-1-1 0,0 1-1,1-1 1,-1 1 0,1-1 0,-1 0 0,1 0 0,-1 0 0,1 0 0,-1 0 0,1-1 0,-1 1 0,0-1 0,4-1 0,29-6-17,0-2 1,-1-1-1,0-2 1,38-20-1,-46 21 46,843-447 124,-675 349-123,552-312 18,336-187 88,21 38-49,-1082 561-61,23-10 9,55-36 0,-97 55 0,0 0-1,0-1 1,-1 1 0,1 0-1,0-1 1,-1 1 0,1-1 0,-1 0-1,1 1 1,-1-1 0,0 0-1,0 0 1,2-2 0,-3 3-6,0 1 1,0-1-1,0 1 0,0-1 1,0 1-1,0-1 0,0 0 1,-1 1-1,1-1 0,0 1 1,0-1-1,0 1 0,-1 0 1,1-1-1,0 1 0,0-1 1,-1 1-1,1-1 0,0 1 1,-1 0-1,1-1 1,-1 1-1,1 0 0,0-1 1,-1 1-1,1 0 0,-1-1 1,1 1-1,-1 0 0,1 0 1,-1 0-1,0-1 0,-6 0 9,1-1-1,-1 1 0,0 0 0,1 0 0,-1 1 0,-9 1 1,-106 11-120,0 5 1,-126 35 0,107-20 70,-1297 280 122,1327-287-1126,790-246-83,52-17 1286,488-165-23,-1022 349 101,-155 39 16,-42 16-250,0-1 0,-1 0 0,1 0 0,0 0 0,0 0 0,0-1 0,-1 1 0,1 0 1,0 0-1,0 0 0,-1 0 0,1 0 0,0 0 0,0 0 0,0 0 0,0 0 0,-1 0 0,1-1 0,0 1 0,0 0 0,0 0 1,0 0-1,-1 0 0,1-1 0,0 1 0,0 0 0,0 0 0,0 0 0,0 0 0,0-1 0,0 1 0,0 0 0,0 0 0,-1 0 1,1-1-1,0 1 0,0 0 0,0 0 0,0-1 0,0 1 0,0 0 0,0 0 0,1 0 0,-1-1 0,0 1 0,0 0 0,0 0 0,0 0 1,0-1-1,0 1 0,0 0 0,0 0 0,0 0 0,1-1 0,-1 1 0,0 0 0,0 0 0,0 0 0,0 0 0,0 0 0,1-1 1,-1 1-1,0 0 0,1 0 0,-26-4 119,-73 6-157,0 4 0,-121 25 0,98-14-15,-183 24 9,-653 106 72,756-105-6,3 9 1,-323 128 0,493-168-51,0 1-147,-51 28 1,64-26-156,24-10 17,42-9-2,83-26 251,180-66 0,-183 53 32,789-226-194,10 30 156,-697 181 59,-129 34-3,8-2-65,192-71 1,-278 82 156,-26 16-80,0 0 0,0-1 0,1 1 0,-1 0 0,0 0 0,0-1 0,1 1 0,-1 0 0,0-1 0,0 1 0,0 0 0,0-1 0,0 1 0,1 0 0,-1-1 0,0 1 0,0-1 1,0 1-1,0 0 0,0-1 0,0 1 0,0 0 0,0-1 0,0 1 0,0 0 0,-1-1 0,1 1 0,0-1 0,0 1 0,0 0 0,0-1 0,0 1 0,-1 0 0,1 0 0,0-1 0,-1 0 1,-3-1 15,0 0 0,0 0 0,0 0 1,0 1-1,-1 0 0,1-1 1,-1 1-1,1 1 0,-1-1 1,-7 0-1,-49-2-14,0 2 0,-83 10 0,-131 28-116,248-33 107,-927 171-193,576-101 196,-743 191 191,965-214-370,134-37-124,21-14 295,1 0 0,0 0-1,0 0 1,0 0-1,0 0 1,0 0 0,-1 1-1,1-1 1,0 0-1,0 0 1,0 0 0,0 0-1,0 1 1,0-1-1,0 0 1,0 0 0,0 0-1,0 0 1,-1 1-1,1-1 1,0 0 0,0 0-1,0 0 1,0 1-1,0-1 1,0 0 0,1 0-1,-1 0 1,0 1-1,0-1 1,0 0 0,0 0-1,0 0 1,0 1-1,0-1 1,0 0 0,0 0-1,0 0 1,1 0-1,-1 1 1,0-1 0,0 0-1,0 0 1,0 0-1,0 0 1,1 0 0,-1 1-1,3 0-43,1-1 0,-1 1 0,1 0 0,-1-1 0,1 1 0,-1-1 0,1 0-1,6-1 1,81-12-85,-1-5-1,113-36 0,-83 20 137,1581-359 233,-1540 366-196,297-65 376,-449 90-367,40-14 139,-47 16-161,0-1 1,-1 1-1,1-1 0,0 0 1,-1 0-1,1 1 1,-1-1-1,1 0 1,-1-1-1,0 1 1,1 0-1,-1 0 1,0 0-1,0-1 1,0 1-1,1-1 1,-2 1-1,1-1 1,0 1-1,0-1 1,0-2-1,-1 3-10,-1 0 0,1 0 0,-1-1-1,0 1 1,1 0 0,-1 0 0,0 0-1,0 0 1,0 0 0,0 0 0,0 1 0,0-1-1,0 0 1,0 0 0,0 1 0,-1-1 0,1 0-1,0 1 1,0 0 0,-1-1 0,1 1-1,0 0 1,0-1 0,-1 1 0,1 0 0,0 0-1,-1 0 1,1 0 0,0 0 0,-3 1-1,0-2 12,-29 0-39,0 1-1,-1 1 0,1 2 1,-42 8-1,12-2-30,-468 75-19,-921 270 0,1288-301 65,3 7 0,2 7 0,4 7 1,-194 125-1,217-112-212,131-87 206,1 1 0,-1-1 0,0 0 0,0 1 0,1-1 0,-1 1-1,0 0 1,1-1 0,-1 1 0,0-1 0,1 1 0,-1 0 0,1-1 0,-1 1 0,1 0 0,-1 0 0,1 0 0,0-1 0,-1 1 0,1 0 0,0 0 0,-1 1 0,17 2-74,44-12 39,318-90 249,-165 37-160,492-112-25,24-8-3,-19-34 804,-695 210-747,5-1 222,1-2-1,36-19 1,-57 27-289,0 0 0,1 0 0,-1 0 0,0 0 0,1 0 0,-1 0 0,0 0 0,1-1-1,-1 1 1,0 0 0,1 0 0,-1 0 0,0-1 0,0 1 0,1 0 0,-1 0 0,0 0 0,0-1 0,1 1 0,-1 0-1,0-1 1,0 1 0,0 0 0,0-1 0,1 1 0,-1 0 0,0-1 0,0 1 0,0 0 0,0-1 0,0 1-1,0 0 1,0-1 0,0 1 0,0 0 0,0-1 0,0 1 0,0 0 0,0-1 0,0 1 0,0 0 0,0-1 0,0 1-1,-1 0 1,1-1 0,0 0 0,-19-3 183,-8 7-206,1 1 0,0 1-1,-29 10 1,41-11-3,-278 78-142,5 12 0,-441 209 0,461-164 108,6 11 0,-301 228 0,400-252-153,6 7 0,6 6 1,6 7-1,-154 202 0,253-289 53,2 2 0,-60 116 1,97-165 96,1 0 0,0 0 0,1 1 0,1 0 0,0-1 0,0 1 1,0 16-1,3-26 38,0 1 0,0-1 1,0 1-1,1-1 0,-1 1 1,1-1-1,-1 1 0,1-1 1,1 0-1,-1 1 0,0-1 1,1 0-1,-1 0 0,1 0 1,0 0-1,0 0 0,0-1 1,1 1-1,-1 0 0,1-1 1,-1 0-1,1 1 0,0-1 1,0 0-1,0 0 0,0-1 1,0 1-1,4 1 0,0-1 16,1 0 0,-1 0 0,1 0 0,-1-1 0,1 0 0,0-1 0,-1 0 0,1 0-1,12-2 1,71-21 164,2-10 79,161-81 1,81-72-24,-306 169-206,949-621 213,-55-74 1195,-902 694-1312,-2 3 57,0 0 1,-1-2-1,0 0 1,-2-1-1,17-23 1,-31 40-144,-1-1 0,1 0 0,-1 0 0,0 0 0,1 0 0,-1 0 0,0 0 0,0 0 0,-1 0 0,1 0 0,0-1-1,-1 1 1,1 0 0,-1 0 0,0-1 0,0 1 0,0 0 0,0-1 0,0 1 0,0 0 0,-1-3 0,0 4-17,1 0 1,-1 0-1,0 1 0,0-1 0,1 0 0,-1 0 0,0 1 1,0-1-1,0 0 0,0 1 0,0-1 0,0 1 1,0 0-1,0-1 0,0 1 0,0 0 0,0-1 1,-2 1-1,-39 2-9,-27 16-139,0 3-1,-77 35 1,-267 125 104,9 18 1,-488 322 0,503-255-356,-635 568 0,-206 452-1498,1151-1192 1711,-112 170 0,184-254 157,1 1-1,1 0 1,0 0-1,0 1 1,1-1 0,0 1-1,1 0 1,-2 18-1,5-27 13,-1 0 0,1-1 0,1 1 0,-1 0 0,0 0 0,1 0-1,-1 0 1,1 0 0,0-1 0,0 1 0,0 0 0,0-1 0,1 1-1,-1-1 1,1 1 0,-1-1 0,1 1 0,0-1 0,0 0 0,0 0 0,0 0-1,0 0 1,1 0 0,-1-1 0,0 1 0,1-1 0,0 1 0,-1-1-1,1 0 1,0 0 0,-1 0 0,1-1 0,0 1 0,0 0 0,3-1-1,5 2-1,1-1 0,-1 0 0,0-1 0,1-1 0,-1 1 0,1-2 0,-1 0 0,22-6 0,4-5 61,47-22-1,-80 33-45,99-51 160,-3-4-1,133-100 0,443-377 396,-27-44-262,-252 222-180,681-572-4,71 82 1327,-1063 789-927,-61 35-231,-22 15-121,-14 7 144,-25 14-274,2 0 0,-1 3 0,-52 34 0,-117 79-141,-72 55 35,-83 70 108,-63 52 61,-2111 1809-185,1772-1363-618,70 58-60,690-810 769,-172 234-204,133-174-69,-61 126 1,98-178 238,-6 9-66,1 0 1,1 1-1,0 0 0,-3 23 1,9-38 63,0 0 0,1 1 0,-1-1 0,1 0 0,0 1 0,1-1-1,-1 1 1,1-1 0,0 0 0,0 0 0,0 1 0,0-1 0,1 0 0,0 0 0,0 0 0,0 0 0,0-1 0,1 1 0,-1 0 0,1-1-1,0 0 1,0 1 0,6 4 0,-4-5-3,1 1-1,-1-1 1,0 0-1,1 0 1,-1-1-1,1 0 1,0 0-1,0 0 0,0-1 1,0 0-1,0 0 1,0 0-1,0-1 1,1 0-1,-1 0 1,10-2-1,4-1 1,1-2-1,-1 0 0,36-16 0,-2-5 112,0-2-1,-2-3 0,-2-2 1,-1-1-1,69-65 1,362-352 1005,-22-28-110,-188 193-538,2178-1996 512,-2118 2011-927,-145 124 7,222-190 198,-371 307-135,-28 24-35,1-1 1,-1 0 0,-1-1 0,1 1 0,-1-2 0,-1 1 0,1-1 0,8-15-1,-15 24-42,0-1-1,0 1 1,0 0-1,1 0 1,-1-1 0,0 1-1,0 0 1,0 0-1,0-1 1,1 1-1,-1 0 1,0-1-1,0 1 1,0 0-1,0-1 1,0 1-1,0 0 1,0-1-1,0 1 1,0 0-1,0-1 1,0 1-1,0 0 1,0-1-1,0 1 1,0 0-1,0 0 1,-1-1-1,1 1 1,0 0-1,0-1 1,0 1-1,0 0 1,-1-1-1,-12 2 52,-27 16-77,-23 18-125,-100 72 0,95-58 61,-204 142-129,-96 86 132,-63 62 87,-1656 1526-726,1194-911-1,76 52 184,336-293-184,340-444 12,132-250 638,-63 147-647,65-144 485,0 0 0,1 1 0,2 0 1,0 0-1,-1 35 0,5-52 163,0-1-1,0 1 1,0 0 0,0-1 0,1 1 0,0-1-1,0 1 1,1-1 0,-1 1 0,1-1 0,0 0-1,1 1 1,3 5 0,-4-9 45,1 0 0,0 1 0,-1-2 0,1 1 0,0 0-1,0 0 1,0-1 0,0 1 0,0-1 0,0 0 0,0 0 0,1 0 0,-1-1 0,0 1 0,1-1-1,-1 0 1,0 0 0,1 0 0,-1 0 0,0 0 0,1-1 0,4-1 0,5 0 24,0-1 0,0-1 0,-1 0 0,0 0 0,0-2 0,0 1 1,-1-1-1,16-12 0,9-8 216,39-38 0,-52 43-114,106-105 878,156-196 0,-14-1 191,-175 208-860,876-1020 1580,157-79-1241,77 91-440,294-32-381,-1383 1071 180,-31 24 90,-3-4 1,97-95-1,-177 156-72,1 0 0,-1-1 0,0 0 0,0 0 0,0 0 0,-1 0-1,1 0 1,2-6 0,-5 9-19,0 1-1,0-1 0,0 0 1,1 1-1,-1-1 0,0 1 1,0-1-1,0 1 1,0-1-1,0 0 0,0 1 1,0-1-1,0 1 0,-1-1 1,1 1-1,0-1 0,0 0 1,0 1-1,-1-1 0,1 1 1,0-1-1,-1 1 0,1-1 1,0 1-1,-1-1 1,1 1-1,0 0 0,-1-1 1,1 1-1,-1 0 0,1-1 1,-1 1-1,1 0 0,-1-1 1,1 1-1,-1 0 0,1 0 1,-1 0-1,0-1 1,-8 1 20,1 0 1,0 0 0,-1 1 0,1 0 0,-1 0 0,1 1 0,0 0 0,0 1 0,0 0 0,-8 4 0,-154 70-55,-83 55-136,-107 82 11,-78 61 99,-725 522 390,53 99-17,625-440-664,-692 842-1,-228 670-2841,1177-1597 2631,67-81 232,134-240 284,1-3 6,2 0 0,1 2 0,3 1 0,-18 67-1,37-113 31,-1 4-7,0 1 1,0-1-1,1 1 0,0 0 0,1 14 0,0-22 8,0 0 1,1 0 0,-1 1 0,0-1-1,1 0 1,-1 0 0,1 0-1,-1 0 1,1 1 0,0-1-1,-1 0 1,1 0 0,0 0 0,0 0-1,0-1 1,0 1 0,0 0-1,0 0 1,0 0 0,0-1-1,0 1 1,0 0 0,0-1 0,0 1-1,0-1 1,1 0 0,-1 1-1,0-1 1,0 0 0,1 0-1,-1 0 1,0 1 0,0-1-1,1-1 1,-1 1 0,0 0 0,0 0-1,1 0 1,-1-1 0,0 1-1,0 0 1,0-1 0,1 1-1,0-2 1,10-2 23,0 0-1,-1 0 0,0-1 1,0-1-1,0 0 1,-1 0-1,12-10 0,65-62 212,-53 44-131,402-429 1014,-26-37-443,-261 315-523,-62 78-60,617-753 380,26 21-262,1272-1158-491,-1928 1929 227,170-166-123,-173 152 234,-69 81-48,-1 0 0,0 0 0,0 0 0,0 0 0,-1 0 0,1 0 0,0-1 0,0 1 0,-1 0 0,1-1 0,-1 1 0,1-1 0,-1 1 0,0-1 0,1 1 0,-1 0 0,0-1 0,0 1 0,0-1 0,0 1 1,0-1-1,0 1 0,-1-1 0,1 1 0,0-1 0,-1 1 0,0-3 0,-1 3 5,0 0-1,0 0 1,0 0 0,0 0 0,0 1 0,0-1 0,0 0 0,0 1 0,0 0 0,-1-1-1,1 1 1,0 0 0,0 0 0,0 0 0,0 1 0,-1-1 0,1 0 0,-4 2-1,-33 9 39,0 1-1,1 2 1,0 2-1,1 1 1,-51 33-1,-161 108-46,-70 65-5,-86 96 61,-56 75 24,-150 168 17,-548 655 0,760-739-435,21 17-1,-327 568 0,419-558-258,69-73 64,48-65 62,111-230 85,-61 228 1,93-241 162,25-115 191,0 0 0,0 1 0,1-1 0,0 0 0,0 1 0,1-1 0,1 0 0,3 16 0,-4-24 25,-1 0 0,0 1 0,1-1 0,0 0-1,-1 0 1,1 0 0,-1 0 0,1 0 0,0 0 0,0 0 0,0 0-1,0 0 1,0 0 0,0-1 0,0 1 0,0 0 0,0 0 0,0-1-1,0 1 1,0-1 0,0 1 0,0-1 0,1 0 0,-1 1 0,0-1-1,0 0 1,1 0 0,-1 0 0,0 0 0,0 0 0,1 0 0,-1 0-1,0 0 1,0 0 0,1 0 0,-1-1 0,2 0 0,3-1 5,-1-1 1,0 0-1,0 0 1,0 0-1,0 0 0,0-1 1,-1 0-1,6-5 1,32-40 118,-2-2 0,-3-2 0,40-75 0,171-346 472,-21-26-235,-227 498-357,323-742 305,132-293-157,-48 168-73,-113 244 140,-276 589-171,-3 6 80,-1 0 0,-2-1 0,-1 0 0,10-45-1,-20 73-90,-1 0-1,1 0 0,-1-1 0,0 1 0,0 0 0,0 0 0,-1 0 0,1 0 0,-1-1 0,0 1 1,0 0-1,0 0 0,0 0 0,0 0 0,-3-3 0,3 4-11,-1 1-1,1-1 1,-1 1-1,1-1 1,-1 1-1,0 0 1,0-1-1,0 1 1,0 0-1,0 0 1,0 1-1,0-1 1,0 0-1,0 1 1,0-1-1,0 1 1,0-1-1,0 1 1,-1 0-1,1 0 1,0 0-1,-3 1 1,-8 1 19,1 0 0,0 1 0,-1 0 0,1 1 0,1 1 0,-1 0 0,-16 10 0,-97 67 57,-84 88-68,-49 74 32,-58 91 76,-37 64 18,-759 1066 168,446-387-649,486-733-392,-165 446 1,300-672 303,-58 243 1,100-348 380,1 0 1,0 0 0,1 0 0,0 1 0,2-1 0,-1 0 0,2 1-1,4 17 1,-6-29 23,1-1-1,0 1 0,0-1 0,1 1 0,-1-1 1,0 1-1,1-1 0,0 0 0,-1 1 1,1-1-1,0 0 0,0 0 0,0 0 1,0-1-1,1 1 0,4 2 0,-4-2-1,1-1 0,-1-1 0,1 1 1,-1 0-1,1-1 0,0 1 0,-1-1 0,1 0 0,0-1 0,-1 1 0,1-1 0,0 1 0,-1-1 0,1 0 0,5-3 1,4 0-10,-1-2 0,-1 0 1,1 0-1,-1-1 1,0 0-1,0-1 1,18-17-1,1-7-1,29-38 0,-46 54 15,128-173 31,152-269 0,-221 340 0,517-919 289,-31-29-38,-236 443-137,-164 321-72,313-582 140,-451 847-197,166-328 222,-177 345-193,-2 5 0,-1 0-1,0 0 0,3-17 1,-8 28-20,-1 1 0,1-1 0,-1 0 0,0 1 0,1-1 0,-2 1 0,1-1 0,0 0 0,-1 1 0,1-1 0,-1 1 0,0-1 0,0 1 0,-1 0 0,1-1 0,-1 1 1,0 0-1,-3-6 0,3 7-6,0 0 0,0 0 0,0 0 0,-1 1 1,1-1-1,0 0 0,-1 1 0,1-1 1,-1 1-1,0 0 0,1 0 0,-1 0 0,0 0 1,0 1-1,0-1 0,1 1 0,-1-1 1,0 1-1,0 0 0,0 0 0,0 0 0,0 1 1,0-1-1,-5 2 0,-6 2 16,-1 1-1,1 1 1,-24 12-1,28-13-13,-32 18 1,1 2 1,-65 51-1,-70 77-65,168-145 47,-260 249-35,-109 148 141,18 15 0,18 16 0,-284 482 0,162-75-401,371-640 91,9 4 1,-74 280-1,105-260 51,45-186 116,3 1 0,1-1 1,3 61-1,0-89 20,1 0 1,1-1-1,0 1 1,0-1 0,2 0-1,4 14 1,-6-22 8,0 0 1,0 0 0,0-1-1,1 1 1,-1-1-1,1 0 1,0 0 0,0 0-1,0 0 1,0 0-1,1 0 1,-1-1 0,1 0-1,0 0 1,-1 0-1,1 0 1,0 0 0,0-1-1,0 0 1,0 0-1,5 1 1,0-1-3,-1 0 0,1 0 0,0-1 1,-1 0-1,1-1 0,0 0 0,-1 0 0,1-1 0,-1 0 0,1 0 0,-1-1 0,0 0 1,11-7-1,9-5-5,-2-2 0,37-30 0,23-28-7,-3-3 1,125-155-1,479-644-63,-39-34 97,-109 118 78,487-671 466,-993 1422-465,-20 27 37,-1-1-1,-1 0 1,19-36 0,-29 52-122,-1 0 0,0 0 1,0 0-1,0 0 1,0-1-1,0 1 0,0 0 1,1 0-1,-1 0 1,0 0-1,0 0 0,0 0 1,0 0-1,0 0 1,0 0-1,0-1 0,0 1 1,0 0-1,0 0 1,1 0-1,-1 0 0,0 0 1,0 0-1,0-1 1,0 1-1,0 0 0,0 0 1,0 0-1,0 0 0,0 0 1,0 0-1,0-1 1,0 1-1,0 0 0,0 0 1,0 0-1,0 0 1,0 0-1,-1-1 0,1 1 1,0 0-1,0 0 1,0 0-1,0 0 0,0 0 1,0 0-1,0 0 1,0-1-1,0 1 0,0 0 1,-1 0-1,1 0 1,0 0-1,0 0 0,0 0 1,0 0-1,0 0 1,0 0-1,-1 0 0,1 0 1,0 0-1,0 0 1,-12 7 107,-26 25-22,-303 340-59,19 29-166,218-268 144,-885 1199-45,455-491-72,88 34-277,329-580 164,109-272 198,-49 149-143,50-145 110,1 1-1,2 0 1,1 0 0,0 35-1,3-56 33,0 0 0,1 0 1,-1 0-1,2-1 0,-1 1 0,1 0 0,4 11 0,-5-16 10,1 1-1,-1-1 0,1 1 0,-1-1 1,1 0-1,0 0 0,0 0 0,0 0 1,0 0-1,0 0 0,0 0 0,0-1 1,1 1-1,-1-1 0,4 2 0,-2-2-3,-1 1 0,1-2-1,0 1 1,0 0 0,-1-1-1,1 0 1,0 1 0,0-2-1,0 1 1,-1 0 0,8-2-1,-1-1-6,0 0-1,0-1 1,0 0 0,0 0-1,8-6 1,24-19-16,-3-1 0,0-1 1,-2-3-1,-1-1 1,40-52-1,435-604 37,-428 571 28,554-822 341,-2 3 72,24 23-189,118-91 134,-741 962-327,-22 28 25,0 0 0,0-1 0,-2 0 0,0-1 0,12-29 1,-23 47-72,-1 0 1,0 0-1,1 0 1,-1 1-1,1-1 1,-1 0-1,0 0 1,0 0 0,0 0-1,0 0 1,1 0-1,-1 0 1,0 0-1,-1 0 1,1 0-1,0 0 1,0 0-1,0 0 1,-1 0 0,1 0-1,0 0 1,-1 0-1,1 1 1,0-1-1,-1 0 1,0 0-1,1 0 1,-1 0-1,1 1 1,-1-1 0,0 0-1,1 1 1,-1-1-1,0 1 1,0-1-1,0 0 1,0 1-1,1 0 1,-1-1-1,0 1 1,0 0 0,-1-1-1,-3 0 13,1 1 0,-1 0 0,1 0 0,-1 0 0,1 0 0,-1 1 0,1 0 0,-1 0 0,-5 2-1,-36 16-28,2 1 0,0 3-1,1 1 1,2 3-1,-43 34 1,-175 148-204,-60 80 26,-301 370-50,37 60 14,176-158-789,-334 613 1,451-632-45,56-61 122,68-112 628,65-91 247,92-246 63,0 1 1,3 0-1,-4 36 0,9-64-6,1 0 0,-1 0-1,1 0 1,0 0-1,0 0 1,1 0 0,-1 0-1,1 0 1,0 0-1,0 0 1,1 0 0,0 0-1,0-1 1,0 1-1,3 5 1,-4-9-1,1 0-1,-1 0 0,0 0 1,1 0-1,-1 0 1,0 0-1,1-1 1,-1 1-1,1 0 1,-1-1-1,1 0 1,-1 1-1,1-1 1,0 0-1,-1 1 1,1-1-1,2 0 0,2-1-1,0 0-1,0 0 1,-1 0 0,1-1-1,-1 1 1,10-5-1,5-4-2,0-1 0,-1-1 1,0 0-1,0-1 0,24-24 0,79-91 21,-97 100-11,180-215 58,477-661 209,-30-39 262,-15 21 20,30 33-183,698-625 121,-1226 1376-360,91-95 373,-218 221-445,61-71 481,-67 76-425,-1 0 0,1-1 0,-1 0 0,-1-1 0,0 1 0,0-1 0,4-10 0,-8 18-92,0-1 1,1 1-1,-1 0 1,0 0-1,0 0 1,0 0-1,0-1 1,0 1-1,0 0 1,0 0-1,0 0 1,0 0-1,-1-1 1,1 1-1,0 0 1,-1 0-1,1 0 1,-1 0-1,1 0 1,-1 0-1,1 0 1,-1 0-1,0 0 1,0 0-1,1 0 1,-1 1-1,0-1 1,0 0-1,0 0 1,0 1-1,0-1 1,0 0-1,0 1 1,0-1-1,0 1 1,-2-1-1,-3 0 27,1 0-1,0 0 1,0 0-1,-1 1 1,1 0 0,0 0-1,0 0 1,-8 2-1,-25 7-28,0 1-1,1 2 0,0 2 1,1 1-1,0 2 0,-44 28 1,-177 126-204,-61 80 2,-69 103 68,-42 79 11,-660 914-615,145 118-465,685-1005 833,74-92 114,141-275 98,3 3 0,4 1 1,-29 126-1,60-197 73,1-2-21,0 0 1,-2 34 0,6-53 51,1 1 0,0 0 0,1 0 0,-1-1 0,1 1 1,0-1-1,1 1 0,-1-1 0,1 1 0,0-1 0,0 0 0,1 1 1,0-1-1,0-1 0,4 7 0,-5-9 19,-1 0 0,1 0 0,0 0 0,0-1 0,0 1 0,0-1 0,0 1 0,0-1 0,0 0 0,1 0 0,-1 0 0,0 0-1,1 0 1,-1-1 0,0 1 0,1 0 0,-1-1 0,1 0 0,-1 0 0,1 0 0,-1 0 0,1 0 0,-1 0 0,1-1 0,-1 1 0,1-1 0,-1 1 0,0-1 0,3-1 0,7-4-11,0 0 0,-1-1 0,0 0 0,16-15 0,-23 19 18,52-47 27,-2-2 1,-2-3 0,76-106-1,71-108 173,600-925 691,-117 166-337,1206-1535-158,-1601 2158-194,-272 380-145,-3 6 7,0 0 1,9-26-1,-19 41-27,0-1 0,0 0 0,-1 0 1,1 0-1,-1 0 0,-1-1 0,1 1 0,-1 0 0,0 0 0,0 0 1,0-1-1,-1 1 0,1 0 0,-4-8 0,4 12-19,-1-1 0,1 0 0,-1 1 0,0-1 0,1 1 0,-1 0 0,0-1 0,0 1-1,0 0 1,0-1 0,-1 1 0,1 0 0,0 0 0,0 0 0,-1 0 0,1 0 0,-1 0 0,1 0 0,-1 1 0,1-1-1,-1 0 1,1 1 0,-1-1 0,0 1 0,1 0 0,-1-1 0,0 1 0,1 0 0,-1 0 0,-3 1 0,-10 1 22,1 0 1,-1 2 0,1 0-1,0 0 1,-26 14 0,-14 7-31,1 3 0,-58 41 1,-96 84-107,196-144 97,-313 260-107,-68 95 91,-42 69 48,-9 56-281,22 19 0,22 19 0,-501 872 1,590-825-635,66-81 86,59-81 213,61-113 406,106-254 185,-5 9 27,3 1-1,2 0 1,-14 77-1,31-128-28,-1 5 0,1-1 0,0 1 0,1-1 0,0 16 0,0-23-2,0 0 0,0 0 0,1 0 0,-1 0 1,0 0-1,0 0 0,1-1 0,-1 1 0,1 0 0,-1 0 0,0 0 1,1-1-1,0 1 0,-1 0 0,1 0 0,-1-1 0,1 1 0,0 0 1,0-1-1,-1 1 0,1-1 0,0 1 0,0-1 0,0 0 0,0 1 1,-1-1-1,1 0 0,0 1 0,0-1 0,0 0 0,0 0 0,0 0 1,0 0-1,0 0 0,0 0 0,0 0 0,0 0 0,0 0 0,0 0 1,-1 0-1,1-1 0,0 1 0,0 0 0,0-1 0,0 1 0,0-1 1,-1 1-1,1-1 0,0 1 0,1-2 0,13-7-6,-1 0-1,0-1 1,0 0 0,-1-1-1,0-1 1,-1 0-1,0-1 1,-1 0-1,12-20 1,9-8 12,281-400 147,-311 438-150,705-1159 412,-46-32 21,-542 976-350,774-1377 425,-831 1486-484,-54 96-21,68-121 164,63-154 0,-126 258-71,16-50 181,-28 75-222,1 0 1,-2-1 0,1 0 0,0 1 0,-1-1-1,0 1 1,-1-1 0,1 1 0,-1-1 0,0 1 0,-1-1-1,-1-6 1,2 10-28,0 0 0,0 0 0,0 0-1,0 0 1,0 0 0,0 0 0,-1 0 0,1 1-1,-1-1 1,1 0 0,-1 1 0,0-1 0,1 1-1,-1 0 1,0-1 0,0 1 0,0 0 0,0 0-1,0 0 1,0 1 0,0-1 0,0 0 0,-1 1-1,1 0 1,0-1 0,-4 1 0,-4 0 42,0 1 1,-1 1 0,1-1 0,-19 7-1,4 0-37,1 0-1,1 2 1,-1 0-1,2 2 1,-23 15 0,-107 87-114,151-114 80,-239 212-146,-58 107 33,-42 88 2,-247 408-271,35 43-239,185-252-71,-223 509-628,379-669 1009,57-83 163,-31 36 192,157-326-109,27-58 11,1-14 53,0-1 0,0 0 0,0 0-1,0 0 1,0 0 0,0 0 0,0 1 0,1-1 0,-1 0 0,0 0-1,0 0 1,0 0 0,0 0 0,1 0 0,-1 0 0,0 0 0,0 0-1,0 0 1,0 0 0,1 0 0,-1 0 0,0 1 0,0-1 0,0 0 0,0-1-1,1 1 1,-1 0 0,0 0 0,0 0 0,0 0 0,1 0 0,-1 0-1,0 0 1,0 0 0,0 0 0,0 0 0,1 0 0,-1 0 0,0 0-1,0-1 1,0 1 0,0 0 0,0 0 0,0 0 0,1 0 0,-1 0 0,0-1-1,0 1 1,0 0 0,0 0 0,8-8-18,-1 1 1,0-2-1,0 1 1,-1-1-1,0 0 1,6-11-1,40-83-42,-49 97 60,329-749 232,-130 281-67,984-2123 158,-1122 2460-299,266-612 185,-311 701-173,-6 20 38,-1-2 0,-2 0 1,-1 0-1,-1 0 1,-2-1-1,3-32 0,-8 59-42,-1 0 0,0 0-1,-1-1 1,1 1 0,0 0-1,-1 0 1,0 0 0,0 0 0,0 0-1,-1 0 1,1 0 0,-4-5-1,3 7-6,1 0 0,-1 0 0,1 1 1,-1-1-1,0 0 0,0 1 0,1 0 0,-1-1 0,0 1 0,-1 0 0,1 0 0,0 0 0,0 0 0,0 0 0,-1 0 0,1 1 0,-3-1 0,-4 0 31,-1 2-1,1-1 0,0 1 1,0 0-1,0 1 0,0 0 1,0 1-1,1 0 0,-1 0 1,1 1-1,-15 8 1,-29 18 50,1 3 1,2 1-1,-84 77 1,-122 150 28,228-232-120,-265 302 129,16 13-1,-396 643 0,387-487-361,-352 852-1,476-917-186,133-316 222,26-110 157,1 0 1,0 0 0,0 0-1,1 0 1,0 0-1,1 0 1,0 0-1,0 0 1,4 10-1,-5-17 17,1 0 0,0-1 0,-1 1 0,1 0 0,0-1-1,0 1 1,0-1 0,1 1 0,-1-1 0,0 1 0,1-1-1,-1 0 1,0 0 0,1 0 0,0 1 0,-1-2 0,1 1-1,-1 0 1,1 0 0,0 0 0,0-1 0,-1 1 0,1-1-1,0 1 1,0-1 0,0 0 0,0 0 0,0 0 0,1 0-1,2-1-7,0 1-1,0-1 0,0 0 0,0-1 0,-1 1 0,1-1 0,0 0 0,-1 0 0,0-1 0,1 1 0,4-5 0,9-8-19,-2 0 0,0-1 0,0-1 0,22-32 0,59-102-37,384-720 51,-267 473 4,214-415-23,-235 442 42,602-1291 116,-783 1632-108,15-31 40,-3 0 1,26-108-1,-49 164-37,0 0 0,0 0 0,0 0 0,0-1 0,-1 1 0,0 0 0,0 0 0,0 0 0,-1-1 0,0 1 0,0 0 0,0 0 0,0 0 0,-1 0 0,0 0 0,0 1 0,0-1 0,-1 0 0,0 1 0,-3-6 0,2 8-2,1 0 0,-1-1 1,1 1-1,-1 1 0,0-1 0,0 0 1,0 1-1,0 0 0,0 0 1,0 0-1,0 1 0,0-1 0,0 1 1,-1 0-1,1 0 0,0 0 0,0 1 1,0-1-1,0 1 0,0 0 0,0 0 1,0 0-1,-5 3 0,-10 3 14,1 1 0,0 1 0,1 0 0,-1 1 0,-22 18 0,-76 73 51,101-86-63,-109 110 80,-161 212 0,30 4-31,-325 596-46,69 41-2,232-381 24,54 11-72,194-501-61,-20 121 0,44-183-31,1 1 0,3 0 0,2 0 0,2 0-1,9 59 1,-8-90 33,1 0-1,0-1 1,1 1-1,1-1 0,0 0 1,1 0-1,1-1 1,14 23-1,-17-31 57,0 0 1,0 0 0,1 0-1,-1-1 1,1 0-1,0 0 1,0 0 0,0 0-1,1-1 1,-1 0-1,1 0 1,0 0 0,0-1-1,0 0 1,0 0-1,0-1 1,0 0 0,0 0-1,1 0 1,-1 0-1,9-1 1,-6-1 12,0 0 1,0 0-1,0-1 0,0 0 1,0-1-1,-1 0 0,1 0 0,-1-1 1,0 0-1,0 0 0,0-1 1,6-5-1,5-6 4,-1 0 0,-1 0 0,22-30 0,12-23 20,-3-2 0,-3-2 0,49-111 0,102-237 8,260-818 0,-178 226 64,-273 995-65,53-272 124,-52 245-28,-1 0 0,-3 0 0,-2-1 0,-6-59 0,5 96-46,0 0-1,-1 0 1,0 0-1,-1 0 1,1 0 0,-2 1-1,1-1 1,-1 1-1,-1-1 1,1 2 0,-1-1-1,-1 0 1,1 1-1,-1 0 1,0 0-1,-12-9 1,13 13-22,-1-1 0,0 1 0,0 1 0,-1-1 0,1 1 0,0 0 0,-1 0 1,1 1-1,-1 0 0,0 0 0,1 1 0,-1-1 0,0 1 0,0 1 0,1 0 0,-1 0 0,1 0 0,-1 0 0,1 1 0,-1 0 0,1 1 0,0-1 0,-7 5 0,-17 10 6,-1 2 0,2 2-1,1 0 1,0 2 0,2 1-1,1 1 1,-28 35 0,-227 308 120,22 35 89,117-164-79,10 5-1,-154 405 0,220-465-329,9 3-1,7 2 0,9 2 0,-24 284 0,60-398-232,3-1 0,17 149 0,-15-209 293,2 1 1,0-1 0,1 0 0,1 0-1,0 0 1,1 0 0,0-1 0,2 0 0,16 25-1,-23-37 86,1-1 0,0 0 0,0 0 0,0 0 0,0 0-1,0 0 1,0 0 0,1 0 0,-1-1 0,0 1 0,1-1 0,-1 0 0,1 0-1,0 0 1,-1 0 0,1 0 0,0 0 0,0-1 0,0 1 0,-1-1-1,1 0 1,0 0 0,0 0 0,0 0 0,0 0 0,-1-1 0,1 1-1,0-1 1,0 0 0,-1 0 0,1 0 0,0 0 0,2-2 0,3-2-1,0-1 0,0-1 1,0 1-1,-1-1 1,0 0-1,0-1 0,10-15 1,19-34 6,-2-2 0,39-96 0,-68 145 10,89-218 26,101-373-1,8-256 39,-108 428-22,-35 178 1,92-447 110,-148 673-143,5-20 34,-1 0 0,-3-1 0,-2 1 0,-1-1 0,-8-78 0,5 115-11,-1 1 0,0 0 0,0 0-1,0-1 1,-1 1 0,-1 1 0,1-1 0,-1 0-1,0 1 1,-1 0 0,0 0 0,0 0 0,-9-8-1,10 12 1,0 0-1,0 0 0,-1 0 1,1 1-1,-1 0 0,1 0 1,-1 0-1,0 0 0,0 1 1,0 0-1,0 0 0,0 0 1,0 0-1,0 1 0,0 0 1,0 0-1,-1 1 0,1-1 1,0 1-1,0 0 0,0 0 1,1 1-1,-10 4 0,-3 1 45,1 0 0,0 2-1,1 0 1,0 0-1,-22 20 1,0 3 64,-37 44 0,-19 35-10,5 3 1,4 4-1,-96 184 1,-149 419 98,217-417-180,-110 476 0,186-608-258,8 1 0,7 1 0,8 2 0,14 255 0,4-368-114,2 0 1,21 82-1,-25-135 244,0 1 0,1 0-1,0-1 1,0 0 0,1 0-1,9 12 1,-13-20 63,0-1 0,0 1 0,0 0-1,1-1 1,-1 1 0,1-1 0,-1 0 0,1 1 0,-1-1 0,1 0 0,0 0 0,0 0 0,0 0 0,0 0-1,-1-1 1,1 1 0,0-1 0,0 1 0,0-1 0,0 1 0,0-1 0,0 0 0,1 0 0,-1 0 0,0 0 0,0-1-1,0 1 1,0 0 0,0-1 0,0 1 0,0-1 0,-1 0 0,1 0 0,0 0 0,0 0 0,2-1 0,7-7-11,0 0 1,-1-1-1,-1 0 1,0 0-1,0-1 1,0-1-1,-2 1 1,1-1-1,9-23 1,-10 22 14,35-72-8,-4-1 1,-4-3-1,-3-1 0,-5-1 0,23-140 1,27-482 41,-70 622-16,0 8 4,51-1026 270,-57 1073-253,-6-182 91,4 194-64,-1 1 0,-1-1-1,-2 1 1,0 0 0,-1 1 0,-19-41-1,24 59-24,0 0-1,0 1 0,0-1 0,-1 1 0,0-1 0,0 1 1,0 0-1,0 0 0,0 0 0,-1 0 0,1 0 0,-1 1 1,-4-3-1,5 4-5,0 0-1,-1 0 1,1 0 0,0 1 0,0-1 0,-1 1-1,1 0 1,0 0 0,0 0 0,-1 1-1,1-1 1,0 1 0,0-1 0,-1 1 0,1 0-1,0 0 1,0 1 0,0-1 0,-3 2 0,-6 5 12,-1 0 0,1 0 1,0 2-1,1-1 0,0 1 1,1 1-1,0 0 0,-10 14 1,-62 106 27,80-129-63,-51 101 12,4 2 0,4 2 0,-41 151 0,-58 344 21,39-28-39,84-408-270,1 250 1,32-204-329,-10-191 447,2 0-1,1 1 1,0-1 0,2-1-1,0 1 1,1-1-1,17 29 1,-23-45 104,0-1 0,0 1 1,1-1-1,-1 0 0,1 0 0,0 0 1,0 0-1,0-1 0,1 1 0,-1-1 1,5 3-1,-6-4 33,0 0 0,0-1 0,-1 0 0,1 1 0,0-1 0,0 0 1,0 0-1,0 0 0,-1 0 0,1 0 0,0-1 0,0 1 0,0 0 0,-1-1 0,1 1 0,0-1 0,0 0 0,-1 0 1,1 1-1,0-1 0,-1 0 0,1 0 0,-1-1 0,0 1 0,1 0 0,-1 0 0,0-1 0,0 1 0,2-2 1,5-8-24,-1 1 1,1-1-1,-2 0 1,1-1-1,-2 1 1,8-23-1,20-82-73,-25 83 91,140-856-91,-114 625 147,16-76 59,37-315 529,-83 616-525,5-76 207,-9 102-205,-1 1 1,0-1-1,-1 0 1,0 1-1,-1-1 1,-8-20-1,10 30-58,0 0 0,0 0 1,0 0-1,0 0 0,-1 0 0,1 1 0,-1-1 1,0 0-1,0 1 0,0-1 0,0 1 0,0 0 0,-1 0 1,1 0-1,-1 0 0,1 0 0,-1 0 0,0 0 0,1 1 1,-1 0-1,0-1 0,0 1 0,0 0 0,0 1 0,0-1 1,-1 0-1,1 1 0,0 0 0,0-1 0,0 1 0,0 1 1,-1-1-1,1 0 0,-4 2 0,-1 0 8,0 2 1,1-1-1,-1 1 0,1 0 1,0 0-1,0 1 0,0 0 0,1 0 1,0 0-1,0 1 0,0 0 1,-9 12-1,-7 14-20,1 2 1,2 0-1,1 1 1,-19 52-1,-45 165-42,58-168 16,-5 11-5,-142 488 22,32 12 12,91-250-70,44-291-49,3 1 0,2-1 0,3 0-1,13 73 1,-13-111-10,0-1 1,1 1-1,1 0 0,0-1 0,1 0 1,1-1-1,0 0 0,16 20 0,-22-31 53,1 0 0,0 1 0,0-1-1,0-1 1,1 1 0,-1 0-1,1-1 1,0 0 0,-1 0-1,1 0 1,0 0 0,0 0 0,0-1-1,1 0 1,6 2 0,-7-3 9,0-1 0,1 1 0,-1-1 0,0 0 0,1 0 0,-1 0 0,0 0 0,0-1 0,0 1 0,0-1 0,0 0 0,-1-1 0,1 1 0,0-1 0,-1 1 0,0-1 0,1 0 0,4-6 0,3-5-11,0 1 0,-1-2 0,0 1 1,-1-1-1,-1-1 0,11-27 0,30-107-4,-49 149 52,158-725 13,-53-11 82,-81 561-48,-13 93-9,14-102 389,1-196 0,-26 380-426,1-21 151,-2-1 0,-1 0 0,-6-32 0,7 50-102,-1 0 0,0 0 0,1 0 0,-2 0 0,1 0 0,0 1 0,-1-1 0,0 1 0,-4-5 0,5 7-20,1 0-1,-1 1 1,0-1 0,0 0 0,0 1-1,0 0 1,-1 0 0,1-1 0,0 1-1,0 1 1,-1-1 0,1 0 0,-1 0-1,1 1 1,0 0 0,-1-1 0,1 1-1,-1 0 1,1 0 0,-4 1 0,1 0-8,-1 0 1,1 1 0,-1 0 0,1 0 0,0 0-1,0 1 1,-1-1 0,2 1 0,-1 1 0,0-1-1,1 1 1,-1 0 0,1 0 0,0 0 0,1 0-1,-1 1 1,-3 4 0,-9 16-13,0 0 0,-13 31-1,28-53-6,-47 101-17,-50 165 0,-15 130-5,93-322 18,-193 879 26,178-723-137,11 2 0,5 281 1,35-247-331,-13-238 244,3 0 0,0 0 1,2 0-1,2-1 0,0-1 1,22 42-1,-28-62 78,2 0 0,-1-1-1,1 0 1,0 0 0,1-1 0,0 0 0,0 0 0,13 10 0,-16-15 58,0 1 0,0 0 1,1-1-1,-1 0 1,1 0-1,0-1 1,0 1-1,-1-1 0,1 0 1,0 0-1,0 0 1,0-1-1,0 0 1,0 0-1,0 0 1,0-1-1,0 1 0,0-1 1,5-2-1,-1 0-10,0-1 0,0 0 0,0-1 0,0 0 0,-1-1 0,0 0-1,0 0 1,0 0 0,-1-1 0,0 0 0,0-1 0,-1 1 0,6-10 0,6-10-66,-2 0 1,24-56 0,-8 2 63,-4-1 1,26-125 0,12-177 115,84-811 541,-143 1139-482,6-56 492,-1-175 0,-12 273-447,-1-1 1,-1 0-1,0 0 0,-1 1 1,-7-23-1,10 34-109,-1 1 0,0 0 0,0-1-1,0 1 1,0 0 0,0 0 0,0 0 0,-1 0-1,1 0 1,-1 0 0,1 0 0,-1 1 0,0-1-1,0 1 1,0-1 0,0 1 0,0-1 0,0 1-1,0 0 1,0 0 0,0 0 0,0 0 0,-1 1 0,1-1-1,0 0 1,-1 1 0,1 0 0,-1-1 0,1 1-1,0 0 1,-1 0 0,1 1 0,-1-1 0,1 0-1,0 1 1,-1 0 0,1-1 0,0 1 0,0 0-1,-4 2 1,-1 1 14,-1 0-1,1 0 1,0 1-1,1 0 1,-1 0-1,1 1 1,0 0-1,1 0 1,-1 0-1,1 1 1,0-1 0,-6 13-1,-5 12 12,-22 59 0,33-75-36,-44 125 27,-32 162 0,-13 160-51,86-417-5,-109 641-103,47 10-144,65-619 108,4 0 0,3 1-1,20 127 1,-20-191 80,2 0 0,0-1 0,1 1 0,0-1 1,1 0-1,1 0 0,9 13 0,-14-22 37,0-1 0,0 0 1,1 0-1,-1 0 0,1 0 0,0 0 0,0-1 0,0 1 0,0-1 1,0 0-1,1 0 0,-1 0 0,1 0 0,-1-1 0,1 1 0,0-1 1,-1 0-1,1 0 0,0 0 0,0 0 0,0-1 0,0 0 1,0 0-1,0 0 0,-1 0 0,1 0 0,0-1 0,0 0 0,4-1 1,-1-1 0,0 0 1,-1 0-1,1-1 1,-1 0-1,0 0 0,0-1 1,-1 0-1,1 0 1,-1 0-1,0-1 1,0 1-1,0-1 1,-1 0-1,4-8 1,7-13-13,-2 0 1,11-32-1,-22 54 33,39-111-34,50-237-1,-12-131 70,-64 378-20,8-44 10,33-300 148,-55 434-145,0 6 19,0 0 0,-1 0 1,0 0-1,0 0 0,-1 0 1,0 0-1,-1 1 1,0-1-1,-4-10 0,5 18-25,1 1-1,0-1 0,-1 1 1,1 0-1,-1-1 0,1 1 1,-1 0-1,0-1 0,0 1 1,0 0-1,1 0 0,-1 0 1,0 0-1,-1 0 0,1 0 1,0 0-1,0 0 0,0 0 1,0 0-1,-1 0 0,1 1 1,0-1-1,-1 1 0,1-1 1,0 1-1,-1-1 1,1 1-1,-1 0 0,1 0 1,-1-1-1,1 1 0,-1 0 1,1 1-1,-1-1 0,1 0 1,0 0-1,-1 0 0,1 1 1,-1-1-1,1 1 0,0-1 1,-1 1-1,1 0 0,0 0 1,0-1-1,-1 1 0,1 0 1,0 0-1,0 0 0,0 0 1,0 0-1,-1 2 0,-6 5 41,0 0 0,1 1 0,0 0 0,1 1 0,-9 16 0,-13 34-22,2 2 0,-24 91 0,-20 137-58,45-180 23,-141 801-251,163-885 217,-8 154-210,11-164 177,1 1 0,0-1 0,1 0 1,1 0-1,1 1 0,0-2 0,1 1 0,10 21 0,-14-34 42,0-1 0,0 0 0,0 0-1,0 0 1,0 0 0,0 0 0,1 0 0,-1-1 0,1 1-1,-1 0 1,1-1 0,0 1 0,-1-1 0,1 1 0,0-1 0,0 0-1,0 0 1,0 0 0,0 0 0,1 0 0,-1 0 0,0-1-1,0 1 1,0-1 0,1 1 0,-1-1 0,0 0 0,4 0 0,-3-1-4,0 0 1,0-1-1,0 1 1,1-1-1,-1 0 1,-1 0-1,1 0 1,0 0-1,0 0 1,-1-1-1,1 1 1,-1-1-1,0 0 1,0 1-1,0-1 1,0 0-1,0 0 1,1-5-1,22-49-21,-3-1-1,-3-1 1,13-64-1,-20 75 32,40-156 54,-9-3-1,29-369 1,-71 562-9,0-1 1,-1 0-1,-1 0 0,0 0 1,-1 1-1,-5-20 0,7 33-17,0 0 0,0-1 0,-1 1 0,1 0-1,-1 0 1,1 0 0,-1-1 0,0 1-1,1 0 1,-1 0 0,0 0 0,0 0-1,0 0 1,1 0 0,-1 0 0,0 1 0,0-1-1,-1 0 1,1 0 0,0 1 0,0-1-1,0 1 1,0-1 0,-1 1 0,1-1 0,0 1-1,-2-1 1,1 2 3,0-1 1,0 1-1,0-1 1,0 1-1,-1 0 0,1 0 1,1 0-1,-1 0 1,0 0-1,0 0 0,0 0 1,0 1-1,1-1 0,-3 3 1,-5 6 32,1 0 0,0 0 0,0 1 0,-8 17 0,-21 50 34,4 1-1,-24 90 1,-34 172-34,3 74-69,73-320-143,5 0 1,2 133-1,9-223 150,0 33-230,7 48 0,-6-76 171,0 0 1,1 1-1,0-1 1,0 0-1,1 0 1,1 0-1,-1-1 1,2 0-1,6 11 1,-10-18 54,-1 0 0,1 0 0,0 1 0,0-1 0,-1-1 0,1 1 0,1 0 0,-1 0 0,0-1 0,0 1 0,0-1 0,1 0 0,-1 1 0,1-1 0,-1 0 0,1-1 0,-1 1 0,1 0 0,0-1 0,-1 1 0,1-1 0,3 0 0,-3-1 6,1 0 1,0 0-1,-1 0 1,0 0-1,1-1 1,-1 0-1,0 1 1,1-1-1,-1 0 1,0-1-1,-1 1 1,1-1-1,0 1 1,2-4-1,7-9-5,0-1-1,-1 0 0,-1-1 1,15-35-1,39-103-16,76-282 0,-15-179 141,-119 581-84,-1 11 35,-1 1 1,-1-1-1,-1 0 1,-1 1-1,-5-47 1,4 69-41,0 0 0,0 0 0,0 0-1,0 0 1,0 0 0,-1 0 0,1 0 0,0 0 0,-1 0 0,1 0-1,-1 0 1,1 0 0,-1 0 0,1 0 0,-1 0 0,0 1 0,1-1 0,-1 0-1,0 0 1,0 1 0,0-1 0,0 0 0,1 1 0,-1-1 0,0 1-1,0-1 1,0 1 0,-2-1 0,1 1 3,1 0-1,-1 1 1,0-1 0,0 1 0,0-1-1,1 1 1,-1 0 0,0-1-1,1 1 1,-1 0 0,1 0 0,-1 0-1,1 0 1,-1 0 0,0 2-1,-6 4 28,1 0 0,0 1-1,1 0 1,0 1 0,-7 10-1,-8 25-23,2 0 0,-22 82 0,-15 105-36,46-186 17,-65 328 0,57-253-37,-4 138-1,22-250 29,-2 13-64,1 0 0,1-1 0,1 1 0,1 0 0,1-1 0,1 1 0,10 34 0,-14-54 53,1 0 1,-1 1-1,0-1 0,1 0 1,-1 1-1,1-1 0,0 0 1,-1 1-1,1-1 0,0 0 1,0 0-1,0 0 0,0 0 1,-1 0-1,2 0 0,-1 0 0,0 0 1,0 0-1,0 0 0,0-1 1,0 1-1,1 0 0,-1-1 1,0 1-1,1-1 0,-1 1 1,0-1-1,1 0 0,-1 1 1,1-1-1,-1 0 0,0 0 1,1 0-1,-1 0 0,1 0 1,-1-1-1,0 1 0,1 0 1,-1-1-1,1 1 0,-1-1 1,0 1-1,0-1 0,1 1 0,-1-1 1,2-2-1,3-2-21,0 0-1,0-1 0,-1 0 1,0 0-1,0 0 1,0-1-1,5-9 0,29-62-43,48-137-1,-41 95 71,-36 94 7,179-464 41,-36-9 139,-139 439-141,58-292 338,-73 319-19,1 33-345,0 0 1,-1 0-1,1-1 0,0 1 1,0 0-1,-1 0 1,1 0-1,0 0 1,0 0-1,-1 0 1,1-1-1,0 1 1,-1 0-1,1 0 1,0 0-1,0 0 1,-1 0-1,1 0 0,0 0 1,-1 0-1,1 0 1,0 0-1,0 0 1,-1 1-1,1-1 1,0 0-1,-1 0 1,1 0-1,0 0 1,0 0-1,-1 0 0,1 1 1,0-1-1,0 0 1,0 0-1,-1 0 1,1 1-1,0-1 1,0 0-1,0 0 1,0 1-1,-1-1 1,1 0-1,0 0 1,0 1-1,0-1 0,-5 8 68,0-1 0,0 1-1,1 0 1,0 0-1,-3 10 1,-125 451 22,75-244-130,23-102 6,-102 444-116,136-564 140,-5 23-27,1 0 0,1-1-1,1 1 1,4 51 0,-2-74 18,0-1 1,0 1 0,1 0-1,-1-1 1,1 1 0,0-1-1,-1 1 1,1-1 0,0 1-1,1-1 1,-1 0 0,0 1-1,1-1 1,-1 0 0,1 0-1,0 0 1,-1 0 0,1 0-1,4 2 1,-4-3 0,0-1 0,1 0 0,-1 1 1,0-1-1,1 0 0,-1 0 0,0 0 0,1 0 0,-1-1 1,1 1-1,-1-1 0,0 1 0,0-1 0,1 0 0,-1 0 0,0 0 1,0 0-1,0 0 0,0-1 0,0 1 0,0-1 0,-1 1 0,1-1 1,2-2-1,17-15-12,-2-1 0,0-1 1,-1-1-1,-1 0 0,23-42 1,64-142 43,-78 150-16,661-1438 1044,-267 618-502,-335 708-523,-30 56 329,43-124 0,-91 207 78,-7 29-422,0 0 1,0-1-1,0 1 1,0 0-1,0 0 1,0 0-1,0 0 1,1-1-1,-1 1 1,0 0-1,0 0 1,0 0-1,-1-1 1,1 1-1,0 0 1,0 0-1,0 0 1,0 0-1,0-1 1,0 1-1,0 0 1,0 0-1,0 0 1,0 0-1,0-1 1,-1 1-1,1 0 1,0 0-1,0 0 1,0 0-1,0 0 1,0 0-1,0-1 1,-1 1-1,1 0 1,0 0-1,0 0 1,0 0-1,-1 0 1,1 0-1,0 0 1,0 0-1,0 0 1,0 0-1,-1 0 1,1 0-1,0 0 1,0 0-1,0 0 1,-1 0-1,1 0 1,0 0-1,0 0 1,0 0-1,-1 0 1,-3 4 83,0-1 0,1 1 0,-1 0 1,1 0-1,-1 0 0,1 0 0,1 1 0,-5 7 0,-45 90 74,-51 141 1,65-147-167,-484 1469-102,479-1402 91,-105 464-13,145-612 18,-14 107-20,17-108 10,0 1 0,0 0 1,1-1-1,1 1 0,0-1 1,6 17-1,-7-26 1,1 1 0,0 0 0,1 0 0,-1-1 0,1 0 1,0 1-1,1-1 0,-1 0 0,1 0 0,0-1 0,0 1 0,1-1 0,-1 0 0,8 5 1,-8-7-1,0 0 1,0 0 0,0 0 0,1-1 0,-1 1-1,1-1 1,-1 0 0,1 0 0,0-1 0,-1 1-1,1-1 1,-1 0 0,1 0 0,0-1 0,-1 1-1,1-1 1,0 0 0,-1 0 0,0-1 0,5-1 0,11-8-11,-2 0 0,0-1 0,0 0 0,-1-2 0,-1 0 0,0-1 0,-1 0 0,19-26 0,77-94-14,158-252-1,54-185 122,116-347 200,-36-16-24,-327 756-211,-69 163-42,122-304 130,-95 225 78,28-132 0,-58 211-106,-1 0 1,-1 1-1,0-1 1,-1 0-1,-1 0 1,0 0-1,-2 0 1,-4-27-1,5 40-70,0 0 1,0-1-1,-1 1 0,1 0 1,-1 0-1,0 0 0,0 0 1,0 0-1,0 0 0,0 1 1,0-1-1,-1 1 0,1-1 1,-1 1-1,0 0 0,0 0 1,-5-3-1,3 3-3,0 1-1,0 0 1,0 0-1,0 0 1,0 1-1,0-1 1,0 1-1,0 1 1,0-1-1,-1 1 1,1-1-1,0 1 1,0 1-1,0-1 1,-7 4-1,-19 9-22,0 2 0,1 1 0,1 2 0,1 0-1,1 2 1,0 1 0,-37 40 0,-32 41-88,5 4-1,4 4 1,-76 129 0,-194 404-58,-211 689-793,106 43 172,451-1344 754,-22 69 5,-33 167 0,64-261-13,0 0 0,1 1 0,1-1-1,-1 1 1,1-1 0,0 1 0,1 0 0,-1-1 0,2 0-1,-1 1 1,1-1 0,0 0 0,1 1 0,3 7 0,-5-14 3,0 1 0,0-1 1,0 0-1,1 0 0,-1 0 1,0 0-1,0 0 1,1 0-1,-1 0 0,1-1 1,-1 1-1,1 0 0,-1-1 1,1 1-1,-1-1 0,1 1 1,-1-1-1,1 0 1,0 0-1,-1 0 0,1 0 1,2 0-1,1-1-2,0 0-1,0-1 1,1 1-1,-1-1 1,-1 0-1,1-1 1,0 1-1,-1-1 1,8-5-1,6-6-7,0-1-1,-1-1 1,0 0 0,25-34-1,50-85 7,-89 130 8,304-556 39,-38-28 36,-214 464-50,193-442 39,301-650 49,-431 976-110,224-478 41,-241 474 42,-83 191 93,-2 0-1,13-82 0,-27 127-103,-1 1 0,0-1 0,-1 0-1,0 1 1,0-1 0,-1 0 0,-2-12-1,2 19-49,1 0-1,-1 1 0,0-1 1,1 0-1,-1 1 0,0-1 0,0 1 1,0-1-1,0 1 0,0-1 1,0 1-1,-1 0 0,1 0 0,0 0 1,-1-1-1,1 1 0,-3-1 1,1 1 0,1 0-1,-1 1 1,0-1 0,1 1 0,-1 0 0,0-1 0,1 1 0,-1 0 0,0 1 0,1-1 0,-1 0 0,0 1 0,1 0 0,-1-1 0,-3 3 0,-18 7 0,1 2 0,0 0 0,1 2 0,1 0-1,0 2 1,0 0 0,-18 21 0,-36 36-52,4 3 0,-71 99-1,-108 194 10,45-28 1,-185 426-1,-69 396-400,324-740 215,35-67 41,80-282 143,-65 287-7,83-349 13,1 0 0,0 1 0,0-1 0,1 0 0,1 1 0,0-1 0,4 19 0,-5-30 8,1 1 1,-1 0-1,1-1 0,0 1 0,0-1 0,-1 1 0,1-1 0,0 1 0,0-1 0,0 1 1,0-1-1,1 0 0,-1 0 0,0 0 0,1 1 0,-1-1 0,0 0 0,1-1 1,-1 1-1,4 1 0,-2-1-2,-1-1 0,1 0 1,0 0-1,0 0 0,-1-1 0,1 1 0,0 0 1,-1-1-1,1 0 0,0 0 0,-1 0 1,1 0-1,-1 0 0,1 0 0,-1-1 0,5-2 1,12-11-16,0-1 1,-1-1 0,-1 0 0,0-1 0,-2-1-1,0-1 1,22-38 0,-17 29 11,320-548-50,-33-26 68,-299 587-7,636-1315 50,-49 170-49,-486 964 7,152-300 73,-219 395 10,-39 95-73,-1-1 1,0 1-1,0-1 0,-1 0 0,0 1 0,0-1 0,-1 0 1,0 0-1,-1-11 0,0 17-11,1 0 0,0 1-1,-1-1 1,0 0 0,1 0 0,-1 1 0,0-1-1,0 1 1,0-1 0,0 1 0,0-1 0,0 1-1,-1 0 1,1-1 0,0 1 0,-1 0 0,1 0-1,-1 0 1,1 0 0,-1 0 0,0 0 0,1 0-1,-1 1 1,0-1 0,1 1 0,-1-1 0,-2 1-1,-1-1 6,0 1-1,0 0 0,-1 0 0,1 0 0,0 1 0,0 0 0,0 0 0,0 0 0,-9 4 0,-19 10-16,2 2 0,0 2 0,1 0 1,1 2-1,1 1 0,-45 47 0,-41 46-66,-120 157-1,-85 163 65,86-79 27,16 9 0,-247 570 0,264-444-127,-214 808 0,398-1243 103,8-28-9,0 0-1,2 1 1,1 0-1,1 0 1,0 48 0,4-74 6,0 0 0,0 0 0,1 0 0,-1 0 0,1 0 1,-1 0-1,1 0 0,0-1 0,0 1 0,1 0 0,-1 0 0,3 3 0,-4-5 3,1 0-1,0-1 0,0 1 0,-1 0 0,1-1 1,0 1-1,0 0 0,0-1 0,0 1 1,0-1-1,0 0 0,0 1 0,0-1 0,0 0 1,0 1-1,0-1 0,1 0 0,-1 0 1,0 0-1,0 0 0,0 0 0,0 0 0,2-1 1,3-1-9,0-1 0,0 1 1,0-1-1,-1-1 0,1 1 1,-1-1-1,0 0 1,0 0-1,0-1 0,-1 1 1,6-8-1,34-44-20,-3-3 1,-2-1-1,40-82 1,-30 51 14,503-983 1,-434 820 35,259-590 36,-366 818-47,-3 8 10,0 0 0,-1-1 0,-1 0 1,0 0-1,-2 0 0,0-1 0,-1 1 0,0-26 1,-3 43-12,0 0 0,0 0-1,1-1 1,-2 1 0,1 0 0,0 0 0,0 0 0,-1 0 0,1 0 0,-1 0 0,1 0 0,-1 0 0,0 0 0,0 0-1,0 1 1,0-1 0,0 0 0,0 0 0,-1 1 0,1-1 0,0 1 0,-1-1 0,1 1 0,-1-1 0,0 1 0,1 0-1,-1 0 1,0 0 0,0 0 0,0 0 0,0 0 0,0 1 0,0-1 0,0 1 0,0-1 0,-4 1 0,-2 0 8,0 1 0,0 1 0,0-1 0,1 1 0,-1 1 0,1-1 0,-1 1 0,1 1 0,0-1 0,-8 6 0,-20 14 3,0 1 0,2 2-1,1 1 1,-44 47 0,-107 143-7,178-211-11,-396 570-29,42 28-65,321-537 86,-777 1445-49,781-1443-9,-41 122 0,74-187 44,0 0 0,-1 0-1,1 0 1,0 0 0,1 0 0,-1 0-1,1 0 1,0 0 0,0 0 0,0 0-1,0 0 1,1 0 0,1 7 0,-1-10 10,-1-1 1,1 1 0,0 0-1,0-1 1,-1 1 0,1-1-1,0 1 1,0-1 0,0 1-1,0-1 1,-1 0 0,1 1-1,0-1 1,0 0-1,0 0 1,0 0 0,0 0-1,0 1 1,0-1 0,0-1-1,0 1 1,0 0 0,0 0-1,0 0 1,0 0 0,0-1-1,0 1 1,-1 0 0,1-1-1,0 1 1,0-1-1,0 1 1,1-2 0,11-5-67,-1-1 0,0-1 0,0 0 0,-1-1 0,18-21-1,23-30 8,-4-3-1,41-71 0,76-155 19,-31 51 33,13-4 28,175-309 96,-227 374 52,-94 178-149,-1-1-1,1 0 0,-1 1 0,1-1 1,-1 0-1,0 1 0,1-1 0,-1 0 1,0 1-1,0-1 0,1 0 1,-1 1-1,0-1 0,0 0 0,0 0 1,0 1-1,0-1 0,0 0 0,0 0 1,0 1-1,0-1 0,0 0 0,-1 0 1,-12 6 134,-23 24-28,-32 41-109,-74 96 0,43-46-19,73-91 13,-242 294 3,215-253-11,4 2 0,-71 141 0,118-208 7,-20 52-43,21-55 41,1 0-1,-1 0 1,1 0 0,0 0-1,0 0 1,0 0 0,-1 0-1,2 0 1,-1 0 0,0 0-1,0 0 1,1 0 0,-1-1-1,1 1 1,-1 0 0,1 0-1,0 0 1,0 0 0,0-1-1,0 1 1,0-1 0,0 1-1,0 0 1,1-1 0,-1 0-1,0 1 1,1-1-1,1 2 1,2-1-6,-1-1-1,1 1 1,0-1-1,-1 1 1,1-1-1,0-1 1,0 1-1,0-1 1,0 0-1,0 0 1,-1 0-1,1 0 1,8-3-1,65-20-53,-69 20 60,391-173-76,-109 41 118,-75 53 54,244-59 0,235-7-46,233 13 122,-796 118-12,-119 18 411,-42 9-114,-330 97 215,-246 83-291,74 12-111,420-152-248,1 5 0,-164 110 0,254-151-29,11-9-18,0 1 1,0 0-1,1 1 1,0 0 0,0 0-1,1 0 1,-12 16-1,19-23 24,0 1 0,-1-1-1,1 1 1,-1-1 0,1 1-1,0-1 1,-1 1 0,1-1 0,0 1-1,-1-1 1,1 1 0,0 0-1,0-1 1,0 1 0,0-1-1,-1 1 1,1 0 0,0-1-1,0 1 1,0 0 0,0-1-1,1 1 1,-1 0 0,0-1-1,0 1 1,0-1 0,0 1 0,1 0-1,-1-1 1,0 1 0,0-1-1,1 1 1,-1-1 0,1 1-1,-1-1 1,0 1 0,1-1-1,-1 1 1,1-1 0,-1 1-1,1-1 1,-1 0 0,1 1-1,0-1 1,33 6-180,-31-6 168,49 0-64,0-1 1,0-4-1,0-1 0,77-21 0,-78 17 51,740-179-148,301-57 50,-718 194 130,382-3 1,372 67 122,-944-5-106,609 44 116,-764-48-38,-1 1 1,1 1 0,43 13 0,-56-7 365,-22-1-40,-26 1 23,31-10-445,-96 18 82,0-4 0,-118 3-1,153-13-76,-1355 48-52,-5-61 198,1273 6-168,-686-3 175,11 40-629,800-33 376,0 0-147,1 0-1,0 1 0,-29 8 1,52-11 227,1 1 0,-1-1 1,0 0-1,1 0 0,-1 0 1,0 0-1,0 0 0,1 0 1,-1 1-1,0-1 0,0 0 1,1 0-1,-1 0 1,0 1-1,0-1 0,1 0 1,-1 0-1,0 1 0,0-1 1,0 0-1,0 0 0,0 1 1,1-1-1,-1 0 0,0 1 1,0-1-1,0 0 0,0 0 1,0 1-1,0-1 0,0 0 1,0 1-1,0-1 1,0 0-1,0 1 0,0-1 1,0 0-1,0 1 0,0-1 1,-1 0-1,1 0 0,0 1 1,0-1-1,0 0 0,0 0 1,0 1-1,-1-1 0,1 0 1,0 0-1,0 1 0,-1-1 1,1 0-1,0 0 1,0 0-1,-1 1 0,1-1 1,0 0-1,0 0 0,-1 0 1,1 0-1,0 0 0,-1 0 1,1 0-1,0 0 0,-1 1 1,32 9-354,118 15 152,224 9-1,-217-24 239,1500 127-161,-5 49 354,-1161-111-109,148 19 484,-606-92-357,-28-2-97,-6-2-3,-44-10 99,-497-86-285,-9 45-132,500 49 185,-2242-75-1234,5 252-1797,2204-162 2444,47-8 48,0 2 1,0 2-1,-67 21 0,99-22 139,16-2 271,26-1 30,551-8 395,-282-3-41,1215 23 999,-212 2-753,-135-35-44,-1135 15-59,-83-7 47,-719-47-458,-13 58 71,690 1-40,-880 25 353,-1187 187-1,1844-174-627,217-30-546,2036-123 771,-1505 114 26,902 17 379,-1272-16-296,-34-1 120,-85-4-183,-1537-33-1669,-1170 144-641,2722-106 2409,31-3-34,8 0 5,52-10 127,-50 11-212,536-78 491,977-13-1,-294 101-479,-1208-11-145,-27 1-33,-39 0-83,17 0 162,-878 37-695,796-28 722,-898 61 80,-2-42-29,825-38 424,189 8-176,8-2-180,9-2-37,192-20 133,-111 17-137,-348 52-471,74-11 339,-120 3 290,207-26-280,75-8 124,-1 0-1,1 2 0,-1 0 1,1 1-1,0 0 0,0 1 1,1 1-1,-26 13 0,39-14-21,12-2 12,13-2 6,-13-1-69,0-1 1,0-1 0,0 0 0,0-1 0,0 0 0,0 0-1,12-7 1,-34 5 118,-9 3 6,7 3 15,-1 0 0,1 1 0,-1 1 1,1 0-1,-17 7 0,-44 9 102,66-19-196,0 1-1,0-1 1,0 0-1,0-1 1,0 0 0,0 0-1,1-1 1,-10-2-1,16 3 12,1 1-1,0 0 1,-1-1 0,1 1 0,0 0-1,0-1 1,-1 1 0,1 0-1,0-1 1,0 1 0,0-1-1,0 1 1,-1 0 0,1-1-1,0 1 1,0-1 0,0 1-1,0-1 1,0 1 0,0 0-1,0-1 1,0 1 0,0-1 0,0 1-1,0-1 1,1 1 0,-1 0-1,0-1 1,0 1 0,0-1-1,0 1 1,1 0 0,-1-1-1,0 1 1,0 0 0,1-1-1,-1 1 1,0 0 0,1-1 0,-1 1-1,0 0 1,1 0 0,-1-1-1,0 1 1,1 0 0,0 0-1,19-18 7,-18 16 1,20-21 49,-22 23-50,1 0 0,-1 0-1,0-1 1,0 1 0,1 0-1,-1-1 1,0 1-1,0 0 1,1-1 0,-1 1-1,0-1 1,0 1 0,0 0-1,1-1 1,-1 1 0,0-1-1,0 1 1,0-1 0,0 1-1,0 0 1,0-1 0,0 1-1,0-1 1,0 1 0,0-1-1,0 1 1,-1 0-1,1-1 1,0 1 0,0-1-1,0 1 1,0 0 0,-1-1-1,1 1 1,0 0 0,0-1-1,-1 1 1,1 0 0,0-1-1,-1 1 1,1 0 0,0-1-1,-1 1 1,1 0 0,0 0-1,-1 0 1,1-1-1,-1 1 1,1 0 0,0 0-1,-1 0 1,1 0 0,-1 0-1,1 0 1,-1 0 0,1 0-1,0 0 1,-1 0 0,1 0-1,-1 0 1,1 0 0,-1 0-1,1 0 1,-2 1 204,-26 23 691,32-20-901,0-1 0,0 0 0,0-1 0,0 1-1,0-1 1,1 1 0,-1-1 0,1-1 0,-1 1 0,1-1 0,0 0-1,0 0 1,-1 0 0,9 0 0,-6 1 6,154 22 235,1-7-1,266-6 1,329-58 315,-614 35-542,546-46 103,926-71-83,3 55 6,-286 82 15,-3 36-1150,-1049-33 466,583 44-21,-846-54 712,-40-4 82,0-2 0,-32-9 0,-16-4-92,-606-82 133,-19 58-197,-392 26 186,-1160 132-1,2115-103-197,-173 13-528,385-45-238,866-64 1556,-744 72-679,1923-34 881,-1016 37-808,-5-34-188,-837 25-9,489-27 121,-726 40-422,-41-3-47,-54-6-127,-182-14 145,-270 7 0,368 17 338,-1066 0-357,3 95 354,239 69 459,22-4-172,948-156-266,-16 2-124,-1 0 1,-39-1-1,70-9-141,17-3 195,137-24 106,2 6 0,270-9 1,348 39 858,-751-1-838,629 19 569,525 7-316,728-60-736,-1888 33 443,-20 1 0,-1-1 0,1 0 0,-1 0 0,1-1 1,-1 0-1,1 0 0,11-4 0,-91-8-19,-1054-59-439,-13 73 107,-1647 222-220,2671-206 414,-326 36-745,413-53 871,33-3 32,54-8 61,-46 9-54,324-47 606,674-11 1,356 105-175,-813-18-391,1349 49 107,-1526-40-1382,-2130-308 376,-22 189 1355,1702 84-409,-40 0 192,-187 27 0,285-24-232,17 0-21,28 3 22,112 5 122,197-6 0,-242-7-157,4075-19-159,-3614 27 198,53-1 123,-587-6-173,-9 0 2,1 0 1,-1-1-1,28-5 0,-41 6-19,-1 0-1,0 0 0,1 0 0,-1 0 0,0 0 0,1 0 1,-1 0-1,0 0 0,0 0 0,1 0 0,-1 0 0,0 0 1,0 0-1,1-1 0,-1 1 0,0 0 0,0 0 0,1 0 1,-1 0-1,0-1 0,0 1 0,1 0 0,-1 0 0,0-1 0,0 1 1,0 0-1,0 0 0,1-1 0,-1 1 0,0 0 0,0 0 1,0-1-1,0 1 0,0 0 0,0-1 0,0 1 0,0 0 1,0-1-1,0 1 0,0 0 0,0 0 0,0-1 0,0 1 1,0 0-1,0-1 0,0 1 0,0 0 0,-1 0 0,1-1 1,0 1-1,0 0 0,0 0 0,0-1 0,0 1 0,-1 0 1,1 0-1,-1-1 0,-16-11 23,-13-1-54,0 1 0,-1 2 0,-58-12 0,-110-8-118,159 25 123,-316-35 69,-2 15 1,0 16-1,-362 38 0,365 11 128,260-24-70,-156 46 0,211-47-138,39-15 34,1 0-1,-1 0 1,1 1-1,0-1 1,-1 0-1,1 0 1,-1 0-1,1 0 1,0 1-1,-1-1 0,1 0 1,0 1-1,-1-1 1,1 0-1,0 0 1,0 1-1,-1-1 1,1 0-1,0 1 0,0-1 1,0 1-1,-1-1 1,1 0-1,0 1 1,0-1-1,0 1 1,0-1-1,0 0 1,0 1-1,0-1 0,0 1 1,0-1-1,0 0 1,0 1-1,0-1 1,0 1-1,0-1 1,0 0-1,0 1 1,0-1-1,1 1 0,-1-1 1,0 0-1,1 1 1,19 10-61,12-3 97,1-2 0,0-1 0,40 1-1,113-4 157,-96-3-138,327 0-12,1222 25-56,-796 59 1109,-2059-191-703,186 115-351,1003-7-49,-24 1-135,0 2 1,-58 11-1,88-7-140,17 2-208,6-8 438,1 1 0,-1 0 1,0-1-1,0 1 0,1-1 0,-1 0 1,1 1-1,-1-1 0,1 0 1,0-1-1,-1 1 0,6 0 0,46 11-7,0-4 0,75 3 0,115-9 322,-134-3-266,17 1 64,1816-38 1038,-1910 37-1075,124-14 357,-142 9-174,-15 1 32,-23-5-35,-26-1-278,0 3 0,-97-4 1,-101 17-143,197-3 223,-616 49 81,492-26-105,-308 85 0,462-104-48,14-5 14,-1 1 0,1 0 0,0 0 0,0 0-1,-1 1 1,1 0 0,-9 7 0,15-10 46,0 0 0,0 0 0,0 0-1,-1 0 1,1 0 0,0 1 0,0-1 0,0 0 0,-1 0 0,1 0 0,0 1 0,0-1 0,0 0 0,0 0 0,0 0 0,0 1 0,-1-1 0,1 0 0,0 0 0,0 1 0,0-1 0,0 0 0,0 0 0,0 1 0,0-1-1,0 0 1,0 0 0,0 1 0,0-1 0,0 0 0,0 0 0,0 1 0,1-1 0,-1 0 0,0 0 0,0 1 0,0-1 0,0 0 0,0 0 0,0 1 0,1-1 0,-1 0 0,0 0 0,0 0 0,0 0 0,1 1-1,-1-1 1,0 0 0,0 0 0,21 9-152,29 2 76,99 0 58,209-9 0,-212-4-5,1113 50 718,-1250-47-694,55 4 168,-56-5-94,-9-3-2,-34-9 38,-89-19-202,-2 5-1,-1 6 1,0 5-1,-154 3 1,476 27-704,-114-13 655,234 11-137,-238-6 459,0 4-1,78 20 1,-134-23-249,17-6-859,-31-4 999,0 0 1,0-1 0,0 0 0,0 0 0,-1-1-1,9-4 1,-12 6-2,-1 0 1,1 0-1,0-1 0,-1 1 1,0 0-1,1-1 0,-1 0 1,0 1-1,0-1 0,-1 0 0,1 0 1,0 0-1,-1 0 0,0 0 1,0 0-1,1-4 0,-3 5 20,0-1 0,-1 1 0,1 0 0,-1 0 0,1 0 0,-1 1 0,0-1 0,0 0 0,1 1 0,-1-1 0,-1 1 0,1-1 1,0 1-1,0 0 0,0 0 0,-1 0 0,-3-1 0,2 0-12,-36-16 217,13 5-30,-1 0 1,2-1 0,-46-34-1,65 43-180,0-1 0,1 0-1,0 0 1,1 0-1,-1-1 1,1 0-1,0 0 1,1 0 0,0-1-1,0 1 1,1-1-1,-1 0 1,2 0-1,-1 0 1,1-1 0,0 1-1,1 0 1,-1-14-1,-9-271 125,-2-120 26,14 333-211,1 21-3,-2 0 0,-3 1 0,-21-113 0,19 155-60,-1 0 1,-1 1-1,0-1 1,-1 2 0,-1-1-1,0 1 1,-1 0-1,0 1 1,-1 1-1,-1-1 1,0 2 0,0-1-1,-19-11 1,-21-13-376,-3 1 1,-64-29 0,96 52 241,-9-6 197,-1 2-1,-1 1 1,-1 2 0,0 1-1,0 1 1,-1 2 0,0 2-1,-56-5 1,-211 19 1022,-28-1-510,291-11-610,-1-1 0,-58-18 1,-35-6 28,41 21 64,-102 3 0,-24-2-259,210 8 194,0-1 0,0 0 0,1-1 0,-1 0 0,0 0 0,1-1 0,-1 0 0,1-1 0,-12-6 0,15 6 25,1 1 0,-1-2 0,0 1 0,1 0 0,0-1 0,0 0-1,1 0 1,-1 0 0,1-1 0,0 1 0,1-1 0,-1 1 0,1-1 0,-3-11 0,-128-365 46,21 72-205,-100-406-431,109 360 398,55 184 428,8-3 0,7 0-1,-18-321 1,48 225-21,12-1 0,54-338 1,-4 272-880,140-450 0,-186 743 612,-5 16 1,0 1-1,2-1 1,1 1-1,1 1 1,19-31-1,-30 58 78,-1-1 0,0 0 0,0 0 0,1 1 0,-1-1 0,1 0 0,-1 0-1,1 1 1,-1-1 0,1 0 0,-1 1 0,1-1 0,-1 1 0,1-1 0,0 1 0,-1-1 0,1 1 0,0-1 0,0 1 0,-1 0 0,1-1 0,0 1-1,0 0 1,0 0 0,-1 0 0,1 0 0,0-1 0,0 1 0,0 0 0,-1 0 0,1 0 0,0 1 0,0-1 0,0 0 0,0 0 0,-1 0 0,1 0 0,0 1-1,0-1 1,-1 1 0,1-1 0,0 0 0,0 1 0,-1-1 0,1 1 0,-1-1 0,1 1 0,0 0 0,-1-1 0,1 1 0,-1-1 0,1 1 0,-1 0-1,0 0 1,1-1 0,-1 1 0,0 0 0,1 0 0,-1-1 0,0 1 0,0 1 0,10 23 35,-2 1 0,-1-1 0,5 34 0,-4-19-14,69 344 26,88 412-176,401 1434-2615,-394-1632 2028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8:24.47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12452 12159 3145,'7'33'203,"-3"-12"68,1-1-1,0 1 0,17 30 544,-21-64-154,-2-13-24,-1 0 0,-1-1 0,-10-33 1,2 4 18,-179-1016 4738,50-9-3812,64-660-294,160 0-385,259-447-310,-316 2068-422,43-263 1322,-67 330-560,-3 53-919,0 0 0,0 0 0,0 0 1,0 0-1,-1 1 0,1-1 0,0 0 0,0 0 1,0 0-1,-1 0 0,1 0 0,0 0 0,0 0 1,0 0-1,-1 0 0,1 0 0,0 0 0,0 0 0,0 0 1,-1 0-1,1 0 0,0 0 0,0 0 0,-1 0 1,1 0-1,0 0 0,0 0 0,0 0 0,-1 0 1,1 0-1,0 0 0,0 0 0,0-1 0,0 1 1,-1 0-1,1 0 0,0 0 0,0 0 0,0 0 1,0-1-1,0 1 0,-1 0 0,1 0 0,0 0 0,0-1 1,0 1-1,0 0 0,0 0 0,0 0 0,0-1 1,0 1-1,0 0 0,0 0 0,0 0 0,0-1 1,0 1-1,0 0 0,0 0 0,0 0 0,0-1 1,0 1-1,0 0 0,0-1 0,-18 38 641,-9 42-428,-18 96 0,-113 783 80,76 17 129,56-17-132,85 0-168,-39-789-247,45 169 0,-52-287-40,2 0 0,3 0 0,1-2 0,3 0 0,2-2-1,1 0 1,48 63 0,-60-93 17,1-1-1,0-1 0,1 0 1,1-1-1,30 21 0,-37-29 78,1-1-1,-1 0 1,1-1-1,0 0 1,1 0-1,-1-1 0,0 0 1,1-1-1,0 0 1,-1-1-1,1 0 1,0-1-1,11-1 1,-4-1 19,0-2 1,0 0-1,0-1 1,-1 0 0,0-2-1,0 0 1,0-1-1,-1-1 1,0 0 0,-1-1-1,0-1 1,25-23 0,-13 8 14,-1-1 0,-1-1 0,-2-2 1,0 0-1,28-54 0,-16 15 22,-3-1 0,-3-2 0,29-114 0,29-244 142,38-762 457,-75-10-131,-32 650-362,14-100-30,11-423 5,-56 658 53,7 350-61,-4 0 1,-2 1 0,-4 0-1,-24-68 1,39 133-72,-9-28 68,-2 1 0,-19-32-1,29 55-78,-2-1 1,1 1-1,-1-1 0,1 1 0,-1 1 0,-1-1 0,1 0 0,-1 1 1,0 0-1,0 0 0,0 1 0,0-1 0,-1 1 0,1 0 0,-1 0 1,0 1-1,-7-2 0,10 3-15,0 1-1,0 0 1,0 0 0,1 1 0,-1-1 0,0 1 0,0-1-1,0 1 1,1 0 0,-1 0 0,0 0 0,1 1 0,-1-1-1,1 0 1,-1 1 0,1 0 0,0-1 0,-1 1 0,1 0-1,0 0 1,0 1 0,1-1 0,-1 0 0,0 1-1,1-1 1,-3 5 0,-5 10-83,2-1 1,0 1-1,-7 24 0,-9 39-142,-19 135-1,6 93 128,32-264 116,-63 1429 204,117-2 57,-49-1467-253,49 660 49,-25-454-235,55 221 0,-69-384-33,1-1-1,3 0 1,2-1 0,31 60 0,-45-100 154,0 0 1,0 0 0,1-1 0,0 1 0,0-1 0,0 0 0,1 0 0,6 5 0,-10-8 44,1 0 0,-1 0 0,0 0 1,1-1-1,-1 1 0,1 0 0,-1-1 1,1 0-1,-1 1 0,1-1 0,-1 0 0,1 1 1,-1-1-1,1 0 0,-1 0 0,1-1 1,-1 1-1,1 0 0,-1 0 0,1-1 0,-1 1 1,1-1-1,-1 1 0,1-1 0,-1 1 1,1-1-1,-1 0 0,0 0 0,0 0 1,1 0-1,1-2 0,2-3-9,-1 0 1,1-1-1,-1 0 0,0 0 0,-1 0 1,0 0-1,0-1 0,0 1 0,1-9 1,16-90 32,-10-43 325,-16-280 0,2 347-252,-7-176 146,-31-798 395,35-1-400,21 610-182,3-292 84,-50 10 671,-7 334-295,36 376-499,1 20-34,0 13-58,-10 176-447,12-170 503,-26 1336-556,75 5 320,-1-888-400,33-25-901,-79-445 1555,19 67-649,-18-65 576,-1-1 0,1 0 0,0 0 0,0 1 0,0-1-1,1-1 1,-1 1 0,1 0 0,6 6 0,-8-10 75,0 1 0,-1-1 0,1 1 0,-1-1 0,1 0 0,0 0 0,-1 1 1,1-1-1,0 0 0,-1 0 0,1 0 0,0 1 0,0-1 0,-1 0 0,1 0 0,0 0 1,-1 0-1,1 0 0,0 0 0,-1-1 0,1 1 0,0 0 0,0 0 0,-1 0 0,1-1 0,-1 1 1,1 0-1,0-1 0,-1 1 0,1-1 0,-1 1 0,1 0 0,-1-1 0,1 1 0,-1-1 1,1 0-1,0 0 0,15-30-249,-9 0 357,-1-1 0,-1 0 0,0-57 0,-13-718 1433,-6 345-1005,12-150-43,-5-285-122,-43 4 189,37 753-392,-58-443 1040,70 578-1137,0 1 0,0-1-1,0 0 1,-1 0 0,1 1 0,-1-1 0,-4-6-1,6 10-44,0 1 0,-1 0 0,1-1 0,0 1 0,0 0-1,-1 0 1,1-1 0,0 1 0,-1 0 0,1 0 0,0-1-1,-1 1 1,1 0 0,0 0 0,-1 0 0,1 0 0,-1-1 0,1 1-1,0 0 1,-1 0 0,1 0 0,-1 0 0,1 0 0,0 0-1,-1 0 1,1 0 0,-1 0 0,1 0 0,0 0 0,-1 0 0,1 1-1,0-1 1,-1 0 0,1 0 0,-1 0 0,1 0 0,0 1-1,-1-1 1,1 0 0,0 0 0,-1 1 0,1-1 0,0 0-1,0 1 1,-1-1 0,1 1 0,-4 7 1,0-1 0,0 1 1,1 0-1,0 1 0,1-1 0,-1 1 0,-1 16 0,-11 98-270,-1 165-1,23 141 113,-7-425 149,88 1088-44,-35-753-438,113 395 0,-149-671-52,3 0 0,53 115 0,-68-169 425,31 50-588,-34-56 639,0-1-1,1 1 1,0 0-1,-1-1 1,1 1 0,0-1-1,0 0 1,1 0-1,-1 0 1,0 0-1,1-1 1,-1 1-1,1-1 1,-1 0-1,5 1 1,-6-2 34,-1 1 0,1-1 0,0 0 1,0 0-1,0 0 0,0 0 0,0-1 0,0 1 1,0 0-1,0-1 0,0 1 0,-1-1 0,1 0 1,0 0-1,0 0 0,-1 1 0,1-2 1,0 1-1,-1 0 0,1 0 0,-1 0 0,0-1 1,1 1-1,1-3 0,1-2 0,0-1-1,0 0 1,-1 0 0,5-14-1,-7 20 23,8-25 36,-2 1 0,0-1 0,-2 0-1,4-34 1,-4-109 306,-5 126-263,-32-662 1052,-41-2-529,32 332-455,-12-162-16,-47-418 287,96 918-370,4 25 11,0 1 1,-2-1 0,1 0 0,-2 1 0,1-1 0,-9-19 0,11 30-56,0 1 1,0 0-1,0 0 1,-1 0-1,1 0 1,0 0-1,0 0 1,0 0 0,0 0-1,-1 0 1,1 0-1,0-1 1,0 1-1,0 0 1,-1 0-1,1 0 1,0 0-1,0 0 1,0 0-1,-1 0 1,1 1 0,0-1-1,0 0 1,0 0-1,0 0 1,-1 0-1,1 0 1,0 0-1,0 0 1,0 0-1,0 0 1,-1 0-1,1 1 1,0-1 0,0 0-1,0 0 1,0 0-1,0 0 1,0 0-1,-1 1 1,1-1-1,0 0 1,0 0-1,0 0 1,0 0-1,0 1 1,0-1 0,0 0-1,0 0 1,0 0-1,0 1 1,0-1-1,0 0 1,0 0-1,0 0 1,0 0-1,0 1 1,0-1-1,-5 19-38,-19 268-595,16-150 541,1-36 65,-34 602 8,54-2 73,-13-698-57,3 43-139,2 1-1,2-1 0,14 46 1,-18-82-27,1 1 1,0-1 0,10 17 0,-14-26 136,0 0 0,1 1 0,-1-1 0,1 0 0,0 0 0,-1 0 0,1 0 0,0 0 1,0 0-1,-1 0 0,1 0 0,0 0 0,0 0 0,0 0 0,0 0 0,0-1 1,1 1-1,-1 0 0,0-1 0,0 1 0,0-1 0,0 1 0,1-1 0,-1 0 0,0 1 1,1-1-1,-1 0 0,0 0 0,0 0 0,1 0 0,-1 0 0,0 0 0,1 0 0,-1-1 1,0 1-1,0 0 0,1-1 0,-1 1 0,0-1 0,0 1 0,0-1 0,1 0 0,-1 1 1,1-2-1,2-3 0,0 0 0,0 0-1,0 0 1,-1 0 0,0-1 0,0 1 0,0-1 0,-1 0 0,0 0 0,0 0 0,0 0 0,0-7 0,11-84 128,-11 72-78,11-501 543,-42-3-62,13 282-301,5 56-44,-44-641 1893,48 804-1789,7 27-254,0 1 0,0 0 0,-1 0-1,1 0 1,0 0 0,0-1 0,-1 1 0,1 0 0,0 0 0,0 0 0,-1 0-1,1 0 1,0 0 0,-1 0 0,1 0 0,0 0 0,0 0 0,-1 0 0,1 0-1,0 0 1,-1 0 0,1 0 0,0 0 0,0 0 0,-1 0 0,1 0 0,0 0-1,-1 1 1,1-1 0,0 0 0,0 0 0,0 0 0,-1 0 0,1 1 0,0-1-1,0 0 1,-1 0 0,1 0 0,0 1 0,0-1 0,0 0 0,0 0 0,0 1-1,-1-1 1,-2 6-9,0-1-1,0 1 1,1-1 0,0 1-1,0 0 1,0 0-1,-1 7 1,-21 149-474,-4 172 0,16-150 326,7-128 77,1-29-54,2 0 0,1 0 0,1 0 0,5 40 0,-5-65 93,1 1 0,-1-1 0,1 0 0,-1 0 0,1 0 0,0 0 0,0 0 0,-1 0 0,1-1 0,1 1 0,-1 0 0,0 0 0,3 2 0,-4-4 7,1 1 1,0 0-1,0-1 1,0 1-1,-1-1 1,1 0-1,0 1 0,0-1 1,0 0-1,0 0 1,0 1-1,0-1 1,0 0-1,0 0 0,0 0 1,0 0-1,0 0 1,0 0-1,0 0 1,0-1-1,1 1 0,2-2-16,-1 0-1,1 0 1,0 0-1,-1 0 1,1-1-1,-1 1 1,0-1-1,1 0 0,-2 0 1,1 0-1,0 0 1,3-5-1,5-10 39,-1-1 0,0 0 0,-1 0 0,-1 0 0,11-42 0,15-109 114,-32 155-105,35-261 419,3-327 1,-39 555-327,0-100 99,-2 131-65,-1-1 1,-1 1-1,0 0 1,-1 0-1,-1 0 0,-7-17 1,12 34-114,0-1 1,0 1-1,0-1 1,0 1-1,0 0 1,0-1-1,-1 1 1,1 0-1,0-1 1,0 1 0,0 0-1,0-1 1,-1 1-1,1 0 1,0-1-1,0 1 1,-1 0-1,1-1 1,0 1-1,0 0 1,-1 0-1,1 0 1,0-1-1,-1 1 1,1 0-1,-1 0 1,1 0-1,0 0 1,-1-1 0,1 1-1,0 0 1,-1 0-1,1 0 1,-1 0-1,1 0 1,0 0-1,-1 0 1,1 0-1,0 0 1,-1 0-1,1 0 1,-1 1-1,1-1 1,-1 0-1,-12 20 210,-2 28-242,-63 457-113,61-357 92,5-56 2,-23 191-134,1 294 0,34-564 95,3 44-201,-3-55 232,1 1-1,-1-1 1,1 1-1,-1-1 0,1 1 1,0-1-1,0 0 1,0 0-1,0 1 1,0-1-1,1 0 0,-1 0 1,0 0-1,1 0 1,0 0-1,-1 0 1,5 2-1,-5-3 25,0-1-1,0 0 1,0 1-1,0-1 1,1 0-1,-1 1 1,0-1 0,0 0-1,0 0 1,0 0-1,1 0 1,-1 0 0,0-1-1,0 1 1,0 0-1,0 0 1,1-1-1,-1 1 1,0-1 0,0 1-1,0-1 1,0 1-1,0-1 1,0 0 0,0 1-1,0-1 1,-1 0-1,1 0 1,0 0 0,0 1-1,0-1 1,0-2-1,22-38-86,-10 5 155,-1 0 0,-2-1 0,8-56 0,5-120 80,-20 174-108,10-100 246,-6 1 0,-14-192 0,5 318-181,2 7-1,0 0-1,-1 0 1,1 0-1,-1-1 1,-1 1-1,1 0 1,-1 0-1,0 1 0,-4-9 1,6 13-69,0-1 1,0 1-1,0 0 1,-1 0-1,1-1 1,0 1-1,0 0 0,0 0 1,-1-1-1,1 1 1,0 0-1,-1 0 1,1-1-1,0 1 1,0 0-1,-1 0 0,1 0 1,0 0-1,-1 0 1,1 0-1,0-1 1,-1 1-1,1 0 1,0 0-1,-1 0 1,1 0-1,0 0 0,-1 0 1,1 0-1,0 0 1,-1 0-1,1 1 1,0-1-1,-1 0 1,1 0-1,0 0 0,-1 0 1,1 0-1,0 0 1,-1 1-1,1-1 1,-13 18 285,-4 32-124,-8 89-285,6 2 1,0 148-1,13-184 84,-16 1009-44,49 5 29,-1-129-15,-35-1-61,2-772 165,12-176-141,-5-41 88,0 0 0,1 0 0,-1 0 0,0 0-1,0 0 1,0 0 0,0 0 0,0 0 0,0 0 0,1 1 0,-1-1-1,0 0 1,0 0 0,0 0 0,0 0 0,0 0 0,1 0 0,-1 0-1,0 0 1,0 0 0,0 0 0,0 0 0,0 0 0,1 0 0,-1 0-1,0 0 1,0-1 0,0 1 0,0 0 0,0 0 0,1 0-1,-1 0 1,0 0 0,0 0 0,0 0 0,0 0 0,0 0 0,0-1-1,0 1 1,0 0 0,1 0 0,-1 0 0,0 0 0,0 0 0,0 0-1,0-1 1,0 1 0,0 0 0,0 0 0,0 0 0,0 0 0,0 0-1,0-1 1,0 1 0,0 0 0,0 0 0,0 0 0,0 0-1,0 0 1,0-1 0,6-29-117,6-94 15,-9-223 0,-5 210 90,0-50 45,-1-645-110,39-9 634,-36 822 26,-7 42 232,-5 51-661,-6 135 1,17 83 11,3-187-151,7 521 10,-3 741 62,-20-795-108,-4 314-1347,18-884 1362,1 62-523,5-50 130,5-41 23,7-57 359,-4-1 0,5-125 1,-17 172 22,48-1176 212,-33 624-128,-12 485-49,0 29 92,-3-1 1,-13-114 0,1 160 234,10 31-350,-1-1 0,1 1 0,0-1 0,0 1 0,-1 0 0,1-1 0,0 1 0,-1 0 0,1-1 0,-1 1 0,1 0 0,0 0 0,-1-1 0,1 1 0,-1 0 0,1 0 0,-1 0 0,1 0 0,0 0 0,-1-1 1,1 1-1,-1 0 0,1 0 0,-1 0 0,1 0 0,-1 0 0,1 0 0,-1 1 0,1-1 0,-1 0 0,1 0 0,-1 0 0,-2 3 23,1-1-1,-1 0 1,1 1 0,0 0 0,0-1-1,0 1 1,0 0 0,0 0 0,1 0-1,-1 1 1,1-1 0,0 0-1,0 0 1,-1 6 0,-8 36-43,2 0-1,-3 73 1,-1 911-137,16-693 146,-2 553 57,4 428-368,0-1097-14,2 96-301,-10-225 312,-18 124 0,13-188 219,4-56 50,-9-621 1,0 49 104,35-472 153,-19 1035-152,-2 28 5,0 1-1,-1 0 0,-1 0 1,0 0-1,0 0 0,0-1 1,-1 1-1,-1 0 0,-2-10 1,4 18-58,-1 1 0,1 0 0,0-1 0,0 1 0,0 0 1,0 0-1,0-1 0,-1 1 0,1 0 0,0 0 0,0 0 0,0-1 1,-1 1-1,1 0 0,0 0 0,0 0 0,-1-1 0,1 1 0,0 0 1,-1 0-1,1 0 0,0 0 0,0 0 0,-1 0 0,1 0 0,0 0 1,-1 0-1,1 0 0,0 0 0,-1 0 0,1 0 0,0 0 0,0 0 1,-1 0-1,1 0 0,0 0 0,-1 0 0,1 0 0,0 0 0,0 1 0,-1-1 1,1 0-1,0 0 0,0 0 0,-1 1 0,1-1 0,0 0 0,0 0 1,-1 0-1,1 1 0,0-1 0,0 0 0,0 1 0,-13 16 281,12-15-246,-12 21 44,1 0 0,1 1 1,2 1-1,0-1 0,-5 29 1,-23 135-203,31-147 124,-44 331-83,-3 432-1,57 375 131,-2-1121-56,88 1448-236,-67-1266-258,-53-535 241,-6-94 218,35-382 43,61 1 61,2 52 190,-60 697-204,-1 18-29,-1 0 0,1 0 0,-1-1 0,0 1 1,1 0-1,-1 0 0,-1-1 0,1 1 0,0 0 0,-1-1 0,0 1 0,0 0 0,-2-6 0,2 9-20,1-1 0,0 1 0,0 0 0,-1 0 0,1 0 0,0 0-1,-1 0 1,1 0 0,0 0 0,-1-1 0,1 1 0,0 0 0,-1 0 0,1 0 0,0 0 0,-1 1 0,1-1 0,0 0 0,-1 0 0,1 0-1,0 0 1,-1 0 0,1 0 0,0 0 0,-1 1 0,1-1 0,0 0 0,0 0 0,-1 0 0,1 1 0,0-1 0,0 0 0,-1 0-1,1 1 1,0-1 0,0 0 0,0 0 0,-1 1 0,1-1 0,0 0 0,0 1 0,0-1 0,0 0 0,0 1 0,0-1 0,0 1 0,-11 17 154,2 6-135,1 1 0,1 0 0,1 0 0,1 1 0,2 0 0,0-1 0,1 32 0,0-15-23,-8 941-129,13-656 104,-14 1774-1512,7-1897 1272,3-202 255,1 0-1,0-1 1,0 1-1,0-1 1,0 1-1,0 0 1,0-1-1,0 1 1,0 0-1,1-1 0,-1 1 1,1-1-1,-1 1 1,1-1-1,-1 1 1,1-1-1,0 1 1,0-1-1,2 3 0,-2-4 0,0-1 0,0 1-1,0 0 1,0-1 0,-1 1-1,1 0 1,0-1 0,0 1-1,0-1 1,0 1-1,0-1 1,-1 0 0,1 1-1,0-1 1,-1 0 0,1 0-1,0 1 1,-1-1 0,1 0-1,-1 0 1,1 0-1,0-1 1,6-11-17,0-1 0,0 1 0,6-21-1,7-54 53,-3 0 0,-5-1 0,2-94 0,-9 116-9,63-1240 305,-52 928-259,-15 347-59,5-608 386,-6 634-363,-5-45 88,5 50-100,0-1 0,0 1 0,-1 0 0,1-1 0,0 1 1,0 0-1,-1-1 0,1 1 0,-1 0 0,1-1 0,-1 1 1,1 0-1,-1 0 0,0 0 0,0 0 0,0-1 0,1 1 0,-1 0 1,0 0-1,0 0 0,-1 1 0,1-1 0,0 0 0,0 0 0,0 1 1,-2-2-1,1 3-1,0 0 0,0 0 0,0 0 0,1 0 0,-1 0 0,0 0 0,1 0 0,-1 0 0,1 1-1,-1-1 1,1 1 0,-1-1 0,1 1 0,0 0 0,0-1 0,0 1 0,0 0 0,0 0 0,0 0 0,1 0 0,-1 0 0,1 0 0,-1 2 0,-3 4 25,-8 25-57,2-1 0,1 2 1,-9 56-1,-2 111-152,16-144 156,-29 849-507,53-7 134,13-370 177,-2-38-1292,-29-469 1320,2-25 1,2-37 54,5-527 209,-13 338-18,50-944 207,-16 573-133,-29 545-111,0 1 71,-6-81 1,3 133-85,0-1 0,0 1 1,0 0-1,-1 0 1,1 0-1,-1 0 1,1 0-1,-1 0 0,0 0 1,1 0-1,-1 0 1,0 0-1,-3-3 0,4 5-3,-1-1 0,1 1 0,-1 0 0,1 0 0,-1 0 0,1 0 0,-1 0 0,1 0 0,-1 0 0,1 0 0,-1 0 0,1 0 0,-1 0 0,1 0 0,-1 0 0,1 0 0,-1 0 0,1 1 0,-1-1 0,1 0 0,-1 0 0,1 0 0,-1 1 0,1-1 0,-1 0 0,1 1 0,0-1 0,-1 0 0,1 1 0,0-1 0,-1 1 0,1-1 0,0 0 0,-1 2 0,-3 4 62,-1 1 0,1 0 0,1 1 0,-1-1 0,1 0 0,-4 15 0,-5 32-61,2 0 0,-4 78 0,8 124-89,6-236 68,57 1500-373,-24-932 370,-27-465-45,28 310-722,-31-420 588,0-18 39,1-27 2,-6-105 153,-29-204 1,16 208-4,-50-641 167,65 769-155,-2-25 186,-3 24 51,-2 16 162,-3 23-366,1 1 0,1 1 0,2-1 1,1 1-1,0 42 0,0-15-22,-2 59-30,4 0-1,6 0 0,27 179 1,-29-292-5,-1-5 1,0 0-1,0-1 1,1 1-1,-1 0 1,1 0 0,-1-1-1,1 1 1,0 0-1,0-1 1,0 1-1,0-1 1,1 1 0,-1-1-1,4 4 1,-5-6 2,1 0 1,-1 0-1,1 0 1,-1 0-1,1 0 1,-1 0 0,1 0-1,0 0 1,-1 0-1,1 0 1,-1 0-1,1-1 1,-1 1-1,1 0 1,-1 0-1,1-1 1,-1 1-1,1 0 1,-1 0-1,1-1 1,-1 1-1,0-1 1,1 1-1,-1 0 1,0-1 0,1 1-1,-1-1 1,0 1-1,1-1 1,-1 1-1,0-1 1,0 1-1,0-1 1,1 0-1,7-23-45,-1-13 42,-3-1 1,-1 0-1,-1 0 0,-2 0 0,-10-71 0,4 43 4,-180-1416 11,-114-579 50,288 1924-48,-38-267 72,48 393-75,1-2 10,-1 1 1,0 1-1,-1-1 0,0 0 0,-1 1 1,0-1-1,-1 1 0,-1 0 1,1 1-1,-1-1 0,-1 1 0,-9-11 1,13 18-15,0 1 1,-1-1 0,1 1 0,-1 0 0,1 0 0,-1 0 0,1 0-1,-1 0 1,0 1 0,0 0 0,0 0 0,0 0 0,0 0-1,0 1 1,0-1 0,0 1 0,0 0 0,0 0 0,0 1 0,0-1-1,0 1 1,0 0 0,0 0 0,0 0 0,0 1 0,0-1 0,-5 4-1,-3 1-21,1 1 0,-1 1 0,1 0 0,0 0 1,1 1-1,0 1 0,-17 20 0,-7 19-60,1 2 0,3 1 1,2 2-1,3 1 1,-20 60-1,-289 1006-242,134-216 267,35 5 75,77-416 28,-68 222 136,131-630-180,17-74-31,4-17-14,-1-51-65,-20-299-95,-26-523 245,69-964 0,70 803-21,32 0 39,65-709 140,-167 1224 20,-19 494-115,0 0 0,-3-1 0,0 1-1,-2 0 1,-1 1 0,-14-39 0,17 60-51,1 0 0,-1 1 0,0 0 0,-1 0 0,1 0 0,-2 0 0,1 1 0,-1-1 0,0 1 0,0 1 0,0-1 0,-1 1 0,0 0 0,0 1 0,0 0 0,-1 0 0,1 0 0,-1 1 0,0 0 0,0 1 0,0-1 0,0 2 0,-1-1 0,1 1 0,0 0 0,-15 1 0,3 1 4,1 1 1,0 0-1,-1 2 0,1 0 1,0 1-1,-22 9 1,6 0-15,1 2 1,-62 40-1,24-4-74,-87 79-1,-110 141-113,-56 115 0,-39 86 31,-878 1314-19,419-525-293,183-274 392,392-622 281,76-140 87,63-97-234,82-103-193,27-26 85,0 0 0,-1 1 0,1-1 1,0 0-1,0 0 0,0 0 0,-1 1 1,1-1-1,0 0 0,0 0 0,-1 0 1,1 0-1,0 1 0,0-1 0,-1 0 1,1 0-1,0 0 0,0 0 0,-1 0 0,1 0 1,0 0-1,-1 0 0,1 0 0,0 0 1,0 0-1,-1 0 0,1 0 0,0 0 1,-1 0-1,1 0 0,0 0 0,0 0 1,-1 0-1,1-1 0,0 1 0,0 0 1,-1 0-1,1 0 0,0 0 0,0-1 1,-1 1-1,1 0 0,0 0 0,0-6-25,0 1 0,1-1-1,0 1 1,0 0-1,0 0 1,0 0 0,1-1-1,2-4 1,56-145-263,38-92 82,46-130 174,41-90 39,644-1297-71,322-256 35,150 101 219,-1235 1833-148,-20 26 224,51-85 1,-95 142-234,0 1 1,0-1 0,-1 1 0,0-1-1,1 0 1,-1 1 0,0-1-1,0 0 1,-1 0 0,1 0 0,0 0-1,-1 0 1,0 0 0,0 0-1,0-3 1,0 5-14,-1 0 0,0 0 0,1 0 0,-1 1 0,1-1 0,-1 0-1,0 0 1,0 1 0,1-1 0,-1 1 0,0-1 0,0 1 0,0-1 0,0 1 0,1-1 0,-1 1 0,0 0-1,0-1 1,0 1 0,0 0 0,0 0 0,0 0 0,0 0 0,0 0 0,0 0 0,0 0 0,0 0-1,0 0 1,-2 1 0,-13 2 84,1 1-1,-1 1 1,1 1-1,0 0 1,-18 11-1,-53 32-83,2 4-1,-144 121 1,-87 102-168,-64 81-29,-71 95-11,-41 71-61,-609 767-600,62 49 287,573-695 531,61-46 50,95-82-20,86-92-66,181-331-100,-34 110 1,67-178 70,2 0 0,0 0 1,2 1-1,1 0 0,-2 32 1,6-56 77,0 1 1,0-1-1,0 0 1,0 0-1,1 1 1,-1-1-1,1 0 0,-1 0 1,1 0-1,0 1 1,0-1-1,0 0 1,0 0-1,0 0 1,0 0-1,1-1 1,-1 1-1,0 0 1,1 0-1,0-1 1,-1 1-1,1-1 1,0 0-1,0 1 1,0-1-1,0 0 1,0 0-1,0 0 0,0 0 1,0-1-1,0 1 1,0 0-1,1-1 1,-1 1-1,4-1 1,3 0-34,-1 0 0,1-1 0,0 0 0,0-1 0,-1 0-1,1 0 1,-1-1 0,0 0 0,1 0 0,-2-1 0,1 0 0,9-6 0,36-24-165,88-75-1,108-122 68,60-103 159,50-76 133,384-481 408,-168 198-141,989-1070-12,112 134-183,-1423 1412-103,-160 143-34,-40 33 333,56-58 0,-97 83 318,-26 20-422,-47 30 66,-333 248 51,374-266-426,-328 263-184,-97 96 41,-61 73 45,-1348 1385-348,149 136-73,1230-1357 503,74-63 53,104-109 29,85-98-58,96-126-358,106-196 217,2 0-1,0 1 1,0 0-1,-3 22 1,11-41 109,-1-1-1,1 1 1,0-1 0,0 0-1,0 1 1,0-1 0,0 1 0,0-1-1,0 1 1,0-1 0,1 1-1,-1-1 1,1 1 0,-1-1-1,1 0 1,-1 1 0,1-1-1,0 0 1,1 3 0,-1-4 9,0 1 0,0-1 0,0 1 0,0-1 0,0 1 0,0-1 0,0 0 0,0 1 0,0-1 0,1 0 0,-1 0 0,0 0 0,0 0 0,0 0 0,0 0 0,0 0 0,0 0 0,1 0 0,-1-1 0,1 1 0,6-3-61,0-1 0,0 1 1,-1-1-1,1 0 0,-1-1 1,10-8-1,23-22-106,51-57 1,83-117 206,57-107 210,38-71 26,-118 167-172,885-1267 207,63 44-111,-549 794-113,757-689 1,-1206 1247-46,128-124 473,-224 210-427,0 0 0,0 0 0,0-1 0,0 1-1,-1-1 1,0 0 0,4-9 0,-8 15-60,0 0 0,1 0 1,-1-1-1,0 1 0,0 0 0,0 0 1,0-1-1,0 1 0,0 0 0,0 0 1,0-1-1,0 1 0,0 0 0,0 0 1,0-1-1,0 1 0,0 0 0,-1 0 1,1-1-1,0 1 0,0 0 0,0 0 0,0 0 1,0-1-1,0 1 0,-1 0 0,1 0 1,0 0-1,0-1 0,0 1 0,0 0 1,-1 0-1,1 0 0,0 0 0,0 0 1,-1 0-1,1-1 0,0 1 0,-1 0 0,-15 2 324,-10 9-130,0 0 0,1 2 0,-33 23-1,-168 125 81,-88 87-280,-109 110-52,-77 75 18,-1076 997-116,58 78-864,933-884 455,79-79 389,86-88 166,123-129 251,226-251-199,23-27-277,2 3-1,2 1 1,-51 83 0,92-132 130,0-1 1,0 1-1,1 0 0,-1 0 0,1 1 1,0-1-1,1 0 0,-1 1 0,-1 10 0,3-16 72,1 1 1,-1-1-1,0 1 0,0 0 0,1-1 0,-1 1 0,0-1 0,1 1 1,-1 0-1,0-1 0,1 1 0,-1-1 0,1 1 0,-1-1 0,1 1 1,-1-1-1,1 0 0,-1 1 0,1-1 0,-1 0 0,1 1 0,-1-1 0,1 0 1,0 0-1,-1 1 0,1-1 0,0 0 0,-1 0 0,1 0 0,0 0 1,-1 0-1,1 0 0,0 0 0,-1 0 0,1 0 0,0 0 0,-1 0 1,1-1-1,-1 1 0,1 0 0,0 0 0,-1-1 0,1 1 0,0-1 0,15-5-204,-1-2 0,0 0 0,0-1 0,-1 0 0,25-22 0,246-241 59,-17-31 526,-212 238-295,247-291 350,-247 289-334,1123-1294 1129,834-698-923,-1521 1590-257,695-587 86,-922 826-17,-205 178-8,143-135 998,-177 150-278,-26 37-794,0 0-1,0-1 0,0 1 0,1 0 0,-1 0 0,0-1 0,0 1 1,0 0-1,0 0 0,0 0 0,0-1 0,0 1 0,0 0 0,0 0 1,0-1-1,0 1 0,0 0 0,0 0 0,0-1 0,0 1 0,0 0 1,0 0-1,0-1 0,0 1 0,0 0 0,-1 0 0,1-1 0,0 1 1,0 0-1,0 0 0,0 0 0,0-1 0,-1 1 0,1 0 1,0 0-1,0 0 0,0 0 0,-1 0 0,1-1 0,0 1 0,0 0 1,-1 0-1,1 0 0,0 0 0,-25 7 719,-55 36-343,-140 104 1,220-147-389,-303 222-195,-90 83-57,-108 93 92,-66 74 63,-1368 1309-462,1316-1137 278,72-29 229,81-53 91,115-101 41,93-87 22,106-108-282,130-220-3,1 1 1,-13 50-1,30-85 59,2 0-1,-1 0 0,2 0 1,0 1-1,0 23 1,1-34 87,0 1 1,0-1 0,1 1 0,-1-1 0,0 0-1,1 1 1,-1-1 0,1 1 0,0-1 0,0 0-1,0 0 1,0 1 0,0-1 0,1 0-1,-1 0 1,1 0 0,-1 0 0,1-1 0,0 1-1,-1 0 1,1-1 0,0 1 0,0-1 0,0 1-1,0-1 1,1 0 0,-1 0 0,0 0 0,4 1-1,0-2-16,1 0-1,0 0 1,0-1 0,-1 0-1,1 0 1,-1-1-1,1 0 1,-1 0 0,0 0-1,1-1 1,-1 0-1,0 0 1,10-7-1,12-9-77,50-44-1,31-45 202,163-207 1,-7-26 49,36-67-8,1054-1410 316,85 53-248,-1048 1324-130,-54 77-38,-52 64 2,-76 77 38,-70 65 160,-130 146-79,0 0-1,-1-1 1,0 0 0,12-26 0,-17 11 248,-4 28-370,0-1 1,0 0-1,-1 1 0,1-1 1,0 1-1,-1-1 1,1 0-1,0 1 1,-1-1-1,1 1 0,-1-1 1,1 1-1,-1-1 1,1 1-1,-1-1 0,1 1 1,-1 0-1,1-1 1,-1 1-1,0 0 1,1-1-1,-1 1 0,1 0 1,-1 0-1,0-1 1,1 1-1,-1 0 0,0 0 1,0 0-1,0 0 1,-12 2 69,0 0 1,1 1 0,-1 0 0,1 1-1,0 0 1,-21 11 0,-70 35-10,3 5 1,-168 121 0,208-133-108,-370 266-197,-114 112 134,-61 74 70,-1802 1797-155,1824-1637 53,-881 1289 0,1238-1587-31,178-280 109,-145 259-344,167-277 227,20-42 63,11-21-98,80-150 68,-41 69 141,84-155 93,55-98 82,50-71 17,849-1263 95,94 43-320,-938 1304 60,112-151 0,-34 57 6,-41 59 54,-65 80 161,-180 240-188,18-24 302,-2-2 1,61-119 0,-101 175-233,-1-1 0,-1 1 0,0-1 0,0-1 0,3-21 0,-7 31-117,0 1 0,0 0-1,0-1 1,0 1 0,0-1 0,0 1 0,-1 0 0,1 0 0,0-1 0,-1 1-1,0 0 1,1 0 0,-1-1 0,0 1 0,1 0 0,-1 0 0,0 0 0,0 0-1,0 0 1,0 0 0,0 0 0,0 0 0,0 0 0,0 1 0,0-1-1,0 0 1,-1 1 0,1-1 0,0 1 0,-1-1 0,1 1 0,0 0 0,0-1-1,-1 1 1,1 0 0,-1 0 0,1 0 0,0 0 0,-1 0 0,1 0 0,-2 1-1,-7 0 24,1 0-1,0 1 0,0 0 0,0 1 1,0 0-1,-10 6 0,-31 17-29,-63 44 1,-118 103-164,-86 107 9,-59 80 58,-166 200 206,-502 676 1,722-801-423,19 15 0,-346 688 1,502-816-159,134-291 408,-17 37-150,3 0 1,2 2 0,-23 115 0,46-173 154,-1 2-19,1 0-1,0 0 0,1 26 1,1-37 53,1-1 0,-1 0 0,0 1 0,1-1 0,-1 1 0,1-1 0,-1 0 0,1 0 0,0 1 0,0-1 0,0 0 0,0 0 0,1 0 0,-1 0 0,0 0 0,1 0 0,0 0 0,-1-1 0,1 1 0,0-1 0,0 1 0,0-1 0,0 1 0,0-1 0,0 0 0,0 0 0,0 0 0,4 1 0,-1-1 3,-1-1 0,0 0 0,1 0 0,-1 0 0,0 0 0,0 0 0,1-1 0,-1 0 0,0 0 1,0 0-1,1-1 0,-1 1 0,0-1 0,-1 0 0,7-3 0,13-9 28,-1-2 0,0 0 1,38-38-1,71-85 141,408-537 254,-413 510-377,1617-2248 154,-1569 2158-168,497-756 175,-656 989-181,18-28 141,-2-2 0,44-101 0,-73 149-126,0 0 0,-1 1-1,0-1 1,1 0 0,-2 0 0,1 0 0,-1 0 0,1-9-1,-2 13-18,1 0-1,0 0 1,0-1-1,-1 1 1,1 0-1,0-1 0,-1 1 1,1 0-1,-1 0 1,0 0-1,1 0 0,-1-1 1,0 1-1,0 0 1,0 0-1,0 0 1,0 1-1,0-1 0,0 0 1,0 0-1,0 0 1,0 1-1,-1-2 1,-5 1 6,1 1 0,0-1 0,0 1 0,0 0 1,-1 1-1,1-1 0,0 1 0,0 0 1,0 1-1,0-1 0,0 1 0,0 1 1,0-1-1,1 1 0,-7 3 0,-60 34-70,1 2-1,3 4 0,-76 64 1,-135 130-83,-48 80 53,-52 89 43,-32 62 21,-383 569-31,557-685-95,-201 406-1,227-298-48,70-69 14,116-304 104,-17 119 1,34-153 11,-1 78 1,9-110 30,1-1 0,1 0 0,2 0 0,0-1 1,14 44-1,-15-56 18,0-1 0,1 0 0,1 0 1,-1-1-1,2 1 0,-1-1 0,1 0 0,0 0 0,0-1 1,1 0-1,0 0 0,15 11 0,-16-15 14,-1 0 0,1 0-1,0 0 1,1-1 0,-1 0 0,0 0 0,1 0-1,-1-1 1,1 0 0,-1 0 0,1-1-1,0 0 1,-1 0 0,1-1 0,0 1-1,-1-1 1,1-1 0,-1 1 0,0-1-1,9-4 1,1-1 29,1-1 0,-2 0 0,1-2 0,-1 0 0,26-21 0,72-82 162,313-433 232,-316 395-397,1082-1599 13,-1170 1715-30,9-13 46,-1-2 0,32-76 1,-59 118-22,0 0 0,0-1 0,0 1 1,2-17-1,-5 24-32,0 1 0,0-1 0,0 0 0,0 1 0,0-1-1,0 0 1,0 1 0,-1-1 0,1 1 0,0-1 0,0 0 0,0 1 0,-1-1 0,1 1 0,0-1 0,-1 0 0,1 1 0,0-1 0,-1 1 0,1-1 0,-1 1 0,1-1 0,-1 1 0,1 0-1,-1-1 1,1 1 0,-1 0 0,1-1 0,-1 1 0,0 0 0,1 0 0,-1-1 0,1 1 0,-1 0 0,0 0 0,1 0 0,-1 0 0,0 0 0,1 0 0,-1 0 0,0 0 0,1 0 0,-1 0 0,0 0-1,1 0 1,-2 1 0,-34 14-8,3 7-78,1 1 0,1 1 0,-46 48 0,-77 100-146,-400 573 314,64 47 415,482-779-492,-251 442 161,40 17-144,210-448-31,-5 9-30,2 1 1,1 1-1,-10 64 0,20-95 21,0 0-1,1 1 0,0-1 0,0 0 0,0 0 0,0 1 0,1-1 0,0 0 0,0 0 0,0 1 0,2 4 0,-2-8 8,-1 0 0,1 0 0,0 0 0,-1 0 1,1 0-1,0-1 0,0 1 0,0 0 0,-1 0 0,1-1 0,0 1 1,0-1-1,0 1 0,0-1 0,0 1 0,0-1 0,0 1 0,0-1 0,2 0 1,-1 1-6,1-1 1,-1-1 0,1 1 0,0 0 0,-1 0 0,1-1 0,-1 0-1,1 1 1,-1-1 0,1 0 0,2-2 0,11-5-6,-1-1 0,0-1 1,-1 0-1,0-1 0,23-24 1,64-79 27,-49 51-9,204-248 36,18-20-1,-232 288-21,-31 33 22,-1 0 0,0-1 1,17-23-1,-28 27 146,-11 7-74,-15 5 14,9 2-111,0 0 1,0 1-1,1 0 0,0 2 1,1 0-1,0 1 0,1 0 1,-25 25-1,-9 14-31,-44 59 0,70-82 22,-74 91-10,-246 318-7,334-422 7,-1 0-14,0 0 0,1 1 0,1 0 1,-13 31-1,21-31-79,11-18 10,16-21 31,-4-6 63,-1 0 1,-2-1-1,31-66 1,31-110 30,-68 156-16,-2-1-1,-2-1 1,-2 0 0,-3 0 0,-2-1-1,-2 1 1,-3-1 0,-2 1-1,-22-104 1,-8 19 12,-6 1 0,-88-197 0,80 222-14,-97-164 0,119 233-7,-3 1 1,-1 1 0,-2 2 0,-2 1 0,-2 1 0,-56-45 0,77 71-5,-1 0 0,0 1 0,0 0 1,-1 2-1,0 0 0,-23-7 0,32 12-8,0 1-1,0 1 1,0-1-1,-1 1 0,1 1 1,-1-1-1,1 2 1,0-1-1,-1 1 1,1 0-1,0 1 0,0 0 1,0 0-1,0 0 1,0 1-1,-10 6 1,0 2-19,0 2 0,1 0 1,1 1-1,0 1 1,0 0-1,2 1 1,0 1-1,1 0 1,1 0-1,0 2 1,-9 20-1,0 3-8,2 1 0,2 0 0,1 2 0,-10 52-1,20-70 10,1 1 0,1-1 0,2 1 0,0 41 0,3-62 13,-1 0 0,1 0 0,1 0 0,-1 0 0,1 0 0,1-1 0,-1 1 0,1-1 0,0 1 0,6 7 0,-7-10 3,1-1 0,0 0 0,0 0 0,0 0 0,0-1 0,0 1 0,1-1 0,-1 0 0,1 0 0,-1 0 0,1 0 0,0-1 0,0 1 0,0-1 0,0 0 0,0 0 0,0 0 0,0-1 0,6 0 0,1 0 4,0-1 0,0 0 0,-1-1 0,1 0 0,0-1 0,-1 0 0,1-1 0,-1 0 0,0-1 0,0 0 0,-1 0 0,1-1 0,-1-1 0,11-9 0,9-9 14,0-2 0,45-57-1,33-54 15,-7-5-1,122-230 0,-184 295-10,-2-1 0,-4-2 1,-4-1-1,-3-1 0,-4-1 1,13-109-1,-31 176-8,-1 0 1,-1 0-1,-1 0 0,0-1 1,-1 1-1,-1 0 0,-5-19 1,7 34-10,-1 0 0,1 0 0,-1 0 1,0 1-1,0-1 0,0 0 0,0 1 1,0-1-1,0 0 0,0 1 0,-1 0 1,1-1-1,-1 1 0,1 0 0,-1-1 0,1 1 1,-1 0-1,1 0 0,-1 0 0,0 1 1,0-1-1,0 0 0,1 1 0,-1-1 1,0 1-1,0-1 0,0 1 0,0 0 1,0 0-1,0 0 0,0 0 0,0 0 0,0 0 1,0 1-1,0-1 0,1 1 0,-1-1 1,-2 2-1,-5 1-18,-1 1 1,1 1-1,0 0 1,0 0-1,-12 10 1,-17 16-68,1 2 1,2 1 0,-60 75 0,-76 132-70,-29 73 105,14 8 0,14 8 0,-165 446 0,318-727-40,3 1 1,2 1-1,1 1 0,4-1 1,1 2-1,3-1 1,2 1-1,4 60 0,3-57-97,-2 1 0,-6 69 0,1-101 168,-1 0 0,-2 0 0,0 0 0,-1-1 0,-2 0 0,0 0 0,-18 31 0,-22 21 81,-3-2 1,-106 115-1,79-98-32,-112 108-22,48-54 1,124-124-5,2 1 1,0 0-1,2 1 1,0 1-1,2 0 1,0 1-1,2 1 1,1 0-1,1 0 1,1 1-1,1 0 1,1 0 0,-1 29-1,7-55-5,-1 0 0,1 1 0,0-1 0,0 0 0,0 0-1,0 1 1,0-1 0,1 0 0,-1 0 0,0 0 0,0 1 0,1-1 0,-1 0 0,1 0-1,-1 0 1,1 0 0,0 0 0,-1 0 0,1 0 0,0 0 0,0 0 0,-1 0 0,1 0 0,0 0-1,0 0 1,0-1 0,0 1 0,0 0 0,0-1 0,0 1 0,1-1 0,-1 1 0,0-1 0,0 1-1,2-1 1,-1 0-2,0 1-1,0-1 0,0 0 0,0-1 0,0 1 0,0 0 1,1-1-1,-1 1 0,0-1 0,0 1 0,-1-1 1,1 0-1,0 0 0,0 0 0,0 0 0,0 0 1,-1-1-1,1 1 0,-1 0 0,2-2 0,-1 1-18,-1 0-1,0 0 0,1 0 0,-1 0 1,1 1-1,-1-1 0,1 0 0,0 1 1,0 0-1,0-1 0,0 1 0,0 0 1,0 0-1,0 0 0,0 0 0,0 0 1,0 1-1,1-1 0,-1 1 1,0-1-1,0 1 0,1 0 0,-1 0 1,0 0-1,1 0 0,-1 0 0,0 1 1,0-1-1,1 1 0,-1-1 0,0 1 1,2 1-1,-3-2 15,0 1-1,0-1 1,0 0 0,0 1 0,0-1-1,-1 0 1,1 1 0,0-1 0,0 0 0,0 0-1,0 0 1,0 0 0,0 0 0,0 0-1,0 0 1,0 0 0,0-1 0,0 1-1,0 0 1,-1 0 0,1-1 0,0 1 0,0 0-1,0-1 1,0 1 0,-1-1 0,1 0-1,0 1 1,0-1 0,-1 1 0,1-1-1,0 0 1,-1 0 0,1 1 0,-1-1 0,1 0-1,-1 0 1,1 0 0,-1 1 0,0-1-1,1 0 1,-1 0 0,0 0 0,0 0-1,0 0 1,1 0 0,-1 0 0,0 0-1,0 0 1,-1-1 0,-6-47 101,-7-23-44,2-1-1,4 0 1,2-134 0,6 155-23,4-197 98,12 1 1,53-277 0,142-484 135,-141 701-197,1 2 8,14 3 0,160-381 0,-172 516-50,171-406 68,147-233-11,-389 802-79,138-270 3,173-305 5,88-85 14,-333 564-22,4 3 1,4 4-1,146-141 0,297-214 20,-240 217 9,-243 201-23,2 2 0,1 2 0,1 1 1,1 2-1,82-34 0,-49 25-107,-80 37 77,0 1 1,0-1-1,0 1 1,0 1-1,1-1 1,-9 12-1,-10 10-50,-101 113-175,-186 274 1,271-358 232,-84 128-50,8 5 1,8 5 0,8 4-1,-108 311 1,59-11-400,127-403 292,5 1-1,4 1 0,-1 123 1,14-184 130,1-1 0,2 0 0,2 0 0,1 0 0,2-1 1,15 42-1,-18-61 38,2 1 1,0-1 0,1-1 0,0 1-1,1-1 1,1-1 0,0 0 0,0 0-1,2-1 1,-1 0 0,2-1 0,-1 0 0,2-1-1,-1-1 1,18 10 0,-12-11 35,0 0 1,1-1 0,-1-1-1,1-1 1,0-1-1,1 0 1,-1-2-1,1 0 1,39-2-1,-10-5 65,0-1-1,-1-3 1,51-15-1,6-8 60,-1-5 0,119-59 0,197-129 92,-401 214-236,1442-873 341,-1255 754-317,453-289 93,877-526 268,-1195 762-208,-76 61 52,-228 105-194,-9 3 12,1 1 0,0 2-1,1 0 1,0 3 0,1 0 0,61-6 0,-52 19 44,-40-4-98,0-1 0,0 1 1,1-1-1,-1 1 1,0-1-1,0 1 0,0 0 1,0 0-1,0 0 1,0-1-1,0 1 0,-1 0 1,1 0-1,0 0 1,0 0-1,-1 0 1,1 1-1,0 0 0,0 3 5,-1 0 0,0 0-1,0-1 1,0 1 0,-1 0-1,1-1 1,-1 1 0,0-1-1,-1 1 1,1-1 0,-1 1-1,0-1 1,-3 6 0,-16 31 13,-2-1 0,-1 0 0,-2-2 0,-2-1 1,-47 48-1,34-38-14,-202 221-29,-103 74-106,-73 54-18,-1197 1178-194,134 124 359,1131-1204-7,80-65-13,96-84-12,81-111-25,83-201 11,3 0 0,0 0 1,2 0-1,2 1 1,-1 41-1,5-64 12,0-1-1,0 1 0,1 0 0,1-1 0,0 0 0,0 1 0,1-1 0,0 0 0,1 0 0,0 0 0,0-1 0,1 0 0,0 1 1,1-2-1,13 17 0,-12-19 4,0 0 1,1-1-1,0 1 1,0-1-1,0-1 1,1 0-1,0 0 0,0 0 1,0-1-1,0-1 1,0 0-1,0 0 1,1 0-1,-1-1 1,0-1-1,1 1 1,-1-2-1,18-2 1,3-1 8,0-1 0,0-2 1,-1-1-1,52-21 0,-26 4 33,96-59-1,118-116 82,40-66 17,485-516 122,-469 453-206,-29 32-23,764-772 29,-40-19 92,-876 920 0,-120 140 15,33-55 0,-56 82-137,0-1-1,1 0 1,-1 0 0,0-1 0,0 1-1,0 0 1,-1 0 0,1-1 0,0 1-1,-1 0 1,1-1 0,-1 1 0,0 0-1,0-1 1,0 1 0,0 0 0,0-1-1,-1 1 1,1 0 0,-1-1 0,-1-3-1,1 4-3,-1 1-1,0-1 1,0 1-1,1 0 1,-1 0 0,0 0-1,0 0 1,0 0-1,0 0 1,0 1-1,-1-1 1,1 1-1,0-1 1,0 1 0,0 0-1,0 0 1,0 0-1,-1 0 1,1 0-1,0 0 1,0 1-1,0-1 1,-4 2 0,-23 6 47,0 1 1,-45 21 0,-44 29-163,3 5-1,-164 120 0,-97 91-141,-1189 1057-39,159 163 97,1029-1015 202,87-60 52,112-84-143,147-267-68,-29 93 1,53-136 29,0 1 1,2 0 0,1 0 0,1 0 0,2 0-1,3 49 1,-2-65 41,1 0 0,1 0 1,0 0-1,1 0 0,0 0 0,0 0 0,2 0 0,-1-1 0,9 15 1,-9-20 30,0 0 0,0 0 0,1-1 0,0 0 0,0 1 0,0-2 0,0 1 0,0 0 0,1-1 0,0 0 1,-1 0-1,1-1 0,0 0 0,0 0 0,1 0 0,-1-1 0,10 2 0,-2-2-3,1 0 0,-1 0 0,1-1 0,-1-1 0,1-1-1,-1 0 1,0-1 0,0 0 0,25-9 0,4-7 35,71-41 0,-6-8 125,-2-5 0,175-159 0,28-50 146,373-381 109,-219 210-285,-438 429-89,1196-1138 119,39 63 97,-1051 933 873,-196 153-390,-18 11-347,-34 17 35,-268 186-515,13 15-373,-80 71 35,139-105 307,-1188 941-261,74 72 586,993-828 85,88-61 19,222-246-254,-64 109 0,94-143-78,2 1-1,1 1 0,-12 34 0,23-54 8,0 0-1,0 0 0,0 0 1,1 1-1,1-1 0,-1 0 1,1 0-1,1 1 0,-1-1 1,1 0-1,1 1 0,0-1 1,0 0-1,0 0 0,7 13 1,-6-15 7,0-1 0,0 0 0,0 0 0,0-1 0,1 1 0,0-1 0,0 0 0,0 0 0,0 0 0,1 0 0,0-1 0,-1 0 0,1 0 0,1 0 0,-1 0 0,0-1 0,0 0 0,10 2 0,0-1-29,1-1 0,-1 0 0,1-2 0,-1 0 0,32-4 0,-10-1 35,0-1 0,-1-3 0,1 0 0,46-21 0,138-76 224,93-76 186,72-73 82,57-48-24,488-350 34,504-343-111,46 73-255,-1063 691-94,-90 54 41,94-44 292,-324 168 85,-68 33 101,-30 21-516,0 0 0,0-1 1,0 1-1,0 0 0,0 0 0,0 0 0,0 0 1,0 0-1,0 0 0,0-1 0,0 1 1,0 0-1,0 0 0,0 0 0,0 0 0,0 0 1,0 0-1,0-1 0,0 1 0,0 0 1,0 0-1,0 0 0,0 0 0,0 0 0,0 0 1,0 0-1,-1-1 0,1 1 0,0 0 1,0 0-1,0 0 0,0 0 0,0 0 0,0 0 1,0 0-1,0 0 0,-1 0 0,1 0 0,0 0 1,0 0-1,0-1 0,0 1 0,0 0 1,0 0-1,-1 0 0,1 0 0,0 0 0,0 0 1,0 0-1,0 0 0,0 0 0,0 0 1,-1 0-1,1 0 0,0 0 0,0 1 0,0-1 1,0 0-1,0 0 0,0 0 0,0 0 1,-1 0-1,-25 5 357,-305 111 94,-7 20-585,-102 48-27,-99 61 112,-64 48 26,-1351 867-420,1357-740-21,81-13-139,74-24-23,106-46 38,126-105 220,151-161 82,-63 102 0,112-156 207,-3 1-49,2 1 0,1 0 1,-12 30-1,20-45 74,0 1 0,1-1 1,0 1-1,0 0 0,0 0 0,1 0 1,-1-1-1,1 1 0,0 0 0,1 0 1,-1 0-1,1 0 0,0-1 0,0 1 1,0 0-1,1-1 0,0 1 1,0-1-1,0 1 0,4 5 0,-3-6 11,0-1 0,0 1 0,1 0 0,-1-1 0,1 0 0,0 0 0,0 0 0,0 0 0,0-1 0,1 1 0,-1-1 0,1 0 0,0 0 0,-1-1 0,1 0 0,0 1 0,0-2 0,0 1 0,0 0 0,6-1 0,11-1-1,-1 0 0,1-2 0,32-7 0,-54 10 38,48-11 59,0-3-1,-1-1 1,50-25-1,134-81 375,99-75 97,624-454 290,-15-46-385,-14 9-36,-68 91-63,19 64-76,-721 448 204,268-106 1,-354 169-42,-60 22-227,-16 9-21,-51 36 62,-326 205-435,24-34-124,-96 50-16,-105 56 163,-907 537 235,63 75-167,1002-621-60,88-40-43,113-67-175,174-176 190,1 2-1,-34 54 1,58-82 131,0 1-1,0 1 0,0-1 0,1 0 0,-1 1 0,2-1 1,-1 1-1,1 0 0,0 0 0,0-1 0,1 11 1,0-14 31,1 0 1,-1 0 0,1 0 0,0 0 0,0-1 0,0 1 0,0 0 0,0-1 0,0 1 0,1 0 0,0-1 0,-1 0 0,1 1 0,0-1 0,0 0-1,0 0 1,0 0 0,1 0 0,-1-1 0,0 1 0,1 0 0,0-1 0,-1 0 0,1 1 0,5 0 0,6 2-2,1-1 0,-1-1 0,1 0 0,-1-1 0,1 0 0,0-2 0,27-3 0,7-3 130,73-22 0,10-13 423,216-102-1,127-99 67,-455 233-573,1261-689 770,-3 1-516,-934 514-246,1251-635 150,-1280 681-91,76-4 252,-305 116-20,-60 20 62,-50 19 18,-269 108-479,-22 4-318,-99 40-13,-1582 686-226,1344-534-167,-612 404-1,864-455 421,99-48 59,244-175 292,-9 6-49,2 2 1,-83 86-1,141-132 56,1 1 1,0-1 0,1 1-1,0 0 1,0 0 0,0 0-1,-5 12 1,9-17 30,0-1 0,-1 1 0,1 0 1,0-1-1,0 1 0,0-1 0,0 1 0,0 0 0,0-1 1,0 1-1,1-1 0,-1 1 0,0 0 0,0-1 0,0 1 1,1-1-1,-1 1 0,0-1 0,0 1 0,1 0 1,-1-1-1,1 1 0,-1-1 0,0 0 0,1 1 0,-1-1 1,1 1-1,-1-1 0,1 0 0,-1 1 0,2-1 0,1 1-3,0 0 0,0 0 0,1 0 0,-1 0-1,0-1 1,1 0 0,-1 0 0,0 0 0,6-1-1,25-3 56,0-3 0,-1-1 0,0-1-1,-1-2 1,0-1 0,45-23 0,-34 15 35,231-113 422,860-523 331,-1027 591-804,453-275 109,1024-613-35,15 41 396,-1540 880-393,202-116 1010,-220 118-483,-41 29-623,0 1 0,0 0 0,1 0 0,-1 0 0,0-1 0,0 1 0,1 0 0,-1 0-1,0-1 1,0 1 0,0 0 0,1-1 0,-1 1 0,0 0 0,0 0 0,0-1-1,0 1 1,0 0 0,0-1 0,0 1 0,0 0 0,0-1 0,0 1 0,0 0 0,0-1-1,0 1 1,0 0 0,0-1 0,0 1 0,0 0 0,0-1 0,0 1 0,0 0-1,0-1 1,-1 1 0,1 0 0,0 0 0,0-1 0,0 1 0,-1 0 0,1 0 0,0-1-1,0 1 1,-1 0 0,1 0 0,0-1 0,0 1 0,-1 0 0,1 0 0,0 0-1,-1 0 1,1 0 0,0 0 0,-1-1 0,1 1 0,-13 0 103,0-1 0,0 2 0,0-1 0,0 2 0,-24 5 0,-161 40-108,-102 38-283,-125 57-69,-81 41 78,-1429 650 5,91 202-274,1352-690-602,453-314 641,-37 38-1,73-66 416,1 0-1,-1 0 1,1-1-1,-1 1 0,1 1 1,0-1-1,0 0 0,1 0 1,-1 1-1,1-1 1,-1 1-1,1 0 0,-1 5 1,2-8 55,0 0 0,0 0 0,0-1-1,0 1 1,1 0 0,-1 0 0,0-1 0,0 1 0,1 0 0,-1-1 0,0 1 0,1 0 0,-1-1 0,1 1 0,-1 0 0,1-1 0,-1 1 0,1-1 0,-1 1 0,1-1 0,0 1-1,-1-1 1,2 1 0,1 0-31,0 0-1,-1 0 1,1 0-1,0-1 1,0 1-1,-1-1 1,1 0-1,0 0 1,5 0-1,16-3-49,1-1-1,-1-1 0,0-1 1,25-10-1,123-53 134,107-69 505,70-49 80,1139-682 376,16-9-862,211-15 24,-1277 678 138,-345 162 157,-69 31-85,-23 22-353,-1 0 1,0 0 0,0-1 0,0 1 0,0 0-1,1 0 1,-1-1 0,0 1 0,0 0 0,0-1 0,0 1-1,0 0 1,0 0 0,0-1 0,0 1 0,0 0 0,0-1-1,0 1 1,0 0 0,0-1 0,0 1 0,0 0-1,0 0 1,0-1 0,0 1 0,0 0 0,0-1 0,0 1-1,0 0 1,-1 0 0,1-1 0,0 1 0,0 0 0,0 0-1,-1-1 1,1 1 0,0 0 0,0 0 0,0-1-1,-1 1 1,1 0 0,-1 0 0,-5-2 55,-1 1 1,1 0 0,-1 0-1,0 0 1,1 1-1,-13 1 1,-43 3 44,1 3 0,-1 3 0,-103 31 0,112-27-105,-302 89-98,-101 60 19,-68 49 54,-991 561-510,81 159-389,959-576 654,99-47 100,92-55 80,116-75-44,156-164 96,0-3-18,1 2-1,1-1 0,0 2 1,-12 24-1,21-36 35,-1 0 0,1 0-1,0 0 1,0 0 0,0 0 0,1 0 0,-1 0-1,1 0 1,0 1 0,0-1 0,0 0 0,0 0 0,0 0-1,1 1 1,-1-1 0,1 0 0,0 0 0,0 0-1,0 0 1,1 0 0,-1 0 0,1 0 0,-1-1 0,1 1-1,0 0 1,0-1 0,0 0 0,0 1 0,4 2-1,1 0-9,0 0 0,0 0-1,0-1 1,1 0 0,0 0-1,0-1 1,0 0-1,0 0 1,0-1 0,0 0-1,1-1 1,-1 0 0,14 1-1,14-2 28,0-2-1,36-6 1,-53 6 14,98-18 258,-1-6 0,0-4 1,122-51-1,149-64 296,1124-483 340,442-169-675,-1538 650-173,68-3 33,-13 49 259,-413 97 16,-49 7-140,-16 5-5,-43 19 52,-86 32 1,95-42-241,-222 86-57,-94 29-123,41-15 67,-1369 523 22,46 119-228,1216-525 56,82-28 112,319-192 110,-390 266-128,396-267 53,0 2 0,0 0 0,-23 28 0,38-42 63,1 0 0,0 0 0,0 0 0,0 1 0,0-1 0,1 0 0,-1 1 0,0-1 0,0 1 0,1-1 0,-1 1 0,1-1 0,-1 1 0,1-1 0,0 1 0,0-1 0,-1 1 0,1 0 1,0-1-1,0 1 0,1-1 0,-1 1 0,0 0 0,0-1 0,1 1 0,-1-1 0,1 1 0,0-1 0,-1 1 0,1-1 0,0 0 0,0 1 0,0-1 0,0 0 0,0 0 0,2 2 0,1 0-30,0-1 0,1 1-1,0-1 1,-1 0 0,1-1 0,0 1-1,0-1 1,0 0 0,0 0-1,0 0 1,9-1 0,28-1-172,81-13 0,32-17 335,283-96-1,-22-17 192,244-98-64,791-273-57,748-110 572,-1996 581-518,251-22 0,-372 64-64,-58 6-56,-23-4-113,-1 0-1,0 0 0,0 0 1,1 0-1,-1 0 1,0 0-1,0 0 0,0 0 1,1 1-1,-1-1 0,0 0 1,0 0-1,0 0 1,1 0-1,-1 0 0,0 1 1,0-1-1,0 0 0,0 0 1,1 0-1,-1 1 1,0-1-1,0 0 0,0 0 1,0 0-1,0 1 0,0-1 1,0 0-1,0 0 1,1 1-1,-1-1 0,0 0 1,0 0-1,0 1 0,0-1 1,0 0-1,0 0 0,-1 1 1,1-1-1,-2 3 11,-1 0-1,0 0 0,0-1 1,0 1-1,0-1 0,-1 0 1,1 0-1,-7 3 1,-42 21-50,0-3 0,-68 21 1,58-22-29,-206 68-242,-634 163-197,-20-30 482,-262 67 157,31 69-476,846-233-651,301-123 882,-1 0 1,1 0-1,-1 1 1,1 0-1,0 1 0,-8 7 1,14-12 96,-1 0 0,1 0 1,0 1-1,-1-1 0,1 0 0,0 1 1,-1-1-1,1 0 0,0 1 0,0-1 1,-1 0-1,1 1 0,0-1 0,0 1 0,0-1 1,-1 1-1,1-1 0,0 0 0,0 1 1,0-1-1,0 1 0,0-1 0,0 1 1,0-1-1,0 1 0,0-1 0,0 0 0,0 1 1,0-1-1,1 1 0,-1-1 0,0 1 1,0-1-1,0 0 0,1 1 0,-1-1 1,0 1-1,0-1 0,1 0 0,-1 1 1,0-1-1,1 0 0,-1 1 0,0-1 0,1 0 1,-1 0-1,0 1 0,1-1 0,-1 0 1,1 0-1,-1 0 0,0 0 0,1 1 1,-1-1-1,1 0 0,-1 0 0,1 0 1,-1 0-1,1 0 0,-1 0 0,1 0 0,0 0 1,30 2-239,0-2 0,1 0 0,-1-2 0,59-12 1,-74 12 207,830-164-169,-424 76 279,507-81 61,15 51-52,4 86 298,-670 46 137,385 64 0,-650-73-478,65 8 371,0 5-1,0 2 1,112 44-1,-138-35 103,-51-27-493,0 1 1,0-1-1,-1 0 0,1 1 1,0-1-1,-1 1 1,1-1-1,0 1 0,-1 0 1,1-1-1,-1 1 1,1-1-1,-1 1 0,1 0 1,-1-1-1,0 1 0,1 0 1,-1 0-1,0-1 1,1 1-1,-1 0 0,0 0 1,0 0-1,0-1 1,0 1-1,0 0 0,0 0 1,0 0-1,0-1 0,0 1 1,0 0-1,-1 1 1,0 0 4,0-1 1,-1 1 0,1-1 0,-1 1-1,0-1 1,0 1 0,1-1 0,-1 0-1,0 0 1,0 0 0,0 0 0,0 0-1,-3 0 1,-43 14 41,-1-3-1,-94 12 1,-456 32-84,-19-29 39,127-7 31,-778 66-133,7 68-750,1167-138 394,65-9-11,46-3-611,232-20-132,223-23 954,762-54 93,6 63 217,631 179 1704,-1842-144-1478,-31-4 53,-46-4 1,-622-81 522,147 14-545,-1219-64 98,3 154-976,1532-8-131,-306 58-1,405-42 73,107-27 581,1-1 1,-1 0-1,0 1 0,0 0 1,0-1-1,1 1 1,-1 0-1,0 0 0,1 0 1,-1 0-1,0 1 1,1-1-1,0 0 0,-1 1 1,1-1-1,0 0 1,0 1-1,-1 0 0,0 2 1,2-2 5,1-1 0,0 1 0,-1-1 1,1 0-1,0 1 0,0-1 0,0 0 0,0 0 1,0 0-1,0 0 0,0 0 0,1 0 0,-1 0 1,0 0-1,1 0 0,-1 0 0,0-1 0,1 1 1,-1 0-1,1-1 0,-1 0 0,1 1 0,-1-1 1,1 0-1,2 1 0,58 12-234,1-1 0,120 4 0,680-23 455,18-65-56,-670 53-154,1320-82-6,-1120 96 523,703 81-1,-1112-75-493,36 3 412,0 3 0,42 11 1,-71-11 162,-15-1-329,-31 2 29,-292 14 57,-1537-4 222,346-12-265,9 100-589,1036-38-82,401-56 186,-35 7-1508,298-70 1034,676-225 1641,-191 58-264,829-221-22,21 64-347,-1417 353-278,181-45 281,-287 67-343,1 0-1,0-1 0,-1 1 0,1 0 0,-1-1 0,1 1 0,-1-1 0,0 0 0,1 1 0,-1-1 0,1 0 0,-1 0 0,0 0 1,0 0-1,3-2 0,-6 2-2,1 0 1,0 0 0,-1 0 0,1 0-1,0 0 1,-1 0 0,1 1-1,-1-1 1,1 0 0,-1 1 0,0-1-1,1 1 1,-1 0 0,0 0-1,1-1 1,-1 1 0,-2 0 0,-93-9 7,-103 2 0,-169 14-45,-482 71-1,-365 144-313,-512 284-1606,1675-487 1935,-154 52-347,350-117-91,1296-451 1339,-4-45-939,76-27 557,-1479 557-441,366-115 1197,-373 121-795,-43 8-201,-15 3-106,-334 67-81,357-70-77,-332 84-209,-928 316-432,2 73-766,-704 410-226,1690-752 1145,310-153-1314,59-31 1585,888-536 883,-349 202-348,638-347-149,27 68 618,-1286 661-771,569-240 2174,-515 224-1444,-114 47-51,-336 148-1023,47-19 18,-1217 589 71,54 96-512,881-413-1593,554-371 1382,65-45 479,17-10 40,0-5 329,0 0-1,0 0 0,0-2 0,16-6 0,346-169 483,1567-938 1389,-908 459-1644,350-210 2728,-1346 844-2189,-35 20-354,-10 3-38,-81 27 121,-499 202-1096,-12 40 277,-682 360 501,53 91-532,828-437-580,380-263 453,-40 41 1,43-32-126,20-28 695,-1 1-1,1-1 1,0 1-1,-1-1 1,1 1 0,0 0-1,0-1 1,-1 1 0,1 0-1,0-1 1,0 1-1,0 0 1,0-1 0,0 1-1,0 0 1,0-1 0,0 1-1,0 0 1,0-1-1,1 1 1,-1 0 0,0 0-1,3 1-34,-1-1 1,0-1-1,1 1 0,-1 0 0,1 0 0,-1-1 1,1 0-1,-1 1 0,1-1 0,-1 0 0,1 0 0,-1 0 1,1-1-1,-1 1 0,1-1 0,-1 1 0,0-1 1,4-1-1,31-7-95,0-3 0,-1-1 1,0-1-1,57-33 0,-57 28 221,852-511 1739,-602 348-1577,1762-1050 610,-2035 1225-815,266-160 856,-269 160-660,0 1 1,0-2 0,16-14 0,-26 22-199,0-1 1,1 1-1,-1-1 1,0 1-1,1 0 1,-1-1-1,0 1 1,0-1-1,1 1 1,-1-1-1,0 1 1,0-1 0,0 1-1,0-1 1,0 1-1,1-1 1,-1 1-1,0-1 1,0 1-1,0-1 1,0 1-1,-1-1 1,1 1-1,0-1 1,0 1-1,0-1 1,0 1 0,0-1-1,-1 1 1,1 0-1,0-1 1,0 1-1,-1-1 1,1 1-1,0-1 1,-1 1-1,1 0 1,0-1-1,-1 1 1,1 0 0,-1-1-1,1 1 1,0 0-1,-1 0 1,1-1-1,-1 1 1,1 0-1,-1 0 1,1 0-1,-1 0 1,1 0-1,-1 0 1,1 0 0,-1 0-1,-7-2 88,1 1 0,0 0 0,0 0 0,0 0 0,-1 1 0,-13 2 0,-49 6-37,1 4 0,0 3 0,-76 26 0,-620 260-709,14 77 473,147-39-676,-630 468-1,882-534-631,263-194 986,87-77 465,-1 1 0,1-1 0,-1 1 0,1 0 0,0 0 0,0 0 0,0 0 0,0 0 0,-1 4 0,3-6 24,0-1 0,0 0 0,0 0 1,0 1-1,0-1 0,0 0 0,0 0 1,0 0-1,0 1 0,0-1 0,0 0 1,1 0-1,-1 0 0,0 1 0,0-1 1,0 0-1,0 0 0,0 0 0,0 1 1,1-1-1,-1 0 0,0 0 0,0 0 1,0 0-1,0 0 0,1 1 0,-1-1 1,0 0-1,0 0 0,0 0 0,1 0 1,-1 0-1,0 0 0,0 0 0,1 0 1,-1 0-1,0 0 0,0 0 0,0 0 1,1 0-1,-1 0 0,0 0 0,0 0 1,1 0-1,25-8-10,45-27 338,129-86 0,590-465 983,-27-61-998,-725 614-297,815-722 160,-45-29 412,-780 755-528,200-219 510,-172 179-28,82-131 0,-130 189-463,1-4 43,-1 0 1,0 0 0,7-18 0,-14 29-90,0 0 1,0 0-1,0 1 0,0-1 1,0 0-1,-1 0 0,0 0 0,0 0 1,0 0-1,0 0 0,-1 0 1,1 0-1,-1 0 0,0 1 1,0-1-1,0 0 0,-1 0 1,-2-5-1,1 6-20,1 0 1,-1 0-1,1 0 1,-1 0-1,0 0 0,0 1 1,0-1-1,-1 1 1,1 0-1,0 0 0,-1 0 1,0 0-1,1 1 1,-1-1-1,0 1 1,0 0-1,0 0 0,1 1 1,-1-1-1,0 1 1,-5 0-1,-11 0-51,0 1-1,1 1 1,-24 5-1,29-4 15,-40 8-159,1 2 0,-91 36 0,-103 64-270,-105 75 18,-588 426-132,27 67-581,98-70-1148,498-392 612,-88 35-1157,391-245 2705,-1-1 1,1-1 0,-29 9-1,43-15 140,0-1-1,-1 0 0,1 0 0,0 0 1,-1 0-1,1 0 0,0 0 0,0 0 1,-1 0-1,1 0 0,0 0 0,-1 0 1,1 0-1,0 0 0,0 0 0,-1 0 1,1 0-1,0 0 0,-1 0 1,1 0-1,0-1 0,0 1 0,-1 0 1,1 0-1,0 0 0,0 0 0,-1 0 1,1-1-1,0 1 0,0 0 0,0 0 1,-1-1-1,1 1 0,0 0 0,0 0 1,0-1-1,0 1 0,0 0 1,0 0-1,-1-1 0,1 1 0,0 0 1,0-1-1,0 1 0,0 0 0,0-1 1,9-21 213,12-10 11,2 1 0,0 2-1,2 0 1,30-26 0,7-9 141,139-149 796,1331-1282 2481,-484 490-3488,-802 763-80,749-774 660,-958 975-593,-5 8 212,-1-2 1,-2-1-1,-2-1 0,44-78 0,-68 110-263,-1 0 0,0 0 0,0 0 0,0 0 0,-1-1 0,0 1 1,0 0-1,0-1 0,0-10 0,-2 14-51,1 0 0,0 0 1,-1 0-1,1 0 1,-1-1-1,0 1 0,1 0 1,-1 0-1,0 0 1,0 0-1,0 1 0,-1-1 1,1 0-1,0 0 0,-1 1 1,1-1-1,-1 1 1,-3-3-1,-2 1 0,0 0 0,0 0 0,0 1 1,-1 0-1,1 1 0,-1 0 0,1 0 0,-1 0 1,1 1-1,-1 0 0,1 1 0,-1-1 0,1 2 0,-1-1 1,-11 4-1,-32 9-166,-84 36 0,-120 71-401,-87 77-14,-65 58 62,-321 244-296,21 30 0,-1104 1078 0,1527-1314 1112,102-85-17,148-167-254,-37 59-1,68-96-89,-1 1 0,2 0 0,-1 0 0,1 0 0,0 0 0,0 0 0,0 0-1,1 0 1,-1 11 0,2-16 10,0 1-1,0-1 1,0 1 0,1 0 0,-1-1-1,0 1 1,1-1 0,-1 0-1,1 1 1,-1-1 0,1 1-1,0-1 1,-1 0 0,1 1-1,0-1 1,0 0 0,0 0-1,0 0 1,0 0 0,0 0-1,1 0 1,-1 0 0,0 0-1,0 0 1,1 0 0,-1-1-1,0 1 1,1 0 0,-1-1 0,1 1-1,-1-1 1,1 0 0,-1 1-1,1-1 1,-1 0 0,3 0-1,8 0-27,-1-1 0,0-1 0,0 1 0,-1-2 0,1 1 0,0-1 0,-1-1 0,16-7 0,10-7 22,53-34 1,4-14 405,166-151 0,69-114 305,-308 310-662,2809-3160 1310,-2756 3092-1227,224-304 705,-259 324-442,-37 67-357,0 0 1,0 0-1,-1 1 0,1-1 0,-1 0 1,0 0-1,1 0 0,-1 0 1,0 0-1,0 0 0,0 0 0,0 0 1,-1 0-1,1 0 0,-1 0 0,1 0 1,-2-2-1,1 3-10,0-1 0,0 1-1,0 0 1,0 0 0,0 0 0,0 0 0,0 1-1,-1-1 1,1 0 0,0 0 0,-1 1 0,1-1-1,-1 1 1,1-1 0,0 1 0,-1 0 0,1-1-1,-1 1 1,1 0 0,-1 0 0,1 0-1,-1 0 1,1 0 0,-3 1 0,-12 1-27,1 1 0,0 0 0,-1 1 0,1 1 0,-20 9 0,-97 54-249,-107 88-188,-69 77-26,-75 97 173,-51 69 41,-870 1021-1618,162 122 357,962-1259 1867,146-226-175,-35 85 0,63-129-156,2 0 0,0 1 0,0 0-1,1 0 1,-1 22 0,3-33-12,1 1-1,0-1 1,0 0 0,0 0-1,0 0 1,1 0 0,-1 1-1,1-1 1,0 0 0,0 0-1,0 0 1,0 0 0,0 0-1,1 0 1,-1-1 0,1 1-1,0 0 1,0-1 0,0 1-1,0-1 1,0 0 0,1 1-1,-1-1 1,5 2 0,-1-1-5,0-2 0,0 1 1,0-1-1,0 0 0,0 0 1,1-1-1,-1 1 0,0-1 1,0-1-1,0 1 0,1-1 0,-1 0 1,0-1-1,7-2 0,10-3 27,0-2-1,0 0 0,21-13 1,15-13 189,-1-2 0,-2-3 0,98-92 1,135-172 567,529-711 328,-743 916-1049,426-558-4,1756-2251 76,-2115 2735-102,236-318 145,-356 459-142,-14 23-14,-1-1 0,0 1-1,-1-1 1,0 0 0,-1-1-1,0 0 1,0 1-1,-1-1 1,-1-1 0,4-16-1,-7 27-12,0 1-1,0-1 0,0 0 1,0 0-1,0 0 0,1 1 1,-1-1-1,-1 0 0,1 0 1,0 0-1,0 0 0,0 1 1,0-1-1,0 0 0,-1 0 1,1 1-1,0-1 0,-1 0 1,1 0-1,-1 1 0,1-1 1,-1 0-1,1 1 0,-1-1 1,1 1-1,-1-1 0,0 1 1,1-1-1,-1 1 1,0-1-1,1 1 0,-1-1 1,0 1-1,1 0 0,-1-1 1,0 1-1,0 0 0,0 0 1,1 0-1,-1 0 0,0 0 1,0-1-1,0 1 0,1 1 1,-1-1-1,0 0 0,0 0 1,-1 0-1,-48 17-140,42-14 114,-48 24-125,0 2 0,2 2-1,-75 58 1,91-61 89,-241 179-265,-147 146 305,15 18 0,17 18-1,18 16 1,-353 494 0,453-489-34,71-51-55,173-296-29,2 2 1,3 0-1,3 2 1,3 0-1,-22 120 1,41-167 6,0-1 0,1 1 0,1-1 0,1 1 0,0-1 0,2 1 0,0-1 0,1 0 0,1 0 0,1-1 0,13 31 0,-14-40 79,0-1 0,0 0 0,1 0 0,0 0 0,1 0 0,0-1 0,0 0 0,0-1 0,1 1 0,0-1 0,0-1 0,1 0 0,0 0 0,-1 0 0,1-1-1,1-1 1,-1 0 0,1 0 0,-1 0 0,1-1 0,0-1 0,0 0 0,15 0 0,-2-1 77,0-2-1,0 0 1,0-2 0,-1-1-1,1 0 1,-1-2 0,-1 0-1,1-1 1,38-22 0,-7-1 167,-1-3 1,71-59 0,15-30 347,179-205 0,421-592 112,-62-51-543,-555 793-86,755-1162 120,-790 1195-100,86-201 0,-119 200 35,-49 131-69,0 1 0,-1-1 0,-1 0 0,0 0 1,-1 0-1,-2-27 0,0 37-12,0 0 0,0 0 0,0 0-1,-1 0 1,0 0 0,0 1 0,0-1 0,0 0 0,-1 1 0,0 0 0,0 0 0,0 0 0,0 0 0,-1 0 0,1 1 0,-1-1 0,0 1 0,0 0-1,0 0 1,-1 1 0,1-1 0,-1 1 0,1 0 0,-1 0 0,0 0 0,0 1 0,0 0 0,0 0 0,0 0 0,-7 0 0,-7 0-47,0 0 1,0 2 0,0 0 0,-1 1-1,-36 10 1,14 0-41,0 2 0,-43 21 1,-175 108-182,-61 74 70,-61 93 129,-37 76 61,44 2-439,-389 520 0,-208 527-4312,669-918 2241,66-107 995,192-332 1289,-215 342 224,181-316 895,54-75-235,24-29-635,13-20 377,-8 15-322,132-222 1743,134-269 524,164-290-769,916-1322-740,120 80-759,-1121 1544-265,-320 441 166,-17 28 13,0-1-1,-1-1 1,-1 0 0,-1 0 0,0-1-1,-1-1 1,-1 1 0,9-37-1,-16 53 15,1 0 0,-1 0 0,0 0 0,0 0-1,0 0 1,0 0 0,0 0 0,0 0 0,0 0 0,-1 0-1,1 0 1,-1 0 0,1 1 0,-1-1 0,-2-3 0,3 4 1,-1 0 1,0 0-1,0 1 1,0-1 0,0 0-1,0 1 1,0-1 0,0 1-1,0-1 1,0 1 0,0 0-1,0-1 1,0 1 0,0 0-1,0 0 1,0-1 0,0 1-1,0 0 1,0 0 0,0 0-1,-2 1 1,-7 1-52,0 0 0,0 1 0,1 1 1,-1-1-1,-12 8 0,-39 23-165,1 2 1,3 2-1,-104 91 0,113-89 140,-261 227-232,-75 89 313,-43 62 182,-2481 2856 1611,2900-3263-1790,-320 434-2,305-409-68,-26 51 0,47-82 43,-1 1-1,1 0 0,0 0 1,0 0-1,1 0 0,0 0 0,-1 9 1,2-14 13,0 1 0,0-1 0,0 1 0,0-1 0,1 1 1,-1-1-1,0 1 0,1-1 0,-1 1 0,1-1 0,0 1 0,-1-1 0,1 0 0,0 1 1,0-1-1,0 0 0,0 0 0,0 0 0,0 0 0,1 2 0,2-2-5,0 0-1,-1 1 1,1-1-1,0 0 1,0-1 0,0 1-1,0-1 1,0 0-1,0 0 1,0 0-1,0 0 1,0-1-1,0 0 1,0 1-1,0-1 1,0-1-1,-1 1 1,7-3-1,19-9 52,-1-2-1,0-1 1,-1 0-1,0-2 1,-2-2-1,46-43 1,207-223 818,-31-20-125,-133 160-472,740-942 463,569-712-887,-66 263-163,-1349 1528 334,442-415 20,-394 381-71,-47 42 13,-12 11-8,-36 48-65,-215 280 87,-590 882 1319,635-874-874,-280 635 1,353-633-679,15 5-1,-134 655 1,175-491-114,55-82 95,26-346 211,3 0 0,4-1 0,4 1 0,4-2 0,39 122 0,-38-159-3,3-1 0,2-1 0,2 0 0,36 51 1,-38-67-8,2-1 1,2-1 0,0-1-1,2-1 1,1-2 0,42 30-1,-51-42 65,1 0-1,0-2 1,1 0-1,0-2 0,1 0 1,1-2-1,-1 0 1,1-2-1,0 0 0,1-2 1,-1-1-1,1-1 0,0-1 1,0 0-1,-1-3 1,1 0-1,0-1 0,-1-1 1,0-1-1,0-2 0,0 0 1,-1-2-1,0 0 1,-1-2-1,0 0 0,26-18 1,-7 0 107,-2-3 0,-1-1-1,-1-1 1,-2-2 0,-1-2 0,30-44 0,13-31 186,64-125 0,145-341 180,-33-20-344,-240 567-116,823-2151-906,-624 1612 788,-165 440 115,85-207-39,-127 326 9,0-1 1,1 1-1,1 1 1,0-1-1,0 1 1,18-20-1,-25 31 29,0-1 0,0 1 0,1 0 0,-1 0 0,0 0 0,0 0 0,1-1 0,-1 1 0,0 0 0,0 0 0,1 0 0,-1 0 0,0 0 0,1 0 0,-1 0 0,0 0 0,1 0 0,-1 0 0,0 0 0,1 0 0,-1 0 0,0 0 0,0 0 0,1 0 0,-1 0 1,0 0-1,1 0 0,-1 0 0,0 1 0,0-1 0,1 0 0,-1 0 0,0 0 0,0 1 0,1-1 0,-1 0 0,0 0 0,0 0 0,0 1 0,1-1 0,-1 0 0,0 0 0,0 1 0,0-1 0,0 0 0,0 1 0,0-1 0,0 0 0,1 0 0,-1 1 0,0-1 0,0 0 0,0 1 0,0-1 0,0 0 0,0 1 0,-1-1 0,1 49 0,-50 212 344,46-243-318,-1 1 2,-202 971 1139,76 25-552,115-561-690,66 725 1,183 431-2863,-232-1602 2920,75 368-811,31-13 373,-99-342 446,-4-6 25,1-1 0,1 1 0,0-1 0,1 0 0,0 0 0,1-1 0,0 0 0,2 0 0,18 20 0,-27-31 9,1-1-1,-1 0 1,0 1 0,1-1-1,0 0 1,-1 0 0,1 0 0,-1 0-1,1 0 1,0 0 0,0 0-1,0 0 1,0-1 0,-1 1-1,1-1 1,0 0 0,0 1-1,0-1 1,0 0 0,0 0-1,0 0 1,0 0 0,0 0 0,0-1-1,0 1 1,0-1 0,0 1-1,-1-1 1,1 0 0,0 1-1,0-1 1,-1 0 0,1 0-1,0-1 1,-1 1 0,1 0-1,1-2 1,2-3 119,0-1 0,0 0 0,-1 0 1,0 0-1,0-1 0,-1 1 0,0-1 0,0 0 0,2-11 0,11-61 662,-4-1-1,3-108 1,25-553 228,12-190-1020,64-428-723,-57 716 318,-31 234 365,9-75-445,-30 422-367,2 0-1,32-117 0,-40 178 787,-1 0 1,0 0-1,0 1 0,1-1 1,-1 0-1,1 0 0,-1 1 1,1-1-1,0 0 0,0 1 1,0-1-1,0 0 1,0 1-1,0 0 0,0-1 1,0 1-1,0-1 0,1 1 1,2-2-1,-3 6 19,1 1 0,-1 0 1,0-1-1,0 1 0,0 0 1,-1-1-1,0 1 0,1 0 1,-1 0-1,0 0 0,-2 6 0,-16 265 533,-17 82-39,-51 573 268,33 14-461,61 352-218,-10 231-955,-20-1227 180,18-262 564,4-19-62,6-52 225,11-82 446,1-182 0,-15 221-328,20-723 422,31-636-718,28 459-507,85 4 412,-161 945 278,27-92-22,-24 103-14,-6 30 16,-7 51 36,4-63-20,-69 573 584,23-220-128,-101 1250 1147,127-1079-1670,52 566 0,9-724-1516,142 586 1,-176-926 1551,-6-19 25,0-1 0,1 1 0,1 0 1,-1-1-1,1 0 0,1 0 0,-1 0 0,9 14 0,-11-22 7,-1 0 0,1 0 0,-1 0-1,1 0 1,-1 1 0,1-1 0,0 0 0,-1 0-1,1 0 1,-1 0 0,1-1 0,-1 1 0,1 0 0,-1 0-1,1 0 1,-1 0 0,1 0 0,-1-1 0,1 1-1,-1 0 1,1 0 0,-1-1 0,1 1 0,-1 0 0,0-1-1,1 1 1,-1 0 0,0-1 0,1 1 0,-1-1 0,0 1-1,1-1 1,-1 1 0,0-1 0,0 1 0,1-1-1,-1 1 1,0-1 0,0 1 0,0-1 0,0 1 0,0-1-1,6-12 42,-1 0 0,0 0 0,-1-1-1,-1 1 1,0-1 0,0 0 0,-2 0-1,1-18 1,1-10 47,17-419 438,-31-9-422,6 303-97,-8-1964 82,16 2053-74,-4-256 214,0 329-214,1-1 1,-1 1-1,0 0 1,0 0-1,0 0 0,-1 0 1,-3-8-1,5 13-15,0-1-1,0 1 0,0-1 0,-1 1 0,1 0 0,0-1 1,-1 1-1,1 0 0,0-1 0,-1 1 0,1 0 0,0-1 1,-1 1-1,1 0 0,-1 0 0,1 0 0,0-1 0,-1 1 1,1 0-1,-1 0 0,1 0 0,-1 0 0,1 0 0,-1 0 1,1 0-1,-1 0 0,1 0 0,0 0 0,-1 0 0,1 0 1,-1 0-1,1 0 0,-1 0 0,1 0 0,-1 0 0,1 1 1,0-1-1,-1 0 0,1 0 0,-1 0 0,1 1 0,0-1 1,-1 0-1,1 1 0,-6 6-7,1 0 1,0 0-1,1 1 1,0 0-1,0 0 1,1 0-1,-1 0 0,-2 14 1,-31 128-22,8 0 1,-13 169 0,42-313 27,-76 1195 604,96 4-637,69-203-1196,-83-965 1157,-3-13-11,1 0-1,1-1 1,15 45-1,-5-45-33,-14-22 115,-1-1 0,1 0 0,-1 0 0,0 1 0,1-1 0,-1 0 0,1 0 0,-1 0 0,1 0 0,-1 1 0,0-1 0,1 0 0,-1 0 0,1 0 0,-1 0 0,1 0 0,-1 0 0,1 0 0,-1 0 0,1 0 0,-1-1 0,0 1 0,1 0 0,-1 0 0,1 0 0,-1 0 0,0-1 0,1 1 0,-1 0 0,1 0 0,0-1 0,1-3 13,1 0 0,-1 0 0,1 0 0,-1 0 0,-1 0 1,1-1-1,0 1 0,-1 0 0,0-1 0,1-8 1,8-64 158,-1-117 1,-11-607-40,-3 358-142,5 62 7,-19-828 184,18 1191-168,-3-51 146,-15-87-1,17 145-96,2 8-39,0 0-1,0 1 1,0-1 0,-1 0 0,1 0 0,-1 1-1,1-1 1,-1 0 0,0 1 0,0-1 0,0 1 0,-1-1-1,1 1 1,-1 0 0,1 0 0,-1-1 0,0 1 0,0 0-1,-3-3 1,4 5-19,1 0 0,-1 0-1,1 0 1,-1 0 0,1 0 0,-1 0-1,1 1 1,-1-1 0,1 0 0,-1 0-1,1 0 1,-1 1 0,1-1 0,0 0-1,-1 0 1,1 1 0,-1-1 0,1 0-1,0 1 1,-1-1 0,1 0 0,0 1-1,-1-1 1,1 1 0,0-1-1,-1 0 1,1 1 0,0-1 0,0 1-1,0-1 1,0 1 0,-1-1 0,1 1-1,0-1 1,0 2 0,-7 21-51,1 1 0,1 0 0,-4 48 0,7-52 14,-59 966-436,54-822 510,1-9 28,-20 607 438,45 0-245,28-345-652,-34-342 170,4-1 1,3 0-1,44 107 1,-43-147 123,-21-34 88,1 1 1,-1-1 0,1 1 0,-1-1-1,1 1 1,-1-1 0,1 0 0,0 1 0,-1-1-1,1 0 1,-1 1 0,1-1 0,0 0-1,-1 0 1,1 0 0,0 1 0,0-1 0,-1 0-1,1 0 1,0 0 0,0 0 0,0-1-5,0 1 0,0-1 0,0 1 0,0-1 1,0 0-1,0 0 0,0 1 0,0-1 0,0 0 1,-1 0-1,1 0 0,0 0 0,-1 0 0,1 0 0,0 0 1,-1 0-1,1 0 0,0-1 0,5-17-54,-1 0 0,0 0 1,-1 0-1,-1 0 0,1-26 0,6-431-68,-36-7 130,15 292-3,-40-918 1009,51 1088-850,0 6 131,0 0 0,-1 0 0,-5-23 0,6 38-274,0 0 0,0 0 0,0-1 1,0 1-1,0 0 0,0 0 0,0-1 1,0 1-1,0 0 0,0 0 0,0-1 1,0 1-1,0 0 0,0 0 1,0-1-1,0 1 0,0 0 0,-1 0 1,1-1-1,0 1 0,0 0 0,0 0 1,0 0-1,0-1 0,0 1 0,-1 0 1,1 0-1,0 0 0,0 0 0,0 0 1,-1-1-1,1 1 0,0 0 1,0 0-1,-1 0 0,1 0 0,0 0 1,0 0-1,0 0 0,-1 0 0,1 0 1,0 0-1,0 0 0,-1 0 0,1 0 1,0 0-1,0 0 0,-1 0 0,1 0 1,0 0-1,0 0 0,-1 0 0,1 0 1,0 0-1,0 0 0,0 0 1,-1 1-1,1-1 0,0 0 0,0 0 1,-9 19 211,-1 28-240,-5 81 0,14-120 11,-44 1289-478,44-1109 487,-2 10 14,2 320-22,35-4-293,-34-509 293,32 205-302,-25-180 217,0-1 0,2 0 0,1-1 0,26 51-1,-35-76 77,1 1 0,0-1 0,0 1 0,1-1 0,-1 0 0,1 0 0,-1 0 0,1 0 0,0 0 0,0-1 0,1 1 0,-1-1 0,0 0 0,6 3 0,-7-5 13,0 1 0,0-1 0,-1 0 0,1 0 0,0 1 0,0-1 0,0-1 0,0 1 0,0 0 0,0 0 0,0-1-1,0 1 1,0-1 0,0 1 0,-1-1 0,1 0 0,0 0 0,0 0 0,-1 0 0,1 0 0,1-2 0,5-4 25,-1-1 0,0-1 0,0 1 0,-1-1-1,0 0 1,0-1 0,-1 1 0,0-1 0,3-12 0,16-46 170,-3-1 0,-3-1 0,11-98 0,9-235 253,21-1092-54,-50 1101-340,-5 288-3,1 28 103,-4 0 0,-3 0 0,-15-93 0,4 137 268,13 34-402,0-1-1,0 1 1,-1-1 0,1 1-1,-1-1 1,1 1 0,-1 0-1,1-1 1,0 1 0,-1-1 0,1 1-1,-1 0 1,1 0 0,-1-1-1,0 1 1,1 0 0,-1 0 0,1 0-1,-1-1 1,1 1 0,-1 0-1,0 0 1,1 0 0,-1 0-1,1 0 1,-1 0 0,0 0 0,1 0-1,-2 1 1,-1 1 14,0 1-1,0-1 1,0 1 0,0 0 0,1 0-1,-1 0 1,1 0 0,-1 1 0,1-1-1,0 0 1,0 1 0,1 0 0,-1-1 0,0 5-1,-27 70-146,-33 137-1,-1 100 46,49-237 86,-192 1189-80,200-1223 24,-6 37-94,3 0 0,4 1 1,6 86-1,-1-164 110,0-1 1,0 1-1,1-1 1,0 1-1,-1-1 0,1 1 1,0-1-1,1 1 0,-1-1 1,1 0-1,-1 0 0,1 0 1,0 0-1,0 0 1,0 0-1,1 0 0,-1 0 1,6 3-1,-6-5 0,1 0 0,-1 0-1,1 0 1,0 0 0,-1-1 0,1 0 0,0 1 0,0-1-1,-1 0 1,1 0 0,0 0 0,0-1 0,-1 1-1,1-1 1,0 0 0,-1 1 0,1-1 0,-1 0 0,1 0-1,-1-1 1,1 1 0,-1-1 0,0 1 0,5-4 0,8-7-21,-1-1 0,0 0 0,0-1 0,-2-1 0,0 0 0,0-1 0,-1 0 0,16-33 1,57-150 61,-82 194-17,128-423 217,-33-6 88,-95 421-294,7-29 43,23-129 244,-29 146-189,0 1 0,-2-1 0,-1 0 1,-6-40-1,6 61-79,-1 0 0,1 0-1,-1 0 1,0 0 0,-1 1 0,1-1 0,-1 0 0,0 1 0,1-1 0,-1 1 0,-1-1 0,1 1-1,-5-5 1,5 7-8,1-1-1,-1 1 0,0 0 0,0 0 1,0 0-1,0 0 0,0 1 0,0-1 0,0 0 1,0 1-1,0-1 0,0 1 0,0 0 1,0 0-1,0 0 0,-1 0 0,1 0 0,-4 1 1,-1 1-4,-1 0 0,0 1 1,1 1-1,-1-1 0,1 1 0,0 0 1,1 1-1,-1 0 0,1 0 1,-1 0-1,-7 10 0,-5 7-63,0 0-1,1 1 0,1 2 1,-22 43-1,-41 115-149,62-137 165,-344 990-457,262-658-586,99-354 747,4-26 29,5-14 94,12-54 275,-3-1 1,15-141-1,-25 161-41,27-254 84,-13 0-1,-26-466 1,4 754-102,-21-205 89,15 182 21,-2 0 1,-1 0-1,-21-51 0,27 81-15,0 0 1,-1 1-1,0-1 0,-1 1 0,0 0 1,0 0-1,-13-12 0,17 19-83,0 0 0,0 1 0,0-1 0,0 0-1,0 1 1,0 0 0,0-1 0,-1 1 0,1 0 0,0 0 0,-1 1-1,1-1 1,-1 0 0,1 1 0,-1-1 0,1 1 0,-1 0 0,1 0-1,-1 0 1,0 0 0,1 1 0,-1-1 0,1 0 0,-1 1 0,1 0-1,0 0 1,-1 0 0,1 0 0,-1 0 0,1 0 0,0 0 0,0 1 0,0-1-1,0 1 1,0 0 0,-3 3 0,-4 5-55,1 1 0,0 0 0,1 0-1,0 0 1,0 1 0,1 0 0,1 1 0,0-1 0,1 1 0,1 0-1,-3 14 1,2-12-7,-23 97-170,5 1 0,-8 139 0,7 236 80,22-471 123,1 593-200,7-484-206,5 1-1,52 224 1,-61-336 349,-1-7 16,0 0 0,0 0-1,0 0 1,1 0-1,0 0 1,1-1 0,0 1-1,0-1 1,1 0-1,6 8 1,-10-14 39,-1 0 0,1 0 0,0-1-1,0 1 1,0 0 0,0 0 0,-1-1 0,1 1 0,0-1 0,0 1 0,0-1-1,0 1 1,0-1 0,1 1 0,-1-1 0,0 0 0,0 0 0,0 1 0,0-1-1,0 0 1,0 0 0,0 0 0,1 0 0,-1-1 0,0 1 0,0 0 0,0 0-1,0-1 1,0 1 0,0-1 0,0 1 0,0-1 0,0 1 0,0-1 0,0 1-1,0-1 1,0 0 0,0 0 0,0 1 0,-1-1 0,1 0 0,0 0 0,0-1-1,4-5 16,0 0 0,-1 0 0,0-1 0,0 1 0,4-14 0,10-37 103,-3-1 1,16-109 0,-3-137 7,-26 269-119,7-1352 84,-15 1245 58,-6-1 0,-35-164 0,45 302-114,-4-23 262,-20-52-1,23 75-202,1-1 0,-1 1 0,0 0 0,-1 1 0,0-1 0,1 1 0,-2-1 0,1 1 0,-1 0 0,1 1 0,-2-1 0,1 1 0,-9-6 0,11 9-63,1 0-1,0 0 1,-1 0 0,1 0-1,-1 0 1,0 1-1,1-1 1,-1 1 0,1 0-1,-1-1 1,0 1-1,1 1 1,-1-1 0,0 0-1,1 1 1,-1-1 0,1 1-1,-1 0 1,1-1-1,-1 1 1,1 0 0,-1 1-1,1-1 1,0 0-1,-4 4 1,-1 1-43,0 0-1,0 1 1,1 0 0,0 1 0,0-1 0,-8 17-1,-10 19-142,1 2-1,-31 94 1,-14 106-46,64-229 202,-194 1014 120,194-1007-114,-28 271 11,30-250-103,1 0 0,3 0 0,1 1 0,15 66 0,-16-102 36,0-1 0,1 1 0,0-1 0,0 0-1,1 1 1,0-2 0,0 1 0,1 0 0,6 7-1,-9-13 40,0 0 0,0 0 0,0 0 0,0-1 0,0 1 0,1-1-1,-1 1 1,0-1 0,1 0 0,-1 0 0,1 0 0,-1 0 0,1-1 0,0 1 0,-1-1-1,1 1 1,0-1 0,-1 0 0,1 0 0,0 0 0,-1 0 0,1-1 0,0 1-1,-1-1 1,1 1 0,0-1 0,-1 0 0,1 0 0,-1 0 0,0 0 0,1-1-1,-1 1 1,3-2 0,4-4 6,1 0-1,-1-1 1,0 0 0,-1 0-1,1-1 1,-2 0 0,1-1-1,-1 1 1,8-16-1,5-15 22,20-51 0,-34 74-13,44-119 11,60-274 0,-9-155 17,-76 409 2,63-494 287,-85 627-243,-2 18-33,0 0-1,0 0 1,-1-1 0,1 1 0,-1 0 0,0-1 0,0 1-1,-1 0 1,0 0 0,0 0 0,0-1 0,0 1 0,-1 0 0,0 0-1,0 1 1,-4-8 0,5 11-23,0 0 0,0 0 1,1 0-1,-1 1 0,0-1 0,0 0 0,0 1 1,0-1-1,0 1 0,0-1 0,0 1 0,0-1 1,0 1-1,0 0 0,0 0 0,0-1 0,0 1 1,0 0-1,-1 0 0,1 0 0,0 0 0,0 0 0,0 0 1,0 0-1,0 1 0,0-1 0,0 0 0,0 1 1,0-1-1,0 1 0,-2 0 0,-30 24 142,31-23-151,-17 19-40,0 1 1,1 0-1,1 2 1,1 0-1,-21 44 1,31-57 11,-75 148-235,-97 275 0,-20 186 374,184-574-104,-308 1138 258,320-1177-272,-9 44-34,1 1 1,-2 58 0,11-100 1,2 32-68,-1-41 83,0 1 0,0 0 0,1-1 0,-1 1 1,1-1-1,-1 1 0,1-1 0,-1 1 0,1-1 0,0 0 0,0 1 0,0-1 0,0 0 0,0 0 0,0 1 0,0-1 0,0 0 0,0 0 0,1 0 1,-1 0-1,2 1 0,-2-2 3,1 0 0,-1 1 0,0-1 1,0 0-1,0 0 0,1 1 0,-1-1 1,0 0-1,0-1 0,0 1 0,1 0 1,-1 0-1,0 0 0,0-1 0,0 1 1,1 0-1,-1-1 0,0 1 0,0-1 1,0 0-1,0 1 0,0-1 0,0 0 1,0 1-1,0-1 0,0 0 0,0 0 1,0-1-1,23-33-120,-20 27 96,12-22 18,-1-2 1,-2 0 0,-1 0-1,-2-1 1,12-68-1,10-181 127,-29 255-112,11-214 124,-11-1 0,-42-377 1,36 582-3,-3 1-1,0 0 1,-3 0 0,0 1 0,-18-40 0,25 69-62,-1 0 0,0 0 0,0 0 0,-1 1 0,0 0 0,0-1 0,0 1 0,-1 0 0,1 1 0,-1-1 0,0 1 0,-1 0 0,1 0 1,-1 1-1,1 0 0,-1 0 0,0 0 0,0 0 0,-1 1 0,1 0 0,0 0 0,-1 1 0,1 0 0,-1 0 0,1 1 0,-1-1 0,0 1 0,1 1 0,-1-1 0,1 1 0,-1 0 0,1 1 0,-1 0 0,-6 2 0,-6 4-16,-1 0 0,2 1 1,-1 1-1,1 1 0,1 0 0,0 1 0,1 1 1,0 1-1,-23 26 0,-2 10-116,2 1 0,2 3 0,-38 75 0,-71 186-98,0 98 37,127-342-31,3 1 0,3 0-1,-7 145 1,20-200 103,0-1 0,1 1 0,1-1 0,1 1 0,0-1 0,6 17 0,-8-30 56,0 0 1,0 0-1,0 0 0,1 0 1,-1 0-1,1 0 1,0 0-1,0 0 0,0-1 1,0 1-1,0-1 1,1 1-1,-1-1 0,1 0 1,-1 0-1,1 0 1,0 0-1,0-1 0,0 1 1,0-1-1,0 0 1,0 0-1,1 0 0,-1 0 1,0 0-1,0-1 1,1 1-1,-1-1 0,0 0 1,1 0-1,-1 0 1,0 0-1,1-1 0,-1 0 1,4-1-1,8-3 21,-1-1-1,0 0 1,0-1 0,0-1 0,-1 0-1,-1-1 1,1 0 0,-2-1-1,1 0 1,15-19 0,20-20 60,-4-2 1,-1-2 0,49-82-1,89-189 47,-132 233-105,277-606 113,-56-24 68,-192 503-140,152-487 217,-228 703-268,19-84 173,-19 80-145,0 0 0,-1 0 0,1 0 1,-1 0-1,-1 0 0,1 0 0,-1 1 1,0-1-1,-2-10 0,2 15-22,0 0-1,1 0 1,-1-1-1,0 1 1,1 0-1,-1 0 1,0 0-1,0 0 1,0 0-1,0 0 1,0 0-1,0 1 1,-1-1 0,1 0-1,0 0 1,0 1-1,0-1 1,-1 1-1,1-1 1,0 1-1,-1 0 1,1-1-1,0 1 1,-1 0-1,1 0 1,0 0-1,-1 0 1,1 0-1,0 0 1,-2 1-1,-3 0 3,0 0-1,0 1 1,0-1-1,0 1 1,0 1-1,-7 3 1,-14 10-58,0 2 0,1 0 0,1 2 0,1 0 0,-35 39 0,-98 134-213,-186 325 145,43 27 275,-25 132-59,72 16-260,239-649 7,3-1 0,2 2 0,-5 60 0,14-102 116,-1 0 1,1 0-1,0 0 1,0 0-1,0 0 1,1 0-1,-1 0 1,1 0 0,-1-1-1,1 1 1,0 0-1,0 0 1,0-1-1,1 1 1,-1 0-1,1-1 1,3 5-1,-4-6 18,1 0 0,-1 0 0,1-1 0,-1 1 0,1 0-1,0-1 1,-1 1 0,1-1 0,0 0 0,-1 1 0,1-1-1,0 0 1,0 0 0,-1 0 0,1 0 0,0 0 0,0-1-1,-1 1 1,1-1 0,0 1 0,2-2 0,8-4-7,0 0 1,0 0-1,-1-1 1,0-1-1,-1 0 1,16-15-1,16-20 92,-2-2 0,-2-2 0,-2-1 0,41-72 0,103-235 117,369-1050 95,-389 884 125,-159 519-401,2-9 116,-1 0 0,0 0 0,1-23 0,-3 33-99,0 0-1,1 0 1,-1 0 0,-1 0-1,1 0 1,0 0 0,0 0-1,0 1 1,0-1 0,-1 0-1,1 0 1,0 0 0,-1 0-1,1 0 1,-1 0 0,1 0-1,-1 1 1,1-1 0,-1 0 0,0 0-1,1 1 1,-1-1 0,0 1-1,0-1 1,1 0 0,-1 1-1,0-1 1,0 1 0,0 0-1,0-1 1,0 1 0,0 0-1,1-1 1,-1 1 0,0 0-1,0 0 1,0 0 0,0 0 0,0 0-1,0 0 1,0 0 0,0 0-1,0 0 1,0 0 0,0 1-1,0-1 1,0 0 0,0 1-1,0-1 1,-1 1 0,-8 3 21,1 1 1,-1 0 0,1 0-1,0 1 1,1 0 0,-1 1-1,1 0 1,0 0-1,1 0 1,-10 13 0,3-5-38,-46 53-96,3 3 0,4 2-1,-48 85 1,-116 253-3,-188 502 187,40 20-1012,363-919 652,9-20 109,9-20 55,-1 0-1,18-44 1,38-104 122,50-195 1,26-193-31,-146 555 11,69-280-1,39-346 0,-107 612 21,2-11 107,-1-1 0,-2 0 0,-1 0-1,-5-42 1,5 74-112,0 0 1,0 0-1,0 1 0,0-1 0,0 0 1,0 0-1,0 1 0,0-1 0,-1 0 1,1 0-1,0 0 0,0 1 0,-1-1 1,1 0-1,0 1 0,-1-1 0,1 0 1,-1 1-1,1-1 0,-1 0 1,1 1-1,-1-1 0,1 1 0,-1-1 1,1 1-1,-1-1 0,0 1 0,1-1 1,-1 1-1,0 0 0,0-1 0,1 1 1,-1 0-1,0 0 0,0 0 0,1-1 1,-1 1-1,0 0 0,0 0 0,0 0 1,1 0-1,-1 0 0,0 0 0,0 1 1,0-1-1,1 0 0,-1 0 0,0 0 1,0 1-1,1-1 0,-1 0 0,0 1 1,1-1-1,-1 1 0,0-1 0,1 1 1,-1-1-1,1 1 0,-1-1 0,1 1 1,-1 0-1,1-1 0,-1 2 0,-6 4 1,1 1 0,1 0-1,-1 0 1,-7 14 0,-8 20-86,3 2 0,1 0-1,-21 86 1,-16 148-27,-2 161 12,51-360-49,4 1 0,4-1-1,19 129 1,-18-188 53,0 1-1,2-1 1,0 0-1,1-1 1,0 0-1,2 0 1,16 26-1,-22-39 66,0-1-1,0 0 1,0 0 0,1 0-1,0 0 1,-1 0-1,1-1 1,0 0-1,1 0 1,-1 0 0,0 0-1,1-1 1,0 1-1,-1-1 1,1-1-1,0 1 1,0 0 0,0-1-1,0 0 1,1-1-1,-1 1 1,0-1 0,0 0-1,0 0 1,1 0-1,-1-1 1,0 0-1,0 0 1,0 0 0,0 0-1,0-1 1,0 0-1,9-5 1,-3 1 5,0-1 1,0-1 0,-1 0-1,0 0 1,0-1-1,-1 0 1,0-1 0,0 0-1,11-18 1,2-8-90,31-65 0,-17 16-119,-4-1-1,-3-2 1,31-166 0,-38 114 91,6-254 1,-28 393 129,-3-175 128,1 149 32,-1 0-1,-2 0 1,0 1-1,-13-36 0,16 57-64,1 1-1,-2-1 1,1 0-1,0 1 1,-1 0-1,0-1 1,0 1-1,0 0 0,-1 1 1,1-1-1,-1 0 1,-5-3-1,8 7-75,0-1 0,-1 0 0,1 1 0,-1-1-1,1 1 1,-1-1 0,1 1 0,-1 0 0,1 0 0,-1-1 0,1 1 0,-1 0-1,0 0 1,1 1 0,-1-1 0,1 0 0,-1 0 0,1 1 0,-1-1-1,1 1 1,-1 0 0,1-1 0,0 1 0,-1 0 0,1 0 0,0-1 0,0 1-1,-1 0 1,1 0 0,0 1 0,0-1 0,0 0 0,0 0 0,0 0-1,1 1 1,-1-1 0,0 0 0,0 1 0,1-1 0,-1 1 0,0 2 0,-6 14-68,1 1 1,0 0-1,1 0 1,1 0-1,1 1 1,-1 29-1,0 52-66,5 0 0,3 1-1,27 149 1,100 295-105,77 27-553,-154-454 490,5-4 1,123 183-1,-145-248 294,1-2 0,75 72 0,-93-102 14,1 0 0,0-1-1,2-1 1,0-1 0,1-1 0,0-1-1,1-1 1,34 11 0,-53-21-13,1 0 1,-1-1-1,1 1 1,-1-2 0,1 1-1,0-1 1,-1 0-1,1 0 1,0 0-1,-1-1 1,14-3 0,-16 2-6,1 0 1,-1 0 0,0 0 0,0-1 0,0 1-1,0-1 1,0 0 0,-1 0 0,1 0 0,-1-1-1,0 1 1,0-1 0,0 0 0,0 0 0,0 0-1,-1 0 1,3-6 0,1-7 24,0 0 0,-1 0 0,-1-1 0,0 0 0,-1 1 0,-1-1 0,-1-27 0,-13-125 170,8 134-142,-1 0 0,-3 0 0,0 1 0,-3 0 0,-28-65 0,34 89-33,0 1 1,-1 0-1,0 0 1,-1 0-1,0 0 1,-1 1-1,0 1 1,0-1-1,-1 1 1,0 0-1,0 1 1,-1 0-1,0 1 1,0 0-1,0 0 1,-1 1-1,0 1 1,0 0-1,0 0 1,-1 1-1,1 0 1,-14-1-1,11 3-19,1 1 0,-1 0-1,0 0 1,0 2 0,1 0-1,-1 0 1,1 1-1,0 1 1,-1 0 0,2 1-1,-1 0 1,-16 10-1,13-5-18,1 0 0,0 1-1,1 1 1,0 1 0,1 0-1,1 1 1,0 0-1,-14 21 1,5 0-13,1 2 0,2 0 1,1 1-1,3 1 0,0 0 0,3 1 0,-10 62 0,18-86 36,1 0-1,1 0 0,0 0 1,1 0-1,0 0 0,4 16 1,-4-27-16,1-1 1,0 1 0,1-1 0,-1 0 0,1 1 0,0-1 0,0 0 0,0 0 0,1 0-1,-1 0 1,1 0 0,0-1 0,0 1 0,0-1 0,1 0 0,-1 1 0,1-2 0,0 1-1,-1 0 1,1-1 0,1 0 0,-1 0 0,0 0 0,9 3 0,2-2-7,0-1 0,0 0 0,0-1 1,0-1-1,0 0 0,0-1 0,0-1 1,0 0-1,0-1 0,-1 0 0,1-1 0,-1-1 1,24-11-1,0-3 12,-2-1 0,0-1 0,57-47 0,-40 26 34,-1-3 0,-3-2 1,-2-2-1,-2-2 0,-2-2 0,36-60 0,-60 84 1,-3-1-1,0-1 0,-2-1 0,-1 0 1,-2-1-1,-1 0 0,-2 0 0,-1-1 0,-2 0 1,-1-1-1,-1 1 0,-2-1 0,-6-60 1,-6 35 18,-2 0 0,-3 1 0,-2 0 0,-3 2 1,-52-101-1,19 61 47,-4 2 0,-94-118 0,63 106-36,-4 4 0,-5 4-1,-171-133 1,134 132-45,-4 7 1,-242-122-1,178 122-112,-4 9 0,-3 9 0,-3 10 0,-429-73 0,400 106-220,0 11-1,-1 11 0,0 11 0,0 10 1,0 10-1,2 11 0,-394 105 0,-165 133-11,19 48 67,513-206 142,253-106 94,-293 112-617,301-116 574,-1 1 0,1-2 0,-1 1 0,1-1 0,-1 0 0,-12 0 0,19-1 56,0 0-1,1 0 1,-1 0-1,1 0 1,-1 0-1,0 0 1,1 0-1,-1-1 1,1 1-1,-1 0 1,0 0-1,1 0 1,-1-1-1,1 1 1,-1 0-1,1-1 1,-1 1-1,1 0 1,-1-1-1,1 1 1,-1-1-1,1 1 1,0-1-1,-1 1 1,1-1-1,0 1 1,-1-1-1,1 1 1,0-1-1,-1 1 0,1-1 1,0 0-1,0 1 1,0-1-1,0 1 1,0-1-1,0 0 1,0 1-1,0-1 1,0 1-1,0-1 1,0 0-1,0 1 1,0-1-1,0 1 1,0-1-1,1 0 1,-1 1-1,0-1 1,0 1-1,1-1 1,10-20-8,2 0-1,0 2 1,1 0 0,1 0 0,0 1 0,21-18 0,-13 11 27,642-613 915,49 36-322,-568 482-509,2539-1951 519,-2550 1978-427,67-51 909,-187 130-620,-15 14-472,0 0-1,0 0 1,0 0 0,0-1 0,0 1 0,0 0 0,0 0-1,0 0 1,0 0 0,0 0 0,0-1 0,0 1-1,0 0 1,-1 0 0,1 0 0,0 0 0,0 0-1,0 0 1,0-1 0,0 1 0,0 0 0,0 0-1,0 0 1,0 0 0,0 0 0,-1 0 0,1 0 0,0 0-1,0-1 1,0 1 0,0 0 0,0 0 0,0 0-1,0 0 1,-1 0 0,1 0 0,0 0 0,0 0-1,0 0 1,0 0 0,0 0 0,-1 0 0,1 0-1,0 0 1,0 0 0,0 0 0,0 0 0,0 0 0,-1 0-1,1 0 1,0 0 0,0 0 0,0 0 0,-39 10 388,-13 9-307,1 2 0,-66 39-1,80-41-113,-195 109-242,-502 305-540,364-213 523,-1093 683-1117,68 88-85,1000-658 1561,370-308-119,-36 46 0,58-68 30,1 0-1,-1 0 0,1 0 1,0 1-1,0-1 1,0 1-1,1 0 0,-1-1 1,1 1-1,0 0 1,-1 5-1,2-8 10,0 0 1,0-1-1,0 1 0,0 0 1,1 0-1,-1-1 0,0 1 1,0 0-1,1-1 0,-1 1 1,0 0-1,1-1 0,-1 1 1,1 0-1,-1-1 0,1 1 1,-1-1-1,1 1 0,-1-1 1,1 1-1,0-1 0,-1 1 1,1-1-1,-1 0 0,1 1 1,0-1-1,0 0 1,-1 1-1,1-1 0,0 0 1,-1 0-1,1 0 0,0 0 1,0 0-1,0 0 0,9 0-24,0-1 0,0-1 0,0 0 0,-1 0 0,1-1 0,-1 0-1,0-1 1,17-8 0,41-24 73,-1-4 0,-3-2-1,-1-3 1,80-76 0,218-245 140,393-509 41,-463 528-102,-26 32 0,624-712 301,-835 970 33,-39 39-104,-14 18-346,0 0-1,0 0 0,0 0 1,0 0-1,0 0 1,0 0-1,0 0 0,0 0 1,0-1-1,0 1 1,0 0-1,0 0 0,1 0 1,-1 0-1,0 0 1,0 0-1,0 0 0,0 0 1,0-1-1,0 1 1,0 0-1,0 0 0,0 0 1,0 0-1,0 0 0,0 0 1,0 0-1,0-1 1,0 1-1,0 0 0,0 0 1,-1 0-1,1 0 1,0 0-1,0 0 0,0 0 1,0 0-1,0-1 1,0 1-1,0 0 0,0 0 1,0 0-1,0 0 1,0 0-1,0 0 0,-1 0 1,1 0-1,0 0 1,0 0-1,0 0 0,0 0 1,0 0-1,0 0 1,0 0-1,0 0 0,-1 0 1,1 0-1,0 0 1,0 0-1,0 0 0,0 0 1,0 0-1,0 0 1,-1 0-1,-33 17 431,1 6-343,0 1 0,1 2-1,-50 53 1,53-50-104,-576 660-355,542-613 351,-884 1175-29,707-890-158,-310 621 0,404-632 15,120-275 89,-29 131 1,51-182 69,1 0 1,1 1-1,1-1 0,1 1 1,4 25-1,-4-42 13,2 1-1,-1-1 1,2 1 0,-1-1-1,1 1 1,0-1-1,0 0 1,1 0 0,0-1-1,1 1 1,0-1-1,0 0 1,0 0 0,13 11-1,-11-12-2,1-1 0,0 0 0,1-1 0,-1 0 0,1 0 0,0-1 0,0 0 1,0-1-1,0 0 0,0 0 0,0-1 0,1 0 0,11 0 0,2-2-7,-1 0 1,0-1 0,0-2-1,0 0 1,27-9 0,12-10 64,0-2-1,-2-3 1,-2-2 0,0-3 0,57-44 0,257-225 363,-41 0-45,749-788 261,-587 582-560,1193-1233 10,-1325 1391 95,-212 225 701,-298 255-381,-677 695-749,637-630 269,-791 860 86,750-780-103,-383 602 1,484-632-49,54-69-99,73-165 121,0-1 0,0 1 1,1 0-1,-1 18 0,3-26 18,0 1 0,0-1 0,0 0 0,1 0 0,-1 0 0,1 0-1,0 0 1,0 0 0,0 0 0,0 0 0,0 0 0,0 0 0,3 3 0,-3-5 3,1 1 1,0 0-1,-1-1 0,1 1 1,0-1-1,0 0 1,0 0-1,0 1 1,0-1-1,0 0 0,0-1 1,0 1-1,0 0 1,0 0-1,0-1 0,4 1 1,1-1-13,-1 0-1,1 0 1,0 0 0,0-1-1,-1 0 1,12-3 0,11-6 28,-2-1 0,0-1-1,0-1 1,-1-2 0,-1 0 0,0-2 0,33-29-1,-43 34 23,513-465 582,-354 307-488,1112-1083-94,-46-36 44,-1190 1234-47,88-95 92,158-223 0,-278 346-64,-12 21-20,0-1 0,0 0 1,-1 0-1,-1-1 0,1 1 0,-1-1 0,0 0 0,-1 0 0,0-1 0,0 1 0,-1-1 1,0 1-1,-1-1 0,1-10 0,-2 18-20,0 1 1,0-1-1,0 0 1,0 0-1,0 0 1,0 0-1,0 0 1,0 0-1,-1 1 0,1-1 1,0 0-1,-1 0 1,1 0-1,-1 1 1,1-1-1,-1 0 1,1 0-1,-1 1 1,1-1-1,-1 0 0,0 1 1,0-1-1,1 1 1,-1-1-1,0 1 1,0-1-1,1 1 1,-1 0-1,0-1 1,0 1-1,0 0 1,0-1-1,1 1 0,-1 0 1,0 0-1,0 0 1,-1 0-1,-8 1-7,0 0 0,1 0 0,-1 1 0,1 0 1,0 1-1,0 0 0,0 1 0,-10 5 0,-90 50-127,100-54 118,-582 398-513,19 65 462,156-103 270,-587 669 0,757-727-191,86-83-85,128-174-41,3 1-1,-35 86 0,61-129 92,-6 14-76,0 1 0,2 0 1,-6 31-1,12-47 60,0-1-1,1 0 0,0 0 1,0 0-1,0 0 0,1 0 1,-1 1-1,2-1 0,-1 0 1,1 0-1,-1 0 0,2-1 1,-1 1-1,1 0 0,-1-1 1,2 0-1,5 8 0,-7-9 12,1-1-1,0 0 0,1 1 1,-1-1-1,0-1 1,1 1-1,0 0 0,0-1 1,-1 0-1,1 0 0,1 0 1,-1-1-1,0 1 1,0-1-1,1 0 0,-1 0 1,0 0-1,1-1 1,-1 1-1,9-1 0,2-2-3,-2-1 0,1 0 0,0 0 0,-1-2 0,23-9 0,-2-2 40,-1-1 1,-1-1-1,53-40 1,84-86 153,385-406 137,-31-35-269,992-1324 253,-1226 1494 921,-285 409-1166,23-41 482,-27 46-514,0 1 0,1-1 0,-1 1 0,0-1 0,0 1 1,0 0-1,0-1 0,1 1 0,-1-1 0,0 1 0,0-1 0,0 1 0,0-1 0,0 1 0,0-1 0,0 1 0,0-1 0,-1 1 0,1-1 0,0 1 0,0-1 0,0 1 0,0-1 0,-1 1 0,1 0 0,-1-1 0,-19 5 152,6 3-191,-1 2 0,2-1 0,-1 2 0,1 0 0,0 1 0,-18 19 0,-3 4-63,-362 381-472,23 30 441,321-382 112,-511 648-14,54 25-103,476-683-19,2 1-1,-44 107 1,73-157 110,0 1 1,1-1 0,0 0 0,-1 0-1,1 1 1,1-1 0,-1 1 0,1-1-1,0 0 1,0 1 0,0-1 0,0 1 0,1-1-1,0 1 1,0-1 0,3 9 0,-3-11 16,1-1 0,0 1 1,-1 0-1,1 0 0,0-1 1,0 1-1,1-1 1,-1 0-1,0 0 0,0 0 1,1 0-1,-1 0 1,0 0-1,1 0 0,-1-1 1,1 1-1,-1-1 1,1 0-1,-1 0 0,1 0 1,-1 0-1,1 0 1,-1 0-1,1-1 0,-1 1 1,5-2-1,10-3 4,0-1-1,0 0 1,0-1-1,-1-1 1,0 0-1,0-1 1,-1-1-1,0-1 0,17-16 1,-24 21 20,63-51 79,111-116-1,46-90 35,-210 242-110,507-669 172,-37-36-32,-434 643-123,214-364 274,-263 437-278,2-1 41,-1-1 0,-1 1 1,0-1-1,0 0 0,-1-1 0,-1 1 1,4-23-1,-7 35-55,0-1 0,0 0 1,0 1-1,0-1 0,-1 0 1,1 1-1,0-1 0,0 0 1,-1 1-1,1-1 0,0 1 1,-1-1-1,1 0 1,-1 1-1,1-1 0,0 1 1,-1-1-1,1 1 0,-1-1 1,0 1-1,1 0 0,-1-1 1,1 1-1,-1 0 0,0-1 1,1 1-1,-1 0 0,0 0 1,1-1-1,-1 1 0,0 0 1,1 0-1,-1 0 0,0 0 1,1 0-1,-1 0 0,0 0 1,1 0-1,-1 0 0,0 1 1,1-1-1,-2 0 0,-36 14 52,-3 13-147,2 0 0,1 3 0,-64 64 0,-341 384-331,19 37 391,359-435 36,-816 1070 305,812-1049-289,-64 126 0,127-216-50,-1 1 0,2-1 0,0 1 0,0 0 0,1 0 0,1 1 0,0-1 0,1 1 0,0 0 0,1 0 0,0 20 0,2-30 17,0 0 0,0 0 0,0-1 0,1 1 0,-1 0-1,1 0 1,0-1 0,-1 1 0,1-1 0,0 1 0,1-1 0,-1 0-1,0 0 1,1 0 0,-1 0 0,1 0 0,-1 0 0,1-1 0,0 1-1,0-1 1,0 0 0,0 0 0,0 0 0,0 0 0,0 0 0,0-1-1,0 0 1,0 1 0,0-1 0,0 0 0,1 0 0,3-1 0,12-2 19,1-1 1,-1 0 0,0-2 0,0 0 0,-1-1 0,1-1 0,-2 0 0,1-2-1,31-22 1,28-23 69,-3-3 0,80-81 0,129-157 42,-264 276-116,525-597 82,525-776 1,-766 921 104,-283 437-153,30-60 82,-46 85-81,0 0 1,-1 0 0,0 0 0,-1-1 0,0 1 0,-1-1 0,0-17 0,0 25-31,-1 1 1,0 0 0,0 0 0,0-1 0,-1 1 0,1 0 0,0 0-1,-1-1 1,0 1 0,1 0 0,-1 0 0,0 0 0,0 0 0,0 0 0,0 0-1,-1 0 1,1 0 0,0 1 0,-1-1 0,1 0 0,-1 1 0,0-1 0,1 1-1,-5-3 1,1 3-3,0-1 1,0 1-1,-1 0 0,1 0 0,0 1 0,0 0 0,-1 0 0,1 0 1,0 0-1,-7 2 0,-8 1-24,0 1 1,1 0-1,-1 2 0,1 0 0,-29 15 1,-90 57-195,127-72 195,-217 152-268,9 21 116,-233 248-1,-152 261 137,414-444-18,-169 289 0,264-369-167,6 5-1,-129 348 1,186-413-33,-23 128-1,42-161 45,-6 95-1,18-140 147,1 0-1,1 0 0,2 0 1,0 0-1,2 0 1,14 47-1,-15-63 46,-1-1 0,1 1 0,1-1 1,0 0-1,0 0 0,0 0 0,1-1 0,1 0 0,-1 0 1,1 0-1,1-1 0,-1 0 0,1-1 0,1 0 0,-1 0 1,1 0-1,13 5 0,-10-6 19,1-2 0,0 1 1,-1-2-1,1 0 0,0 0 0,0-1 0,0-1 1,0 0-1,0-1 0,0 0 0,0-1 1,0 0-1,-1-1 0,15-5 0,10-6 61,0-1 0,0-2 0,-2-1 0,0-2 0,-1-2 0,49-40 0,5-13 154,84-95 0,63-91 99,255-371 0,151-329-227,-574 857-78,430-691 28,-43-22 771,-418 740-349,-35 75-436,-1 0 1,1 0-1,0 0 0,-1 1 1,1-1-1,-1 0 0,0 0 1,1 0-1,-1 0 0,0 0 1,0 0-1,0 0 0,-1 0 1,1-2-1,-1 4-19,0 0 0,0-1 1,1 1-1,-1 0 0,0-1 0,0 1 0,1 0 1,-1 0-1,0-1 0,0 1 0,0 0 0,1 0 0,-1 0 1,0 0-1,0 0 0,0 0 0,0 0 0,1 1 1,-1-1-1,0 0 0,0 0 0,1 1 0,-1-1 1,0 0-1,0 1 0,1-1 0,-1 1 0,0-1 1,1 1-1,-1-1 0,1 1 0,-1-1 0,0 1 1,0 1-1,-27 20-54,1 2 1,0 0-1,2 2 1,-30 41-1,-338 470-536,24 40 495,-129 281-31,377-620-117,-153 432 0,269-656 223,-12 33-85,2 1 0,2 0-1,2 1 1,2 0 0,-4 63 0,13-104 44,0 1 1,0 0 0,1 0 0,0-1-1,1 1 1,0 0 0,0-1 0,1 0 0,0 1-1,0-1 1,6 10 0,-6-15 25,-1 0 0,1 0-1,0 0 1,0 0 0,0 0 0,0-1 0,0 1 0,0-1 0,1 0-1,-1 0 1,1 0 0,0-1 0,-1 1 0,1-1 0,0 0-1,0 0 1,0 0 0,0-1 0,0 1 0,0-1 0,0 0 0,0 0-1,0 0 1,0-1 0,0 1 0,0-1 0,5-2 0,4 0 11,-1-1 1,1 0 0,-1-1-1,0-1 1,0 0-1,17-12 1,1-3 56,42-40 1,12-22 94,100-124 0,61-118 46,390-650 53,-79-49 27,-368 608 348,-175 383-496,-7 20-25,-1 0 0,0 0-1,-1 0 1,0-1 0,-1 0-1,-1 1 1,0-1 0,-1 0-1,-1-20 1,0 32-75,1 1 0,-2 0 0,1-1 1,0 1-1,0-1 0,0 1 0,-1-1 0,1 1 0,-1 0 1,1-1-1,-1 1 0,1 0 0,-1 0 0,0-1 1,0 1-1,1 0 0,-1 0 0,0 0 0,0 0 0,0 0 1,0 0-1,-1 0 0,1 0 0,0 0 0,0 1 1,0-1-1,-2 0 0,-1 0-5,0 1 0,1 0 1,-1 0-1,1 0 0,-1 1 0,1-1 0,-1 1 1,1 0-1,-1 0 0,-4 2 0,-12 5-47,0 1-1,0 1 1,1 1-1,1 1 1,0 1-1,1 0 0,0 1 1,-20 22-1,13-14-14,-98 99-196,-144 182 1,-291 439 109,42 28 25,482-718 103,-348 551-82,46 19 238,322-594-132,-1-2-13,2 0 0,1 1 0,1 0 0,1 1 0,1 0 0,2 0 0,-4 33-1,10-58-7,-1 1-1,1-1 0,0 0 0,0 1 1,0-1-1,0 0 0,1 1 1,-1-1-1,1 0 0,0 1 0,0-1 1,0 0-1,0 0 0,1 0 0,-1 0 1,1 0-1,0 0 0,0 0 0,0 0 1,0-1-1,0 1 0,0-1 0,1 1 1,0-1-1,-1 0 0,1 0 0,4 2 1,-1-2-4,1-1 0,-1 1 0,1-1-1,0-1 1,-1 1 0,1-1 0,0 0 0,-1-1 0,1 1 0,0-1 0,-1-1 0,1 1 0,-1-1 0,11-4 0,16-8 26,-1 0 1,-1-2-1,0-2 1,-2 0-1,0-2 1,30-27-1,153-157 123,-55 28-68,-8-6-1,133-214 0,218-427 7,-381 618-46,306-501 253,-325 542-23,-77 127-152,-11 19 59,-2 0-1,16-34 1,-23 40 54,-9 14-127,-15 21-41,21-23-52,-364 495-518,291-388 483,-858 1336 89,885-1366-65,-4 5-86,4 1 1,3 3-1,-35 103 1,72-172 15,-10 40-151,15-54 195,1 0 1,-1 0-1,1 0 0,0 1 1,0-1-1,0 0 1,1 0-1,-1 0 1,1 0-1,0 0 0,0 0 1,0 0-1,0 0 1,0 0-1,3 4 1,-3-6 16,0 0 0,0 0 0,0 1 0,0-1 0,0 0 0,0 0 0,1 0 0,-1 0 0,0-1 1,1 1-1,-1 0 0,0 0 0,1-1 0,-1 1 0,1-1 0,0 1 0,-1-1 0,1 0 0,-1 0 0,1 1 0,-1-1 1,1 0-1,0-1 0,-1 1 0,1 0 0,2-1 0,44-18-137,-45 18 144,24-15 17,-1-2-1,-1 0 1,-1-1 0,-1-2 0,0 0-1,32-41 1,237-298 250,-23-24-155,-119 167-89,-123 179-8,612-919 159,-600 894 45,49-115 1,-81 163-119,-5 12-57,0 0 0,0-1 1,0 1-1,-1 0 0,1-1 1,-1 0-1,0 1 1,0-1-1,0 0 0,-1 1 1,1-1-1,-1 0 0,0 0 1,0 1-1,0-1 0,-1 0 1,1 0-1,-1 1 1,-1-6-1,1 8-20,0 0 0,1 0 0,-1 1 0,0-1 0,0 0 0,0 1-1,0-1 1,0 1 0,0-1 0,0 1 0,0-1 0,0 1 0,0-1 0,0 1 0,0 0 0,0 0 0,0-1 0,0 1 0,0 0 0,0 0-1,0 0 1,0 0 0,0 0 0,-1 1 0,1-1 0,0 0 0,0 0 0,0 1 0,-1 0 0,-35 17 29,33-15-32,-25 16-65,1 2 0,0 1 0,2 1 1,-44 50-1,51-53 22,-332 406-372,71-49 403,-250 446 0,361-509 65,144-259-81,2 0 0,3 2 0,-24 104 0,42-149-18,-1 1-1,2-1 1,0 1 0,1 0-1,0 0 1,1 0-1,0-1 1,1 1 0,0 0-1,1-1 1,1 1-1,9 22 1,-10-29 18,0-1 0,1 0 0,0 0 0,0 0 0,0 0 0,0 0 0,1-1 0,0 0 0,0 0 0,0 0 0,0-1 0,1 1 0,-1-1 0,1-1 0,0 1 0,0-1 0,0 0 0,0 0 0,0-1 0,1 1 0,-1-1 0,0-1 0,0 1 0,1-1 0,-1 0 0,10-2 0,3-1 32,0 0-1,0-2 0,-1 0 0,0-1 0,0 0 0,-1-2 1,1 0-1,-2-1 0,22-15 0,13-12 93,70-65-1,15-29 16,-7-6 0,192-257-1,157-349-42,-447 688-64,181-322 66,-31-9 285,-171 362-298,-6 16-27,-1 0 0,0-1 0,0 1 0,-1 0 0,0-1 0,0 0 0,0 1 0,-1-1 0,-1 0 0,1 0-1,-1 0 1,-1-9 0,1 16-30,0 0 0,-1 0 1,1 0-1,0 0 0,0 0 0,-1 0 0,1 0 0,0 0 0,-1 0 0,1 0 0,-1 1 0,1-1 0,-1 0 0,1 0 0,-1 0 0,0 1 0,1-1 0,-1 0 0,0 1 0,0-1 0,0 1 0,1-1 0,-1 1 0,0-1 0,0 1 1,0 0-1,0-1 0,0 1 0,0 0 0,-1-1 0,-1 2-1,-1-1 0,1 0 1,0 1-1,-1 0 0,1-1 0,0 2 1,0-1-1,-5 2 0,-9 6-40,1 1-1,0 0 1,1 1-1,1 1 1,-1 0-1,2 1 1,-23 27-1,16-18-16,-90 103-213,-115 172 1,-70 157 145,-37 114 24,244-397-59,-92 251 0,169-393 81,2 1 0,0 0 0,2 1 0,2-1 0,-3 33 0,8-59 53,0-1-1,-1 0 0,1 1 0,0-1 0,1 0 0,-1 1 0,0-1 0,1 0 0,0 1 0,0-1 1,0 0-1,0 0 0,1 0 0,-1 0 0,1 0 0,-1 0 0,1 0 0,0 0 0,0-1 0,1 1 1,-1-1-1,0 1 0,1-1 0,0 0 0,-1 0 0,1 0 0,0-1 0,0 1 0,0 0 0,0-1 1,0 0-1,6 2 0,1-2 0,0 0 0,-1-1 1,1 0-1,0 0 0,0-1 0,-1 0 1,1-1-1,-1 0 0,1-1 1,12-4-1,12-8 47,-1 0 0,-1-2 0,0-2 1,-1-1-1,-1-1 0,52-48 0,150-178 180,-79 58-58,156-251-1,77-232 204,-369 640-308,6-10 117,-2-1 0,-1-1 1,20-69-1,-38 96 90,-7 16-57,-17 31-129,-47 137-483,53-126 339,-524 1574-481,324-909-553,211-683 1009,5-23 99,0 0 0,0 1 0,0-1 0,0 0 0,0 0 0,0 0 0,1 0 1,-1 1-1,0-1 0,0 0 0,0 0 0,0 0 0,0 1 0,0-1 0,0 0 0,0 0 0,0 0 0,0 0 0,1 1 0,-1-1 0,0 0 1,0 0-1,0 0 0,0 0 0,0 0 0,1 0 0,-1 0 0,0 1 0,0-1 0,0 0 0,0 0 0,1 0 0,-1 0 0,0 0 0,0 0 0,0 0 1,1 0-1,-1 0 0,0 0 0,0 0 0,0 0 0,1 0 0,-1 0 0,0 0 0,0 0 0,0 0 0,0 0 0,1-1 0,3-1-16,0-1 0,-1 0 0,1 0 0,-1 0 0,1 0 0,-1-1 0,5-6 0,60-87 179,-4-3 0,67-141 0,-86 155-92,164-327 101,-17-9 1,207-671 0,-389 1059-144,0 4 40,-2 0 1,0 0 0,-2 0-1,-2-1 1,2-41 0,-6 68-43,0 0 0,0 0 0,0 0 0,-1 0 0,1 1 0,-1-1 0,0 0 0,0 0 1,-1 1-1,1-1 0,-1 0 0,1 1 0,-1 0 0,-1-1 0,1 1 0,-3-4 0,2 6-17,1-1-1,0 1 1,0 0-1,-1-1 0,1 1 1,-1 1-1,1-1 1,-1 0-1,1 0 0,-1 1 1,1 0-1,-1-1 1,0 1-1,1 0 0,-1 0 1,1 1-1,-1-1 1,0 0-1,1 1 0,-1 0 1,1-1-1,-1 1 1,1 0-1,0 0 0,-1 1 1,-2 1-1,-14 9-61,0 1-1,1 0 1,1 1-1,0 1 0,2 1 1,-1 0-1,2 1 1,-17 24-1,-57 85-221,-101 192-1,-54 167 154,176-347 118,-550 1195 322,595-1283-306,-102 248 103,92-212-158,-27 121 0,58-203 18,0-1-1,0 1 0,1 0 1,-1-1-1,1 1 1,0 0-1,0-1 1,0 1-1,1 5 1,0-9 19,-1 1 1,0-1-1,0 0 1,0 1 0,1-1-1,-1 0 1,0 1-1,0-1 1,1 0-1,-1 1 1,0-1 0,1 0-1,-1 0 1,0 1-1,1-1 1,-1 0-1,0 0 1,1 0 0,-1 1-1,1-1 1,-1 0-1,0 0 1,1 0-1,-1 0 1,1 0 0,-1 0-1,0 0 1,1 0-1,-1 0 1,1 0-1,-1 0 1,0 0 0,1 0-1,-1 0 1,1-1-1,-1 1 1,0 0-1,1 0 1,-1 0 0,0 0-1,1-1 1,-1 1-1,1-1 1,5-4-26,1 0 1,-1 0-1,-1-1 1,1 0-1,-1 0 0,0-1 1,5-8-1,28-47 148,53-119-1,17-87 23,-83 202-131,88-235-184,84-363 0,-182 601 159,-3 0 0,6-92 0,-17 149 56,-1 0 0,0 0 1,-1 0-1,0 0 0,0 0 1,0 0-1,0 0 0,-1 0 0,0 0 1,0 0-1,-1 0 0,-5-8 1,7 12-15,-1 1 1,1-1 0,-1 0-1,0 1 1,1-1 0,-1 1-1,0 0 1,0 0 0,0-1-1,0 1 1,0 0 0,-1 1-1,1-1 1,0 0 0,0 1-1,-1-1 1,1 1 0,0 0-1,0-1 1,-1 1 0,1 0-1,0 1 1,-1-1 0,1 0-1,0 1 1,0-1 0,-1 1-1,1 0 1,0-1 0,0 1-1,0 0 1,-3 2 0,-5 3-17,1-1 0,0 1 0,0 1 0,0 0 0,1 0 0,0 0 0,0 1 0,-11 16 0,-3 7-92,-21 39 0,39-63 76,-46 87-91,5 1 1,-37 111 0,-49 210 101,94-293 8,-7 27-1,-100 297-67,137-428 29,-17 38-18,22-54 22,1 1 0,-1-1-1,0 0 1,-1 0 0,1 0 0,0 0-1,-1 0 1,0-1 0,1 1-1,-1-1 1,0 0 0,-4 3 0,6-5 13,1 0 0,-1 1 1,1-1-1,-1 0 0,1 0 0,-1 0 1,0 0-1,1 0 0,-1 0 1,1 0-1,-1 0 0,1 0 0,-1 0 1,1 0-1,-1 0 0,0 0 0,1-1 1,-1 1-1,1 0 0,-1 0 1,1 0-1,-1-1 0,1 1 0,-1 0 1,1-1-1,0 1 0,-1 0 1,1-1-1,-1 1 0,1-1 0,0 1 1,-1-1-1,1 0 0,-11-21-193,9 17 137,-14-43-188,2 0 0,-12-71 0,-4-106 39,25 185 173,-50-791-247,20 206 398,33 596-93,-19-163 151,15 162-72,0 1 0,-2 1 0,0-1 0,-18-36 0,23 59-69,1 1 0,-1-1-1,1 1 1,-2 0-1,1 0 1,0 0-1,-1 0 1,0 0-1,0 1 1,-1 0 0,1 0-1,-1 0 1,0 0-1,0 1 1,0 0-1,0 0 1,-1 0-1,1 0 1,-1 1 0,1 0-1,-1 0 1,0 1-1,0 0 1,0 0-1,0 0 1,0 1 0,0-1-1,0 2 1,0-1-1,0 0 1,0 1-1,0 0 1,0 1-1,0 0 1,0-1 0,0 2-1,1-1 1,-1 1-1,1-1 1,0 2-1,-5 3 1,-13 8-51,0 2 0,2 0 0,0 1 0,1 1-1,1 2 1,-27 35 0,-87 149-103,-22 82 206,-151 392 0,286-631-63,-89 239 75,97-248-110,2 0-1,1 0 1,2 1 0,2 0-1,0 57 1,5-85-12,1 0 0,0 0 0,1 0 1,6 22-1,-7-30 24,0-1 0,0 0-1,1 0 1,-1 0 0,1 0 0,-1 0 0,1-1 0,0 1-1,0 0 1,1-1 0,-1 1 0,0-1 0,1 0-1,-1 0 1,1 0 0,0 0 0,0 0 0,0 0 0,0-1-1,0 0 1,0 1 0,5 0 0,-2-1 3,1-1 1,-1 1-1,1-2 1,0 1-1,-1 0 1,1-1-1,-1-1 1,0 1-1,1-1 1,-1 0-1,0 0 1,0-1-1,0 1 1,11-8-1,3-4 4,0 0 1,30-28-1,-13 7 3,-2-3-1,-2 0 1,55-85-1,66-144-10,-129 220 10,24-44 5,147-279 25,-33-6 157,-153 348-133,15-49 93,-24 71-103,1 0 0,-1 0 0,-1 0 0,1-1 0,-1 1 0,0 0 0,-1 0 0,1 0 0,-3-10 0,3 14-25,-1 1-1,1-1 1,-1 1 0,0-1 0,1 1-1,-1 0 1,0-1 0,0 1 0,0 0-1,0 0 1,0 0 0,0-1-1,0 1 1,0 0 0,-1 0 0,1 1-1,0-1 1,-1 0 0,1 0 0,0 1-1,-4-2 1,2 1-4,-1 1 0,1-1 0,-1 1 0,0 0 0,1 0 0,-1 0 1,0 0-1,1 0 0,-5 2 0,-6 2-21,0 0 1,0 1 0,-22 12-1,-5 6-13,2 2 0,0 1 0,1 3 0,2 1 0,-50 53 0,-146 193 99,-393 654-476,612-910 358,10-17 13,1 1 0,0-1 0,-1 1 0,1-1 0,1 1 0,-1 0 0,0 0 0,1 0 0,0 0 0,0 0 0,-1 6 0,2-10 18,0 0 0,1 0-1,-1 1 1,0-1 0,0 0 0,1 0 0,-1 1-1,0-1 1,0 0 0,1 0 0,-1 0 0,0 0 0,1 1-1,-1-1 1,0 0 0,1 0 0,-1 0 0,0 0 0,1 0-1,-1 0 1,0 0 0,1 0 0,-1 0 0,0 0-1,1 0 1,-1 0 0,0 0 0,1 0 0,-1 0 0,0 0-1,1 0 1,-1-1 0,0 1 0,0 0 0,1 0-1,-1 0 1,0 0 0,1-1 0,-1 1 0,0 0 0,0 0-1,1-1 1,-1 1 0,0 0 0,0 0 0,0-1-1,0 1 1,1-1 0,19-13-121,24-29 92,-1-3 0,-2-1-1,65-101 1,-66 91 32,383-611 133,-352 550-100,-33 53 230,3 2-1,3 1 1,85-94 589,-139 162-565,-18 13-50,-29 36-241,2 2 0,2 2 0,-76 113 0,74-98 13,-273 393-4,139-195-449,178-256 386,-54 69-384,59-78 367,-1 0 0,1 0 1,-1-1-1,-1 0 0,1 0 0,-1-1 1,0 0-1,-16 7 0,22-11 65,0-1-1,1 0 1,-1 1-1,0-1 1,1 0-1,-1 0 1,0 0-1,1 0 1,-1 0-1,0 0 1,0-1-1,1 1 1,-1-1 0,0 1-1,1-1 1,-1 1-1,1-1 1,-1 0-1,1 0 1,-1 0-1,1 0 1,0 0-1,-1 0 1,1 0-1,0 0 1,0-1-1,-1 1 1,1 0-1,0-1 1,1 1-1,-1-1 1,-1-2-1,-3-6-39,0-1-1,0 0 1,-4-19-1,8 25 38,-55-270-373,14 49 373,33 188 55,-3 0-1,-1 0 0,-29-59 0,36 85 9,-1 1 0,1 1 0,-2-1-1,0 1 1,0 0 0,-1 1 0,0 0-1,0 0 1,-1 1 0,0 0-1,-1 1 1,0 0 0,0 0 0,0 1-1,-1 1 1,-17-6 0,10 6-2,1 1-1,0 1 1,-1 1-1,0 1 1,0 0 0,1 1-1,-1 1 1,0 1 0,1 1-1,-31 7 1,26-3-53,-1 1 0,1 0 0,0 2 1,1 0-1,0 2 0,1 0 0,0 2 0,1 0 1,1 1-1,-35 35 0,29-21-49,1 0 1,2 1-1,1 2 1,1 0-1,2 1 1,-22 54 0,15-27-194,2 2 1,4 1-1,2 0 1,2 2 0,-5 65-1,19-118 171,1 0 0,0 0 0,1 0 1,2 16-1,-3-27 75,0 1 0,0-1 0,1 0 0,-1 1 0,0-1 0,1 1 0,-1-1 0,1 0 0,0 1 0,-1-1 0,1 0 0,0 1 1,0-1-1,-1 0 0,1 0 0,0 0 0,0 0 0,0 0 0,1 0 0,-1 0 0,0 0 0,0 0 0,0-1 0,1 1 0,-1 0 0,0-1 1,1 1-1,-1-1 0,1 1 0,-1-1 0,0 0 0,1 0 0,-1 0 0,1 0 0,-1 0 0,1 0 0,-1 0 0,1 0 0,-1 0 0,1 0 1,-1-1-1,0 1 0,3-2 0,18-9 28,0-1 1,-1-1-1,-1-1 0,0-1 1,-1 0-1,-1-2 1,22-23-1,19-16 21,226-221 5,-220 204-43,-4-2 1,59-94-1,-96 132 8,84-142 33,-92 147 20,-1 1 0,-1-2 0,17-60 0,-30 89-40,0 0-1,0-1 1,-1 1-1,1 0 1,-1-1 0,0 1-1,0-1 1,0 1-1,-1 0 1,1-1-1,-2-3 1,1 6-13,0 0 1,0 1-1,0-1 0,0 1 1,0-1-1,-1 1 0,1-1 1,0 1-1,-1 0 0,1 0 1,0-1-1,-1 1 0,0 0 1,1 0-1,-1 0 0,0 1 1,1-1-1,-1 0 0,0 1 1,0-1-1,0 1 0,1 0 1,-1-1-1,0 1 0,0 0 1,0 0-1,0 0 0,0 0 1,-2 1-1,-8 0-13,1 1 1,-1 0-1,1 1 0,-1 0 0,1 1 1,0 0-1,0 1 0,-16 10 1,-81 59-180,103-70 171,-175 146-193,-276 297 1,108-69-177,-246 252-868,441-483 969,-6-7 0,-187 125 0,308-238 499,-2-1 0,0-2 1,-68 29-1,106-52-203,1-1-1,-1 1 1,0 0 0,0-1-1,0 1 1,-1-1 0,1 0-1,0 1 1,0-1 0,0 0-1,0 0 1,0 0-1,0-1 1,0 1 0,0 0-1,0-1 1,0 1 0,0-1-1,-3-1 1,4 1-8,0-1 1,0 1-1,0-1 0,0 1 1,0-1-1,0 1 1,1-1-1,-1 1 0,1-1 1,-1 0-1,1 1 0,-1-1 1,1 0-1,0 1 0,0-1 1,0 0-1,0 1 1,0-1-1,0 0 0,0 0 1,0 1-1,1-1 0,0-2 1,11-33 89,1 0 0,1 1 0,3 0 0,34-56 0,448-672 762,61 29-195,853-1013-715,-884 1103 28,-129 160-35,472-595-314,-628 732 328,-187 247 123,-53 93-67,0-1 1,-1 0-1,0 0 1,0 0-1,-1 0 1,0-1-1,-1 1 1,1-14-1,-3 19-8,0-1 0,0 1 0,0-1 0,0 1 0,-1 0 0,0 0 0,0 0 0,0 0 1,-1 0-1,1 0 0,-1 0 0,0 1 0,0-1 0,0 1 0,0 0 0,-1 0 0,1 0 0,-1 0 0,0 0 0,0 1 0,0 0 0,0 0 0,0 0 0,0 0 0,0 1 0,-1 0 0,1 0 0,-6-1 0,-19-2-18,1 1 1,0 2-1,0 1 0,-1 1 1,1 1-1,0 2 1,0 0-1,-37 12 0,-66 21-27,-202 84-1,-122 93 94,2 30 4,-692 497-1,-311 434-297,1155-905 205,-83 99 146,363-347-91,-35 46 0,55-68-22,1 1-1,-1-1 1,1 1 0,-1 0-1,1-1 1,-1 1-1,1 0 1,0-1-1,0 1 1,-1 0-1,1 0 1,0-1-1,0 1 1,0 0-1,0 0 1,0 0-1,0-1 1,0 1-1,0 0 1,0 0 0,0-1-1,0 3 1,16-1 12,-7-5-11,0 0 0,0 0 0,0-1 0,0 0 0,0 0 0,12-10 0,60-42-12,120-108 0,66-92-4,-253 241 14,1264-1313 3,79-78 3,-1319 1368-5,440-424 4,17 30 8,-488 426-12,51-41 17,88-54 0,-109 80 52,-75 49 6,19-15-74,-239 186-26,-1216 1015-341,174-132-1421,823-680 1694,428-362 159,10-9 1,2 2 0,-41 45 0,63-55-66,15-23-2,-1 1-1,1-1 1,0 0-1,0 1 1,0-1-1,0 0 1,0 1 0,-1-1-1,1 0 1,0 1-1,0-1 1,0 0 0,0 1-1,0-1 1,0 0-1,0 1 1,0-1-1,0 0 1,1 1 0,-1-1-1,0 0 1,0 1-1,0-1 1,0 0 0,0 1-1,0-1 1,1 0-1,-1 0 1,0 1-1,0-1 1,1 0 0,-1 1-1,3-1-2,0 1-1,0-1 1,0 0-1,0 0 1,0 0-1,0 0 1,0 0-1,-1-1 0,1 0 1,0 1-1,0-1 1,3-1-1,26-9 31,-1-2 0,0-1 0,0-1-1,34-24 1,-53 32-9,102-67 220,197-164-1,82-123-62,858-929 188,-306 300-241,500-339 97,-1319 1231 249,-839 767 15,-200 306-294,701-722-268,12 10 1,-172 296-1,233-290-193,136-263 261,-21 47-156,-19 64 0,38-100 82,0 0-1,2 0 1,0 0 0,1 1-1,1-1 1,1 0-1,0 1 1,3 17 0,-2-29 38,0-1 0,0 1 0,0 0 0,0-1 0,1 1 0,0-1 0,0 1 0,1-1 0,0 0 0,0 0 1,0 0-1,0 0 0,1-1 0,-1 1 0,1-1 0,0 0 0,1 0 0,-1 0 0,1-1 0,0 1 0,-1-1 1,12 5-1,-7-6 8,0 1 0,0-1 0,1-1 0,-1 1 0,1-2 1,-1 1-1,1-1 0,0-1 0,-1 0 0,1 0 0,-1-1 0,0 0 1,1 0-1,9-5 0,13-6 67,1-1-1,-2-2 1,0-2-1,-1 0 1,-1-2 0,46-40-1,148-162 324,399-515 212,-52-43-436,351-710 538,-890 1436-579,20-33 283,-4-1 0,68-183 1,-114 267-358,7-38 181,-8 41-192,0 0 0,0 0 0,-1 0 0,1 0-1,0 0 1,0 1 0,-1-1 0,1 0-1,0 0 1,-1 1 0,1-1 0,-1 0-1,1 0 1,-1 1 0,0-1 0,1 0-1,-1 1 1,0-1 0,1 1 0,-1-1 0,0 1-1,0-1 1,1 1 0,-1 0 0,0-1-1,0 1 1,0 0 0,0 0 0,1-1-1,-1 1 1,0 0 0,0 0 0,0 0 0,0 0-1,0 0 1,0 0 0,1 0 0,-1 0-1,0 1 1,0-1 0,0 0 0,0 0-1,1 1 1,-1-1 0,0 1 0,0-1-1,-1 1 1,-25 10-126,0 1 0,1 1-1,-42 27 1,-943 644-345,462-276 562,427-308-35,5 6 0,-133 153 0,226-230-99,0 0 1,2 1-1,2 1 0,0 1 0,-18 44 0,36-72 12,0 0 0,0 0 1,1 0-1,0 0 0,0 1 0,0-1 0,1 0 0,-1 1 0,1-1 0,0 1 0,0-1 0,1 0 0,-1 1 0,1-1 0,2 7 0,-2-8 9,0-1 1,1 0-1,-1 0 0,1 0 1,-1 0-1,1 0 1,0-1-1,0 1 0,-1 0 1,1-1-1,1 0 1,-1 1-1,0-1 0,0 0 1,0 0-1,1 0 1,-1 0-1,0 0 0,1-1 1,3 1-1,5 0-14,1 0 1,-1-1-1,1-1 0,0 0 0,-1 0 0,1-1 1,-1-1-1,0 0 0,0 0 0,16-8 0,17-10 54,-1-2-1,0-2 0,61-47 0,111-110 76,764-778 116,-657 629-188,-182 190-9,551-586 184,-661 692-162,-14 19 4,-1-1 0,-1 0 0,0-1 0,-2-1 0,0 0 0,-1 0-1,12-29 1,-22 46-33,-1 1 0,1 0 0,0-1 0,-1 1-1,0 0 1,1-1 0,-1 1 0,0 0 0,0-1 0,0 1-1,0-1 1,0 1 0,0 0 0,0-1 0,0 1 0,0-1-1,-1 1 1,1 0 0,-1-1 0,1 1 0,-1 0 0,1-1-1,-1 1 1,0 0 0,0 0 0,1 0 0,-2-1 0,-1 0-9,1 1 1,0 0-1,-1 1 1,1-1-1,-1 0 1,0 1-1,1-1 1,-1 1-1,1 0 1,-1 0-1,0 0 1,1 0-1,-1 1 1,1-1-1,-1 1 1,1-1 0,-3 2-1,-30 7-98,1 2 0,0 1 0,-45 24 1,-96 62-121,172-96 218,-188 117 57,6 8 0,6 8 0,-314 305 0,424-367 46,-116 160 0,158-193-126,2 0 0,2 2-1,2 1 1,2 0 0,2 1 0,-14 53-1,26-73-39,0 0 0,1-1 0,0 36 0,4-51 36,0 1 0,0-1 0,1 0 0,1 1 1,-1-1-1,1 0 0,1 0 0,-1 0 0,1 0 1,1 0-1,0 0 0,7 11 0,-9-16 24,1 0-1,-1-1 0,0 1 1,1-1-1,0 0 1,0 1-1,-1-1 0,1 0 1,0-1-1,1 1 0,-1 0 1,0-1-1,0 0 1,1 0-1,-1 0 0,6 1 1,-2-1 12,0-1 0,0 0-1,0-1 1,0 1 0,0-1 0,0 0 0,0-1 0,7-2 0,13-6 53,-1-2 0,-1 0 0,32-21 0,-41 24-44,119-77 104,142-116 0,103-130-95,-157 110 84,-10-10 1,326-463 0,-526 676-75,-5 9 25,-1 0 1,0 0-1,-1-1 1,7-17-1,-13 28-56,0 0 1,0 0-1,0 0 0,0 0 0,0-1 1,0 1-1,0 0 0,0 0 1,0 0-1,0-1 0,0 1 0,0 0 1,0 0-1,0 0 0,-1-1 1,1 1-1,0 0 0,0 0 0,0 0 1,0 0-1,0 0 0,0 0 1,-1-1-1,1 1 0,0 0 0,0 0 1,0 0-1,0 0 0,-1 0 1,1 0-1,0 0 0,0 0 0,0 0 1,-1 0-1,1 0 0,0 0 1,0 0-1,0 0 0,-1 0 0,1 0 1,0 0-1,0 0 0,0 0 1,-1 0-1,1 0 0,0 0 0,0 0 1,0 0-1,0 0 0,-1 0 1,1 0-1,0 0 0,0 1 0,0-1 1,0 0-1,-1 0 0,1 0 1,0 0-1,0 0 0,0 1 0,0-1 1,0 0-1,0 0 0,0 0 1,0 1-1,-1-1 0,-17 14 45,-35 43-118,3 3 0,3 2-1,-46 78 1,25-37 15,-981 1580-106,1031-1649 155,-5 4-35,2 1-1,2 0 1,1 2 0,3 0 0,-15 59-1,28-91-20,1 0 0,-1 0 0,2 0-1,-1 0 1,1 0 0,2 14 0,-1-21 37,-1 1 1,1 0 0,0 0-1,-1-1 1,1 1 0,1 0-1,-1-1 1,0 1 0,1-1-1,-1 1 1,1-1 0,0 0-1,0 0 1,0 0 0,0 0-1,0 0 1,0 0-1,0 0 1,1-1 0,-1 1-1,0-1 1,1 0 0,0 1-1,4 0 1,0 0 15,-1-1 0,1 0 0,0-1 0,0 1 0,0-2 0,0 1 0,0 0 0,0-1 0,0-1 0,-1 1 0,1-1 0,0 0 0,-1 0 0,9-5 0,10-6 59,0-1-1,26-19 0,7-10 64,-3-3 0,-1-2 0,-2-2 0,-2-3-1,-3-2 1,44-66 0,217-384 663,-266 430-705,96-170 150,123-306 0,-251 526-173,-7 19-19,1-1 0,-2 0 0,1 1-1,-1-1 1,0-1 0,-1 1 0,1 0 0,-1 0 0,-1 0 0,0-13 0,0 20-27,0-1 0,0 0 0,0 0 0,0 0 0,0 0 0,0 1 0,-1-1 0,1 0 0,0 0 0,-1 0 0,1 1 0,-1-1 0,1 0 0,-1 0 1,1 1-1,-1-1 0,1 1 0,-1-1 0,0 0 0,1 1 0,-1-1 0,0 1 0,1-1 0,-1 1 0,0 0 0,0-1 0,0 1 0,1 0 0,-1 0 0,0-1 0,0 1 0,0 0 0,0 0 0,1 0 0,-1 0 0,0 0 0,0 0 0,0 0 1,0 0-1,0 0 0,1 1 0,-1-1 0,0 0 0,0 0 0,0 1 0,1-1 0,-1 1 0,0-1 0,0 1 0,1-1 0,-2 2 0,-49 33-225,-24 35-87,3 4 1,-90 121-1,134-160 276,-695 943-154,49 30 83,536-798-24,63-96 67,-259 421-108,318-506 157,7-15-26,0-1 1,2 2 0,0-1 0,1 1 0,0 0-1,1 0 1,1 1 0,-4 22 0,7-37 28,1 0 0,0 0 0,-1 1 0,1-1 0,0 0 0,0 0 0,0 0 0,-1 1 0,1-1 0,1 0 0,-1 0 0,0 0 0,0 1 0,0-1 0,1 0 0,-1 0 0,0 0 0,1 0 0,-1 0 0,1 0 0,-1 0 0,1 0 0,0 0 0,-1 0 0,1 0 0,0 0 0,0 0 0,0 0 0,0 0 0,0-1 0,0 1 0,0 0 0,0-1 0,0 1 0,0-1 0,0 1 0,0-1 0,0 1 0,0-1 0,0 0 0,1 0 0,-1 1 0,0-1 0,0 0 0,0 0 0,1 0 0,-1 0 0,0-1 0,0 1 0,0 0 0,0 0 0,1-1 0,1 0-1,7-3-8,0 0-1,1-1 0,-1 0 0,-1 0 1,16-12-1,17-15 118,-2-2-1,-2-2 1,34-40-1,99-134 226,-156 191-305,599-885 305,-84-55-306,-2-156 43,-510 1074-49,7-13 47,-3 0 0,-2-1 0,23-109 0,-42 162-57,-1 0 1,1 0 0,-1 0 0,0 0-1,0 0 1,0 0 0,0 0 0,0 0-1,0 0 1,-1 0 0,1 0 0,-1 0-1,1 0 1,-2-3 0,1 4-5,0 1 1,0 0-1,-1-1 1,1 1 0,0 0-1,0-1 1,0 1-1,0 0 1,0 0-1,0 0 1,0 0 0,0 0-1,0 0 1,0 0-1,-1 0 1,1 1-1,0-1 1,0 0-1,0 1 1,0-1 0,0 1-1,0-1 1,0 1-1,0-1 1,1 1-1,-1 0 1,0-1 0,0 1-1,0 0 1,-1 1-1,-41 34-114,1 1 0,-50 58 0,74-76 94,-1684 2000 727,1352-1510-509,296-417-229,3 2 1,4 2-1,-58 174 1,91-222-165,-17 99 0,29-133 96,0 0 0,1 0 0,1-1 0,0 1 0,1 0 0,1 0 0,0-1 0,1 1 0,0-1 0,1 1 0,11 24 0,-13-35 69,-1 0 0,1 0 0,0 0-1,0 0 1,0-1 0,0 1 0,0 0 0,1-1 0,-1 0 0,1 1 0,0-1 0,0 0 0,-1 0 0,1-1 0,0 1 0,1-1 0,-1 1 0,0-1 0,0 0 0,1 0 0,-1 0 0,0-1 0,1 1 0,-1-1-1,1 0 1,-1 0 0,0 0 0,1 0 0,-1-1 0,1 1 0,5-3 0,4-1 2,0-1 1,-1-1-1,0 0 0,0-1 1,-1 0-1,19-15 0,19-18 72,-1-2 0,53-61 0,71-107 95,-124 149-111,212-284 181,-15-11-1,-16-10 0,299-653 0,-513 987-139,15-32 264,-3 0 0,-3-2 0,31-129 1,-55 191-301,3-8 95,-2 0 1,1 0-1,-1 0 1,-2-15-1,2 25-103,-1 0-1,-1 0 1,1 0-1,0 0 1,0 0 0,-1 0-1,1 0 1,-1 1-1,0-1 1,1 0 0,-1 0-1,0 0 1,0 1 0,0-1-1,0 0 1,0 1-1,-1-1 1,1 1 0,0-1-1,-1 1 1,1 0-1,-1 0 1,0-1 0,1 1-1,-1 0 1,0 0-1,0 1 1,1-1 0,-1 0-1,0 1 1,0-1-1,0 1 1,0-1 0,-3 1-1,-2 0-18,1 1-1,-1 0 1,1 0-1,-1 0 1,1 1-1,0 0 1,0 0 0,0 1-1,-10 5 1,-61 44-129,21-6 57,3 2 1,-82 95-1,-78 136 159,85-90 13,8 5 1,-95 213-1,135-230-157,8 3 0,-83 320 0,134-406-83,3 0 0,4 2 0,-2 173 0,18-231 46,0 1 0,3-1-1,1 0 1,12 40 0,-13-61 41,1-1 1,0 1-1,2-1 0,0 0 1,0 0-1,2-1 1,0 0-1,1-1 1,0 0-1,18 16 1,-21-22 35,1-2 1,0 1-1,0-1 1,0-1-1,0 0 1,1 0-1,0-1 1,0 0-1,1 0 1,-1-1-1,0-1 1,1 0-1,0 0 1,0-1-1,-1 0 1,1-1-1,0-1 1,0 1-1,0-2 1,15-3-1,1-2 17,-1-1 0,0-1 0,0-1 0,-1-2 0,-1 0 0,0-2 0,23-16-1,20-20 8,-2-2 0,-3-4 0,109-124 0,127-221-1,-144 159 117,-10-7 0,-12-5 1,-11-6-1,-11-6 1,102-371-1,-198 584-21,2-2 100,-1-1-1,-4 0 0,-1-1 0,1-69 0,-11 121-173,0 0 0,0 1 1,0-1-1,-1 0 0,1 0 0,-1 1 0,0-1 1,-1 1-1,1-1 0,-1 1 0,-4-8 1,6 11-28,-1 1 0,0-1 0,0 0 0,0 0 0,0 0 0,1 0 1,-1 1-1,-1-1 0,1 0 0,0 1 0,0-1 0,0 1 1,0-1-1,0 1 0,0 0 0,-1-1 0,1 1 0,0 0 0,-2 0 1,-1 0-10,1 0 0,0 1 1,0 0-1,0-1 1,0 1-1,0 0 1,0 1-1,0-1 0,0 0 1,1 1-1,-4 2 1,-26 21-89,1 2 1,0 1-1,3 1 0,-33 43 1,-123 161 26,-164 277 0,128-145 31,-208 468-1,-70 436-476,403-975-217,-91 485-1,180-746 616,0-3-78,2 0 1,0 0 0,2 1 0,3 46-1,-1-74 163,1 0 0,-1-1 0,0 1-1,1-1 1,-1 1 0,1 0 0,0-1-1,0 1 1,0-1 0,0 0 0,0 1 0,1-1-1,-1 0 1,4 4 0,-4-5 18,0 0 1,0-1-1,0 1 0,0-1 1,0 0-1,0 1 0,0-1 1,0 0-1,0 0 0,0 1 1,0-1-1,0 0 0,0 0 1,0 0-1,0 0 0,0 0 1,0-1-1,0 1 0,0 0 1,0 0-1,0-1 0,0 1 1,0-1-1,0 1 0,2-1 1,5-5-7,-1 0 0,1 0 0,-1-1 0,0 0 1,0 0-1,-1-1 0,0 1 0,5-10 0,139-257 304,-128 231-236,518-1054 965,78-154-444,-192 437 400,-398 751-485,-27 62-464,-1-1 0,1 1 1,-1 0-1,1-1 0,-1 1 0,0 0 0,0-1 0,1 1 0,-1 0 1,0-1-1,0 1 0,0-1 0,0 1 0,-1-1 0,1 1 0,0 0 1,-1-1-1,1 1 0,-1-2 0,0 2-13,0 1 1,1-1-1,-1 1 1,0 0-1,0-1 0,1 1 1,-1 0-1,0-1 1,0 1-1,0 0 0,1 0 1,-1 0-1,0 0 1,0 0-1,0-1 0,1 2 1,-1-1-1,0 0 1,0 0-1,0 0 1,1 0-1,-1 0 0,-1 1 1,-6 2-5,0 0 1,1 1-1,-1 0 1,-11 8 0,-9 9-84,2 1 1,1 2 0,1 0-1,0 2 1,-27 39 0,33-42 33,-359 522-236,35 32 570,302-507-259,-917 1849 225,790-1523-563,39-10-467,115-319 360,13-67 407,0 1 0,0-1 0,0 0 0,0 1 0,0-1 0,0 1 0,0-1 0,0 0 0,0 1 0,0-1 0,0 0 0,0 1 0,0-1 0,0 0 0,0 1 0,0-1 0,1 0 0,-1 1 0,0-1 0,0 0 0,0 1 0,0-1 0,1 0 0,-1 1 0,0-1 0,0 0 0,1 0-1,-1 1 1,0-1 0,1 0 0,-1 0 0,0 0 0,0 1 0,1-1 0,-1 0 0,0 0 0,1 0 0,-1 0 0,1 0 0,21-20-129,4-15 172,42-75 0,-43 66 24,512-974 535,-525 995-594,1106-2333 76,-1072 2256-58,33-70 156,100-307-1,-173 456-125,-4 16-35,0 1 0,0-1-1,0 0 1,-1 0 0,0 1-1,0-1 1,0 0 0,-1 0 0,0 0-1,0 0 1,0 0 0,0 0-1,-1 0 1,0 0 0,-2-9-1,3 14-13,-1-1-1,1 1 0,0-1 1,-1 1-1,1-1 0,-1 1 1,1-1-1,-1 1 0,1 0 1,-1-1-1,1 1 0,-1 0 1,1-1-1,-1 1 0,1 0 1,-1 0-1,1 0 0,-1-1 1,1 1-1,-1 0 0,0 0 1,1 0-1,-1 0 0,1 0 1,-1 0-1,0 0 0,1 0 1,-1 0-1,1 0 0,-1 0 1,0 1-1,1-1 0,-1 0 1,1 0-1,-1 1 0,1-1 1,-1 0-1,1 1 0,-1-1 0,0 1 1,-15 12-61,1 1 0,1 0 0,0 1 0,1 0 1,1 1-1,-16 27 0,17-27 25,-335 538-284,27 45 578,-43 165-122,-300 925 0,621-1571-202,-39 186 0,75-280 17,2 1 0,0-1 1,2 1-1,0 0 0,6 41 0,-4-60 28,0 1-1,0-1 1,1 0 0,0 0 0,1 0 0,-1 0 0,1-1-1,0 1 1,1-1 0,-1 0 0,6 7 0,-5-9 2,-1 0 0,1 0 0,0 0 0,0 0 0,0-1 1,0 0-1,0 0 0,1 0 0,-1 0 0,0-1 0,1 1 0,0-1 0,-1 0 0,1 0 1,0-1-1,8 0 0,1 0 9,-1-2-1,0 0 1,0 0 0,0-1 0,0-1-1,0 0 1,-1-1 0,1 0 0,-1-1-1,-1 0 1,1-1 0,-1 0 0,12-11 0,10-9 30,-1-3 0,51-60 1,-8-4 40,-4-4 0,-4-3 1,66-135-1,130-345 105,267-901 17,-529 1480-184,133-455 117,-97 306 138,19-159-1,-56 307-244,4-43 174,-7 36-131,-7 24-100,-6 20-97,-14 45-1,11-26 54,-351 1171 6,306-925 52,14 2-1,-14 364 1,61-268-389,9-296 70,35 186-1,-36-265 302,-4-11 6,1 1-1,1-1 1,0 0 0,1 0 0,0 0-1,0 0 1,1-1 0,7 10-1,-12-19 39,1 0-1,-1 0 0,1 0 0,-1 0 0,1-1 0,0 1 0,-1 0 1,1 0-1,0-1 0,-1 1 0,1 0 0,0-1 0,0 1 0,0-1 1,0 1-1,0-1 0,0 1 0,-1-1 0,1 0 0,0 1 0,0-1 1,0 0-1,0 0 0,0 0 0,0 0 0,0 0 0,0 0 0,0 0 1,0 0-1,0 0 0,0 0 0,2-1 0,0-1-4,0 0 0,-1 0-1,1 0 1,-1-1-1,1 1 1,-1-1 0,0 1-1,0-1 1,3-5 0,8-15 5,0-2 0,-2 0 1,-1 0-1,0-1 0,5-30 1,-6 25 19,133-591 72,-43-13-28,-84 530-55,97-738 107,-39 0 89,-70 789-118,-1 18 65,-1-1 1,-5-57 0,1 83-157,-1 14-41,-3 24-101,-139 859-302,64 5 634,81-868-177,-24 419 95,30-3-29,-4-421-114,0 0 0,2 0 0,0 0 1,0-1-1,12 32 0,-15-47 35,1-1-1,-1 0 1,0 0 0,1 0-1,-1 0 1,1 1-1,0-1 1,-1 0 0,1 0-1,0 0 1,-1 0 0,1 0-1,0 0 1,0 0 0,0-1-1,0 1 1,0 0-1,0 0 1,0-1 0,0 1-1,0-1 1,0 1 0,1-1-1,-1 1 1,0-1 0,0 0-1,0 1 1,1-1-1,-1 0 1,0 0 0,0 0-1,1 0 1,-1 0 0,0 0-1,0 0 1,1-1 0,-1 1-1,0 0 1,0-1-1,0 1 1,1-1 0,-1 1-1,0-1 1,0 1 0,0-1-1,1-1 1,4-3-21,-1 1 0,0-1 0,-1-1 0,1 1 0,-1-1 0,6-10 1,5-12 10,-1 0 1,-2-1-1,0 0 1,7-32-1,22-129 76,-34 149-51,75-527 89,-27-12-45,-36 368-36,-9 98 7,31-596 689,-41 681-595,1 10 44,-1 0-1,-2 0 1,1 0-1,-10-35 1,11 54-159,0 0 0,0 0 0,0 0 0,0 0 0,0 1 0,0-1 0,0 0 0,0 0 0,0 0 0,0 0 0,0 0 0,0 0 0,0 1 0,0-1 0,0 0 0,0 0 0,-1 0 0,1 0 0,0 0 0,0 0 0,0 0 0,0 0 0,0 0 0,0 0 0,-1 0 0,1 0 0,0 1 0,0-1 0,0 0 0,0 0 0,0 0 0,0 0 0,-1 0 0,1 0 0,0 0 0,0 0 0,0 0 0,0 0 0,0 0 0,0 0 0,-1-1 0,1 1 0,0 0 0,0 0 0,0 0 0,0 0 0,0 0 0,0 0 0,0 0 0,-1 0 0,1 0 0,0 0 0,0 0 0,0-1 0,0 1 0,0 0 0,0 0 0,-5 19-114,-29 156-371,-109 755 262,75 18 325,67-902-138,3 163-231,0-174 102,1 0 1,2 0 0,15 54 0,-19-86 143,0 0 1,0 0-1,0 0 1,1 0-1,-1 0 1,1 0-1,0 0 1,0 0-1,0 0 1,2 2-1,-3-4 18,-1-1-1,1 1 1,0-1-1,0 1 0,-1-1 1,1 0-1,0 1 1,-1-1-1,1 0 0,0 1 1,0-1-1,0 0 1,-1 0-1,1 0 1,0 0-1,0 0 0,0 0 1,-1 0-1,1 0 1,0 0-1,0 0 0,0 0 1,0 0-1,-1-1 1,1 1-1,1-1 1,2-2 11,-1 0 0,1 0 0,-1 0 0,1-1 1,-1 0-1,0 1 0,-1-1 0,1 0 1,-1-1-1,0 1 0,0 0 0,0-1 1,1-4-1,15-42 181,-2-1 0,16-106 1,-1-121 63,5-592-57,-59 3 143,20 794-238,0-12 212,-23-141 1,26 224-306,-1 1 0,1-1 0,-1 1 0,1 0 1,-1-1-1,0 1 0,0 0 0,0-1 0,0 1 0,0 0 1,-1 0-1,1 0 0,-3-2 0,4 3-10,-1 1 0,1 0 0,-1 0 0,1 0 0,-1 0 0,0-1 0,1 1 0,-1 0 0,1 0 0,-1 0 0,1 1 0,-1-1 0,0 0 0,1 0 0,-1 0 0,1 0 0,-1 0 0,1 1 0,-1-1 0,1 0 0,-1 0 0,1 1 0,-1-1 0,1 0 0,-1 1 0,1-1 0,-1 1 0,1-1 0,0 0 0,-1 1 0,1-1 0,0 1 0,-1 0 0,-6 10-76,1 0-1,1 0 1,0 0-1,-5 16 0,-33 111-194,6 1 0,6 3 0,7 0-1,-11 233 1,33-338 25,2-1 0,4 45 1,-4-80 226,0 0-1,0 0 1,1 0 0,-1 0 0,0 0 0,0 0 0,0 0 0,0 0 0,1 0 0,-1 0 0,1 0 0,-1 0-1,0-1 1,1 1 0,0 0 0,-1 0 0,1 0 0,-1-1 0,1 1 0,0 0 0,-1-1 0,2 1 0,-1-1 9,-1 0 1,1 0-1,0 0 1,-1 0-1,1 0 1,0-1-1,-1 1 1,1 0 0,0 0-1,-1-1 1,1 1-1,0-1 1,-1 1-1,1 0 1,-1-1-1,1 1 1,-1-1 0,1 0-1,-1 1 1,0-1-1,1 0 1,21-40-191,-21 40 201,50-132-72,42-167 0,-50 150-4,222-863-681,-223 799 1135,-10-1-1,8-390 1,-49 403 778,6 178-1288,-1 1 0,-1-1 0,-1 1 0,-1 0 1,-1 0-1,-12-25 0,19 46 175,0-1 0,0 1 0,-1 0 0,1-1 0,-1 1-1,1 0 1,-1 0 0,0 0 0,0 0 0,1 0 0,-2 0 0,1 0 0,0 1 0,0-1-1,0 1 1,-1-1 0,1 1 0,-6-2 0,7 4-45,-1-1-1,0 0 1,1 1 0,-1-1-1,0 1 1,1 0 0,-1-1-1,1 1 1,-1 0-1,1 0 1,-1 0 0,1 0-1,0 0 1,0 0 0,-1 1-1,1-1 1,0 0 0,0 1-1,0-1 1,0 1 0,0-1-1,1 1 1,-1-1 0,0 1-1,1-1 1,-1 1 0,1 0-1,0-1 1,-1 1 0,1 2-1,-10 31-261,-8 50 0,16-70 185,0 0-1,1 0 1,1 0 0,0 1 0,1-1 0,3 17 0,-4-32 71,0 1 0,0 0 1,1-1-1,-1 1 0,0 0 1,0 0-1,0-1 0,1 1 1,-1 0-1,0-1 1,1 1-1,-1 0 0,0-1 1,1 1-1,-1-1 0,1 1 1,-1 0-1,1-1 0,-1 1 1,1-1-1,-1 0 0,1 1 1,0-1-1,-1 1 0,1-1 1,0 0-1,-1 1 0,1-1 1,0 0-1,-1 0 0,1 0 1,0 1-1,0-1 0,-1 0 1,1 0-1,0 0 0,0 0 1,-1 0-1,1-1 0,0 1 1,-1 0-1,1 0 1,0 0-1,0-1 0,-1 1 1,1 0-1,0 0 0,-1-1 1,1 1-1,-1-1 0,1 1 1,0-1-1,-1 1 0,1-1 1,-1 1-1,1-1 0,0 0 1,30-34-122,-12 2 135,-2-1-1,0-1 0,-3 0 0,17-63 1,-4 14 67,-2 20 7,-14 37 18,0 0 0,-2 0 0,-1-1 0,-1-1-1,-1 1 1,1-32 0,-9 47 339,-5 19-224,-5 26-175,-89 512-21,72-353 8,-103 535-11,45-258 35,68-369-45,4 0 0,4 1-1,4 111 1,7-205-6,6 47-42,-6-51 44,0 0 0,0 0 1,1-1-1,-1 1 0,0 0 1,1-1-1,0 1 0,-1 0 1,1-1-1,0 1 0,0-1 1,0 1-1,0-1 0,0 0 1,0 1-1,0-1 0,0 0 1,1 0-1,-1 1 1,0-1-1,1 0 0,2 1 1,-2-2 4,0 0 0,1-1 1,-1 1-1,0-1 0,0 1 1,0-1-1,0 0 0,0 0 1,0 0-1,0 0 1,0 0-1,-1 0 0,1 0 1,0-1-1,-1 1 0,1-1 1,-1 1-1,1-1 0,-1 1 1,0-1-1,2-3 1,30-47 103,-32 51-102,28-58 161,-2-1 0,33-108-1,20-140 177,-62 233-286,276-999 175,-264 977-221,50-180 79,-65 214-67,-3-2 0,6-87 1,-18 144-54,0 1 0,0 0 1,0-1-1,-1 1 0,0-1 1,-3-11-1,3 18 16,1-1-1,0 1 1,-1 0-1,1 0 1,-1 0-1,0 1 1,1-1-1,-1 0 1,0 0-1,1 0 1,-1 0-1,0 1 1,0-1-1,0 0 1,0 0-1,0 1 1,0-1-1,0 1 1,-2-1-1,2 0-3,-1 1-1,0 0 1,0 0-1,1 0 1,-1 1-1,0-1 1,0 0-1,1 1 1,-1-1-1,0 1 1,1-1-1,-1 1 0,1 0 1,-1 0-1,1 0 1,-4 2-1,-7 6-43,0 0 1,1 1-1,0 0 0,0 1 0,1 0 0,-13 20 0,-48 88 46,62-104 13,-69 141 187,-90 248 1,-26 186-57,180-544-133,-355 1362-692,365-1384 663,-3 7-151,2 1 0,-1 56 1,6-85 123,0 1 0,0-1 0,0 1 0,1-1 0,-1 1 0,1-1 0,0 0 0,0 1 1,1-1-1,2 6 0,-4-9 41,1 1 0,-1-1 0,1 1 1,-1-1-1,1 1 0,-1-1 0,1 1 1,-1-1-1,1 1 0,0-1 0,-1 0 1,1 0-1,-1 1 0,1-1 0,0 0 1,-1 0-1,1 1 0,0-1 0,0 0 1,-1 0-1,1 0 0,0 0 0,0 0 1,1-1-15,0 1 1,0-1 0,0 0-1,0 0 1,-1 1 0,1-1-1,0 0 1,0-1-1,-1 1 1,1 0 0,-1 0-1,2-2 1,12-14-30,-2 0 1,0-1-1,-1 0 0,-1-1 1,13-28-1,75-165 165,88-270 0,30-242 4,-201 667-85,74-287 80,-67 236 231,12-132 1,-35 240-330,2-26 202,0 0-1,-2 1 1,0-1 0,-7-38 0,6 59-151,-1-1 1,1 1-1,-1 0 0,0-1 1,0 1-1,-1 0 1,1 0-1,-1 0 0,0 0 1,-1 1-1,-6-8 1,7 9-40,0 1 1,0 0 0,0 0 0,-1 0 0,1 0 0,-1 0 0,1 1-1,-1 0 1,0-1 0,0 1 0,1 1 0,-1-1 0,0 0 0,0 1-1,0 0 1,0 0 0,0 0 0,-7 2 0,-5 1-40,-1 1-1,2 0 1,-1 1 0,1 1 0,-1 1-1,-24 14 1,-84 62 0,106-70 41,-98 76 142,4 5-1,-161 174 0,-166 250 78,378-443-234,-1190 1485-936,716-898-164,-479 581-2430,-34-41 777,805-944 5135,-354 292 0,569-527-2145,1 0 11,-1 0 0,-1-2 1,-1-1-1,-1-1 0,-49 22 1,79-41-251,1 1-1,-1-1 1,1 0 0,-1 1 0,1-1 0,-1 0 0,1 1 0,-1-1 0,1 0 0,-1 0 0,0 1-1,1-1 1,-1 0 0,1 0 0,-1 0 0,0 0 0,1 0 0,-1 0 0,1 0 0,-1 0-1,0 0 1,1 0 0,-1 0 0,1 0 0,-1-1 0,0 1 0,1 0 0,-1 0 0,1-1 0,-1 1-1,1 0 1,-1-1 0,1 1 0,-1 0 0,1-1 0,-1 1 0,1-1 0,-1 1 0,1-1 0,0 1-1,-1-1 1,1 1 0,0-1 0,-1 1 0,1-1 0,0 1 0,0-1 0,0 0 0,-1 1 0,1-1-1,0 1 1,0-1 0,0 0 0,0 1 0,0-1 0,0 1 0,0-1 0,0 0 0,1 1-1,-1-1 1,0 0 0,0 1 0,0-1 0,1 1 0,-1-1 0,0 1 0,1-1 0,0 0 0,25-58-169,-22 52 163,206-368-64,454-608 0,-316 558-147,-231 299 30,146-123 0,-152 164 842,-172 120 1104,-38 37-765,2 4-1,-138 143 0,-150 210-72,102-93-573,-258 329-49,-632 754 168,940-1147-429,-690 789-673,-51-32 211,804-863-122,137-131-73,61-43-590,18-27 1112,-1-3-1,78-85 1,66-107 490,-108 126-293,804-984 607,-862 1060-684,5-4 39,-2-1 1,-2-1 0,-1 0 0,-1-2 0,21-49 0,-42 81-13,1 0 1,-1 1-1,0-1 1,0 0 0,0 0-1,-1 0 1,0 0 0,1 0-1,-1 0 1,-1 0 0,0-4-1,1 6-3,-1 0 0,1 0-1,-1 0 1,0 0 0,0 0-1,0 0 1,0 1-1,0-1 1,0 0 0,-1 1-1,1-1 1,0 0 0,-1 1-1,1 0 1,-1-1 0,-2-1-1,-3 0 39,0 1-1,0-1 1,0 1-1,0 0 1,0 0-1,0 1 1,-1 0-1,1 0 1,-1 1-1,1 0 1,-10 1-1,-26 4-75,0 1 0,0 2 0,1 2 0,0 2 0,0 2 0,-53 25 0,-240 143-435,51 4 96,-493 419 0,500-348-11,199-174-49,-86 116-1,148-178 273,4-7-77,1 1-1,0 0 0,1 0 1,1 1-1,1 0 1,0 1-1,-10 32 1,17-47 155,1-1 1,-1 0-1,1 0 1,0 0-1,-1 0 1,1 0 0,0 0-1,0 0 1,0 1-1,0-1 1,0 0-1,0 0 1,0 0-1,0 0 1,0 0 0,1 1-1,-1-1 1,0 0-1,1 0 1,-1 0-1,1 0 1,-1 0 0,1 0-1,-1 0 1,2 1-1,-1-2 7,0 0-1,1 1 0,-1-1 1,0 0-1,0 0 1,0 0-1,1 0 0,-1 0 1,0 0-1,0 0 1,1-1-1,-1 1 0,0 0 1,0-1-1,0 1 1,0-1-1,1 1 0,-1-1 1,1 0-1,11-7-116,-1 0 0,0-1 0,15-13 0,314-336 557,-230 232-226,1346-1564 966,-400 450-1538,-198 288-3133,40 63-2559,-793 796 5109,119-82 1,-217 169 1035,1 0 0,0 0 1,0 1-1,1 1 1,15-6-1,-24 9-43,-1 1-1,1 0 1,-1-1-1,1 1 0,-1 0 1,0 0-1,1-1 1,-1 1-1,1 0 0,0 0 1,-1 0-1,1 0 1,-1 0-1,1 0 1,-1 0-1,1 0 0,-1 0 1,1 0-1,-1 0 1,1 0-1,-1 0 0,1 0 1,-1 0-1,1 1 1,-1-1-1,1 0 1,-1 0-1,1 1 0,-1-1 1,1 0-1,-1 0 1,1 1-1,-1-1 1,0 1-1,1-1 0,-1 0 1,0 1-1,1-1 1,-1 1-1,0-1 0,0 1 1,1-1-1,-1 1 1,0-1-1,0 1 1,0-1-1,0 1 0,0-1 1,1 1-1,-1-1 1,0 1-1,0-1 0,0 1 1,-1-1-1,1 1 1,0 0-1,0-1 1,0 1-1,0-1 0,-1 1 1,-2 10 226,-1 0 0,-1 0 1,0-1-1,0 0 0,-12 16 1,-50 66 869,47-67-878,-657 804 1893,317-399-1658,185-219-65,-254 322 1311,331-393-1347,86-122-373,2 0 0,0 1 0,1 0 0,-12 41 0,19-54-37,1 1 0,0-1 0,0 1 0,0-1 0,1 1 0,0 0 0,0-1 0,1 1 0,-1-1 0,2 1 1,-1-1-1,1 1 0,0-1 0,0 0 0,0 0 0,1 0 0,0 0 0,0 0 0,1 0 0,0-1 0,0 0 0,0 0 0,0 0 0,1 0 0,0-1 0,0 1 0,0-1 0,0 0 0,1-1 0,8 5 0,4 1-49,1-1 0,-1-1-1,1-1 1,0 0 0,1-1 0,-1-1-1,1-1 1,0-1 0,23 0 0,11-5 32,0-1 0,0-4 0,0-1 0,-1-3 0,-1-2 0,0-2 0,59-28 0,349-193 8,456-352 36,-32-59 88,-624 454-39,-69 50-3,735-502 201,-884 619-153,-27 17 251,-1 0 0,1 2-1,29-13 1,-66 30-60,1 1-1,0 0 0,-26 18 1,-67 49-239,-152 131 0,-100 132-135,-224 275 76,53 50-27,449-540-188,-96 182 0,154-249-59,4 1 1,2 2-1,2 0 1,3 2-1,-17 109 1,30-131-22,2 0 0,2 1 1,1-1-1,7 46 0,2-40-31,3 0-1,29 79 0,-40-125 351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8:37.591"/>
    </inkml:context>
    <inkml:brush xml:id="br0">
      <inkml:brushProperty name="width" value="0.35" units="cm"/>
      <inkml:brushProperty name="height" value="0.35" units="cm"/>
      <inkml:brushProperty name="color" value="#9C5D56"/>
    </inkml:brush>
  </inkml:definitions>
  <inkml:trace contextRef="#ctx0" brushRef="#br0">1 1225 12851,'25'5'93,"0"-2"0,0-1-1,1-1 1,-1-1 0,43-6 0,14-1-296,911-57-808,427-18 1216,781 71 1439,5 65-672,-1913-45-889,46 1-38,861 29 33,-16 35 227,-952-46 163,-205-19-243,-30-4-107,-18-1-5,-234 10-23,252-13-90,-1310 6-97,-19-41 297,918 22-143,132 3-46,-3185-57 596,2230 91-658,11 75-3240,1083-80 1880,98-8 270,44-12 1129,1 0 0,0 0-1,0 0 1,0 0 0,0 0 0,-1 0 0,1 1 0,0-1 0,0 0 0,0 0 0,0 0 0,-1 0 0,1 0 0,0 0 0,0 0 0,0 1 0,0-1 0,0 0-1,0 0 1,0 0 0,-1 0 0,1 0 0,0 1 0,0-1 0,0 0 0,0 0 0,0 0 0,0 0 0,0 1 0,0-1 0,0 0 0,0 0 0,0 0 0,0 1-1,0-1 1,0 0 0,0 0 0,0 0 0,0 0 0,0 1 0,0-1 0,0 0 0,0 0 0,0 0 0,1 0 0,-1 1 0,0-1 0,0 0 0,0 0 0,0 0-1,0 0 1,0 0 0,1 0 0,-1 1 0,25 6-774,268 17 259,712-16 3134,8-43-997,-997 35-1590,593-28 662,750-43 317,1118-49-187,-5 78-624,1404 236-120,-3487-157 11,113 20 522,-384-44-84,-85-12 174,-75-13-188,-346-68 93,21 16-489,-94-9-78,-3186-254-400,-10 429-2050,3028-35 1500,76 10-59,102 1-188,89-3 37,238-46-6,-164 60 0,280-86 993,1 0-1,-1 1 1,1 0-1,0 0 1,-10 8-1,17-11 131,-1-1 1,1 0-1,-1 1 0,1-1 1,0 0-1,-1 1 0,1-1 0,0 1 1,-1-1-1,1 1 0,0-1 1,-1 1-1,1-1 0,0 1 0,0-1 1,0 1-1,0-1 0,-1 1 0,1-1 1,0 1-1,0-1 0,0 1 1,0-1-1,0 1 0,0 0 0,0-1 1,0 1-1,1-1 0,-1 1 1,0 0-1,2 0-14,-1 0 0,0 0 1,1 0-1,-1 0 0,1 0 1,-1 0-1,1 0 0,0-1 1,-1 1-1,1 0 0,0-1 1,0 0-1,-1 1 0,1-1 1,2 0-1,65 5 184,0-3 0,128-14 0,115-20 762,80-19-9,91-19-166,73-10-173,1661-205 114,24 106-558,2371 246 1788,-2529 106 597,-1778-140-1844,16 9 96,-295-37-677,-37-4-48,-60-5-5,65 3-29,-589-42 257,-741-40 179,-1338 78-204,22 229-272,2167-152 89,79 3 8,-138 64-85,403-87-437,132-47 365,0-2-1,0 1 0,0 0 0,0 1 1,-12 9-1,21-14 78,-1 1-1,0-1 1,1 1 0,-1 0 0,0-1-1,1 1 1,-1 0 0,1 0-1,-1 0 1,1-1 0,-1 1-1,1 0 1,-1 0 0,1 0-1,0 0 1,0 0 0,-1 0 0,1 0-1,0 0 1,0 1 0,0 0-17,1-1 1,0 0 0,-1 1 0,1-1-1,0 0 1,-1 0 0,1 0 0,0 1-1,0-1 1,0 0 0,0 0 0,0 0-1,0-1 1,0 1 0,1 0 0,-1 0-1,0-1 1,2 2 0,8 3-81,0-1-1,1 1 1,-1-2 0,1 0 0,22 3-1,91 7 147,209-4-1,46-21 310,85-17-101,1224-116-58,869-52-540,1790 222 106,-2448 135 1649,-1488-99-411,-365-50-842,-35-6-69,-17-3 75,-327-38-232,331 36 84,-325-41-47,-82-9 0,-3486-185-138,2441 256-1103,-2232 321-1,3529-320 528,109-18 319,37-5 96,19-4-499,286-66 429,-2 8 974,83-15 130,104-15-165,74-11-192,894-119-663,8 63 0,6 64 0,1579 100 1,-964 174 1690,-1991-167-1119,395 53 2107,-476-63-2036,-8 0-114,-17-2-41,-54-4-49,-1953-209 240,500 42-548,681 99-220,-2755-56-4858,6 371 3662,2973-153 1722,129-3 28,106-8-30,133-18-87,104-19-93,119-29 39,31-12 38,0 0 0,0 0 0,0 0 0,0 0 0,0 0-1,1 0 1,-1 0 0,0 0 0,0 0 0,0 0 0,0 0 0,0 0 0,1 0-1,-1 0 1,0 0 0,0 0 0,0 0 0,0 0 0,0 0 0,1 0 0,-1 0 0,0 0-1,0 0 1,0 0 0,0 0 0,0 0 0,0 0 0,1 0 0,-1 1 0,0-1-1,0 0 1,0 0 0,0 0 0,0 0 0,0 0 0,0 0 0,0 0 0,0 1-1,0-1 1,1 0 0,-1 0 0,0 0 0,0 0 0,0 0 0,0 0 0,0 1 0,0-1-1,0 0 1,0 0 0,0 0 0,0 0 0,0 0 0,0 1 0,0-1 0,0 0-1,0 0 1,0 0 0,-1 0 0,1 0 0,0 1 0,0-1 0,0 0 0,0 0-1,0 0 1,57-3 50,383-60 777,-63-2 9,86-19 11,107-18-67,74-10-113,887-107-439,9 67 1,4 67 0,1557 118-1,-941 123-60,-17 99 202,-1672-182-267,-110-10-3,-288-49-76,282 60 89,-346-72-110,0 1 1,0-1-1,0 2 0,17 7 1,-26-10-3,0-1 0,1 0 0,-1 0 0,0 0 0,0 1 0,1-1 0,-1 0 0,0 0 0,0 1 0,1-1 1,-1 0-1,0 0 0,0 1 0,0-1 0,0 0 0,1 1 0,-1-1 0,0 0 0,0 1 0,0-1 0,0 0 0,0 1 1,0-1-1,0 0 0,0 1 0,0-1 0,0 0 0,0 1 0,0-1 0,0 0 0,0 1 0,0-1 0,0 0 0,-1 1 1,1-1-1,0 0 0,0 1 0,0-1 0,0 0 0,-1 0 0,1 1 0,0-1 0,0 0 0,0 0 0,-1 1 0,1-1 1,0 0-1,-1 0 0,1 0 0,0 1 0,0-1 0,-1 0 0,1 0 0,0 0 0,-1 0 0,1 0 0,0 0 1,-1 0-1,1 0 0,0 0 0,-1 0 0,1 0 0,0 0 0,-1 0 0,1 0 0,-1 0 0,-25 5 48,0-2-1,-1 0 0,-28-2 1,-188-2 188,-99-9 11,-112-10-88,-77-4-66,-3626-24 238,8 329-808,3617-215 458,125-7 86,362-52-60,-393 74 7,434-79-26,-69 19-149,73-21 156,-1 0-1,1 1 1,-1-1 0,1 0-1,-1 0 1,1 0-1,-1 1 1,1-1 0,-1 0-1,1 0 1,-1 1-1,1-1 1,-1 0 0,1 1-1,-1-1 1,1 1-1,0-1 1,-1 0 0,1 1-1,0-1 1,-1 1-1,1-1 1,0 1 0,0-1-1,0 1 1,-1-1-1,1 1 1,0 0 0,0-1-1,0 2 1,1-1-11,1 0 0,-1 0 0,1 0 0,0 0-1,-1 0 1,1 0 0,0 0 0,0 0 0,0-1 0,-1 1 0,1-1 0,0 1 0,0-1 0,3 0-1,44 7-24,0-2-1,1-3 0,77-5 0,-51 0 80,245-12 269,112-20 95,84-14-35,2197-196 124,16 68-1141,1276 232-643,-1907 181 1788,-2032-226-466,565 106 343,-576-98-378,-55-12-11,-13-3-5,-30-2-13,-46-4 0,-147-15 23,-96-14 11,-107-15-25,-77-7 0,-2644-131 54,1572 217 17,23 119 28,1218-97-20,-66 34-207,394-83 32,2 0 0,-32 14-1,47-19 115,1 1-1,-1-1 1,1 0 0,-1 0-1,1 0 1,0 0-1,-1 1 1,1-1-1,-1 0 1,1 1-1,0-1 1,-1 0-1,1 0 1,0 1-1,-1-1 1,1 1-1,0-1 1,0 0 0,-1 1-1,1-1 1,0 1-1,0-1 1,0 0-1,-1 1 1,1-1-1,0 1 1,0-1-1,0 1 1,0-1-1,0 1 1,0-1-1,0 1 1,0-1-1,0 1 1,0-1 0,0 1-1,0-1 1,0 0-1,1 1 1,-1-1-1,0 1 1,0-1-1,0 1 1,1-1-1,-1 0 1,0 1-1,1-1 1,-1 0-1,0 1 1,1-1 0,-1 0-1,0 1 1,1-1-1,-1 0 1,1 0-1,-1 1 1,0-1-1,1 0 1,-1 0-1,1 0 1,-1 0-1,1 1 1,-1-1-1,1 0 1,8 3-54,-1 0-1,1-1 1,0 0 0,0 0-1,18 0 1,370 2 428,-61-23 207,84-15-35,789-84 36,127-10-518,2 32-191,455 50-3,-12 113 230,-1692-60-77,515 45 55,-26 35-70,-439-52-55,-126-31 38,0 0 0,0 1 0,0 1 0,-1 0 0,0 1 0,14 9 0,-26-16 15,1 0 0,0 1-1,0-1 1,-1 1 0,1-1-1,-1 0 1,1 1 0,0-1 0,-1 1-1,1 0 1,-1-1 0,1 1-1,-1-1 1,1 1 0,-1 0-1,0-1 1,1 1 0,-1 0-1,0-1 1,1 1 0,-1 0 0,0 0-1,0-1 1,0 1 0,0 0-1,0 0 1,0 0 0,0-1-1,0 1 1,0 0 0,0 0-1,0-1 1,0 1 0,0 0 0,-1 0-1,1-1 1,0 1 0,-1 0-1,1-1 1,0 1 0,-1 0-1,1-1 1,-1 1 0,1 0 0,-1-1-1,1 1 1,-1-1 0,0 1-1,-1 0 1,-4 3 3,0-1-1,-1 0 1,0 0-1,1 0 1,-1-1 0,0 0-1,0-1 1,-1 1-1,-7 0 1,-171 13 101,-89-9 61,-109-15-26,-75-12-63,-2448-45-44,1969 96-316,-1027 168-1,1377-98 191,101 2 133,97-5 39,120-14-141,95-12-311,164-66 274,1 1 1,0 0-1,1 0 0,0 1 0,-10 9 0,18-15 79,-1 0 0,1 0 0,0 0 0,0 0 0,0 0 0,0 0 0,0 0 0,0 0 0,1 0 0,-1 1 0,0-1 0,1 0 0,-1 1-1,0-1 1,1 0 0,0 1 0,-1-1 0,1 1 0,0-1 0,0 0 0,0 1 0,-1-1 0,2 1 0,-1-1 0,0 1 0,0-1 0,0 0 0,1 1-1,-1-1 1,0 1 0,1-1 0,0 0 0,-1 1 0,1-1 0,0 0 0,-1 0 0,1 0 0,0 1 0,0-1 0,0 0 0,0 0 0,2 1 0,6 3-22,0 1 1,0-1 0,1-1 0,0 0-1,0 0 1,0-1 0,1 0 0,19 2 0,117 10 171,319-22 1183,17-37-413,866-113-484,232-23 1230,6 78-955,-869 101-2229,1385 180 0,-1794-121 1560,-296-55-48,0 1 1,0 0 0,-1 0 0,20 11 0,-31-14 23,0-1 1,-1 0-1,1 1 1,-1-1-1,1 0 0,0 1 1,-1-1-1,1 1 1,-1-1-1,1 1 1,-1-1-1,0 1 1,1-1-1,-1 1 1,1 0-1,-1-1 1,0 1-1,0-1 1,1 1-1,-1 0 1,0-1-1,0 1 1,0 0-1,0-1 1,0 1-1,0 0 1,0-1-1,0 1 0,0 0 1,0 0-1,0-1 1,0 2-1,-2 0-2,0 0 0,0 0 0,0 0 0,0 0-1,0-1 1,0 1 0,-1-1 0,1 1 0,-1-1 0,1 0-1,-1 0 1,1 0 0,-5 1 0,-24 7-9,-1-1 0,0-2 0,-1 0 0,0-3 0,-53 0 0,47-2 11,-561-16-11,-6-45-22,381 36 41,-3435-260-2028,2795 262 1756,4 53 325,737-19-349,86-5-21,32-4 13,18-2-456,205-16 257,-182 12 531,1937-158 2663,16 58-2495,-641 105-265,-8 114 117,-1153-90-38,320 89 0,-500-113-15,77 27-41,-80-28 37,0 0-1,-1 0 1,1 0-1,0 1 1,0-1-1,-1 1 1,1 0-1,-1-1 1,1 1-1,-1 0 1,0 0-1,1 1 1,-1-1-1,0 0 1,-1 1 0,1-1-1,0 1 1,2 4-1,-5-5 5,0 0 0,1-1-1,-1 1 1,0-1 0,0 1-1,0-1 1,0 1 0,0-1 0,0 0-1,0 1 1,-1-1 0,1 0-1,0 0 1,-1 0 0,1 0 0,-1 0-1,1 0 1,-1 0 0,1-1-1,-1 1 1,0-1 0,1 1 0,-1-1-1,-2 1 1,-26 8 10,-1-1-1,1-1 0,-1-2 1,0-1-1,-50-1 1,21 0 13,-994 7 217,643-14-138,-861 27 174,-1 31-192,456-17-87,634-29-70,-916 45 230,9 44-1217,956-78-73,78-6-469,127 4-820,63-10 1605,-95-5 715,981 24 40,91 4-2530,-632-6 1619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01.926"/>
    </inkml:context>
    <inkml:brush xml:id="br0">
      <inkml:brushProperty name="width" value="0.35" units="cm"/>
      <inkml:brushProperty name="height" value="0.35" units="cm"/>
      <inkml:brushProperty name="color" value="#9C5D56"/>
    </inkml:brush>
  </inkml:definitions>
  <inkml:trace contextRef="#ctx0" brushRef="#br0">31357 4022 9538,'49'13'393,"231"73"4094,-208-55-2176,-72-30-2285,1-1 1,-1 0-1,1 0 0,0 0 1,-1 0-1,1 0 0,-1 0 1,1 1-1,-1-1 0,1 0 1,-1 1-1,0-1 0,1 0 1,-1 0-1,1 1 0,-1-1 1,0 1-1,1-1 0,-1 0 1,0 1-1,1-1 0,-1 1 1,0-1-1,1 1 0,-1-1 1,0 1-1,0-1 0,0 1 1,0-1-1,0 1 0,1-1 1,-1 1-1,0 0 0,0-1 1,0 1-1,0-1 0,-1 1 1,1-1-1,0 1 0,0-1 1,0 1-1,0-1 0,0 1 1,-1-1-1,1 1 0,0-1 1,0 1-1,-1-1 0,1 1 1,0-1-1,-1 0 0,1 1 1,-1-1-1,1 1 0,0-1 1,-1 0-1,1 1 0,-1-1 1,1 0-1,-1 0 0,0 1 1,-44 10 539,-51-3-145,-140-7 1,-73-14-67,-91-12 99,-100-14 159,-82-10 77,-3242-230 932,1791 195-1813,4 80-274,1596 21 162,-348 48-513,678-49 443,83-6-108,20-10 472,0 1 0,0-1 0,0 0 0,0 1 0,0-1-1,0 0 1,0 1 0,0-1 0,0 1 0,0-1 0,0 0-1,0 1 1,0-1 0,1 0 0,-1 1 0,0-1 0,0 0-1,0 1 1,1-1 0,-1 0 0,0 0 0,0 1 0,1-1 0,-1 0-1,0 0 1,1 1 0,-1-1 0,0 0 0,1 0 0,-1 0-1,0 0 1,1 1 0,44 13-389,41 0 141,125 6 1,98-16 245,-291-4 14,1138-26-88,-124 0-10,625 45 132,-5 95 199,-977-17 776,-589-78-397,-60-8-229,-26-11-382,0 0 1,0 0-1,0 0 1,0 0-1,1 0 1,-1 0-1,0 0 1,0 0-1,0 1 1,0-1-1,0 0 1,0 0-1,0 0 1,1 0-1,-1 0 1,0 0 0,0 1-1,0-1 1,0 0-1,0 0 1,0 0-1,0 0 1,0 0-1,0 1 1,0-1-1,0 0 1,0 0-1,0 0 1,0 0-1,0 1 1,0-1-1,0 0 1,0 0-1,0 0 1,0 0-1,0 1 1,0-1-1,0 0 1,0 0-1,-1 0 1,1 0-1,0 0 1,0 0-1,0 1 1,0-1-1,0 0 1,0 0-1,0 0 1,-1 0-1,1 0 1,0 0-1,0 0 1,0 0-1,0 0 1,0 1-1,-1-1 1,1 0-1,0 0 1,0 0-1,-50 8 322,-39-4-214,-101-7 0,133 1-112,-240-12-52,-96-14-20,-75-10 17,-1525-120-38,-18 46-483,-2167 121-1590,3768 11 1946,-95 3-1301,483-23 1576,-60 2-2088,149-16-247,1241-168 2882,1301-111-220,20 187-404,-1129 169 731,-30 132 3807,-1104-111-2492,-316-63-1620,-49-21-396,-1 1 1,1-1 0,0 0 0,-1 1 0,1-1 0,-1 0 0,1 1 0,-1-1-1,1 1 1,-1-1 0,0 1 0,1-1 0,-1 1 0,0-1 0,1 1 0,-1 0-1,0-1 1,1 1 0,-1-1 0,0 1 0,0 0 0,0-1 0,0 2 0,0-1 6,-1 0 0,1 0 0,-1 0 0,0-1 0,1 1 0,-1 0 0,0 0 0,0-1 1,0 1-1,0-1 0,0 1 0,1-1 0,-1 1 0,0-1 0,0 1 0,0-1 0,0 0 1,0 1-1,-1-1 0,0 0 0,-48 9 100,-1-3 1,0-2-1,-67-3 0,78 0-76,-272-5 140,-81-14-74,-687-62 0,-127-8 1,-3461 61-166,3977 68-31,81 1 16,117-3 55,100-3-28,-47 20-879,367-40-175,64-9 501,20-2 43,44-2 167,1-1 0,59-6 0,-76 2 370,240-15 290,88-14 201,105-15-7,81-9-110,1666-142-329,19 85-1262,1150 165 693,-2858-20 624,-84 7 113,-80 2 153,66 27 802,-371-56-726,-57-11-233,-14-2-28,-89-13 27,-517-93-85,-783-118 194,-1453 11 201,6 295-413,2332-35-41,102 2-65,129-5-226,97-8-220,172-33 275,0 0 0,1 1-1,-24 10 1,27-5-225,21-2 48,33-3 195,1-1 0,-1-3-1,77-9 1,-93 7 164,262-29 167,81-18 122,634-101 152,420-60-266,14 38-484,-377 89-265,1617 82 0,-2051 42 633,-72 7 61,-78 2 85,-107-5 177,72 17 876,-380-51-867,-47-7-142,-25-4 260,-300-35-197,4-1-330,-2517-237-201,-26 240-622,-250 400 407,2763-297-66,272-56 354,-265 75-1266,323-88 1372,1 0 0,-1 0 0,1 1 0,0 0 0,0 0 0,0 0 0,0 0 0,0 1 1,0-1-1,1 1 0,-5 4 0,8-7 46,0 1 0,0-1-1,0 0 1,0 1 0,0-1 0,-1 0 0,1 1 0,0-1 0,0 0 0,0 0-1,1 1 1,-1-1 0,0 0 0,0 1 0,0-1 0,0 0 0,0 0 0,0 1-1,0-1 1,0 0 0,1 1 0,-1-1 0,0 0 0,0 0 0,0 1 0,0-1-1,1 0 1,-1 0 0,0 0 0,0 0 0,1 1 0,-1-1 0,0 0 0,1 0-1,18 7-105,16-3 106,71-2 1,643-69 1019,-610 50-917,303-34 158,-370 43-217,1691-184-209,7 62-1707,-814 112 1129,-19 67 1991,-919-47-1180,300 35 1263,-16 27 459,-287-60-1641,0 0-1,0 1 1,19 11 0,-33-16-138,0 0 0,0 0 0,-1 0 1,1 1-1,0-1 0,-1 0 1,1 1-1,0-1 0,-1 1 0,1-1 1,-1 1-1,1-1 0,0 1 0,-1-1 1,1 1-1,-1-1 0,0 1 1,1 0-1,-1-1 0,1 1 0,-1 0 1,0-1-1,0 1 0,1 0 0,-1 0 1,0-1-1,0 1 0,0 0 1,0 0-1,0-1 0,0 1 0,0 0 1,0 0-1,0-1 0,0 1 0,0 0 1,0 0-1,-1-1 0,1 1 1,0 0-1,0-1 0,-1 1 0,1 0 1,-1-1-1,1 1 0,0 0 0,-1-1 1,0 1-1,1-1 0,-1 1 1,0 0-1,-4 3 13,0-1 0,-1 0 0,1 0 0,-1-1-1,1 0 1,-11 3 0,-69 15 100,-1-3-1,-98 5 0,-147 3 77,-88-8-18,-94-11-11,-73-6 2,154-2-76,-2863 4 338,1440 28-295,15 41-446,1518-52 218,-1188 60-107,1245-72 104,-74 5-1135,421-6 29,735-18 907,-613 5 313,1568-16-231,6 104-1049,-745 21 774,-10 59 613,-984-153-70,0-1 130,-1 2 1,61 22 0,-77-19 90,-22-12-271,0 0-1,0 1 1,0-1-1,1 0 1,-1 0-1,0 0 1,0 0-1,0 0 1,0 1-1,0-1 1,0 0-1,0 0 1,0 0-1,1 1 1,-1-1-1,0 0 1,0 0-1,0 0 0,0 0 1,0 1-1,0-1 1,0 0-1,0 0 1,0 0-1,0 1 1,0-1-1,0 0 1,0 0-1,0 0 1,-1 1-1,1-1 1,0 0-1,0 0 1,0 0-1,0 0 0,0 1 1,0-1-1,0 0 1,0 0-1,-1 0 1,1 0-1,0 0 1,0 1-1,0-1 1,0 0-1,-1 0 1,1 0-1,0 0 1,0 0-1,-46 9 335,-22-4-200,-1-4 0,-74-7 0,90 3-113,-248-21 17,-105-23-54,-78-15 23,-2130-259 536,-205 95-2494,12 150-2971,2382 82 5032,-99 22 285,498-26-372,0 1-1,-25 7 1,51-10-27,0 0 1,1 0 0,-1 0-1,1 0 1,-1 1 0,0-1-1,1 0 1,-1 0-1,1 1 1,-1-1 0,0 0-1,1 0 1,-1 1 0,0-1-1,1 0 1,-1 1 0,0-1-1,0 0 1,1 1-1,-1-1 1,0 0 0,0 1-1,0-1 1,1 1 0,-1-1-1,0 1 1,0-1-1,0 0 1,0 1 0,0-1-1,0 1 1,0-1 0,0 1-1,0-1 1,0 1 0,0-1-1,0 0 1,0 1-1,-1-1 1,1 1 0,0-1-1,0 0 1,0 1 0,0-1-1,-1 1 1,1-1-1,0 0 1,-1 1 0,1-1-1,0 0 1,0 1 0,-1-1-1,1 0 1,-1 0 0,1 1-1,0-1 1,-1 0-1,1 0 1,0 0 0,-1 1-1,1-1 1,-1 0 0,1 0-1,-1 0 1,1 0 0,-1 0-1,10 5 53,1-1-1,0-1 0,0 0 1,0 0-1,14 2 0,116 18 970,223 9-1,174-26 503,-476-6-1409,1321-41 1308,0-44-1180,-242 13-250,-924 60-35,1281-60 102,-11 76-1869,-1111 24 722,-298-15 923,-76-13 167,-1 0 1,1 1-1,0-1 0,-1 0 0,1 0 0,0 0 0,0 0 0,-1 1 0,1-1 0,0 0 0,-1 1 1,1-1-1,-1 0 0,1 1 0,0-1 0,-1 1 0,1-1 0,-1 1 0,1-1 0,-1 1 0,1 0 0,-1-1 1,1 2-1,-13 6 108,-41 3 168,-88 4 181,0-6 1,-156-10-1,235 0-375,-326-12 253,-77-13-66,-1917-178 258,607 43-386,-2220-58 207,858 246-76,2744-7-361,309-11-235,84-8 312,0-1 0,1 0 0,-1 0 0,0 0 0,1 0 0,-1 1 0,0-1 0,0 0 0,1 0 0,-1 1 0,0-1 0,0 0 0,0 0 0,1 1 0,-1-1 0,0 0 1,0 1-1,0-1 0,0 0 0,0 0 0,1 1 0,-1-1 0,0 0 0,0 1 0,0-1 0,0 1 0,0-1 0,0 0 0,0 1 0,0-1 0,0 0 0,0 1 0,0-1 0,-1 0 0,1 1 0,0-1 0,0 0 0,0 0 0,0 1 1,0-1-1,-1 0 0,1 1 0,0-1 0,0 0 0,-1 0 0,1 1 0,0-1 0,0 0 0,-1 0 0,1 0 0,0 1 0,-1-1 0,1 0 0,0 0 0,0 0 0,-1 0 0,1 0 0,-1 1 0,13 3-86,0-1 0,0 1 0,24 2 0,377 30 133,583-16 419,24-29-445,-570 3 0,2446 17-282,-7 182-1466,-2244-112 1159,1233 260-73,-1391-195 868,-483-145-213,109 45 186,-107-43-156,0-1 0,0 1 0,0 1-1,0-1 1,-1 1 0,0 0 0,1 0 0,-1 1 0,-1-1 0,1 1-1,6 9 1,-11-13-25,1-1-1,-1 1 0,0 0 0,0-1 1,1 1-1,-1 0 0,0-1 1,0 1-1,0 0 0,0-1 1,0 1-1,0 0 0,0-1 1,0 1-1,-1 0 0,1-1 1,0 1-1,0 0 0,0-1 1,-1 1-1,1 0 0,0-1 1,-1 1-1,1-1 0,0 1 0,-1 0 1,-22 14 314,10-10-213,-1 0-1,1-1 1,-1 0-1,0-1 0,0-1 1,-18 1-1,-89-5 258,64 0-205,-225-17 373,-106-31-133,-86-25-34,-1332-266 1062,170 30-777,-2372-235-533,-15 345-139,3657 203-172,-84 7-976,347-4 133,80-2 119,23-3 904,1 0 0,-1 0 0,0 0 0,0 0 0,0 0 0,0 0 0,0 0 0,0 0 0,0 0 0,0 0 0,0 0 0,1 0 0,-1 0 0,0 1 0,0-1 0,0 0 0,0 0 0,0 0 0,0 0 0,1 0-63,-1 0 63,0 1 0,0-1 0,0 0 0,0 0 0,0 0 0,0 0 0,0 0 0,0 0 0,0 0 0,0 0 0,0 0 0,0 1 0,0-1 0,0 0 0,0 0 0,0 0 0,0 0 0,0 0 0,0 0 0,0 0 0,0 0 0,0 0 0,0 1 0,0-1 0,-1 0 0,1 0 0,0 0 0,0 0-63,0 0 63,38 8-708,280 17 134,928 29 1542,-366-19-847,2673 217 142,-3154-212-208,753 71 130,-15-37 28,-1087-71-135,-18-1 170,58-4-1,-86-1-29,-16 0 15,-206-31 403,-1245-197-464,-1786-173 521,-245 171-689,2912 216-33,-220 14-71,32 42-537,612-19-477,150-19 954,-3 1-87,0 0 1,0 1 0,-18 6 0,28-9 216,0 1 1,1-1 0,-1 0 0,0 1 0,0-1 0,1 1 0,-1-1 0,0 1 0,1-1 0,-1 1 0,0 0-1,1-1 1,-1 1 0,1 0 0,-1-1 0,1 1 0,-1 0 0,1 0 0,0 0 0,-1-1 0,1 2 0,0-1-32,0 1 1,0-1 0,1 0 0,-1 0 0,0 0 0,1 0 0,-1 0-1,1 0 1,0 0 0,-1 0 0,1 0 0,0 0 0,-1 0 0,1 0 0,0 0-1,0-1 1,0 1 0,0 0 0,0 0 0,1 0 0,8 5-152,0 0 1,0-1-1,1 0 1,0-1-1,16 5 1,64 16 226,162 23 1,111-11 901,-332-34-858,365 27 579,1528 55 59,8-42-494,823 28-45,-13 122 810,-630 85-578,-1986-259-341,515 95 430,-548-89-81,-77-18 70,-23-3-250,-36-4 37,-317-27 43,29-2-358,-86-4-37,-1835-98-370,-10 68-421,898 64 697,16 71 354,1060-41-162,89-3-369,189-26 265,0-1 1,0 1-1,0 1 1,0 0-1,0 0 1,1 1-1,-14 7 1,21-11 95,1 1 0,-1-1 0,0 0 0,1 1 0,-1-1 0,1 1 0,-1-1 0,1 1 1,-1-1-1,1 1 0,-1 0 0,1-1 0,0 1 0,-1-1 0,1 1 0,0 0 0,0-1 0,-1 1 0,1 0 0,0 0 1,0-1-1,0 1 0,0 0 0,0-1 0,0 1 0,0 0 0,0 0 0,0-1 0,0 1 0,0 0 0,0-1 1,1 1-1,-1 0 0,0 0 0,1-1 0,-1 1 0,0-1 0,1 1 0,-1 0 0,1-1 0,-1 1 0,0-1 0,1 1 1,0-1-1,-1 1 0,1-1 0,-1 1 0,1-1 0,0 0 0,-1 1 0,1-1 0,-1 0 0,1 0 0,0 1 1,0-1-1,-1 0 0,1 0 0,1 0 0,20 8-142,0-2-1,0 0 1,30 3-1,106 11 304,221 0 0,30-18 366,109-14-178,77-8-106,1856-46 185,13 72-430,2406 243 279,-2407 20 76,-2061-209 68,-402-60-404,524 90 1093,-400-62-632,-98-18-258,-26-10-203,0 0 1,0 0-1,0 1 0,0-1 1,0 0-1,1 0 0,-1 0 1,0 0-1,0 0 0,0 1 1,0-1-1,0 0 0,0 0 1,0 0-1,0 0 0,0 1 1,-1-1-1,1 0 0,0 0 1,0 0-1,0 0 0,0 0 1,0 1-1,0-1 0,0 0 1,0 0-1,0 0 0,0 0 1,0 0-1,0 0 0,-1 0 1,1 1-1,0-1 0,0 0 1,0 0-1,0 0 0,0 0 1,0 0-1,-1 0 0,1 0 1,0 0-1,0 0 0,0 0 1,0 0-1,-1 0 0,1 0 1,0 0-1,0 0 0,0 0 1,0 0-1,0 0 0,-1 0 1,1 0-1,0 0 0,0 0 1,0 0-1,0 0 0,0 0 1,-1 0-1,1 0 0,0 0 1,0 0-1,0-1 0,0 1 1,0 0-1,0 0 1,-56-2 72,-276-43-51,239 31-21,-3173-390 3,434 165-251,-10 98-532,2031 122 227,64 11-207,76 5-28,112 8-65,108 5 47,141-3-93,110-1-294,138-2 125,57-3 756,42 0-831,364-8 1129,-45-5 907,82-4 74,32-1-437,3104-85 817,8 161-1250,-1135 141 156,-34 175 446,-2018-290-521,89 37 953,-375-88-374,-106-33-704,1 0 0,-1 0 0,1 1 0,-1-1-1,0 1 1,0-1 0,1 1 0,-1 0 0,-1 0 0,4 3 0,-6-4-45,0-1 0,0 1 0,0 0 0,-1-1 0,1 1 0,0-1 0,-1 1 0,1-1 0,0 1 0,-1-1 0,1 0 0,0 1 0,-1-1 0,1 1 0,-1-1 0,1 0 0,-1 0 0,1 1 0,-1-1 0,1 0 0,-1 0 0,0 1 1,1-1-1,-1 0 0,1 0 0,-1 0 0,1 0 0,-1 0 0,0 0 0,1 0 0,-1 0 0,1 0 0,-1 0 0,0 0 0,0-1 0,-109 1 179,-423-47-225,-24-32-35,420 58 68,-156-23 20,-1061-153 33,-9 35-99,-1263 9-83,2 171-796,373 95-149,1919-86 803,234-19 111,19-2-451,-92 18 0,145-15-156,40-3 456,57-1 65,1018-27 829,-891 13-581,345-15 64,2219-64-387,9 114-1691,-1509 50 1218,2086 398 0,-2860-372 1101,-120-19 366,-328-74-560,357 95 1851,-313-72-872,-84-32-1081,0 0 0,0 0 0,0 0-1,1 0 1,-1 0 0,0 0 0,0 0-1,0 0 1,1 0 0,-1 0 0,0 0 0,0 0-1,0 0 1,0 0 0,1 0 0,-1 0-1,0 0 1,0 1 0,0-1 0,0 0 0,0 0-1,0 0 1,1 0 0,-1 0 0,0 1-1,0-1 1,0 0 0,0 0 0,0 0 0,0 0-1,0 1 1,0-1 0,0 0 0,0 0 0,0 0-1,0 0 1,0 1 0,0-1 0,0 0-1,0 0 1,0 0 0,0 1 0,0-1 0,0 0-1,0 0 1,0 0 0,0 0 0,0 1-1,0-1 1,0 0 0,0 0 0,0 0 0,-1 0-1,1 1 1,0-1 0,0 0 0,0 0-1,0 0 1,0 0 0,-1 0 0,-20 4 425,-25-3-154,-1-2 0,1-2 0,-57-12 0,21 3-102,-231-34 304,-114-24 45,-83-14 44,-2621-384 1518,-37 140-2051,-1000 156-195,9 201-644,3645-16 656,85-5 60,298-6 75,-421-12-133,546 10 98,-46-6-213,44 1-15,28-2-277,35-4 88,84-4-1,-74 9 344,1468-91-104,-950 76 231,1483 24-24,-2 160 41,-598 77 110,-45 134 825,-1350-351-839,51 16 498,164 77 1,-261-103-270,-20-4-1,-9-8-290,1 0 0,0 0 0,-1-1 0,1 1 0,-1-1 0,1 0 0,-1 0 0,1 0 1,-1 0-1,-4-1 0,-137-12 396,-143-31 0,136 17-369,-220-35 7,-78-12-4,-3179-391 119,-26 178-346,-892 131-503,4484 158-344,53 1 399,16 2-10,29 6 22,1-2 0,61 8 0,-73-14 491,1033 102-145,-813-87 208,2099 192-142,-7 97 140,-1381-129 1268,-1062-192 532,-2194-274-1661,-1361-27 319,878 222-612,2353 109-952,317-3-101,111-12 1113,1-1 0,-1 1 0,0-1 0,0 1 0,0 0 0,0 0 0,1 0 0,-1 1 1,1-1-1,-1 1 0,-4 3 0,7-5 93,0 0 1,0 1-1,0-1 0,-1 0 0,1 1 1,0-1-1,0 0 0,0 0 1,0 1-1,0-1 0,0 0 1,0 1-1,0-1 0,0 0 0,0 1 1,0-1-1,0 0 0,0 1 1,0-1-1,0 0 0,0 1 1,0-1-1,0 0 0,0 1 1,1-1-1,-1 0 0,0 1 0,0-1 1,0 0-1,1 0 0,-1 1 1,0-1-1,1 0 0,20 12-801,32 2 346,1-2 0,107 9 0,633 29 881,16-42-189,-720-8-212,1757 6 712,-1834-6-697,390-7 396,-300 0-2,175-33 0,-277 40-404,14-3 230,-1 0 0,1-2-1,25-10 1,-39 15-203,0-1 1,0 1-1,0-1 0,0 1 1,1-1-1,-1 0 1,0 1-1,0-1 0,-1 0 1,1 0-1,0 1 0,0-1 1,0 0-1,0 0 1,-1 0-1,1 0 0,0 0 1,-1 0-1,1 0 0,-1-1 1,1 1-1,-1 0 1,0 0-1,1 0 0,-1 0 1,0-1-1,0 1 0,0 0 1,0 0-1,0-1 1,0 1-1,0 0 0,0 0 1,-1 0-1,1-1 0,0 1 1,-1 0-1,1 0 1,-1 0-1,1 0 0,-1 0 1,0 0-1,1 0 0,-1 0 1,0 0-1,0 0 0,1 0 1,-1 0-1,0 0 1,0 1-1,0-1 0,0 0 1,-2 0-1,-14-12 134,0 1 0,0 1 0,-1 0 0,0 2 0,-1 0 0,-34-11 1,24 9-112,-78-27-81,-223-44 0,-822-69 116,-13 103 384,111 30-517,6 42-1598,660 8 745,293-15 550,93-17 306,1 1 0,-1-1 0,1 1 0,0-1 0,0 1 0,-1-1 0,1 1 0,0 0 1,0 0-1,0 0 0,0-1 0,0 1 0,0 0 0,-2 3 0,3-4 20,0 1 1,0-1-1,-1 1 0,1-1 1,0 1-1,0-1 0,0 1 1,0-1-1,0 1 0,0-1 1,0 1-1,0-1 0,0 1 0,1-1 1,-1 1-1,0-1 0,0 1 1,0-1-1,1 1 0,-1-1 1,0 1-1,0-1 0,1 1 1,-1-1-1,0 0 0,1 1 0,3 2-83,0 0-1,-1 0 0,1 0 0,0-1 0,1 0 0,-1 0 1,8 3-1,33 10-244,1-3 1,0-1-1,57 4 0,152 5 239,-214-18 134,1147 10-17,-2-73-39,-1066 53 95,837-81 1473,-927 86-1190,-24 3-181,0-1-1,0 1 1,-1-1-1,1 0 1,0-1-1,-1 1 0,1-1 1,-1 0-1,9-5 1,-14 7-151,1 0 1,-1 0-1,0 0 1,0-1-1,0 1 1,1 0-1,-1 0 1,0 0-1,0 0 1,0-1-1,0 1 1,0 0-1,0 0 1,1 0 0,-1 0-1,0-1 1,0 1-1,0 0 1,0 0-1,0-1 1,0 1-1,0 0 1,0 0-1,0 0 1,0-1-1,0 1 1,0 0-1,0 0 1,0 0-1,0-1 1,0 1 0,0 0-1,0 0 1,-1 0-1,1-1 1,0 1-1,0 0 1,0 0-1,0 0 1,0-1-1,0 1 1,0 0-1,-1 0 1,1 0-1,0 0 1,0 0 0,0-1-1,-1 1 1,1 0-1,0 0 1,0 0-1,0 0 1,-1 0-1,1 0 1,0 0-1,0 0 1,0 0-1,-1 0 1,1 0-1,0 0 1,0 0 0,-1 0-1,-20-11 272,-1 2 0,0 1 0,-24-7 0,41 14-273,-235-65-35,-2 11 1,-265-26-1,-507-6 369,977 85-335,-760-39 55,9 53-375,770-11 289,-58 3-202,0 4-1,-107 23 1,181-30 161,-1-1 0,0 1 0,1-1 0,-1 1 0,1 0 0,-1 0 0,1 0 0,-1 0 0,1 1 0,0-1 1,0 1-1,0-1 0,0 1 0,0 0 0,-3 3 0,5-5 27,0 1 0,0-1 0,0 1 1,-1-1-1,1 1 0,0 0 0,0-1 0,0 1 0,1-1 1,-1 1-1,0-1 0,0 1 0,0-1 0,0 1 1,0-1-1,1 1 0,-1-1 0,0 1 0,1-1 1,-1 1-1,0-1 0,1 1 0,-1-1 0,0 0 0,1 1 1,-1-1-1,1 1 0,30 15-637,2-5 419,0-2 0,1-1-1,45 4 1,108 2 235,-171-13 22,781 6 177,21 2-297,215 105 1662,-1165-136 423,-779-70-2180,658 86 157,-413 42 0,541-21-220,1 6 0,1 5 1,-183 64-1,304-89 263,-121 50-525,111-44 402,0 0 1,0 1-1,0 0 1,1 1-1,0 0 1,1 0-1,-12 14 1,19-19 61,-1 0-1,1 1 1,0-1 0,0 1 0,0 0-1,1 0 1,0 0 0,0 0 0,0 0-1,0 0 1,1 1 0,0-1-1,0 0 1,0 1 0,1-1 0,0 1-1,1 10 1,1-8-5,0 0-1,0 0 1,1 0-1,0-1 1,1 1-1,-1-1 1,1 0-1,1 0 1,0-1-1,10 13 1,6 2 11,0-2 1,1 0 0,1-2-1,1-1 1,49 26-1,-6-10 155,2-3 0,1-3 0,1-3 0,99 18 0,301 25 200,913-1 277,-1161-65 671,406-52 0,-597 43-527,-32 8-682,1 1-1,-1 0 0,0 0 0,1 0 0,-1-1 1,1 1-1,-1 0 0,0 0 0,1-1 1,-1 1-1,0 0 0,1-1 0,-1 1 0,0 0 1,0-1-1,1 1 0,-1 0 0,0-1 0,0 1 1,0-1-1,1 1 0,-1 0 0,0-1 1,0 1-1,0-1 0,0 1 0,0-1 0,0 1 1,0-1-1,0 1 0,0 0 0,0-2 1,-3-1 88,0-1 1,-1 1 0,1-1 0,-1 1 0,1 0 0,-1 1 0,0-1 0,0 1 0,0-1 0,-1 1 0,-5-2 0,-55-25 12,-2 2 0,0 3 0,-81-17 0,-232-29-544,-8 27 100,-566 8-1,410 65-87,422-14-62,0 4 0,-154 48 0,147-22-346,117-41 670,0 0-1,1 1 1,-1 0 0,1 1 0,1 1-1,0 0 1,-12 11 0,20-17 90,0 0-1,1 0 1,-1 0 0,1 0 0,-1 0 0,1 1 0,0-1 0,-1 0 0,1 1 0,0 0 0,1-1-1,-1 1 1,0-1 0,1 1 0,0 0 0,-1-1 0,1 1 0,0 0 0,0 0 0,1 4 0,1-3 1,-1 0 1,1 0 0,-1-1-1,1 1 1,0 0 0,0-1 0,1 1-1,-1-1 1,1 0 0,-1 0-1,1 0 1,0 0 0,0 0 0,4 2-1,22 13 4,2-1 0,0-2 0,0-1 0,1-1 0,1-2 0,42 9 0,79 15 256,2-7 0,230 11 0,327-26-40,1170-91 853,-1815 74-909,29-3 567,158-30 1,-253 37-618,1 0-1,-1-1 0,1 0 0,-1 1 1,1-1-1,-1 0 0,0 0 0,1-1 1,-1 1-1,0 0 0,0-1 0,3-2 0,-4 4-42,-1-1 0,0 1-1,0-1 1,0 1-1,0-1 1,1 1-1,-1-1 1,0 1-1,0-1 1,0 1-1,0-1 1,0 0-1,0 1 1,0-1-1,0 1 1,-1-1-1,1 1 1,0-1-1,0 1 1,0-1-1,-1 1 1,1-1-1,0 1 1,0 0-1,-1-1 1,1 1-1,0-1 1,-1 1-1,1-1 1,0 1-1,-1 0 1,1-1-1,-1 1 1,0 0-1,-7-6 135,1 2 0,-2-1 0,1 1-1,-17-6 1,-73-22 109,-194-37 0,-114 8-486,352 54 236,-458-52-248,-923 14-1,1148 60-479,1 13 0,-492 112 0,611-92 395,144-41 146,0 2 0,1 1 1,1 0-1,-25 17 0,42-25 77,0 1 1,0 0-1,0 0 0,0 0 0,1 0 0,-1 1 1,1-1-1,0 1 0,0 0 0,0 0 1,1 0-1,-1 0 0,1 1 0,0-1 0,0 1 1,0-1-1,1 1 0,-2 8 0,3-8 14,0 0 1,1 0-1,-1 0 0,1 0 0,0 0 0,1 0 0,-1-1 0,1 1 0,0 0 1,0-1-1,0 1 0,1-1 0,0 0 0,-1 0 0,5 5 0,7 6-20,1-1 0,0 0 0,1-1-1,0-1 1,1 0 0,0-1 0,34 15 0,17 2 278,2-3 0,1-3 0,1-4 0,134 18 0,314-1 525,727-64-131,0-79-230,-1163 100-241,555-74 2140,-587 69-1314,-52 13-910,1 0-1,-1 0 0,0 0 1,1 0-1,-1 0 0,1 0 1,-1 0-1,0 0 0,1-1 1,-1 1-1,1 0 0,-1 0 1,0 0-1,1-1 0,-1 1 1,0 0-1,0-1 1,1 1-1,-1 0 0,0 0 1,1-1-1,-1 1 0,0-1 1,0 1-1,0 0 0,0-1 1,1 1-1,-1 0 0,0-1 1,0 1-1,0-1 0,0 1 1,0 0-1,0-1 0,0 1 1,0-1-1,0 1 1,0 0-1,0-1 0,0 1 1,0-1-1,0 1 0,0 0 1,-1-1-1,1 1 0,0-1 1,0 1-1,0 0 0,-1-1 1,1 1-1,0 0 0,0-1 1,-1 1-1,1 0 1,0 0-1,-1-1 0,1 1 1,0 0-1,-1-1 0,-28-14 447,-22-2-374,-1 2 1,-70-11 0,-83-5-450,-310-8 1,-223 53 270,421 11-678,1 14-1,-529 135 1,759-151 212,-137 59 1,214-79 377,1 1 0,0 0 0,1 0 0,-1 1 0,1 0 0,0 0-1,0 1 1,0 0 0,-10 12 0,16-17 118,0 1 0,1-1 0,-1 1 1,0-1-1,1 1 0,-1-1 0,1 1 0,-1 0 0,1-1 0,0 1 0,-1 0 1,1-1-1,0 1 0,0 0 0,0-1 0,1 1 0,-1 0 0,0-1 0,1 4 0,1-2-8,0 0-1,-1 0 1,1 0-1,0-1 1,1 1-1,-1 0 1,0-1-1,1 0 1,-1 1-1,1-1 1,0 0-1,5 3 1,16 7 20,0-1 0,1-1 0,1-1 0,-1-1 0,1-2 0,52 7 0,-69-11 62,123 16 533,209 2-1,139-29 149,-394 6-606,2234-195 1094,-2254 189-1058,56-8 746,133-37 1,-207 38 296,-48 16-1147,1 0-1,-1-1 1,1 1 0,-1 0-1,0-1 1,1 1 0,-1 0-1,0-1 1,1 1 0,-1 0-1,0-1 1,0 1 0,1-1-1,-1 1 1,0 0 0,0-1-1,0 1 1,1-1 0,-1 1 0,0-1-1,0 1 1,0-1 0,0 1-1,0-1 1,0 1 0,0-1-1,0 1 1,0-1 0,0 1-1,0-1 1,-1 1 0,1 0-1,0-1 1,0 1 0,0-1-1,0 1 1,-1-1 0,1 1 0,0 0-1,-1-1 1,1 1 0,0 0-1,-1-1 1,1 1 0,0 0-1,-1-1 1,1 1 0,0 0-1,-1 0 1,1-1 0,-1 1-1,1 0 1,-1 0 0,1 0-1,-1 0 1,1-1 0,-1 1 0,-36-15 496,-31-4-310,-137-18 0,-466-11-764,-17 51 406,-383 61 418,813-32-480,0 11-1,-271 84 1,424-95-558,-164 73-1,249-96 457,1 1-1,0 1 0,1 0 0,-24 20 0,39-29 244,1 0 0,-1 1 0,1-1-1,-1 0 1,1 1 0,0 0 0,0 0-1,0-1 1,0 1 0,0 0 0,1 0-1,-1 1 1,1-1 0,0 0 0,0 0 0,0 1-1,1-1 1,-1 1 0,1-1 0,-1 1-1,1-1 1,0 0 0,1 1 0,-1-1-1,0 1 1,1-1 0,0 0 0,0 1 0,0-1-1,0 0 1,1 0 0,3 7 0,0-3 2,0 0 0,0 0 1,1 0-1,1-1 1,-1 0-1,1 0 1,0 0-1,0-1 0,0 0 1,13 6-1,9 2 85,50 17 0,-75-29-15,78 23 195,0-4 0,1-3 0,1-4 1,107 3-1,345-19 455,390-65 51,1-40-21,-679 77-468,-45 7-10,515-78 1206,-678 92-717,-40 10-682,0 0 0,0 0 0,1 0 0,-1 0-1,0 0 1,0 0 0,0 0 0,0 0 0,0 0 0,0 0 0,1 0 0,-1 0 0,0 0 0,0 0 0,0 0-1,0 0 1,0-1 0,1 1 72,-1 0-73,0 0 1,0 0 0,0 0 0,0-1 0,0 1 0,0 0 0,0 0 0,0 0 0,1 0 0,-1 0 0,0 0-1,0-1 1,0 1 0,0 0 0,0 0 0,0 0 0,0 0 0,0 0 0,0 0 0,0-1 0,0 1-1,0 0 1,0 0 0,-1 0 0,1 0 0,0 0 0,0 0 0,0 0 0,0-1 0,0 1 0,0 0 23,0 0-23,-12-5 246,-25-3-8,-331-25-207,-11 29-478,288 3 418,-1278 32-370,11 112-1014,1008-79 825,239-37-56,-113 42 0,203-61 355,0 0 0,0 1 1,-20 13-1,38-20 204,1-1 1,-1 1 0,1 0 0,0 0-1,0 0 1,-1 0 0,2 0-1,-1 1 1,0-1 0,0 0-1,1 1 1,-1-1 0,1 1-1,0 0 1,-1 0 0,1-1 0,0 4-1,1-3 23,0-1 1,0 0-1,0 0 0,0 1 0,1-1 0,-1 0 1,1 0-1,-1 0 0,1 0 0,0 0 0,0 0 1,0 0-1,0 0 0,0 0 0,1 0 0,-1 0 0,0 0 1,1-1-1,-1 1 0,1-1 0,0 1 0,3 1 1,8 6-13,1 0 0,0-1 0,1 0 0,-1-2 0,23 8 0,101 23 276,-18-15 414,175 9 0,133-20 157,732-52 59,-1-56-745,132-8 321,0 76 1629,-1376 20-1123,21 0-915,-721-48-746,-1 40 497,-689 34 188,4 90-260,831-7-982,622-96 1126,-47 12-497,63-16 598,0 0 1,0 1-1,0 0 1,0-1-1,-1 1 0,1 0 1,1 0-1,-1 0 1,0 0-1,0 0 0,0 1 1,0-1-1,1 0 1,-1 1-1,1-1 0,-1 1 1,1 0-1,-2 1 1,4-1 24,-1-1 0,1 0 1,0 1-1,0-1 1,-1 0-1,1 0 0,0 0 1,0 0-1,0 1 1,0-1-1,0-1 0,1 1 1,-1 0-1,0 0 1,0 0-1,0-1 0,1 1 1,-1 0-1,0-1 1,1 1-1,-1-1 0,3 1 1,23 8-45,1 0 1,0-1-1,0-2 1,41 4-1,-26-4 170,505 39 1235,8-44-783,1607-93-311,-1234 42-100,-123 7 1138,-736 37-657,-48-1 93,-45-3-27,-190-29 43,-747-45-1229,-14 71 436,-578 65 115,7 119-95,1485-162-12,-16 2-444,-87 25 1,142-25-144,21-11 636,0 0 0,0 1 0,-1-1 0,1 0 1,0 1-1,0-1 0,0 0 0,0 0 0,0 1 0,0-1 0,0 0 0,0 1 0,0-1 0,0 0 0,0 1 1,0-1-1,0 0 0,0 1 0,0-1 0,0 0 0,0 1 0,0-1 0,0 0 0,1 0 0,-1 1 1,0-1-1,0 0 0,0 0 0,0 1 0,1-1 0,-1 0 0,0 0 0,0 1 0,1-1 0,-1 0 1,34 16-627,19 0 551,0-2-1,2-2 1,100 7 0,174-10 293,-274-9-216,1084-49 597,-1067 40 372,-80 5-597,0 0 0,-1 1 0,1 0 0,-18-4 0,-141-19-542,-1 7 0,0 7-1,-1 7 1,-227 24 0,-671 132 192,1047-148-63,12-2-98,-1 0 0,1 0 0,0 1 0,0 0 0,0 1 0,0 0 0,-11 5-1,20-7 98,-1 0 0,1 0-1,-1-1 1,1 1 0,0 0-1,0-1 1,-1 1-1,1 0 1,0-1 0,0 1-1,0-1 1,-1 1 0,1-1-1,0 1 1,0-1-1,0 0 1,0 0 0,0 1-1,0-1 1,0 0 0,0 0-1,2 0 1,46 8-80,2-2 0,90-2 1,109-18 402,-155 7-308,740-55 452,-753 54 240,-71 3 212,-14-1-403,-17-4-4,-40-5-469,-1 3 0,0 2 1,-1 4-1,0 2 0,-111 7 0,-311 57-1356,441-53 1220,-147 26-507,142-18 89,47-15 542,1 0 1,-1 1-1,1-1 0,-1 1 0,1-1 0,0 0 0,-1 1 0,1-1 0,-1 1 0,1-1 1,0 1-1,-1-1 0,1 1 0,0-1 0,0 1 0,-1-1 0,1 1 0,0-1 0,0 1 0,0 0 1,0-1-1,0 1 0,0-1 0,-1 1 0,2 0 0,-1-1 0,0 1 0,0-1 0,0 1 1,0 0-1,0-1 0,0 1 0,1-1 0,-1 1 0,0-1 0,0 1 0,1-1 0,-1 1 0,0-1 1,1 1-1,-1-1 0,0 1 0,1-1 0,-1 1 0,1-1 0,-1 0 0,1 1 0,-1-1 1,2 1-1,32 19-763,16 0 597,1-2 0,1-2 0,0-3 0,61 8 0,238 15 853,703-8 432,12-63 42,-893 28-955,3720-221 1138,-3862 226-1285,189-17 449,-182 9 33,-37 10-498,-1 0 1,0 0 0,1 0-1,-1 0 1,0 0 0,1 0-1,-1 0 1,0-1-1,1 1 1,-1 0 0,0 0-1,1 0 1,-1-1 0,0 1-1,0 0 1,1 0-1,-1-1 1,0 1 0,0 0-1,0 0 1,0-1 0,1 1-1,-1 0 1,0-1 0,0 1-1,0 0 1,0-1-1,0 1 1,0 0 0,0-1-1,0 1 1,0 0 0,0-1-1,0 1 1,0 0-1,0-1 1,0 1 0,0 0-1,0-1 1,0 1 0,0-1-1,-4-2 57,0 0-1,0 0 1,0 0-1,-1 1 1,1 0-1,-1-1 1,0 2-1,1-1 1,-6-1-1,-96-30 96,-212-36 1,-124 13-442,433 55 277,-666-58-170,-1278 57-1,1946 2 162,-196 12-429,-251 48-1,345-34-48,104-24 410,-1 0 1,1 0 0,0 0-1,0 1 1,0 0 0,-8 6-1,12-8 56,0-1-1,1 1 1,-1-1-1,0 1 1,1 0-1,-1 0 1,0 0-1,1-1 1,-1 1-1,1 0 0,0 0 1,-1 0-1,1 0 1,0 0-1,-1 0 1,1 0-1,0 0 1,0 0-1,0 0 1,0 0-1,0 0 1,0 0-1,0 0 0,0 0 1,0 0-1,0-1 1,0 1-1,1 0 1,-1 0-1,0 0 1,1 0-1,-1 0 1,1 0-1,-1 0 0,1 0 1,-1-1-1,1 1 1,0 0-1,-1 0 1,2 0-1,6 6-34,0 0 0,1-1 0,-1 0 0,1 0 0,0-1-1,1-1 1,11 6 0,94 28 70,-6-10 415,203 24 0,128-21 147,567-20-99,6-42-340,-592 16-97,817-31 52,640-19 120,-9 38 212,-1555 30-221,-270-5-127,-30-1 9,-14 3-84,0 0 0,0 0 1,0 0-1,0 0 0,0 0 0,0 0 0,0 0 0,-1 0 0,1 0 0,0 0 0,0 0 0,0 0 0,0 0 1,0 0-1,0 0 0,0 0 0,0 0 0,0-1 0,0 1 0,-1 0 0,1 0 0,0 0 0,0 0 0,0 0 1,0 0-1,0 0 0,0 0 0,0 0 0,0 0 0,0 0 0,0-1 0,0 1 0,0 0 0,0 0 1,0 0-1,0 0 0,0 0 0,0 0 0,0 0 0,0 0 0,0 0 0,0-1 0,0 1 0,0 0 0,0 0 1,0 0-1,0 0 0,0 0 0,0 0 0,0 0 0,0 0 0,0 0 0,0-1 0,0 1 0,0 0 0,0 0 1,0 0-1,1 0 0,-1 0 0,0 0 0,0 0 0,0 0 0,0 0 0,-28-10 90,0 1 0,-45-9 0,27 8-76,-512-80-401,-11 42-18,-990 11-204,1062 57-68,-556 93 1,676-37-137,283-46 186,92-29 599,1-1 1,-1 1-1,1-1 0,0 1 1,-1 0-1,1 0 1,-1-1-1,1 1 0,0 0 1,0 0-1,-1 0 0,1 0 1,0 1-1,0-1 0,0 0 1,0 0-1,0 1 0,1-1 1,-1 0-1,0 1 0,1-1 1,-1 1-1,0-1 1,1 3-1,0-2 6,1-1-1,0 1 1,-1 0 0,1-1 0,0 1-1,0 0 1,0-1 0,0 0-1,1 1 1,-1-1 0,0 0 0,1 1-1,-1-1 1,1 0 0,-1 0 0,1 0-1,-1 0 1,1 0 0,0-1-1,3 2 1,35 13 97,1-2 0,1-2-1,82 11 1,483 41 1422,22-39-775,1098-40 121,4-69-282,-1023 46-395,-462 26-117,567-42 483,-769 51-435,-28 3-37,-1-1 0,1 0 0,0-1 0,0 0 0,-1-1 1,18-8-1,-19 2 110,-17 0-67,-30-6 9,30 15-107,-36-13-12,-1 2-1,-1 1 0,-45-5 0,-138-6-229,-608 15-381,-9 60 526,-1246 169-1441,2052-214 1237,34-8 277,1 0-1,0 0 0,-1 0 0,1 0 0,0 0 1,-1 0-1,1 0 0,0 1 0,-1-1 1,1 0-1,0 0 0,-1 0 0,1 0 0,0 1 1,-1-1-1,1 0 0,0 0 0,0 1 1,-1-1-1,1 0 0,0 0 0,0 1 1,0-1-1,-1 0 0,1 1 0,0-1 0,0 0 1,0 1-1,0-1 0,0 0 0,0 1 1,0-1-1,0 1 0,-1-1 0,1 0 1,0 1-1,1-1 0,-1 1 0,4 2-73,1 0 0,0 0-1,0-1 1,0 1 0,0-1-1,0 0 1,0 0-1,0-1 1,1 0 0,5 1-1,104 23 176,188 16 0,145-17 632,1666-13 22,-509-16-788,-12 95 455,-1551-85-291,-35-3-67,0 0-1,0-1 1,0-1 0,0 1-1,1-1 1,-1 0 0,7-2-1,-36-6 203,-185-42-196,-262-30 0,457 79-54,-1481-107-129,-8 127-120,855-4-30,419-10 198,-1022 5-652,1130-14 467,80-1-26,32 0 18,23-1-392,210-31-419,-206 35 1056,3169-333 1351,-3013 321-1247,523-58 1316,-633 58-439,-65 14-937,-1 0 1,0 0 0,1 0 0,-1 0-1,1-1 1,-1 1 0,1 0 0,-1 0-1,0 0 1,1 0 0,-1-1 0,0 1-1,1 0 1,-1 0 0,0-1-1,1 1 1,-1 0 0,0 0 0,1-1-1,-1 1 1,0 0 0,0-1 0,1 1-1,-1 0 1,0-1 0,0 1 0,0-1-1,1 1 1,-1 0 0,0-1 0,0 1-1,0-1 1,0 1 0,0-1 0,0 1-1,0 0 1,0-1 0,0 1-1,0-1 1,0 1 0,0 0 0,0-1-1,-1 1 1,1-1 0,0 1 0,0 0-1,0-1 1,-1 1 0,1-1 0,0 1-1,0 0 1,-1-1 0,1 1 0,0 0-1,-1 0 1,1-1 0,-1 1 0,-4-4 88,0 0 0,-1 1 1,0 0-1,0 0 0,0 0 1,-9-2-1,-71-22 48,-152-28 1,-90 6-378,-401-9 1,-346 46 279,-1956 111-451,741 88-896,2207-178 1224,14-2-478,-114 26 1,153-21-265,30-12 799,0 0-1,0 1 1,-1-1-1,1 0 1,0 0-1,0 1 1,0-1-1,0 0 0,0 0 1,0 1-1,0-1 1,0 0-1,0 0 1,0 1-1,0-1 1,0 0-1,0 0 1,1 1-1,-1-1 0,0 0 1,0 0-1,0 0 1,0 1-1,0-1 1,0 0-1,1 0 1,-1 0-1,0 1 1,0-1-1,0 0 0,1 0 1,-1 0-1,0 0 1,0 1-1,0-1 1,1 0-1,-1 0 1,0 0-1,0 0 0,1 0 1,-1 0-1,0 0 1,0 0-1,1 0 1,-1 0-1,0 0 1,0 0-1,1 0 1,-1 0-1,1 0 0,63 9-713,409-1 94,12-40 1257,-357 22-536,1821-156 1359,416-30-1018,-1872 164-383,-493 32-48,1310-35 2309,-1271 36-1832,-37 0-241,-8-1-20,-79 0 181,-356-17-234,67 4-137,-78-5 71,-4540-3 906,3610 78-1080,12 44-1387,1364-101 1344,-55 8-591,51-3 67,33 0-624,53 3 442,86-4 1,-81-4 709,223 0 156,108-10 277,78-9-66,895-49-120,1136-46-4,-1105 70-47,565-19 6,-1878 59-81,697-10 456,-970 5 870,-1416-83-870,-361-16 372,-1171 58-85,5 226-641,2689-128-200,342-39 34,-517 86-790,590-93 734,-38 11-422,47-13 523,0 0 0,-1 1 0,1-1 0,0 0 0,-1 0 0,1 0 0,0 0 0,-1 0 0,1 1 0,0-1 0,0 0 0,-1 0 0,1 1-1,0-1 1,0 0 0,0 0 0,-1 1 0,1-1 0,0 0 0,0 1 0,0-1 0,0 0 0,-1 0 0,1 1 0,0-1 0,0 0 0,0 1 0,0-1 0,0 0 0,0 1-1,0-1 1,0 0 0,0 1 0,19 11-719,6-4 541,2-1-1,-1-1 1,1-1-1,50 3 1,-22-3 160,618 21 913,7-49-333,679-58-273,775-27-195,-939 94 1030,-1126 11-724,-46-1-53,-23-1-141,-16-3 22,-45-13-35,-87-18 1,-145-21-233,-354-25 1,-311 28 243,-424 32 57,8 34-440,378 24-615,15 75 334,664-57 155,245-35-183,71-16 469,1 0-1,-1 0 1,0 1 0,0-1 0,0 0 0,0 0 0,0 0 0,1 0 0,-1 1 0,0-1 0,0 0 0,1 1 0,-1-1-1,0 1 1,0-1 0,1 1 0,-1-1 0,0 1 0,1-1 0,-1 1 0,1 0 0,-1-1 0,1 1 0,-1 0 0,1-1 0,-1 1-1,1 0 1,-1 1 0,2-1-14,1 0-1,-1 0 0,0 0 1,0 0-1,0 0 1,1 0-1,-1-1 0,0 1 1,1 0-1,-1-1 1,1 1-1,-1-1 0,1 1 1,-1-1-1,2 1 1,43 8-159,0-2 1,56 3 0,611-10 714,6-58-460,-542 42-11,-58 6 11,208-26 1039,-311 31-496,-18 0-10,-35-7 151,30 10-711,-92-22-27,-1 4 1,-122-8 0,-208 11-464,-169 20-42,-1035 140 0,1258-79 213,279-42-251,-168 61-1,250-78 448,9-3 24,-1 0 0,0 1 0,1 0 0,-1 0 0,1 0 0,0 0 1,0 1-1,0 0 0,1 1 0,-6 4 0,11-8 66,0-1 0,0 0 0,-1 1 0,1-1-1,0 1 1,0-1 0,0 1 0,0-1 0,0 0 0,0 1-1,0-1 1,0 1 0,0-1 0,0 1 0,0-1 0,0 0 0,0 1-1,0-1 1,0 1 0,0-1 0,0 1 0,1-1 0,-1 0 0,0 1-1,0-1 1,0 0 0,1 1 0,-1-1 0,0 1 0,1-1 0,-1 0-1,0 0 1,1 1 0,-1-1 0,0 0 0,1 0 0,-1 1 0,1-1-1,-1 0 1,0 0 0,1 0 0,0 1 0,18 5-95,11-2 162,1-1 1,0-1 0,-1-2-1,1 0 1,0-3 0,-1 0-1,1-2 1,-1-2 0,57-19-1,-80 24 8,0 0 0,-1-1 1,0 0-1,1 0 0,-1-1 0,0 0 0,11-9 0,-16 12-22,0 0 1,0 0-1,0-1 1,0 1-1,-1-1 1,1 1-1,0-1 1,-1 1-1,1-1 1,-1 1-1,1-1 1,-1 0-1,0 1 1,1-1-1,-1 1 1,0-1-1,0 0 1,0 1-1,-1-1 1,1 0-1,0 1 1,-1-1-1,1 0 1,-1 1-1,1-1 1,-1 1-1,0-1 1,1 1-1,-1-1 1,0 1-1,0 0 1,0-1-1,0 1 1,0 0-1,-1 0 1,1 0-1,-2-2 1,-41-38 206,-2 1 1,-79-52-1,81 61-220,23 16-93,0 2-1,-1 0 0,-1 1 1,0 1-1,0 1 1,-1 1-1,0 1 1,-32-5-1,47 11 32,0 0-1,0 1 1,0 1-1,0 0 1,0 0-1,-1 0 1,1 1-1,0 1 1,0 0-1,0 0 1,0 0-1,1 1 1,-1 1-1,0-1 1,1 1-1,0 1 1,0-1-1,1 2 1,-1-1-1,1 1 0,0 0 1,0 0-1,1 1 1,0 0-1,0 0 1,-5 9-1,0 4-26,0 1-1,1 0 0,2 0 0,0 1 1,1 0-1,1 1 0,1-1 0,2 1 0,-3 35 1,4-1-27,3-1 0,14 100 1,22 37 12,-29-164 99,1-1-1,1 0 1,1 0 0,23 38-1,-31-62-9,-1 0 0,1 0 0,0 0 0,0 0-1,0 0 1,1-1 0,-1 0 0,1 0 0,0 0 0,-1 0-1,1 0 1,1-1 0,-1 1 0,0-1 0,7 2 0,-9-4-4,-1 1 1,1-1-1,-1 0 1,1 0-1,0 0 1,-1 0-1,1 0 1,0 0-1,-1-1 1,1 1-1,-1 0 1,1-1-1,0 0 1,-1 1-1,1-1 1,-1 0-1,1 1 1,0-2-1,1 0 10,-1-1-1,0 1 0,0 0 0,0-1 0,0 1 0,0-1 0,-1 1 0,1-1 0,-1 0 0,0 0 1,0 0-1,2-5 0,4-20 72,-2-1 0,0 0 0,-2 0 1,-1-1-1,-4-56 0,-3 34-54,-2 0-1,-20-74 1,18 93 7,-2 1 0,-25-55 0,30 75-22,0 1 0,-1 0 0,0 0 0,-1 1 0,0 0 0,0 0 0,-1 1 0,-1 0 0,1 0 0,-15-8 0,23 16-32,0 0-1,0 0 1,-1 0-1,1 1 1,0-1-1,0 0 1,-1 1-1,1-1 1,0 1 0,-1 0-1,1-1 1,0 1-1,-1 0 1,1 0-1,-1 0 1,1 0 0,0 0-1,-1 0 1,1 0-1,-1 0 1,1 1-1,0-1 1,-1 0-1,1 1 1,0 0 0,-1-1-1,1 1 1,0-1-1,0 1 1,0 0-1,-1 0 1,1 0-1,0 0 1,0 0 0,0 0-1,0 0 1,1 0-1,-1 0 1,0 0-1,0 1 1,1-1-1,-1 0 1,1 1 0,-1-1-1,1 0 1,-1 1-1,1 0 1,-4 12-96,0 0-1,1 1 1,-1 27 0,1-21 90,-9 128-36,6 1-1,20 235 1,-16-249 243,2-149-50,-2 0 0,1 0 0,-6-18 1,-2-17 26,-23-438 160,18 191-73,12 271-248,1 40-327,3 43-80,8 587-235,-15-589 615,-15 69 1,17-122 191,-1-10-115,-1-10-10,-4-60 63,3 0 1,6-109-1,1 101-97,9-144-16,-3 109 91,-9-131 1,1 242-80,1-2 38,-1 0 0,0-1-1,-1 1 1,0 0-1,0 0 1,-1 0 0,-4-9-1,7 18-49,0 1 0,0 0 0,0 0 0,-1-1 0,1 1 0,0 0 0,0 0 0,0 0 0,0-1 0,0 1 0,0 0-1,0 0 1,-1 0 0,1-1 0,0 1 0,0 0 0,0 0 0,0 0 0,-1 0 0,1-1 0,0 1 0,0 0 0,-1 0 0,1 0 0,0 0 0,0 0 0,0 0 0,-1 0 0,1 0 0,0 0-1,0 0 1,-1 0 0,1 0 0,0 0 0,0 0 0,-1 0 0,1 0 0,0 0 0,0 0 0,-1 0 0,1 0 0,0 0 0,0 0 0,0 0 0,-1 0 0,1 0 0,0 1 0,0-1 0,0 0-1,-1 0 1,1 0 0,0 0 0,0 0 0,0 1 0,0-1 0,-1 0 0,1 0 0,0 0 0,0 1 0,0-1 0,0 0 0,0 0 0,0 1 0,0-1 0,0 0 0,-1 1 0,-5 19-132,5-18 120,-14 66-206,-14 138 0,17 76 212,5-99-20,6 12-95,-1 13-440,4-203 572,5-12-4,5-16 19,30-106 109,49-242 0,-60 223-133,-7 49 33,-8 35 26,-2 0 0,-2 0 0,3-92 1,-13 153-90,3 8-42,4 11-106,28 54 134,2-1 0,4-2 0,3-2 0,2-2 0,3-2 0,2-3 0,95 80-1,-68-74 81,3-3-1,2-5 0,3-3 0,2-4 1,137 53-1,-35-33-1,3-9 1,3-9 0,2-8-1,308 26 1,824-31-3,367-108 40,-9-77-86,-1416 120-21,308-34-52,-501 49 136,-79 11-43,1 1 1,0-1-1,-1 1 1,1-1-1,0 0 1,-1 0-1,0 0 1,1 0-1,-1-1 1,4-1-1,-6 2-5,0 1 0,0 0-1,1-1 1,-1 1 0,0 0 0,0-1-1,1 1 1,-1 0 0,0-1 0,0 1-1,0-1 1,0 1 0,0 0 0,0-1-1,0 1 1,0-1 0,0 1 0,0-1-1,0 1 1,0 0 0,0-1-1,0 1 1,0-1 0,0 1 0,0 0-1,0-1 1,0 1 0,-1-1 0,1 1-1,0 0 1,0-1 0,-1 1 0,1 0-1,0-1 1,-1 1 0,-4-4 7,0 0 1,1 0-1,-2 1 1,1 0-1,0 0 1,-9-3-1,-39-15-54,-2 2 0,0 2 0,-84-14 0,-180-8-122,-415 13 142,-2 49 29,-332 80 50,1002-92-328,-124 39 0,184-48 198,0 0 0,0 0-1,0 1 1,0 0 0,1 0 0,-1 0-1,1 0 1,0 1 0,0 0-1,-7 8 1,11-11 49,0 0-1,1 0 0,-1 0 1,0 1-1,1-1 0,-1 0 1,1 0-1,0 0 0,-1 1 1,1-1-1,0 0 0,0 1 1,0-1-1,0 0 0,0 1 1,0-1-1,0 0 0,0 0 1,1 2-1,0 0-8,1 0 0,-1 0 0,0 0 0,1-1 0,0 1 0,0-1 0,0 1 0,0-1 0,0 0 0,5 4 0,9 7 14,2-2 0,-1 0 0,1-1 0,1 0 0,0-2 0,0 0 0,38 9 0,-31-9 45,93 26 208,2-6 0,182 20-1,255-8 33,349-24-179,2-31-69,863 15 307,-1595 11 506,-326-29-801,-1532-146-745,1235 144 430,-482 42 0,922-22 246,-45 5-866,41 0 102,25 1-206,75 11 708,2-4-1,128 2 1,-168-13 280,851 12 326,4-37-235,-90 2-31,-452 17 0,312-7 165,-6-34 58,-639 41-242,21-1 73,66-17 0,-87 9 5,-32 13-89,1-1 0,-1 1 0,1-1 0,-1 1 0,1-1 1,-1 1-1,1-1 0,-1 1 0,1-1 0,-1 0 0,0 1 0,1-1 0,-1 0 0,0 1 0,0-1 1,1 0-1,-1 1 0,0-1 0,0 0 0,0 1 0,0-1 0,0 0 0,0 1 0,0-1 0,0 0 1,0 0-1,-3-3 15,1 0 0,-1 0 1,0 1-1,0-1 1,0 1-1,-1 0 0,1 0 1,-1 0-1,1 0 1,-1 1-1,0 0 0,0-1 1,-7-1-1,-56-28 7,-1 4-1,-102-29 1,-585-120-316,-30 46 492,476 82-33,-534-85 135,-1321-226-200,1875 309-86,-298-61-824,518 94 122,55 9 256,14 9 416,0 0 0,0 0 1,0 0-1,0 0 0,0-1 0,0 1 1,-1 0-1,1 0 0,0 0 0,0-1 1,0 1-1,0 0 0,0 0 0,0 0 1,0 0-1,0-1 0,0 1 0,0 0 1,0 0-1,0 0 0,0-1 0,0 1 1,0 0-1,1 0 0,-1 0 0,0-1 1,0 1-1,0 0 0,0 0 0,0 0 1,0 0-1,0 0 0,1-1 0,-1 1 1,0 0-1,0 0 0,0 0 0,0 0 1,0 0-1,1 0 0,-1 0 0,0-1 1,0 1-1,0 0 0,1 0 0,-1 0 1,0 0-1,0 0 0,19-5-164,-1 1 0,0 1 1,1 1-1,0 0 0,-1 2 0,24 1 0,8-1-10,1437 19-102,-763-2 287,192-2-104,2181 56-707,-2831-59 666,-230-12 299,-34-3-40,-8 0 7,-51-10 134,-824-82-45,600 73-185,-2662-103-628,2902 124-37,30 0 7,-1 1 0,1 0 1,0 0-1,-1 1 1,1 1-1,0 0 1,-17 5-1,77 20-3756,-30-22 3894,1 0 0,-1-1 0,26 1 0,0 1 472,1048 82 4579,-882-77-4172,3740 48 5503,-3912-59-5581,-10 0 303,1-1-1,40-7 0,-69 8-588,-1 0 0,1 0 0,-1 0 0,1 0 0,-1 0 0,0 0 0,1 0 0,-1 0 0,1 0 0,-1 0-1,1 0 1,-1 0 0,0 0 0,1 0 0,-1-1 0,1 1 0,-1 0 0,0 0 0,1 0 0,-1-1 0,1 1 0,-1 0 0,0 0 0,1-1 0,-1 1 0,0 0 0,0-1-1,1 1 1,-1 0 0,0-1 0,0 1 0,1 0 0,-1-1 0,0 1 0,0-1 0,0 1 0,0 0 0,0-1 0,1 1 0,-1-1 0,0 1 0,0-1 0,0 1 0,0-1-1,0 1 1,0 0 0,-1-1 0,1 1 0,0-1 0,0 1 0,0 0 0,0-1 0,0 1 0,-1-1 0,1 1 0,0 0 0,0-1 0,-1 0 0,-24-17 574,-10 2-456,0 1 0,-1 1 0,-56-13 0,-121-15-389,209 41 248,-803-83-502,-11 70 550,-26 36-246,7 78-1511,756-85 757,0 4 0,-142 54 0,207-66 720,-1-1-67,1 1-1,1 1 0,-18 11 0,29-16 206,1-1-1,-1 1 1,1 0-1,0 0 1,0 0-1,0 0 1,0 0-1,1 1 0,-1 0 1,1-1-1,0 1 1,0 0-1,0 0 1,1 0-1,-1 0 1,1 0-1,-1 8 0,1-9 34,1 1-1,0 0 1,0-1-1,1 1 1,-1 0-1,1 0 1,-1-1-1,1 1 1,0-1-1,1 1 1,-1-1-1,1 1 0,-1-1 1,1 0-1,0 0 1,0 0-1,0 0 1,1 0-1,4 5 1,5 2-37,-1-1 0,1 0 0,24 12 0,-32-18 80,34 18 44,0-2 1,1-2 0,1-2-1,78 20 1,180 15 497,534-2 494,8-67-91,-75-16-42,-13-34 411,-401 5-296,-347 63-967,15-4 223,0 0 0,-1-2 0,33-15 0,-49 21-202,0 1 0,0-1 0,-1 0 0,1 0 0,0 0 0,0-1 0,0 1 0,-1 0 0,1-1 0,-1 1 0,1-1 0,-1 0 0,1 1 0,-1-1 0,0 0 0,0 0 0,0 0 0,0 1 0,0-1 0,-1 0 0,1-1 0,0 1 0,-1 0 0,1 0 0,-1 0 0,0 0 0,0 0 0,0 0 0,0 0 0,0-1 0,0 1 0,-1 0 0,1 0 0,-1 0 0,1 0 0,-1 0 0,0 0 0,0 0 0,0 0 0,0 0 0,-2-2 0,-6-7 108,-1 0 0,-1 1 1,0 0-1,0 0 0,-1 1 1,0 1-1,0 0 0,-1 0 0,0 1 1,-24-8-1,18 6-72,-59-26 61,-2 3 1,-93-23 0,-180-26-146,22 22 165,-592-30-1,525 83-112,-471 53-1,692-29-419,2 7-1,-247 70 0,291-48-506,117-41 655,0 1 0,1 0 0,0 1 0,0 0 0,-21 19 0,32-25 170,0 0-1,0 0 1,0 0 0,0 0 0,0 1-1,1-1 1,-1 1 0,1 0 0,0-1 0,0 1-1,0 0 1,0 0 0,0-1 0,0 1-1,1 0 1,-1 0 0,1 0 0,0 0-1,0 0 1,0 0 0,0 0 0,1 0-1,-1 0 1,1 0 0,0 0 0,0-1-1,0 1 1,0 0 0,0 0 0,0-1-1,1 1 1,-1-1 0,1 1 0,0-1-1,0 0 1,0 1 0,0-1 0,0 0-1,0 0 1,6 3 0,7 6 0,0 0 0,1-2-1,1 1 1,33 13 0,96 24 162,4-12 18,1-7 0,164 10 0,328-10 160,705-50-676,-3-51 62,-1334 72 320,132-7 77,353-26 455,-18-27 626,-442 55-901,-1-1 1,0-1-1,0-2 0,55-24 1,-87 32-203,0 0 0,1 0 0,-1 0 0,0 0 1,0 0-1,-1-1 0,1 1 0,0-1 0,-1 1 0,0-1 0,4-6 1,-5 7-27,0 0 0,-1 0 0,1 0 0,-1 0 0,1 0 1,-1 1-1,0-1 0,0 0 0,1 0 0,-2 0 0,1 0 1,0 0-1,0 0 0,-1 0 0,1 0 0,-1 0 0,1 0 1,-1 0-1,0 1 0,0-1 0,0 0 0,0 0 0,-1-1 0,-11-12 58,-1 1-1,0 0 1,-1 1-1,-1 0 1,0 1-1,0 1 0,-1 1 1,-35-16-1,-33-12-38,-2 3-1,-1 4 0,-143-30 0,-296-25 165,37 38 105,-832 27 1,817 56-495,393-21-233,0 5 1,-154 48 0,254-64 346,-91 35-555,95-34 512,-1 1-1,1 0 1,-1 0 0,1 1 0,1 0 0,-1 0-1,1 1 1,-11 12 0,16-16 69,0-1-1,0 1 1,1 0-1,-1-1 1,1 1 0,-1 0-1,1 0 1,0 0-1,0 0 1,1 0 0,-1 1-1,0-1 1,1 0-1,0 0 1,0 0 0,0 1-1,0-1 1,1 3-1,0-1 11,1 0 0,-1 0 0,1 0 0,0 0 0,1 0 1,-1-1-1,1 1 0,0-1 0,0 0 0,6 6 0,5 4 22,1-1 0,1-1 0,0 0 0,0-1 1,30 14-1,14 4 166,2-3 1,0-3-1,110 25 1,212 20 255,684 28-141,9-64-245,175-28 0,-8-59 38,-857 19 30,-12-34 76,-336 61-156,55-16 22,-86 22-29,0-1 0,1 1 0,-1-1-1,-1-1 1,1 0 0,-1 0 0,0 0-1,8-8 1,-14 12-8,0 1 1,0-1-1,0 0 0,0 0 0,0 0 1,0 0-1,0 0 0,-1 0 1,1 0-1,0 0 0,-1 0 0,1-1 1,-1 1-1,1 0 0,-1 0 0,1 0 1,-1-1-1,0 1 0,0 0 0,0 0 1,0-1-1,0 1 0,0 0 1,0-1-1,0 1 0,0 0 0,0 0 1,-1-1-1,1 1 0,0 0 0,-1 0 1,0 0-1,1-1 0,-1 1 0,1 0 1,-1 0-1,0 0 0,0 0 1,-1-1-1,-3-3 28,-1 1 0,-1-1 0,1 1 0,-1 0 0,-11-4 0,14 6-19,-44-17 129,0 2-1,-2 2 1,-94-16 0,137 29-135,-599-76 377,-8 48-250,-438 16-66,3 78-108,929-50-288,-140 36 0,234-43 111,0 0 0,-27 13-1,50-18 164,-1-1 0,1 1 0,0 0-1,0 0 1,0 0 0,0 0 0,0 1-1,0-1 1,1 1 0,-1 0 0,1 0-1,-3 4 1,4-5 31,1-1 0,-1 1-1,1-1 1,-1 1 0,1-1 0,0 1 0,0-1 0,0 1-1,0-1 1,0 1 0,0 0 0,0-1 0,0 1-1,1-1 1,-1 1 0,0-1 0,1 1 0,0-1-1,-1 0 1,1 1 0,0-1 0,0 1 0,-1-1 0,1 0-1,0 0 1,0 0 0,0 0 0,1 1 0,-1-1-1,2 1 1,8 7-4,1-1-1,1 0 0,-1-1 0,1 0 1,25 9-1,94 26 201,43 0 289,256 28 1,201-15-221,534 1 56,1488-119-1,-2221 18 3,-314 22 102,-112 21-335,0 0 1,0 0 0,0-1 0,-1 0-1,8-4 1,-13 6-55,0 1 0,0-1 0,-1 1 0,1-1 0,0 1 0,0-1 0,-1 1 0,1-1 0,-1 1 0,1-1 0,0 0 0,-1 1 0,1-1 0,-1 0 0,0 0-1,1 1 1,-1-1 0,0 0 0,1 0 0,-1 0 0,0 1 0,0-1 0,0 0 0,1 0 0,-1 0 0,0 0 0,0 0 0,0 1 0,-1-1 0,1 0 0,0 0 0,0 0 0,0 0 0,-1 0 0,1 1 0,0-1 0,-1 0 0,1 0 0,0 1 0,-1-1 0,1 0 0,-1 1 0,0-1 0,1 0 0,-2 0 0,-5-5 38,0 0-1,0 0 1,-1 1 0,0 1 0,0-1 0,0 1 0,-17-6 0,-85-23 42,-41-3-199,-249-25 0,-177 20 14,-523 16 103,1 86-723,1080-59 687,-297 36-266,221-21 58,-115 35 0,197-48 180,-2 0-38,0 1 1,1 0-1,-19 10 1,30-13 40,0 0-1,0 0 1,0 0 0,0 0 0,0 1 0,0-1 0,1 1 0,-1 0-1,1-1 1,0 1 0,-1 0 0,1 1 0,1-1 0,-1 0 0,0 1-1,1-1 1,0 1 0,-2 5 0,3-6 5,0 1 1,-1-1-1,1 1 1,0 0-1,1-1 0,-1 1 1,1 0-1,-1-1 1,1 1-1,0-1 0,1 1 1,-1-1-1,0 0 0,1 1 1,0-1-1,0 0 1,0 0-1,0 0 0,0 0 1,5 4-1,5 3-9,0 1 1,0-1-1,23 12 1,-30-19 40,44 25 96,1-3-1,1-2 0,1-2 0,1-3 0,57 12 0,79 16 253,279 30 1,199-28-227,-216-40 320,0-19 1,675-104-1,-1019 98 31,152-46 0,-238 56-349,53-20 309,-70 24-369,1 1 0,-1-1 0,0 0 0,0 0-1,0 0 1,0 0 0,0-1 0,-1 0-1,1 0 1,-1 0 0,0 0 0,4-7-1,-6 9-27,0 0-1,0 0 1,0-1-1,0 1 1,-1-1-1,1 1 1,-1-1-1,0 1 1,1-1-1,-1 1 1,0-1-1,0 1 1,-1-1-1,1 1 1,0 0-1,-1-1 1,0 1-1,1-1 0,-1 1 1,0 0-1,0-1 1,0 1-1,-1 0 1,-1-2-1,-3-5 20,-1 1 0,-1 0 0,0 1-1,-12-11 1,18 17-38,-28-21 19,-2 2 0,0 0 0,-2 3 0,0 0 0,0 3 0,-61-18 0,-39-8-38,-3 7 1,-200-24-1,-287 7 136,-1149 48-96,1435 27-54,232-12-180,-115 32 0,201-40 136,-3 0-120,-43 16-1,60-18 118,0 0-1,0 0 1,0 0-1,0 1 1,0 0-1,1 0 0,0 0 1,0 1-1,0 0 1,1 0-1,-6 6 1,9-8 33,-1-1 0,1 1 1,-1-1-1,1 1 1,0 0-1,0-1 0,0 1 1,0 0-1,0 0 1,0 0-1,1 0 0,0 0 1,-1 0-1,1 0 1,0 0-1,1 0 0,-1-1 1,0 1-1,1 0 0,0 0 1,0 0-1,1 3 1,2 2-26,0 0-1,1 0 1,0-1 0,1 0 0,-1 0 0,11 9 0,9 7 31,1-2-1,1-1 1,1-1 0,1-1 0,0-2 0,1-1-1,51 18 1,34 9 113,2-4 0,213 39 0,254-4 8,-29-39 166,598-40 0,-1119 4-226,103-3 259,1-6 0,152-33 0,-274 41-203,-3 1 32,0 0-1,0-1 0,-1-1 0,1 0 0,-1 0 0,0-1 0,0-1 0,-1 0 0,20-14 0,-30 19-85,1 0-1,-1 0 1,0 0-1,0 0 1,0-1 0,0 1-1,0 0 1,0-1-1,0 1 1,-1-1 0,1 1-1,0-1 1,-1 1-1,1-1 1,-1 1 0,1-1-1,-1 0 1,0 1 0,0-1-1,0 0 1,0 1-1,0-1 1,0-2 0,-1 1 0,0 0 1,-1-1 0,1 1 0,-1 0 0,1 0 0,-1 1-1,0-1 1,0 0 0,0 1 0,-1-1 0,-2-2-1,-8-6 27,-1 0-1,0 1 0,-1 1 1,-17-9-1,-30-11-35,-1 3 0,-1 3 0,-1 3 0,-94-18-1,-293-25-51,-1555-39-165,873 118-86,6 80-936,725-24 418,378-65 626,0 0-1,-32 15 0,55-21 133,0 0 1,-1 0 0,1 0-1,0 0 1,0 1-1,0-1 1,0 1-1,0-1 1,1 1-1,-1 0 1,0 0 0,1 0-1,-1 0 1,1 0-1,0 0 1,-1 0-1,1 0 1,0 0-1,-1 5 1,2-5 4,0 1 0,0-1-1,1 0 1,-1 0 0,0 0 0,1 0 0,0 0-1,-1 0 1,1 0 0,0 0 0,0 0-1,0 0 1,1 0 0,-1-1 0,0 1 0,1 0-1,-1-1 1,1 1 0,-1-1 0,1 1 0,0-1-1,2 2 1,24 13-102,1 0 1,0-2-1,1-2 0,1 0 0,0-2 1,45 8-1,85 16 313,256 19 0,180-24 83,-595-28-254,1926-31 1478,-1881 26-1315,28 0 385,-1-4-1,0-3 1,118-34 0,-185 43-431,0 0 0,0 0 0,-1-1 0,1 0 1,-1-1-1,0 1 0,0-1 0,10-8 0,-15 11-82,0-1-1,0 1 1,0 0 0,0 0-1,-1 0 1,1-1-1,0 1 1,-1 0 0,1-1-1,-1 1 1,1-1-1,-1 1 1,0-1 0,0 1-1,1-1 1,-1 1-1,0-1 1,0 1-1,-1-3 1,0 1 10,0 0 0,0 0 0,0 0 0,-1 0-1,1 0 1,-1 1 0,0-1 0,0 0 0,0 1 0,0-1 0,0 1 0,-4-4-1,-21-15 52,0 2 0,0 1-1,-2 1 1,0 1-1,-51-19 1,-66-19-74,-2 6 0,-305-57 0,-328 7-20,133 52-156,-2 28 0,-1065 106 0,1171-13-301,391-47-76,-210 69 0,261-58-20,96-37 485,0 1 0,0 1 0,0-1 0,0 1 0,1 0 0,-1 0 0,1 0 0,0 1 0,1-1 0,-1 1 0,-4 7 0,9-11 41,-1 1 1,0 0-1,1 0 1,-1 0-1,1 0 1,-1-1-1,1 1 1,0 0-1,0 0 1,0 0-1,0 0 1,0 0-1,0 0 1,0 0-1,1 0 1,-1 0-1,1-1 1,0 1-1,-1 0 1,1 0-1,0-1 1,0 1-1,0 0 1,0-1-1,0 1 1,0-1-1,1 1 1,1 1-1,3 3-18,0 0 0,1 0 0,0-1 0,0 0-1,14 7 1,16 6 80,0-1-1,1-3 1,1 0-1,67 12 1,174 13 299,468-8-90,-1-71-225,-326-5 146,-292 25 337,144-43 0,-189 36 160,-78 24-571,0 1-1,0-1 0,-1 0 0,1 0 1,-1 0-1,1-1 0,-1 0 0,0 0 0,6-8 1,-10 11-60,0-1 0,0 0 1,0 0-1,0 0 0,0 0 1,0 1-1,-1-1 0,1 0 1,-1 0-1,0 0 0,1 0 0,-1-1 1,0 1-1,0 0 0,0 0 1,-1 0-1,1 0 0,0 0 1,-1 0-1,1 0 0,-1 0 1,0 0-1,0-2 0,-3-2 32,1 0-1,0 0 0,-1 1 0,0-1 1,-1 1-1,-7-8 0,-10-7-4,-1 1-1,0 1 1,-2 1-1,0 1 0,-46-21 1,-147-50-58,40 30-31,-2 8 1,-232-32-1,-380 9 35,-35 86 5,648 4-189,0 7-1,-272 76 1,392-84-93,0 2 0,2 2 1,0 3-1,-71 42 0,116-58 148,1-1 0,0 1-1,0 1 1,0 0 0,1 1-1,1 0 1,0 0 0,0 1-1,-9 16 1,14-21 62,1 0-1,1 1 1,-1-1 0,1 1-1,0-1 1,0 1 0,1 0 0,0 0-1,0 0 1,1 0 0,0 0-1,0 0 1,1 0 0,0 0 0,0 0-1,0-1 1,1 1 0,0 0-1,0 0 1,5 8 0,2 1 16,0 0 0,1-1 0,0 0-1,1-1 1,1 0 0,0-1 0,1 0 0,1-1 0,-1-1 0,31 19 0,-7-8 73,2-1 0,0-2 1,63 21-1,-21-15 59,1-4 0,1-3 0,1-4 0,122 4 0,339-30 189,-349-4-33,0-9-1,-3-8 1,244-74 0,-429 105-221,180-67 645,-171 61-540,0 0-1,-1-1 1,0-1-1,-1-1 1,0 0 0,0-1-1,-1 0 1,17-20-1,-27 27-86,-1 0 0,0 0 0,0 0 0,0 0 0,0 0 0,-1-1 0,0 1 1,0-1-1,0 1 0,-1-1 0,0 0 0,0 0 0,0 0 0,-1 1 0,0-1 0,0 0 0,0 0 0,-1 0 0,0 0 0,0 0 0,-1 1 0,1-1 0,-1 0 0,0 1 1,-1 0-1,1-1 0,-1 1 0,0 0 0,-1 0 0,-4-6 0,-8-8-3,-1 0 1,-1 1-1,0 0 1,-1 2-1,-1 0 1,-23-14-1,-37-17-58,-1 3-1,-1 4 0,-3 3 0,-1 5 0,-128-32 0,-463-62-164,335 85-29,-2 15 1,-676 37-1,871 4-119,-182 44 0,294-51 140,0 1 1,1 2 0,1 2-1,0 1 1,-55 31-1,85-43 141,1 1 0,1-1 0,-1 1 0,0 0 0,1 0-1,-1 0 1,1 1 0,0-1 0,0 1 0,1 0-1,-1 0 1,1 0 0,0 0 0,0 0 0,0 1-1,0-1 1,1 0 0,-1 1 0,0 4 0,2-4 10,1 0 0,-1 0 0,1 0 1,0 0-1,0-1 0,0 1 0,1 0 0,0-1 1,-1 1-1,2-1 0,-1 0 0,0 0 0,1 0 1,0 0-1,4 5 0,8 7-15,1-1 0,1-1 0,0-1-1,0 0 1,1-1 0,1-1 0,21 10 0,29 9 108,1-4 0,2-2 0,0-4 1,129 19-1,315 7 115,-153-36 24,1-16 1,-1-15 0,376-73 0,-657 79 387,138-42 1,-209 53-446,0 0 1,-1 0 0,1-1-1,-1 0 1,0-1 0,-1 0-1,10-8 1,-17 12-99,0 0 1,0 1-1,-1-1 1,1-1-1,-1 1 1,1 0-1,-1 0 0,0 0 1,0-1-1,0 1 1,0-1-1,0 1 1,-1-1-1,1 1 0,-1-1 1,1 1-1,-1-1 1,0 1-1,0-1 1,0 0-1,0 1 1,-1-1-1,1 1 0,-1-1 1,0 1-1,1-1 1,-1 1-1,0-1 1,0 1-1,-1 0 0,1 0 1,-2-4-1,-8-8 23,-1-1 1,0 1-1,-1 1 0,-1 1 0,1 0 0,-2 0 0,0 1 0,0 1 0,-20-9 0,26 13-49,-60-33-15,-1 3 0,-2 3 0,-2 3 0,-88-23 0,-321-52-78,56 49-35,-2 19-1,-611 23 1,393 58-278,469-21 7,-270 69-1,284-37-156,146-47 410,0 0 1,1 1-1,0 0 1,1 2-1,-27 21 1,39-28 85,-1 0-1,2 0 1,-1 0 0,0 0-1,1 0 1,0 1 0,-1 0 0,2-1-1,-1 1 1,1 0 0,0 1 0,0-1-1,0 0 1,0 0 0,1 1 0,0-1-1,0 1 1,1-1 0,0 1 0,0 0-1,0-1 1,0 1 0,1-1 0,0 1-1,0-1 1,3 8 0,1-1-10,1 0 0,0 0-1,1 0 1,0-1 0,1 0 0,0-1 0,1 1 0,0-2 0,17 15-1,6 1 71,2 0-1,1-3 1,1 0-1,1-3 1,0-1-1,1-2 1,54 16-1,21 1 122,2-4 0,2-5 0,147 10 0,358-15 72,-362-27 35,0-11 1,446-91 0,-433 35 489,-236 61-479,0-1 1,-1-2-1,0-1 1,64-45-1,-90 55-162,0 0-1,0 0 0,-1-1 0,0-1 0,-1 1 1,0-1-1,0-1 0,-1 1 0,0-1 0,5-13 1,-9 16-45,0 1 0,-1 0 1,-1-1-1,1 1 1,-1-1-1,0 0 1,-1 1-1,0-1 0,0 0 1,0 1-1,-1-1 1,0 0-1,-1 1 0,0-1 1,0 1-1,0 0 1,-5-10-1,-1 2 5,0 1-1,0 0 0,-1 0 1,-1 1-1,0 0 1,-22-21-1,2 7 7,-58-39-1,29 28-43,-2 1 0,-1 4 0,-106-41-1,-219-42-57,166 68-51,-3 10 0,-293-14 0,244 44-98,-431 42-1,498-8-52,-397 102-1,477-91 25,2 6-1,2 6 1,2 5-1,-130 78 0,221-114 102,1 0 0,1 1 0,1 2 0,1 1 0,1 1 0,-35 42 0,53-58 88,1 0-1,0 0 1,0 1-1,1 0 0,0-1 1,0 2-1,1-1 1,0 0-1,0 1 1,1-1-1,0 1 0,1 0 1,0 0-1,0-1 1,1 1-1,0 0 1,1 0-1,-1 0 1,2 0-1,-1-1 0,1 1 1,1 0-1,0-1 1,0 0-1,0 1 1,1-1-1,0-1 0,9 13 1,1-2 17,1-1 1,1 0-1,0-1 1,1-1-1,1 0 0,0-2 1,1 0-1,0-1 1,1-1-1,27 12 1,13 1 75,0-3 1,96 22 0,-24-17 45,2-6 0,0-5 0,234-6 1,-146-20 92,323-59 1,-170-11 203,-288 55-146,-1-3-1,96-48 1,-150 62-92,-1-2-1,-1-1 0,0-1 1,-1-1-1,37-35 1,-58 48-103,-1-1 0,1 1 1,-1-2-1,-1 1 1,0-1-1,0 0 0,0 0 1,-1-1-1,-1 1 1,1-1-1,-2 0 0,1 0 1,-2-1-1,1 1 1,-1-1-1,-1 1 0,0-1 1,0 0-1,-1 1 1,0-1-1,-4-19 0,1 16-15,-1 1-1,-1 0 0,0 0 1,0 0-1,-1 1 0,-1-1 1,-12-16-1,0 5-8,0 1 1,-33-30 0,5 12-36,-1 3 1,-2 1-1,-1 3 1,-2 2-1,-1 3 1,-86-34-1,17 17-28,-2 6 0,-132-24-1,32 22-48,-1 9-1,-1 11 0,-301 8 1,267 26-36,0 11 1,-419 91-1,502-71 3,-237 90-1,331-99-53,1 3 0,2 4 0,2 3 0,-131 98 0,182-121 29,2 2 0,0 1 0,1 2 0,-30 40 0,48-57 79,0 1-1,1 0 1,0 0-1,1 1 1,0 0-1,1 0 1,0 0-1,0 0 1,1 0-1,1 1 1,0-1-1,0 1 1,2 0-1,-1 0 1,1-1-1,3 23 1,1-21 21,-1-1-1,2 0 1,0 1 0,0-2 0,1 1 0,0-1 0,1 0-1,0 0 1,1-1 0,1 1 0,-1-2 0,1 1 0,1-2-1,0 1 1,11 7 0,5 1 28,1 0 0,0-2 0,1-1 0,0-2 1,40 13-1,-3-7 49,0-3 0,1-2 1,0-4-1,0-2 1,92-3-1,-16-11 43,207-34 1,-199 14-7,262-83 1,-337 84 34,-1-4-1,-1-2 1,-2-4 0,-1-3 0,74-56 0,-123 79 14,0 0 0,-2-2 0,0-1 1,-1 0-1,-1-1 0,0-1 1,16-28-1,-25 35-48,-1 0 0,-1 0-1,0 0 1,-1-1 0,0 0 0,-2 0-1,1-1 1,-2 1 0,0-1 0,-1 1-1,0-1 1,-1 1 0,-3-21 0,-2 10-43,-2-1 1,0 2-1,-1-1 1,-2 1 0,0 0-1,-2 1 1,-1 0 0,-1 1-1,0 1 1,-2 0-1,-1 1 1,0 1 0,-2 0-1,-21-18 1,-4 1-30,-1 2-1,-2 2 1,-1 2 0,-2 2 0,-85-36-1,31 25-38,-2 5 0,-2 4-1,0 5 1,-2 5 0,-182-12-1,92 25-47,0 9 0,-253 34 0,229-5 15,-240 66 0,336-61-129,1 6 0,2 4 0,-143 77 0,224-100 10,2 3 0,1 1 1,1 2-1,1 2 0,-68 69 0,94-85 117,1-1 0,1 1 0,0 1-1,1 0 1,1 1 0,0 0 0,1 0-1,1 1 1,1 0 0,0 0 0,1 0-1,1 1 1,0 0 0,1 0 0,2 0-1,-1 0 1,2 0 0,3 31 0,0-32 32,1 1-1,1-1 1,0 0 0,1 0 0,1-1 0,1 0 0,0 0 0,16 24 0,-8-19 24,1-1 0,1 0 0,0-1 0,1-1 0,28 20-1,-4-8 56,0-3-1,2-1 0,1-3 0,1-2 0,80 26 0,-18-18 59,2-4 0,0-5 0,1-4 0,226 0-1,-111-24 41,341-55-1,136-86 118,-585 114-44,-2-5 0,-2-5 0,194-106 0,-273 130-35,0-2-1,-2-1 1,-1-1 0,40-40-1,-64 56-113,-1 1 0,0-1 0,-1-1 0,0 1 0,0-1-1,-1-1 1,0 1 0,-1-1 0,0 0 0,-1 0 0,0 0 0,-1-1-1,0 0 1,-1 1 0,0-1 0,-1 0 0,0 0 0,-1 0 0,-2-17-1,-1 14-29,0-1-1,-2 1 0,0 0 0,-1 0 0,0 0 1,-1 1-1,-1 0 0,0 0 0,-1 1 0,0 0 0,-18-18 1,1 5-43,-1 1 0,-1 1 0,-61-40 0,24 26-48,-2 2 0,-1 4-1,-2 3 1,-1 2 0,-128-29-1,36 23-83,-257-18-1,172 38 53,-1 11 0,0 11-1,2 11 1,-336 70-1,145 20-40,355-82 37,2 3 0,1 4 0,-80 46 0,131-63 10,-1 1-1,2 1 1,1 2-1,1 0 1,0 2-1,2 1 1,-39 52-1,54-66 45,1 2 0,1-1-1,0 1 1,0 0-1,2 1 1,-1 0-1,2-1 1,0 2-1,0-1 1,1 0-1,1 1 1,1-1-1,0 1 1,1 0 0,0-1-1,1 1 1,1 0-1,0-1 1,1 0-1,8 23 1,-3-16 15,2-2 0,1 1-1,0-1 1,1-1 0,1 0 0,1-1 0,0 0 0,1-1 0,1-1 0,34 26 0,-7-12 40,0-1 0,2-2 1,78 33-1,-37-26 52,1-4-1,1-3 0,1-5 1,160 18-1,-72-25 39,265-14 0,-190-16-59,292-58 0,-360 37 49,-2-8-1,216-84 1,-346 109 50,-1-2 1,-1-2 0,-1-2-1,59-43 1,-97 61-64,-2 0 0,1 0 1,-1-1-1,0 0 0,-1-1 0,0 0 1,0 0-1,-1-1 0,8-16 1,-12 20-34,-1 0 0,1 0 0,-1-1 0,-1 1 0,1-1 0,-2 1 0,1-1 0,-1 0 0,0 1 0,0-1 0,-1 1 0,0-1 0,0 1 0,-1-1 0,-4-12 0,-2-1 1,-1 1 0,-1 0 0,-1 0 0,-1 1 0,0 1 0,-1 0 0,-31-32 1,9 16-60,-2 2 0,-69-47 1,26 30-22,-3 3 1,-2 3 0,-2 4 0,-1 5 0,-2 3 0,-101-21 0,-11 9-78,-358-27 0,311 56-79,-426 31 0,498 1 25,1 8-1,1 7 1,-192 64 0,300-76-87,1 3 1,1 4 0,2 1 0,-105 68-1,153-86 146,0 0-1,1 0 1,1 1 0,0 1-1,1 0 1,0 1-1,1 1 1,1-1-1,0 2 1,1-1-1,0 1 1,2 1-1,-8 19 1,13-25 60,-1 0 0,1 0 0,1 1-1,0-1 1,1 0 0,0 1 0,0-1 0,1 0 0,1 1-1,0-1 1,0 0 0,1 0 0,1 0 0,0-1 0,0 1-1,1-1 1,1 0 0,-1 0 0,1-1 0,1 1 0,11 11-1,-1-2 50,1-2 0,1 1-1,1-2 1,0-1-1,1 0 1,0-2 0,2 0-1,35 14 1,-7-7 66,0-2 1,1-3-1,58 9 1,-15-10 34,0-4 0,0-4 0,0-4 0,178-20 0,-127-3-17,-1-6 0,200-66 0,-258 64 47,160-76 0,-217 90-13,-1-1-1,-1-2 1,0-1 0,-2-1-1,0-1 1,-2-2 0,0 0-1,30-40 1,-45 51-17,-1 0-1,-1-1 1,0 0-1,-1 0 1,0 0-1,-1-1 1,0 0 0,-1 0-1,-1 0 1,-1-1-1,3-28 1,-6 24-33,0 0 0,-1 0 0,0-1-1,-2 1 1,0 1 0,-2-1 0,0 1 0,-10-22 0,-4 1-40,-2 0 1,-2 2-1,-1 0 0,-2 2 0,-2 0 1,-1 3-1,-41-37 0,22 28-40,-2 3 0,-2 1 0,-1 3 0,-2 2 0,-1 3 0,-1 2 0,-1 3 0,-2 3 0,0 2 0,-64-11 0,4 8-52,0 6-1,-1 5 1,0 6 0,-164 13 0,175 0-79,0 6 0,1 4 0,-204 62 0,258-61-21,1 2 0,1 3 1,1 2-1,1 2 0,1 2 1,2 3-1,1 2 0,2 1 0,-43 46 1,69-61 33,1 1 0,1 1 1,1 1-1,1 0 0,1 1 1,-18 40-1,27-50 72,1 0 0,0 0 0,1 0 1,1 0-1,0 1 0,1 0 0,1-1 0,0 1 0,1 0 0,1 0 0,1 0 0,0-1 1,6 23-1,-1-16 12,2 0 1,0-1 0,1 0 0,1-1-1,1 0 1,1-1 0,1 0-1,1-1 1,20 21 0,-5-11 21,1 0 0,2-2 1,0-1-1,51 28 0,-25-23 55,2-3 0,0-2 0,2-3 0,0-3 1,1-2-1,1-3 0,0-3 0,98 3 0,-55-11 79,0-5 0,0-4-1,0-6 1,150-34 0,-184 28 65,0-3 0,98-42 0,-146 52-44,0-1 0,-2-2-1,1 0 1,-2-2 0,0-1 0,-1 0 0,-1-2 0,0 0-1,32-40 1,-45 47-52,0 0-1,0 0 0,-1-1 1,-1 0-1,0 0 0,0 0 1,-2-1-1,0 0 0,0 0 1,-1 0-1,-1-1 0,0 1 1,-1 0-1,-1-1 0,0 1 1,-1-1-1,-1 1 0,0 0 1,-1-1-1,-5-17 1,-5 0-80,0 0 0,-3 1 1,0 0-1,-2 1 0,-1 1 1,-1 1-1,-2 1 0,-1 0 1,-1 2-1,-1 1 0,-34-26 1,6 9-101,-3 2 0,-1 3 1,-1 2-1,-118-48 0,90 51 10,-1 4 0,-1 4 0,-1 3-1,-1 5 1,0 3 0,-105 1 0,77 11 6,-1 5 1,0 6-1,1 4 0,-143 39 1,168-28-78,2 3-1,1 5 1,-125 66-1,156-68-49,1 3-1,2 3 1,1 2-1,3 2 0,-79 82 1,107-97 112,1 0-1,2 1 1,1 2 0,1 0 0,1 0-1,2 2 1,-16 45 0,26-60 66,0 1 1,1 0 0,2 0 0,0 1-1,0-1 1,2 1 0,0-1-1,2 1 1,0 0 0,0-1-1,2 1 1,1-1 0,0 0 0,1 0-1,11 26 1,-8-27 16,2 1 0,0-2 0,1 1 0,0-1 1,1-1-1,1 0 0,1-1 0,29 25 0,-18-21 19,0-1 0,1 0 0,2-2-1,-1-1 1,34 11 0,-3-6 29,0-2 1,1-3-1,1-3 1,0-2-1,75 1 1,-39-10 18,-1-4 1,1-4-1,-1-4 1,0-4 0,-1-5-1,-2-4 1,0-3 0,-2-5-1,138-70 1,-178 77 63,-2-3 0,0-2 0,58-50 0,-88 66-19,-1-1 0,-1 0 0,0-2 0,-1 0 0,-1 0 0,-1-1 0,0-1-1,-2 0 1,0-1 0,13-37 0,-20 42-39,-1 0-1,-1-1 0,0 1 0,-1-1 0,-1 1 0,0-1 0,-1 0 1,-1 1-1,-1 0 0,-1-1 0,0 1 0,0 0 0,-2 1 1,0-1-1,-1 1 0,0 0 0,-1 1 0,-11-14 0,-6-9-35,-2 2 1,-2 1-1,0 1 0,-3 2 0,-53-42 1,44 42-40,-1 2 0,-1 2 0,-2 2 1,-1 2-1,-95-34 0,78 37-22,-2 4-1,0 2 0,0 3 1,-79-3-1,50 12-29,0 4 0,1 4-1,0 5 1,0 3 0,1 4 0,-156 53-1,168-41-12,1 2 0,2 5-1,-100 62 1,136-72 8,2 1 1,1 1-1,1 2 0,1 2 0,2 2 1,2 0-1,-38 55 0,59-73 11,0 0 1,2 1-1,0 0 0,1 0 0,1 1 0,0 0 0,2 0 0,0 1 0,1 0 0,1-1 1,1 1-1,1 0 0,1 0 0,0 1 0,5 24 0,-2-26 20,2-1 1,0 0-1,1 0 0,1 0 1,1 0-1,0-1 0,1-1 0,1 1 1,1-2-1,0 1 0,1-1 1,0-1-1,2 0 0,-1-1 0,30 21 1,-18-17 50,1-2 0,0 0 1,1-2-1,1-1 0,0-1 1,1-2-1,0-1 0,0-1 1,1-1-1,0-2 0,0 0 1,0-3-1,32-1 0,-6-3 51,0-3-1,0-2 0,-1-2 0,0-3 1,-1-2-1,59-25 0,-73 24 16,0-3 0,-1-1 1,0-2-1,-2-1 0,-1-2 0,-1-2 0,39-37 0,-57 47 9,-1-1-1,0 0 1,-2-1-1,0-1 1,-1 0-1,-1-1 1,-1 0-1,-1 0 1,-1-1-1,-1-1 1,0 0-1,-2 0 1,-1 0-1,4-45 1,-7 36-21,-3 1 1,0 0-1,-2 0 1,-1 0-1,-2 0 1,-1 1-1,-1 0 0,-1 0 1,-20-42-1,12 39-54,-1 0-1,-2 2 1,-1 0-1,-1 1 1,-2 2-1,-1 0 1,-39-34-1,26 31-35,-2 1 0,0 2-1,-2 2 1,-1 1 0,-1 3-1,-1 2 1,0 1 0,-2 2-1,0 3 1,-1 2-1,0 1 1,-74-5 0,51 13-81,-1 3 1,0 4-1,1 3 1,0 2-1,0 4 0,-91 29 1,65-10-28,1 4 1,3 4-1,-167 98 1,220-113 109,1 1 0,1 2 0,2 2 0,1 1 0,1 2 0,-45 56 0,69-75-3,0 0 1,1 1 0,1 0-1,0 0 1,1 1 0,1 0-1,1 0 1,0 0 0,-3 23-1,6-27 4,2 0 0,-1 0 0,2 0 0,-1 0 0,2 0 0,0 0 0,0 0 0,1 0 0,0-1 0,1 1 0,1-1-1,0 0 1,0 0 0,11 15 0,-5-10 18,1-1-1,1-1 0,0 1 1,1-2-1,0 0 0,1-1 1,1-1-1,0 0 0,0-1 1,1 0-1,0-2 0,27 10 1,-4-4 20,0-2-1,1-2 1,0-1 0,71 5 0,-43-11 4,0-3 0,-1-3 1,1-4-1,-1-2 0,-1-3 0,74-23 1,-58 9 20,-2-3 1,-1-4 0,-1-4 0,105-66 0,-157 86-1,-1 0 0,-1-2 0,0-1 1,-2-1-1,0-1 0,22-29 0,-37 41-6,0-2-1,-1 1 1,0-1-1,-1 0 0,0-1 1,-1 0-1,0 0 1,-1 0-1,-1 0 0,0 0 1,0-1-1,-2 1 1,0-1-1,0 0 0,-1 1 1,-4-25-1,1 18-23,-1 0 1,-1 0-1,-1 0 0,-1 1 0,-1 0 1,0 1-1,-1 0 0,-1 0 0,-1 1 1,-14-18-1,8 14-27,-2 2 0,1 0 0,-2 1 0,-1 1 0,0 1 0,-1 0 0,-27-13-1,12 11-8,0 1-1,-1 2 0,-1 1 0,0 2 1,-1 2-1,0 2 0,0 1 0,-1 3 1,0 0-1,-49 4 0,35 5-11,0 2 0,1 2 0,0 3 0,0 2 0,1 3 0,1 1 0,-75 40 0,80-34-32,1 2 0,2 2 1,1 2-1,1 2 0,1 2 0,2 2 0,-67 79 0,90-93 11,0 0 0,2 0 0,1 2 0,1-1-1,0 2 1,2 0 0,1 0 0,1 0 0,-7 41-1,13-51 33,0 0-1,1 0 0,1 0 0,0 0 1,1 0-1,0 0 0,2-1 0,0 1 1,0 0-1,1-1 0,1 0 0,0 0 1,1 0-1,1-1 0,0 1 0,1-2 1,0 1-1,12 13 0,-3-9 38,0-1-1,1 0 1,1-2-1,0 0 1,1-1-1,1-1 1,0 0-1,1-2 1,0-1-1,0 0 1,1-2-1,0 0 1,37 4-1,-6-3 69,1-2 0,0-3 0,1-3 0,98-11 0,-68-2-4,0-3 0,-1-5 0,-1-3-1,-1-4 1,-2-3 0,-1-4 0,-1-3-1,91-60 1,-148 83-34,0-1-1,-1 0 1,0-2-1,-1 0 1,-1-1-1,-1-1 1,19-28-1,-30 37-1,-1 0 0,1 0-1,-2-1 1,0 1-1,0-1 1,-1-1 0,-1 1-1,0 0 1,0-1-1,-2 0 1,1 1-1,-2-1 1,1 0 0,-2 0-1,0 1 1,0-1-1,-5-19 1,2 17-35,-1 0 1,0 0-1,-1 0 1,-1 1-1,0 0 0,-1 0 1,-1 1-1,0 0 0,0 1 1,-1 0-1,-18-17 1,12 15-37,-1 1 1,-1 0-1,0 2 1,0-1 0,-1 2-1,-1 1 1,-34-12 0,15 10-9,0 2 0,-1 1 0,0 2 0,-1 2 0,1 1 1,-1 2-1,0 2 0,-60 10 0,52-3 21,0 2 0,1 2 0,0 2 0,1 2 0,1 2 0,0 2 0,2 3 0,0 1 0,2 2 0,-55 43 1,86-60 0,1 1 1,0 0-1,0 1 1,1-1 0,0 2-1,1-1 1,0 1 0,1 1-1,0-1 1,-8 25 0,12-27-11,1 0 1,0 0 0,0 0-1,1 0 1,0 1 0,1-1-1,0 0 1,1 1-1,0-1 1,1 0 0,0 0-1,0 0 1,1 0-1,1 0 1,6 13 0,-3-8 3,1-1 0,0 0 0,1-1 0,1 0 0,0 0 0,1-1 0,0 0 0,23 18 0,-14-15 20,1-2 0,0 0 0,1 0 0,0-2 0,28 9 0,-1-4 27,1-2 1,1-3 0,0-2 0,100 6-1,-76-13 13,1-4-1,-1-2 1,85-17-1,-108 11 15,-1-3-1,0-1 1,0-3-1,-2-2 1,61-32-1,-100 46-18,1-1 0,-1-1 0,0 0-1,0 0 1,-1-1 0,0 0 0,0 0 0,-1-1-1,11-15 1,-16 20-15,-1-1-1,1 0 0,-1 0 0,-1 0 1,1 0-1,-1 0 0,1 0 0,-1 0 1,-1-1-1,1 1 0,-1 0 1,0 0-1,0-1 0,-1 1 0,1 0 1,-1-1-1,0 1 0,-1 0 1,1 0-1,-1 0 0,0 0 0,-1 0 1,1 1-1,-4-6 0,-3-5-24,-1 0 0,0 1 0,-1 0-1,-1 0 1,0 1 0,-1 1 0,0 0 0,-26-17-1,16 15-13,0 0-1,-1 2 1,-1 0-1,0 2 1,-35-10-1,24 11 9,1 2 0,-1 1 1,0 1-1,-1 3 0,1 0 0,0 3 0,-1 1 1,-63 12-1,81-10-4,1 1 0,0 0 0,1 2 0,-1 0 0,1 1 0,-26 17 1,37-21-8,0 0 1,0 0 0,0 1 0,1 0-1,0 0 1,0 1 0,0-1 0,1 1 0,0 0-1,0 0 1,0 1 0,1-1 0,-1 1-1,2-1 1,-1 1 0,1 0 0,0 0 0,0 0-1,0 14 1,2-11-11,1 1-1,0 0 1,1-1 0,0 1-1,1-1 1,0 1 0,1-1-1,0 0 1,1-1-1,-1 1 1,2-1 0,0 1-1,0-2 1,0 1 0,1-1-1,15 14 1,-1-2 2,1-1 0,0-2 1,2 0-1,0-1 0,37 17 0,3-4 27,1-4-1,1-2 1,1-3-1,1-3 1,102 12 0,-17-14 35,223-6 0,-128-19 126,0-11-1,327-72 1,-543 87-119,10-2 66,-1-2-1,1-1 1,-2-2-1,70-33 0,-108 45-80,0 0 0,0 0-1,1 0 1,-1 0-1,0 0 1,0 0 0,0-1-1,0 1 1,0-1-1,-1 1 1,1-1-1,0 0 1,-1 0 0,1 1-1,-1-1 1,0 0-1,0 0 1,1-1 0,-1 1-1,-1 0 1,1 0-1,0-1 1,0 1-1,0-3 1,-2 2-5,-1 1 0,1-1 0,0 0 0,-1 1 0,1-1 0,-1 1 0,0-1 0,1 1 0,-1 0 0,0 0 0,-1 0 0,1 0 0,0 0 0,-1 0 1,1 1-1,-1-1 0,1 1 0,-1 0 0,-3-2 0,-16-7-48,-1 0 1,0 2 0,0 0 0,0 2 0,-1 1 0,0 0-1,0 2 1,-1 1 0,-26 1 0,16 2-39,1 1 0,0 2 0,0 1 1,0 2-1,-61 21 0,83-24 3,0 1 1,0 0 0,1 1-1,-1 1 1,1-1-1,1 2 1,-13 10-1,20-15 37,0-1 0,1 1 0,-1 0 0,1 0 0,0 0-1,-1 0 1,1 1 0,1-1 0,-1 0 0,0 1 0,1 0 0,0-1 0,0 1-1,0 0 1,0-1 0,1 1 0,-1 0 0,1 0 0,0 0 0,0-1 0,1 1-1,-1 0 1,1 0 0,-1 0 0,1-1 0,0 1 0,1 0 0,1 3 0,2 3 1,0 0 1,1 0-1,1-1 1,-1 0 0,1-1-1,1 1 1,0-1-1,0 0 1,0-1 0,15 10-1,6 1 37,1 0 0,40 16 0,4-4 10,0-4 0,2-2 0,1-4 0,91 11 0,-6-10-13,167-2 1,-84-19 111,-1-11 0,449-80 1,-682 89-105,23-4 77,0-2 0,36-13 1,-68 20-80,0 0 0,0 1 1,0-1-1,0 0 0,0 0 0,0 0 1,0 0-1,-1-1 0,1 1 1,0 0-1,-1-1 0,3-2 0,-4 3-9,0 1-1,1-1 0,-1 1 1,0-1-1,0 1 0,0-1 0,0 1 1,0-1-1,0 1 0,0-1 1,0 1-1,0-1 0,0 0 1,0 1-1,0-1 0,0 1 1,0-1-1,0 1 0,-1-1 0,1 1 1,0-1-1,0 1 0,-1-1 1,1 1-1,0-1 0,-1 1 1,1 0-1,0-1 0,-1 1 1,0-1-1,-4-3-25,0 1 1,0-1-1,-1 1 1,0 0-1,0 1 1,-11-4-1,-16-4-51,0 2 1,-1 1-1,0 2 1,-1 2-1,1 0 0,0 3 1,-1 0-1,1 3 0,-1 1 1,1 1-1,1 2 1,-1 1-1,1 2 0,-39 16 1,63-21 40,-1-1 0,1 1 0,0 1 0,0 0 0,1 0 1,0 0-1,0 1 0,0 0 0,1 1 0,-8 10 0,12-13-16,0-1 1,0 1-1,1 0 0,0 0 0,0 0 0,0 1 0,0-1 1,1 0-1,0 1 0,0-1 0,1 0 0,-1 1 0,1-1 1,0 1-1,1-1 0,-1 1 0,1-1 0,0 1 0,0-1 1,4 10-1,1-4 6,-1 0-1,1 0 1,1 0 0,0-1-1,0 0 1,1 0 0,0-1-1,1 0 1,0 0 0,0-1-1,1-1 1,0 1 0,1-1 0,-1-1-1,14 6 1,9 3 54,1-1 0,0-2 0,1-1 0,36 6 0,37 2 77,0-5-1,1-4 0,175-8 1,326-62 391,-282 6-194,-248 37-139,0-3 0,78-33-1,-141 47-75,-1 0 0,1-2 0,-1 0 0,-1-1 0,0 0-1,0-1 1,13-13 0,-26 22-53,0 0 0,0-1 0,-1 1-1,1-1 1,-1 1 0,1-1 0,-1 0 0,0 1 0,1-1-1,-1 0 1,0 0 0,0 0 0,-1 0 0,1 0 0,0 0-1,-1 0 1,1 0 0,-1-1 0,1 1 0,-1 0 0,0 0-1,0 0 1,0 0 0,0-1 0,-1 1 0,1 0-1,0 0 1,-1 0 0,0 0 0,1 0 0,-1 0 0,0 0-1,0 0 1,0 0 0,0 0 0,-1 0 0,1 0 0,0 1-1,-1-1 1,1 0 0,-1 1 0,0 0 0,1-1 0,-1 1-1,-3-2 1,-7-5-22,-1 0-1,-1 1 0,1 0 1,-1 1-1,-21-6 0,-13-1-108,0 2-1,-1 2 0,-1 2 0,1 2 0,-86 3 1,69 5 89,0 4 0,1 2 1,-117 32-1,153-32 2,1 0-1,0 2 1,1 2-1,0 0 1,1 2-1,-34 24 1,51-32-23,1 0-1,0 0 1,0 1 0,1 1 0,0-1 0,0 1-1,1 1 1,-10 17 0,13-20 0,0 1-1,1-1 1,0 1-1,0-1 1,1 1 0,0 0-1,0 0 1,1-1 0,0 1-1,0 0 1,0 0 0,1 0-1,4 13 1,1-4 18,1 0 1,0 0 0,1-1-1,1-1 1,0 1-1,1-1 1,1-1 0,0 0-1,1 0 1,1-1-1,0-1 1,1 0 0,21 14-1,14 7 85,1-2 0,98 45-1,-46-35-14,1-4-1,2-4 0,1-5 1,1-5-1,164 15 0,-38-22-25,359-22 1,-307-15 75,-2-11 0,411-103 1,-615 113 32,94-38 1,-161 56-93,-1-2 0,0 1 1,0-1-1,14-11 1,-23 16-30,-1 1-1,0-1 1,0 0 0,0 0 0,0 0 0,0 0 0,0 0 0,0 0 0,0 0 0,-1 0 0,1 0 0,0 0-1,-1-1 1,1 1 0,-1 0 0,1 0 0,-1-1 0,0 1 0,1 0 0,-1-1 0,0 1 0,0 0 0,0-1-1,0 1 1,0 0 0,0-1 0,0 1 0,0 0 0,-1-1 0,1 1 0,-1 0 0,1-1 0,-1 1-1,1 0 1,-1 0 0,1 0 0,-1-1 0,0 1 0,0 0 0,0 0 0,0 0 0,0 0 0,0 0 0,0 1-1,-2-3 1,-7-4-17,-1 0 0,0 1 0,0 0 0,0 1 0,-1 0-1,0 1 1,0 1 0,0-1 0,-25-2 0,11 1-26,-58-10-119,-1 3 0,-152 0 0,-172 36 40,100 22 199,245-31-36,1 2 0,-103 42 1,149-51-88,-1 0 1,1 2-1,1-1 1,-1 2-1,2 0 1,0 1-1,0 1 1,1 0-1,-22 26 0,31-31-24,0 0 0,0 0 0,0 0 0,1 1-1,0-1 1,1 1 0,0 0 0,0 0-1,1 1 1,0-1 0,1 0 0,0 1 0,0-1-1,1 1 1,0-1 0,1 1 0,0-1-1,1 0 1,0 1 0,0-1 0,4 11 0,1-3-4,1 0 0,0 0 1,1-1-1,1 0 0,0-1 1,1 0-1,1-1 0,0 0 1,27 22-1,-7-9 93,2-2 1,1-2-1,51 26 1,-4-10 111,1-3 1,2-5 0,1-3-1,2-4 1,134 19 0,-5-16 81,246-2 0,-204-25-101,-1-10 0,308-53 0,-493 50 125,0-3 1,93-33-1,-156 46-148,-1 0-1,1-1 0,-1-1 0,0 1 1,-1-2-1,1 1 0,-1-1 0,0 0 1,0-1-1,-1 1 0,0-2 0,8-9 1,-13 13-39,0 1 0,0-1 0,-1 0 0,1 1 0,-1-1 0,0 0 0,0 0 0,0 0 0,0 0 0,-1 0 0,0 0 0,0 0 0,0-4 0,-1 1-1,0 0 0,-1 1 1,0-1-1,0 1 0,-1-1 1,1 1-1,-1 0 0,0 0 0,-6-8 1,-8-9-20,-2 0 0,0 1 0,-1 1 0,0 1 1,-2 1-1,-28-19 0,-11-3-100,-87-43-1,40 32-31,-2 5 0,-3 5 0,-195-46 0,-367-24-128,160 67-77,-2 23 0,0 22-1,-847 109 1,745-10-428,17 54-670,566-142 1275,-5 2-223,1 1-1,-66 34 0,80-28-91,26-20 429,0 1 1,-1-1-1,1 0 0,0 1 1,0-1-1,-1 1 1,1-1-1,0 0 1,0 1-1,0-1 1,0 1-1,0-1 1,0 1-1,0-1 1,0 1-1,0-1 1,0 0-1,0 1 0,0-1 1,0 1-1,0-1 1,0 1-1,0-1 1,0 0-1,0 1 1,1-1-1,-1 1 1,0-1-1,0 0 1,1 1-1,-1-1 1,0 0-1,0 1 1,1 0-1,3 1-12,1 0-1,-1-1 1,0 1 0,1-1 0,-1 1-1,1-2 1,-1 1 0,1 0 0,0-1-1,-1 0 1,6 0 0,39-1 186,-1-3 0,0-2 0,0-2 0,-1-1 0,76-28 0,-9-4 139,118-63-1,-227 102-289,244-132 303,-220 116-144,-1-1 0,-1-1 1,-1-2-1,-1 0 0,-1-2 1,27-33-1,-47 52-69,1-1-1,-1 0 1,1 0 0,-2-1-1,1 1 1,-1-1 0,0 0-1,0 0 1,-1 0 0,0 0 0,0 0-1,-1 0 1,0-1 0,0 1-1,0-1 1,-1 1 0,0 0 0,-1-1-1,0 1 1,0-1 0,0 1-1,-1 0 1,0 0 0,-1 0 0,1 0-1,-5-8 1,-7-7-33,0 0 1,-1 0-1,-2 1 1,0 1-1,-1 1 0,-1 0 1,0 2-1,-2 0 0,0 1 1,-1 1-1,-46-24 1,4 8-129,-2 3 0,-1 2 0,-86-21 1,11 14-15,-1 6 1,-1 6 0,0 6-1,-150 5 1,97 15-50,2 9 1,-285 57-1,331-39-163,-173 62 0,237-63-29,2 4 0,1 3-1,-105 67 1,167-93 172,0 0 1,1 2-1,1 0 0,0 1 0,1 1 0,0 0 0,1 1 1,-19 28-1,32-40 113,1-1 0,-1 0 0,1 0 0,0 1 0,0-1 0,1 1 0,-1 0 0,1-1 0,0 1 0,1 0 0,-1 0 0,1 0 0,0-1 0,0 1 0,0 0 0,0 0 0,1 0 0,0-1 0,0 1 0,1 0 0,-1-1 0,1 1 0,0-1 0,0 1 0,0-1 0,1 0 0,0 0 0,0 0 0,0 0 0,6 6 0,3 1 31,0-1 0,1 0 0,0-1 0,1-1 0,0 0 0,0 0 0,0-2 0,23 8 0,0-3 78,0-2 0,1-2 0,0-1 0,0-2 0,1-2-1,-1-1 1,0-2 0,52-8 0,-10-4 81,0-3 0,146-51 0,-168 47-19,-1-3-1,-1-2 1,0-3-1,88-59 1,-132 78-26,0 0 1,-1-1-1,0 0 1,-1-1-1,16-20 0,-22 26-39,-1 0-1,0-1 0,0 1 1,0-1-1,-1 0 0,0 0 1,0 0-1,0 0 0,-1 0 1,0-1-1,0 1 0,-1 0 1,0-1-1,0 1 0,-1-12 1,-3 3 10,0 1 1,-1-1-1,0 1 1,-1 1-1,-1-1 1,0 1-1,-1 0 1,0 0 0,-1 1-1,0 1 1,-1-1-1,-13-11 1,-11-9-69,-2 2 0,-68-45 0,42 39-54,-1 2 0,-2 3 0,0 3 0,-2 3 0,-1 3 0,-1 2 0,-1 4 0,0 3 0,-82-5 0,24 11-28,0 5 1,0 6-1,0 5 1,-153 31-1,135-11-122,-170 57-1,240-60 7,1 4-1,2 3 1,-132 80-1,184-99 122,0 0-1,1 2 1,1 0 0,0 1-1,1 1 1,-29 39-1,42-50 43,1-1-1,0 1 1,0 0-1,0 0 0,1 1 1,0-1-1,1 0 1,0 1-1,0 0 0,0-1 1,1 1-1,0 0 1,1 0-1,0 0 0,0 0 1,0 0-1,1 0 1,0-1-1,1 1 0,0 0 1,0-1-1,1 1 0,0-1 1,0 0-1,7 13 1,-1-8 8,1 0 1,0 0 0,0-1-1,2 0 1,-1-1-1,1 0 1,0-1 0,1 0-1,0-1 1,1-1 0,-1 0-1,2-1 1,-1 0 0,27 7-1,4-2 74,1-2 0,-1-2 0,80 3 0,-42-10-7,0-3 0,0-4 1,-1-4-1,0-3 0,-1-4 0,-1-3 0,0-4 0,-2-3 0,-2-3 0,103-59 0,-178 90-58,27-16 28,-1 0-1,0-2 0,-1-1 0,30-29 0,-51 43-6,0 0-1,0 0 0,0-1 0,-1 1 0,0-1 1,0 0-1,0-1 0,-1 1 0,0-1 0,0 1 1,0-1-1,-1 0 0,0 0 0,-1 0 0,1 0 1,-1 0-1,-1-1 0,1 1 0,-1 0 0,-1 0 1,1-1-1,-1 1 0,0 0 0,-1 0 0,-3-10 1,-2 2-21,0 1 0,0 0 0,-2 1 0,1 0 0,-2 0 1,0 1-1,0 0 0,-1 1 0,-1 0 0,-19-14 0,4 5-71,-2 1-1,0 1 1,-1 2-1,-34-13 1,2 6-28,-1 3 1,-1 3 0,-1 3-1,0 2 1,-124-5 0,59 15 73,0 6 0,-134 21 0,-131 46 123,302-47-58,1 3 1,-102 47-1,173-66-53,1 2 0,1 0 0,-1 1-1,2 1 1,-29 24 0,43-33-10,0 1 1,0 0-1,0 0 0,1 1 0,0-1 1,-1 0-1,2 1 0,-1 0 1,0 0-1,1 0 0,0 0 1,0 0-1,1 1 0,-1-1 0,1 0 1,0 1-1,1-1 0,-1 1 1,1-1-1,0 1 0,1-1 1,-1 1-1,1-1 0,0 1 0,0-1 1,1 0-1,2 8 0,2 0-11,1-1-1,0 0 0,1 0 0,0-1 0,0 0 1,1 0-1,1-1 0,0 0 0,0-1 0,1 0 1,0-1-1,1 0 0,13 7 0,7 2 25,2-1-1,-1-1 0,66 18 1,-43-20 11,0-2-1,1-3 1,0-2 0,0-3 0,1-2-1,-1-3 1,1-2 0,108-23 0,-80 7 7,0-4 1,-3-4-1,0-3 0,-2-5 1,85-49-1,-146 74 31,-1 0 0,0-2 0,-1 0-1,-1-1 1,19-20 0,-33 31-3,1-1-1,-1 1 0,-1-1 1,1 0-1,-1-1 1,1 1-1,-1 0 1,0-1-1,-1 1 1,1-1-1,-1 1 1,0-1-1,1-5 1,-2 6 10,-1 0 0,1 0 1,-1 1-1,0-1 1,1 0-1,-2 1 1,1-1-1,0 1 0,-1-1 1,1 1-1,-1-1 1,0 1-1,0 0 0,-1 0 1,1 0-1,0 0 1,-1 0-1,0 1 0,-3-3 1,0 0-26,1 1-1,-1 1 1,0-1 0,-1 1 0,1 0-1,0 0 1,-1 1 0,1 0-1,-1 0 1,0 1 0,0 0 0,0 0-1,0 0 1,0 1 0,0 0 0,0 0-1,1 1 1,-1 0 0,0 0-1,-10 3 1,3 0-49,1 0-1,0 1 1,0 1-1,0 0 1,1 0-1,0 1 1,0 1 0,1 0-1,-15 13 1,11-5-11,1 0 1,1 1 0,0 1-1,1 0 1,1 1 0,1 0-1,0 0 1,2 1-1,0 1 1,1-1 0,1 1-1,1 0 1,-3 26 0,4-10-31,1 0 0,2 0 0,1 0 0,2-1-1,2 1 1,16 72 0,-9-73 14,0-1 0,3 0 0,1 0 0,1-2 0,2 0 0,1 0 0,41 50 0,-27-44 25,2-1 0,1-2 0,2-2-1,2-1 1,49 30 0,-10-15 39,2-4-1,2-4 1,2-3 0,1-4 0,1-3-1,94 17 1,0-11 109,1-8-1,349 8 1,372-89 199,-605 13-238,-2-14 0,-2-12 1,404-148-1,-338 62 6,-289 116-41,-1-2 0,117-89 0,-173 116-17,27-23 32,-39 32-48,-1 1 0,1-1 0,-1 0 1,0 1-1,0-1 0,0 0 0,0 0 1,0 0-1,0 0 0,0 0 0,0 0 1,-1 0-1,1 0 0,-1 0 0,0 0 1,0 0-1,1 0 0,-1 0 0,-1 0 1,1-4-1,-1 5 2,1-1 0,-1 0 0,0 0 1,0 0-1,0 1 0,0-1 0,0 0 0,0 1 1,-1-1-1,1 1 0,0-1 0,-1 1 0,1 0 1,-1 0-1,0-1 0,1 1 0,-1 0 0,0 1 1,0-1-1,-3-1 0,-43-9 110,35 8-86,-25-2-22,-1 1 0,0 2 0,1 2 0,-1 1 0,0 2 0,0 2 0,-70 18 0,81-15-27,0 0 0,1 2 0,0 1 0,1 1 0,0 1 0,1 2 0,0 0 0,2 2 0,0 0 0,0 2 0,-23 26 0,38-36-19,0 0-1,1 1 0,1 0 1,0 0-1,0 0 0,1 1 0,0 0 1,1 0-1,0 0 0,1 1 1,0-1-1,-1 19 0,3-16-20,1 0 1,0 1-1,2-1 0,-1 0 0,2 0 1,0 0-1,0 0 0,2 0 0,-1-1 1,12 21-1,0-3-26,1-1 1,2-1 0,1-1-1,1-1 1,49 49 0,-30-39 44,1-3-1,2-1 1,62 36 0,-20-23 81,3-3 1,1-4-1,174 51 1,-72-42 103,2-8 0,340 24 0,397-59 35,-600-25-169,0-15 1,436-102 0,-666 112 49,-1-4 1,143-64-1,-207 76 25,-1-1-1,0-1 0,33-27 1,-55 37-37,0-1 1,-1-1 0,0 0 0,-1 0-1,0-1 1,-1 0 0,0-1 0,-1 0-1,0 0 1,7-19 0,-12 24-37,-1 0 1,0-1-1,0 1 1,0-1 0,-1 1-1,0-1 1,-1 0-1,0 0 1,-1 1-1,1-1 1,-2 0-1,1 1 1,-1-1-1,0 1 1,-1-1 0,0 1-1,0 0 1,-1 0-1,0 0 1,-1 1-1,-8-12 1,-1 1-35,0 1 0,-2 1 1,0 0-1,-1 1 0,0 1 1,-1 0-1,-29-15 0,4 6-22,-1 2-1,-2 2 0,0 2 0,0 2 0,-2 2 0,0 2 0,0 2 0,0 2 0,-57 0 0,17 6 38,0 3 0,1 5 0,-1 3 0,-106 27 0,110-16 36,-125 48 0,162-49-52,1 2 0,0 2 1,-79 57-1,109-70-21,1 1 1,1 1-1,0 0 1,1 1-1,0 1 0,1 0 1,-16 26-1,23-32 2,1-1 0,0 1-1,1 0 1,0 0 0,0 0-1,1 0 1,0 0 0,0 1-1,1-1 1,1 0 0,-1 1-1,2-1 1,-1 1 0,1-1-1,1 1 1,-1-1 0,6 14-1,0-7-3,0 1-1,1-2 1,0 1-1,2-1 1,-1-1-1,2 0 1,0 0-1,1-1 1,0 0-1,1-1 1,0-1-1,20 14 1,4-1 30,2-1 1,0-2-1,76 30 0,-24-19 66,2-4 0,0-5 0,177 22 0,293-23 75,-85-52-45,-358 14 40,226-61 0,-336 73-113,7 0 44,0 0 1,0-2-1,0 0 0,-1-1 0,0 0 1,-1-1-1,0-1 0,0-1 0,14-12 1,-26 20-37,-1-1 1,0 1 0,0-1-1,0 0 1,0 0-1,0 1 1,-1-1 0,1-1-1,-1 1 1,0 0 0,0 0-1,0 0 1,0-1-1,0 1 1,-1 0 0,0-1-1,1 1 1,-1-1 0,0 1-1,-1 0 1,1-1-1,-1 1 1,1-1 0,-1 1-1,0 0 1,0 0 0,-1 0-1,1-1 1,-1 1-1,-1-3 1,-7-10 25,-1 0 1,-1 0-1,0 1 0,-21-20 1,-20-15-192,-2 3 0,-2 1 1,-2 3-1,-2 3 0,-2 3 1,-1 2-1,-94-36 0,-3 11-231,-2 7 0,-172-32 0,-37 14-138,-568-35 0,-386 81-247,-178 110-1022,12 73-2139,1413-149 3917,-26 3-210,-360 35 3380,339-40-2579,-198-14 0,294 4-537,1 0 0,0-1 0,0-2 0,0-2 0,-36-13 0,58 19-40,1-1 0,-1 0 0,1-1 0,0 1 1,0-1-1,0-1 0,0 1 0,1-1 0,-1 0 0,1 0 0,1 0 1,-1-1-1,1 0 0,0 0 0,0 0 0,0 0 0,1 0 1,0-1-1,0 0 0,1 1 0,0-1 0,0 0 0,1 0 0,0-1 1,0 1-1,0-8 0,4-24 66,1 0 1,2 0 0,1 0-1,2 1 1,15-38-1,-9 30 151,-3-1-1,11-74 1,-21 104-189,-1 0 0,-1 0 0,-1 0 1,0 0-1,-1 0 0,-1 0 1,-1 0-1,0 1 0,-1-1 1,-1 1-1,-9-17 0,3 10 17,-2 2-1,0 0 0,-2 0 0,0 1 1,-1 1-1,-1 1 0,-1 1 1,-1 0-1,0 1 0,-1 2 0,0 0 1,-40-19-1,0 5-119,-2 3 1,-1 2-1,-105-23 1,63 25 50,-2 5 1,1 4-1,-2 5 1,1 5-1,-1 4 1,1 6-1,0 4 1,1 4-1,-209 62 1,285-69 25,1 1 1,0 1-1,0 2 1,1 0-1,1 3 1,-36 24-1,63-39-19,0-1 0,0 1 0,0 0 0,0 0 0,0 0-1,0 0 1,0 0 0,0 0 0,1 0 0,-1 0 0,0 0 0,0 0-1,1 0 1,-1 0 0,1 1 0,-1-1 0,1 0 0,0 0 0,-1 2-1,1-2 6,1-1-1,-1 1 1,0 0-1,1-1 0,-1 1 1,0 0-1,1-1 1,-1 1-1,1-1 0,-1 1 1,1-1-1,-1 1 0,1-1 1,-1 1-1,1-1 1,-1 1-1,1-1 0,0 0 1,-1 1-1,1-1 0,0 0 1,-1 0-1,2 1 1,4 0 23,-1 0 0,1 0 0,-1 0 0,1-1 0,0 1 0,10-2 0,-10 0 8,1-1 0,-1 1 0,1-1 0,-1 0 0,0 0 0,0-1-1,0 0 1,0 0 0,0-1 0,0 1 0,-1-1 0,0 0 0,7-7-1,-10 9-11,0-1 0,0 1-1,0-1 1,0 0 0,0 0-1,-1 0 1,1 0 0,-1 0-1,0-1 1,1 1 0,-2 0-1,1 0 1,0-1 0,-1 1 0,1-1-1,-1 1 1,0 0 0,0-1-1,0 1 1,-1-1 0,1 1-1,-1 0 1,0-1 0,0 1-1,0 0 1,0 0 0,-3-5-1,-3-3 15,1 1 0,-1 0 0,-1 0 0,0 0 0,0 1-1,-1 1 1,-15-13 0,-78-49 74,67 47-71,-7-5-11,-2 2-1,-1 2 1,-2 1 0,0 3 0,-77-23 0,102 38-40,0 0 0,1 1 0,-1 1 0,0 1 0,-1 1 0,1 1 0,0 1 1,0 1-1,0 1 0,0 1 0,1 0 0,-1 2 0,1 1 0,0 0 0,-28 16 0,35-15 1,0 1 0,1 0 0,1 1-1,-1 0 1,2 1 0,-1 1 0,2 0 0,0 0-1,0 1 1,1 0 0,0 1 0,-10 22-1,16-30 6,1 0-1,-1 1 0,1-1 0,0 0 0,1 1 0,0-1 0,0 1 0,0 0 0,1-1 0,-1 1 0,2 0 0,-1 0 0,1-1 0,0 1 0,0-1 0,1 1 1,0-1-1,0 1 0,0-1 0,1 0 0,0 0 0,0 0 0,1 0 0,0-1 0,0 1 0,0-1 0,0 0 0,1 0 0,0-1 0,0 1 0,10 6 1,-5-5 6,0 0 0,0 0 0,0-1 0,1-1 1,0 0-1,0 0 0,0-1 0,0 0 1,1-1-1,17 2 0,-10-4 7,-1 0 0,0-1 0,0-1-1,1 0 1,-1-2 0,22-6 0,-15 2-9,-1-1 0,0-1 1,-1-2-1,0 0 0,-1-1 0,0-1 0,-1-1 0,0-1 0,27-29 1,-44 41-4,0 0 1,0 0-1,-1 0 1,0 0 0,0-1-1,0 0 1,-1 1-1,1-1 1,-1 0 0,0 0-1,-1-1 1,1 1-1,-1 0 1,0 0 0,0-1-1,-1 1 1,1-1 0,-2-6-1,0 8-13,0 0 0,0 0 1,0 0-1,-1 0 0,0 0 0,0 0 0,0 0 1,0 1-1,0-1 0,-1 1 0,1 0 0,-1 0 0,0 0 1,0 0-1,-1 0 0,1 0 0,0 1 0,-1-1 0,0 1 1,1 0-1,-1 0 0,0 1 0,-6-3 0,-2 1-45,0 0 1,0 1-1,0 0 0,0 1 0,-1 1 0,1-1 0,0 2 0,-1 0 0,1 0 0,0 1 0,0 1 0,-19 6 0,-5 3 12,1 2 0,-58 32-1,92-45 56,-19 9-1,1 1 0,0 0 0,0 2 0,2 0 0,-26 25 0,40-35-21,0 0 1,1 1-1,-1-1 1,1 1-1,-1-1 1,1 1-1,0 0 1,0 0-1,1 0 1,-1 0-1,1 0 0,0 0 1,0 0-1,1 1 1,-1-1-1,1 0 1,0 1-1,0-1 1,0 0-1,0 1 1,1-1-1,0 0 0,0 0 1,0 0-1,0 0 1,1 1-1,0-2 1,0 1-1,0 0 1,0 0-1,0-1 0,1 1 1,-1-1-1,1 1 1,5 4-1,8 7-93,0-1 0,0 0-1,1 0 1,1-2 0,0 0-1,1-2 1,0 0 0,1-1-1,0 0 1,27 6-1,22 4-1131,127 18 0,-35-20-773,20-12 723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03.351"/>
    </inkml:context>
    <inkml:brush xml:id="br0">
      <inkml:brushProperty name="width" value="0.35" units="cm"/>
      <inkml:brushProperty name="height" value="0.35" units="cm"/>
      <inkml:brushProperty name="color" value="#9C5D56"/>
    </inkml:brush>
  </inkml:definitions>
  <inkml:trace contextRef="#ctx0" brushRef="#br0">1 59 7306,'98'-9'-1185,"17"-41"2514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03.896"/>
    </inkml:context>
    <inkml:brush xml:id="br0">
      <inkml:brushProperty name="width" value="0.35" units="cm"/>
      <inkml:brushProperty name="height" value="0.35" units="cm"/>
      <inkml:brushProperty name="color" value="#9C5D56"/>
    </inkml:brush>
  </inkml:definitions>
  <inkml:trace contextRef="#ctx0" brushRef="#br0">3877 332 17420,'-778'-56'1263,"72"4"-3152,-1450-133-877,1934 155-308,208 25 2613,24 2 423,27 3 244,593 46 1906,-296-17-1470,2947 234 1305,-2387-214-4952,-612-46 1962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04.114"/>
    </inkml:context>
    <inkml:brush xml:id="br0">
      <inkml:brushProperty name="width" value="0.35" units="cm"/>
      <inkml:brushProperty name="height" value="0.35" units="cm"/>
      <inkml:brushProperty name="color" value="#9C5D56"/>
    </inkml:brush>
  </inkml:definitions>
  <inkml:trace contextRef="#ctx0" brushRef="#br0">3418 8 11058,'-416'-8'464,"-13"13"489,7 10-169,23 15-8,25 5-56,44 8-472,24 4-152,58 0-424,29-2-448,66-4-1769,32-3 1497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01:18:53.4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 63 592,'-12'-7'72,"1"0"552,-1-2 304,-1 4 321,1-2-1,-2 0-552,0 1-296,-1 1-496,-1 0-328,2 1 240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6.03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150 387 10986,'-41'-2'184,"19"0"143,0 1 0,-37 4 0,54 1-500,12 2-219,4-1 279,0 0-1,1-1 0,-1-1 0,1 0 0,0-1 0,-1 0 0,1 0 0,20-1 0,8 2-33,380 10-46,6-31 339,-336 13-152,1302-91 433,136-7-795,-1215 90-251,211-11-1645,-14-31-495,-487 51 2671,-8 3 102,0-1 1,-1-1-1,1 0 1,-1 0 0,0-2-1,0 0 1,23-12-1,-37 17-7,1 0-1,-1-1 1,0 1-1,1-1 0,-1 1 1,0-1-1,1 1 1,-1-1-1,0 1 0,0-1 1,0 1-1,1-1 1,-1 1-1,0-1 0,0 1 1,0-1-1,0 1 0,0-1 1,0 0-1,0 1 1,0-1-1,0 1 0,0-1 1,0 1-1,-1-1 1,1 1-1,0-1 0,0 1 1,0-1-1,-1 1 1,1-1-1,0 1 0,-1-1 1,1 1-1,0-1 1,-1 1-1,1 0 0,-1-1 1,1 1-1,0-1 1,-1 1-1,1 0 0,-1 0 1,1-1-1,-1 1 1,1 0-1,-1 0 0,0-1 1,-5-2-15,0 0-1,-1 0 1,1 0 0,-1 0 0,1 1 0,-14-2-1,-109-16-840,-44 2 277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28.178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27 6793,'242'2'633,"3"-1"1223,15-4-2656,-8-6-849,-32-9 937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28.301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412 125 4417,'-86'-34'224,"-36"-8"256,-82-7-632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28.395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1974 33 1480,'-329'-24'136,"-12"15"0,1 9-296,5 14-144,12 2 64,18 6 232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28.505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135 1 2409,'-103'16'472,"71"4"-80,38 4-432,65 6-312,32-1 136,57-6 640,24-7 64,41-5-152,22-4-72,29-1-48,11-3-136,21 3 0,-13-3-944,19 3-448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28.615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3799 278 2401,'35'-12'3184,"-82"0"-1423,-76-9-1041,-49-6-488,-94-5-600,-46-3-64,-67-3 104,-18 1 200,-3 7 408,17 5 56,38 16-248,22 11-624,45 20-1121,37 6-143,73 12 696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28.710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1 1112,'279'24'160,"32"-2"240,50-10-376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29.578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3197 226 10330,'-620'-98'-26,"-1044"-29"0,1293 130-212,283 3-115,0 3 0,-92 22 0,160-27 47,0 2 0,1 0 1,0 0-1,0 2 0,-21 12 1,36-18 224,1-1 0,0 1 0,0 0 0,0 0 0,0 0 1,1 0-1,-1 1 0,1-1 0,-1 1 0,1 0 0,0 0 0,0 0 0,0 0 0,0 0 1,0 0-1,1 0 0,0 0 0,-1 1 0,1-1 0,0 1 0,1-1 0,-1 1 1,1-1-1,-1 1 0,1-1 0,0 1 0,0-1 0,1 1 0,-1-1 0,1 1 1,0-1-1,-1 1 0,4 5 0,-1-1 27,1-1 1,0 0-1,0 0 0,1-1 1,0 1-1,0-1 0,1 0 1,-1 0-1,1-1 0,1 0 1,11 9-1,8 1 339,53 23 0,-75-36-260,86 32 873,1-4 1,174 35 0,769 89 1443,14-71-2077,1959 59 138,-1014-102-4074,-1896-41 4093,-68-1 25,-30 1-441,1 1 0,0 0 0,0 0 0,0 0 1,0 0-1,0 0 0,0 0 0,0 0 0,0 0 0,-1 0 0,1 0 1,0 0-1,0 0 0,0 0 0,0 0 0,0 0 0,0-1 0,0 1 1,0 0-1,0 0 0,0 0 0,0 0 0,0 0 0,0 0 0,0 0 1,-1 0-1,1-1 0,0 1 0,0 0 0,0 0 0,0 0 0,0 0 0,0 0 1,0 0-1,0 0 0,0-1 0,0 1 0,1 0 0,-1 0 0,0 0 1,0 0-1,0 0 0,0 0 0,0 0 0,0 0 0,0-1 0,0 1 1,0 0-1,0 0 0,0 0 0,0 0 0,0 0 0,0 0 0,1 0 1,-1 0-1,0 0 0,0 0 0,0 0 0,0 0 0,0 0 0,0 0 1,-51-15 616,-452-67 322,315 58-905,-220-33-107,-1315-167 46,-13 100-1094,1115 116 672,-831 70 1047,1296-45-1410,-274 69 0,379-71-94,-67 28-1,111-40 881,0 0 0,0 1-1,0-1 1,1 2 0,0-1-1,-1 1 1,2 0 0,-7 6 0,11-9 34,0-1 1,0 0 0,0 0 0,1 1 0,-1-1 0,0 1 0,1-1-1,-1 0 1,1 1 0,0-1 0,-1 1 0,1-1 0,0 1 0,0-1-1,0 1 1,0-1 0,0 1 0,0-1 0,0 1 0,1-1 0,-1 1-1,1-1 1,-1 1 0,1-1 0,-1 0 0,1 1 0,0-1 0,-1 0-1,1 1 1,0-1 0,0 0 0,0 0 0,0 0 0,0 0 0,0 0-1,1 0 1,-1 0 0,0 0 0,0 0 0,1-1 0,-1 1 0,3 0-1,14 9 232,1-2-1,0 0 1,0-1-1,22 5 0,90 19 1054,231 24-1,18-19-48,1384 51 338,-627-38-1235,482 50 156,316 16-424,-695-64-1600,196 9-3283,-14 30 631,-515-7 5318,-482-43 1008,-306-30-995,-83-10-597,-36 0-557,0 0 1,1 0 0,-1 0 0,0 1 0,0-1 0,1 0 0,-1 0-1,0 0 1,1 0 0,-1 0 0,0 0 0,0-1 0,1 1-1,-1 0 1,0 0 0,1 0 0,-1 0 0,0 0 0,0 0 0,1 0-1,-1 0 1,0-1 0,0 1 0,1 0 0,-1 0 0,0 0-1,0-1 1,0 1 0,1 0 0,-1 0 0,0 0 0,0-1-1,0 1 1,0 0 0,0-1 0,0 1 0,1 0 0,-1 0 0,0-1-1,0 1 1,-5-4 63,0 0 1,0 1-1,0 0 0,0 0 0,0 1 0,-1 0 1,-9-4-1,-311-94 527,248 80-534,-275-70 213,-2066-362 1801,-49 209-1827,1355 203-3302,-1329 124-1,2084-50 2990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30.07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2362 557 5857,'1899'55'1997,"183"4"-1061,765 22-609,-2552-71-189,-228-7 21,-41-1 76,1-1 1,-1-1-1,47-6 1,-73 6-228,0 0 0,0 0 1,1 0-1,-1 0 1,0 0-1,0 0 1,1 0-1,-1 0 1,0 0-1,0 0 1,1-1-1,-1 1 1,0 0-1,0 0 1,1 0-1,-1 0 1,0 0-1,0 0 0,0 0 1,1-1-1,-1 1 1,0 0-1,0 0 1,0 0-1,0-1 1,1 1-1,-1 0 1,0 0-1,0 0 1,0-1-1,0 1 1,0 0-1,0 0 1,0-1-1,0 1 0,1 0 1,-1 0-1,0-1 1,0 1-1,0 0 1,0-1-1,-13-8 354,-10-2-218,0 0 0,-1 2 0,0 1 0,-1 1-1,-37-6 1,-5-1-44,-188-40 72,-956-127 588,-22 51-78,-2075-116 146,1834 185-328,15 81-764,1048 14-936,395-32 946,1 1-1,0 0 1,-21 8 0,20-1-267,16-10 509,0 1-1,0-1 1,0 0 0,0 1 0,0-1-1,0 0 1,0 1 0,-1-1 0,1 1-1,0-1 1,0 0 0,0 1-1,0-1 1,1 0 0,-1 1 0,0-1-1,0 1 1,0-1 0,0 0 0,0 1-1,0-1 1,0 0 0,1 1 0,-1-1-1,0 0 1,0 0 0,1 1 0,-1-1-1,0 0 1,0 1 0,1-1 0,-1 0-1,0 0 1,1 0 0,-1 1-1,8 4-54,0 0 0,1-1 0,-1 1 0,1-2 0,0 1 0,0-1-1,13 3 1,95 16 6,-88-17 74,623 77 912,30-35-567,-479-34-347,2705 191-352,-266-16-3762,-1920-143 2977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30.643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10728 686 8746,'-310'-49'2616,"16"8"-2130,-82-9-342,-1909-231 755,-14 74-679,245 150-371,10 216-450,1608-86-204,124 1-275,100-4-32,200-65 981,1 0 1,-1 1-1,1 0 1,0 1-1,-18 16 0,27-22 114,1 0-1,-1 0 1,1 0-1,0 1 1,-1-1-1,1 0 1,0 1-1,0 0 1,0-1-1,0 1 1,0-1-1,1 1 1,-1 0-1,0 0 1,1-1-1,-1 1 1,1 0-1,-1 0 1,1 0-1,0 0 1,0 0-1,0-1 1,0 1-1,0 0 1,1 0-1,-1 0 1,0 0-1,1 0 1,-1-1-1,1 1 1,0 0-1,0 0 1,-1-1-1,1 1 1,0-1-1,0 1 1,1-1-1,-1 1 1,0-1-1,0 1 1,3 0-1,6 6 35,1-1 0,0-1 0,1 0 0,0 0 0,0-1 0,0-1 0,14 4 0,66 15 312,2-4 1,0-4-1,121 4 1,169 1 460,849-12 487,-797-9-1019,4042 116 419,-2763-14-626,84 5 128,-1246-89 291,-415-20 91,-136 3-523,0 0-1,1 0 0,-1 0 1,0 0-1,1 0 0,-1-1 1,0 1-1,0-1 0,0 0 1,1 1-1,-1-1 0,0 0 1,0 0-1,0 0 1,0 0-1,0-1 0,0 1 1,-1-1-1,3-1 0,-4 2-20,0 1-1,0-1 1,0 1-1,0-1 1,0 0-1,-1 1 1,1-1-1,0 1 1,0-1-1,0 0 1,-1 1-1,1-1 1,0 1-1,-1-1 1,1 1-1,0-1 1,-1 1-1,1 0 1,-1-1-1,1 1 1,-1-1-1,1 1 1,-2-1-1,-27-15 356,-55-13-93,-1 4-1,-118-20 0,-145-15-229,-81 4-54,-1789-54 41,-9 179-343,-100 117-357,789 9-3622,1065-123 2388,82-12 785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31.260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996 67 2320,'2565'61'2419,"-13"87"-3061,-2063-111 814,690 92 4897,-1432-168-4376,-1804-192 2847,-27 98-2825,818 94-628,12 63-437,1182-20 167,-281 19-563,9 30-2343,331-51 2612,0 1 0,1 1 0,-1 0 1,1 0-1,-16 9 0,28-13 438,-1 0 1,1 0-1,-1 1 0,1-1 1,0 0-1,-1 0 0,1 1 0,0-1 1,-1 0-1,1 1 0,0-1 1,-1 1-1,1-1 0,0 0 0,0 1 1,-1-1-1,1 1 0,0-1 1,0 1-1,0-1 0,0 0 0,0 1 1,0-1-1,0 1 0,0-1 1,0 1-1,0-1 0,0 1 0,0-1 1,0 1-1,0-1 0,0 1 1,0-1-1,1 1 0,17 13-1149,-3-8 859,0-1 0,0 0 0,1-1 1,20 2-1,661 49 1800,-543-49-1117,3066 101 1361,48 2-1524,-3145-104-141,1497 48 1515,-1576-52-1464,277-10 1074,-317 9-1124,0-1-1,1 1 0,-1-1 0,0 0 1,0 0-1,0 0 0,0-1 1,0 0-1,0 1 0,4-4 0,-7 5-42,-1-1 0,0 1 0,0 0 0,1-1 0,-1 1 0,0 0 0,0-1 0,0 1 0,1 0 0,-1-1 0,0 1 0,0-1 0,0 1-1,0 0 1,0-1 0,0 1 0,0 0 0,0-1 0,0 1 0,0-1 0,0 1 0,0 0 0,0-1 0,0 1 0,0-1 0,0 1 0,-1 0-1,1-1 1,0 1 0,0 0 0,0-1 0,0 1 0,-1 0 0,1-1 0,-1 1 0,-26-18 268,-43-8-176,-2 3 0,-131-24 0,-922-116-189,-25 82-428,-715 23-3793,4 116 1041,1373-21 3629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6.24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134 157 2633,'-85'12'504,"36"-1"304,63-2 392,38-2 176,74-4-119,38 1-89,76-5-664,30-5-240,49-6-224,17 2-56,22-5-104,9-4-40,8-8-24,8-6-128,1-5-864,-8-4 784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31.648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5339 508 9090,'249'16'243,"836"30"817,-1041-46-1031,49-5 1,-90 4-27,-1 1 0,1-1 1,0 1-1,0-1 1,0 0-1,-1 0 0,1 0 1,0-1-1,4-2 1,-6 4-3,-1-1-1,0 1 1,1-1 0,-1 1 0,0 0 0,1-1-1,-1 1 1,0-1 0,1 1 0,-1-1 0,0 1 0,0-1-1,0 1 1,0-1 0,1 1 0,-1-1 0,0 1-1,0-1 1,0 1 0,0-1 0,0 0 0,0 1 0,0-1-1,0 1 1,0-1 0,-1 1 0,1-1 0,0 1-1,0-1 1,0 1 0,-1-1 0,1 0 0,-4-3 3,1 1-1,-1-1 1,0 1 0,0-1 0,0 1-1,0 0 1,-1 1 0,1-1 0,-1 1-1,-6-3 1,-156-51 52,-93-10 70,-1223-163 986,-29 122-1592,235 65 219,-2 71 1135,1252-27-869,-185 11-474,-281 54 0,483-66 379,0 2 1,0-1-1,0 1 0,1 1 1,-15 7-1,23-11 85,1 0-1,-1 1 0,1-1 0,-1 0 1,1 0-1,-1 0 0,1 1 0,0-1 1,-1 0-1,1 1 0,-1-1 1,1 0-1,0 1 0,-1-1 0,1 1 1,0-1-1,0 0 0,-1 1 0,1-1 1,0 1-1,0-1 0,-1 1 1,1-1-1,0 1 0,0-1 0,0 1 1,0-1-1,0 1 0,0-1 0,0 1 1,0-1-1,0 1 0,0-1 1,0 1-1,0-1 0,0 1 0,0-1 1,1 1-1,-1-1 0,0 1 0,0-1 1,1 0-1,-1 1 0,0-1 1,0 1-1,1-1 0,-1 0 0,0 1 1,1-1-1,-1 1 0,1-1 0,-1 0 1,0 0-1,1 1 0,-1-1 1,1 0-1,-1 0 0,1 0 0,-1 1 1,1-1-1,-1 0 0,1 0 0,-1 0 1,1 0-1,-1 0 0,1 0 1,0 0-1,19 7-58,-1-2 0,1 0 1,40 5-1,96 3-62,-145-12 120,277 11-71,81-6-257,503-17-2099,-763 9 2120,477-8-791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32.271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7173 453 14899,'-2569'-313'-1239,"-4"214"1610,2089 103-216,87 11-9,-139 37-304,493-45-86,-53 16 0,93-22 202,0 0 0,0 0 0,0 0 0,0 0 0,0 1 0,0-1 0,1 1 0,-1-1 0,0 1 0,1 0 0,0 0 0,-1 0 0,1 1 0,0-1 0,0 0 0,-1 4 0,2-6 24,1 1 0,0 0 0,0 0 0,-1 0 0,1-1-1,0 1 1,0 0 0,0 0 0,0 0 0,0 0-1,1 0 1,-1-1 0,0 1 0,0 0 0,0 0-1,1 0 1,-1-1 0,0 1 0,1 0 0,-1 0 0,2 0-1,23 18-353,-2-9 260,1-1 0,0-1 1,45 9-1,108 10 59,486 15 607,25-41-277,-457-2-235,851-9 46,1210 7-1565,-12 121 1413,-1968-88 1101,-270-29-385,-80-11-58,-793-117 126,693 109-640,-4975-287-2522,4195 319 2061,28 50-366,498-3-892,390-61 1553,-1 1-1,1-1 1,-1 1 0,0-1 0,1 1 0,-1 0-1,1 0 1,0 0 0,-1 0 0,1 0-1,0 0 1,0 1 0,-1-1 0,1 1-1,0 0 1,0-1 0,-2 5 0,4-6 54,0 1 1,0-1 0,1 1-1,-1-1 1,0 1-1,0-1 1,1 1 0,-1-1-1,0 1 1,1-1-1,-1 0 1,1 1 0,-1-1-1,1 0 1,-1 1-1,1-1 1,-1 0 0,1 1-1,-1-1 1,1 0-1,-1 0 1,1 0 0,-1 1-1,2-1 1,32 6-675,342-1-572,639-51 2577,-379 13-1476,-85 10-866,28 2 452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32.86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9594 773 10010,'-1709'-294'-118,"1679"289"143,-2707-279 1011,-13 215-945,1938 85-109,125 0-2558,594-17 587,78-3 910,70-16-1700,365-38 1351,25 24 1263,-429 33 131,681-25 994,1003 91-1,-1482-45-199,378 27 1027,-510-44-1058,-60-10 773,-44 1-887,-206-29 724,-1261-61-1512,-947 138-1322,1708 48-3,699-85 1375,-1 2 0,-25 9 0,23-1-115,28-14 227,-1-1 1,1 0-1,-1 1 0,1-1 0,-1 1 1,1-1-1,0 1 0,-1-1 0,1 1 0,-1-1 1,1 1-1,0-1 0,0 1 0,-1-1 1,1 1-1,0-1 0,0 1 0,0 0 1,-1-1-1,1 1 0,0 0 0,0-1 1,0 2-1,2 0-21,0 0 1,-1 0 0,1 0-1,0 0 1,0 0-1,1 0 1,-1-1-1,0 1 1,0-1-1,1 1 1,-1-1-1,1 0 1,-1 0-1,1 0 1,0 0 0,3 0-1,35 11-114,1-3 0,0-1 0,0-1 0,69 0 0,-68-4 107,242 8-139,539-18-1103,-310-7 752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37.271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7473 373 11098,'-2951'-261'0,"-1"149"-1037,2349 115 1494,540 0-147,58 1-64,17 0-167,34 6-22,831 47 710,342-37-493,1120 43-618,-2312-62 332,879 56-869,-18 39-1000,-558-34 1115,-289-48 949,-41-14-178,0 0 0,-1 0-1,1 0 1,0 0-1,0 0 1,0 0 0,0 0-1,0 0 1,0 0 0,0 0-1,-1 0 1,1 0-1,0 1 1,0-1 0,0 0-1,0 0 1,0 0 0,0 0-1,0 0 1,0 0-1,0 0 1,0 0 0,0 0-1,0 0 1,-1 1 0,1-1-1,0 0 1,0 0 0,0 0-1,0 0 1,0 0-1,0 0 1,0 0 0,0 1-1,0-1 1,0 0 0,0 0-1,0 0 1,0 0-1,0 0 1,0 0 0,0 0-1,0 1 1,1-1 0,-1 0-1,0 0 1,0 0-1,0 0 1,0 0 0,0 0-1,0 0 1,0 0 0,0 0-1,0 1 1,0-1 0,0 0-1,1 0 1,-1 0-1,0 0 1,0 0 0,0 0-1,0 0 1,0 0 0,0 0-1,0 0 1,0 0-1,1 0 1,-1 0 0,-26 1 636,-205-23 1582,169 15-1833,-2550-228 2202,1293 211-2049,9 102 453,479 40-1076,23 84-521,758-186 547,8-4-67,0 2 1,1 2-1,1 1 1,0 2-1,-47 31 0,83-48 85,1 1 0,0-1-1,-1 1 1,1-1-1,0 1 1,1 0-1,-1 0 1,0 0 0,1 1-1,-1-1 1,1 1-1,0-1 1,0 1-1,-1 4 1,3-6 13,0 0 1,-1-1 0,1 1-1,0 0 1,1 0-1,-1 0 1,0-1-1,0 1 1,1 0-1,-1 0 1,1 0 0,-1-1-1,1 1 1,0-1-1,0 1 1,0 0-1,0-1 1,0 1-1,0-1 1,0 0 0,0 1-1,1-1 1,1 1-1,8 6-47,0-1 0,1 0-1,0-1 1,0 0 0,1-1 0,0-1-1,0 0 1,18 3 0,50 9 147,1-3 0,92 2 0,182-9 507,-288-6-498,1627-24 1102,-402 1-1167,-1 33-360,1351 191-2839,-2114-117 2674,-36 35 890,-452-104-176,-33-8-13,-22-5 333,-198-21 362,142 11-715,-2448-185 1385,-972 240-1530,3420-42-3,-269 25-67,241-17-212,-128 34 1,215-45 176,0 1 0,0 1 0,1 0 1,0 0-1,-1 1 0,-10 8 0,20-13 63,0 1 1,0-1-1,0 0 0,0 1 0,0 0 0,0-1 0,0 1 0,0-1 0,0 1 1,1 0-1,-1 0 0,0 0 0,0-1 0,1 1 0,-1 0 0,1 0 0,-1 0 1,1 0-1,-1 0 0,1 0 0,-1 0 0,1 0 0,0 0 0,0 0 0,-1 0 0,1 1 1,0-1-1,0 0 0,0 0 0,0 0 0,0 0 0,1 0 0,-1 0 0,0 0 1,0 0-1,1 0 0,-1 0 0,1 0 0,-1 0 0,1 0 0,-1 0 0,1 0 0,-1 0 1,1 0-1,0 0 0,0 0 0,-1-1 0,1 1 0,0 0 0,0-1 0,0 1 1,2 0-1,7 5-9,0 0-1,0-2 1,1 1 0,14 3 0,-19-6 4,58 15 89,0-2 0,1-4 0,1-2 0,67-1 0,-128-7-64,311 12 568,1003-31 1163,10-52-1264,-797 39-526,71-3 178,1568-71-2232,-19 134-1006,-1775 3 3179,94 20 825,-368-41-297,-85-12-116,-24-5-298,-39-11-43,-322-63-330,-1738-171 1867,-32 198-113,-233 188-1183,2301-129-403,26-2-151,0 2-1,-46 11 0,67-8-221,21-9 388,1 1 1,0-1 0,0 0 0,0 0 0,0 0 0,0 0 0,0 0 0,0 1-1,0-1 1,0 0 0,-1 0 0,1 0 0,0 0 0,0 1 0,0-1 0,0 0-1,0 0 1,0 0 0,0 0 0,0 1 0,0-1 0,0 0 0,0 0 0,0 0 0,0 0-1,1 1 1,-1-1 0,0 0 0,0 0 0,0 0 0,0 0 0,0 0 0,0 1-1,0-1 1,0 0 0,0 0 0,1 0 0,-1 0 0,0 0 0,0 0 0,0 1 0,0-1-1,0 0 1,1 0 0,-1 0 0,0 0 0,0 0 0,0 0 0,0 0 0,1 0-1,-1 0 1,0 0 0,43 10-328,73 3 647,204-1 0,-224-12-70,246 0 612,81-5-63,92-5-221,71-4-223,494-21-615,1458-23-3168,-10 167 2452,-1570 35 2089,-920-133-965,-74-13 9,-317-58 117,-1473-224 999,1216 217-856,-639 13 1,696 73-831,-838 135 0,1340-146 408,9-2-82,-1 2 0,2 1-1,-1 2 1,-39 17 0,77-27 59,1 1 0,-1 0-1,1 0 1,-1 0 0,1 0 0,0 0 0,0 0-1,0 1 1,0 0 0,0-1 0,-2 5 0,4-6 18,0 0 1,1 0 0,-1 0 0,1 1 0,-1-1 0,1 0 0,0 0 0,-1 0 0,1 1 0,0-1 0,0 0-1,0 0 1,0 1 0,0-1 0,0 0 0,0 0 0,0 1 0,1-1 0,-1 0 0,0 0 0,1 0 0,-1 1 0,1-1-1,0 1 1,4 4-3,1 0-1,-1-1 1,1 1-1,0-1 0,0-1 1,1 1-1,-1-1 0,1 0 1,0 0-1,0-1 1,11 3-1,41 17 256,1-4 0,1-2 0,77 11 0,200 10 595,372-9-6,4-31-623,-404-1-190,3045 89-1436,-3209-76 1324,1690 135-1960,-1786-142 2315,-36-4-41,-18-4 328,-30-7-382,-1 1-1,-50-8 1,25 6-139,-1337-253-326,-23 129 311,183 136 286,1214 3-277,-39 1 23,-117 24-1,176-27-48,0 1 0,-1-1-1,1 1 1,0 0 0,-1 0 0,1 0-1,0 0 1,0 1 0,0 0 0,0-1-1,1 1 1,-1 0 0,0 0-1,1 0 1,-1 1 0,1-1 0,0 1-1,-3 3 1,5-5 6,-1 0-1,1 0 0,0 0 1,0 0-1,0 0 1,0 0-1,0 0 1,0 1-1,0-1 0,1 0 1,-1 0-1,0 0 1,0 0-1,1 0 1,-1 0-1,1 0 0,-1 0 1,1 0-1,-1 0 1,1 0-1,1 1 0,2 2 9,0 0 0,0 0 0,0 0 0,0-1 0,1 1 0,7 3 0,23 12 159,1-2 0,0-1 0,70 19 0,125 18 465,645 56 267,10-71-1058,-601-29-4,144 4-181,1376 74-2737,-1128-1 3329,-640-81 753,-95-22-374,-1588-400-585,1101 309-8,-5 24 1,-997-22 0,1541 106-29,-236 6 58,202 3-147,40-9 84,-1 0 1,1 1-1,-1-1 0,1 0 0,0 0 1,-1 1-1,1-1 0,-1 0 1,1 0-1,-1 1 0,1-1 0,0 0 1,-1 1-1,1-1 0,0 1 0,-1-1 1,1 1-1,0-1 0,-1 0 1,1 1-1,0-1 0,0 1 0,0-1 1,0 1-1,-1-1 0,1 1 1,0-1-1,0 1 0,0 0 0,0-1 1,0 1-1,0-1 0,0 1 1,0-1-1,1 1 0,-1-1 0,0 1 1,0-1-1,0 1 0,0-1 0,1 1 1,-1-1-1,0 0 0,0 1 1,1-1-1,-1 1 0,0-1 0,1 0 1,-1 1-1,1-1 0,-1 1 1,0-1-1,1 0 0,-1 0 0,1 1 1,-1-1-1,1 0 0,-1 0 0,1 0 1,-1 1-1,1-1 0,0 0 1,25 14 38,1-2 0,1 0 0,0-2 0,0-1 0,31 5 0,509 92 733,26-42-613,-574-63-159,1406 95-1231,-173-17 480,-1197-74 774,362 23 384,-369-29-197,-49 1-203,0 1 0,0-1 1,0 0-1,1 0 0,-1 0 0,0 0 1,0 0-1,1 0 0,-1 0 1,0 0-1,0 0 0,1 0 0,-1 0 1,0 0-1,0-1 0,0 1 0,1 0 1,-1 0-1,0 0 0,0 0 0,0 0 1,1 0-1,-1 0 0,0-1 0,0 1 1,0 0-1,1 0 0,-1 0 1,0-1-1,0 1 0,0 0 0,0 0 1,0 0-1,0-1 0,0 1 0,1 0 1,-1 0-1,0 0 0,0-1 0,0 1 1,0 0-1,0-1 0,-10-8 56,-27-10-20,-183-64 74,-358-86 0,200 80-267,-4 16 1,-2 17 0,-720-11-1,1060 67 54,-40-1-185,1 4 0,0 3 0,-134 28 0,207-32 217,-38 14-216,47-15 267,0-1 1,0 1 0,0 0-1,0-1 1,0 1 0,0 0-1,0 0 1,0-1-1,1 1 1,-1 0 0,0 0-1,0 0 1,1 0 0,-1 0-1,1 0 1,-1 0 0,1 0-1,-1 1 1,1-1 0,-1 0-1,1 0 1,0 0-1,0 1 1,0-1 0,0 0-1,0 0 1,0 0 0,0 1-1,0-1 1,0 0 0,0 0-1,1 0 1,-1 0-1,1 2 1,1 1-9,0-1 0,0 1 0,0 0 0,0-1 1,0 0-1,1 1 0,0-1 0,0 0 0,0 0 0,0-1 0,0 1 0,0-1 0,6 4 0,52 22 49,-39-19-8,49 18 142,1-4 0,2-2 0,103 15 0,235 9 12,378-27-445,0-53-206,-361 12 172,-207 18 232,87-7 515,-289 7-132,-21 1-133,-13-2-7,-169-28-164,-649-39-672,-10 54 91,772 19 486,-95-2-678,-201 24-1,347-21 523,16-1 179,-1 0 1,0 0-1,0 0 1,1 1-1,-1-1 0,0 1 1,1 0-1,-1 0 0,0 0 1,1 1-1,-1-1 0,1 1 1,0 0-1,0 0 1,-1 0-1,-2 3 0,6-5 61,0 1-1,-1-1 1,1 1 0,0-1-1,0 1 1,0-1-1,0 1 1,0-1 0,-1 1-1,1-1 1,0 1-1,0-1 1,0 1-1,1-1 1,-1 1 0,0-1-1,0 1 1,0-1-1,0 1 1,0-1 0,1 1-1,-1-1 1,0 1-1,0-1 1,1 1 0,-1-1-1,0 0 1,1 1-1,-1-1 1,0 1-1,1-1 1,-1 0 0,1 0-1,-1 1 1,0-1-1,1 0 1,-1 1 0,2-1-1,17 11 54,1-1 0,0 0 0,0-2-1,38 10 1,84 22 129,236 35-1,159-17-320,1059-15-3231,-1571-43 3417,-20 0 28,1 1 0,0-1 0,0 0 0,0 0 1,0-1-1,0 0 0,0 0 0,-1 0 0,1-1 0,0 0 0,5-2 0,-11 3-38,0 0 0,-1 0 0,1 0 0,0 0 0,0 0 0,-1 0 0,1 0 0,-1 0 0,1 0 0,-1 0 1,1 0-1,-1 0 0,1 0 0,-1 0 0,0 0 0,0 0 0,1 1 0,-1-1 0,0 0 0,0 1 0,0-1 0,0 1 0,0-1 0,0 1 0,0-1 0,0 1 0,-1-1 0,-39-21 339,-23-6-237,-1 4 0,-96-24 0,-152-17 34,-1147-103 1373,1429 166-1464,-86-7 96,-219 11 0,332-2-221,1 0 1,0 1 0,0-1 0,-1 1-1,1 0 1,0-1 0,0 1 0,0 1 0,-5 2-1,7-4 44,1 0 0,0 1-1,0-1 1,0 0 0,-1 1 0,1-1-1,0 0 1,0 1 0,0-1-1,0 0 1,0 1 0,0-1-1,0 1 1,0-1 0,0 0 0,0 1-1,0-1 1,0 0 0,0 1-1,0-1 1,0 1 0,0-1-1,0 0 1,0 1 0,0-1 0,1 0-1,-1 1 1,0-1 0,0 0-1,0 1 1,1-1 0,-1 0-1,0 0 1,1 1 0,-1-1 0,0 0-1,0 0 1,1 1 0,-1-1-1,0 0 1,1 0 0,-1 0-1,0 0 1,1 1 0,10 5-11,0-1-1,0 0 1,1 0 0,12 3 0,110 29-48,145 23-1,148 0-890,-34-25 280,2-18 0,438-38 0,-797 20 737,-24 1 112,0-1 0,0 0-1,0 0 1,22-6 0,-35 7-156,1 0-1,0-1 1,0 1-1,-1 0 1,1 0-1,0 0 1,0 0 0,0-1-1,-1 1 1,1 0-1,0 0 1,0 0-1,0-1 1,0 1-1,0 0 1,0 0-1,-1-1 1,1 1 0,0 0-1,0 0 1,0-1-1,0 1 1,0 0-1,0-1 1,0 1-1,0 0 1,0 0 0,0-1-1,0 1 1,0 0-1,0 0 1,0-1-1,0 1 1,1 0-1,-1 0 1,0-1-1,0 1 1,0 0 0,0 0-1,0-1 1,1 1-1,-1 0 1,0 0-1,0 0 1,0-1-1,1 1 1,-1 0-1,0 0 1,0 0 0,1 0-1,-1 0 1,0 0-1,0-1 1,1 1-1,-1 0 1,0 0-1,0 0 1,1 0-1,-1 0 1,0 0 0,0 0-1,1 0 1,-1 0-1,0 0 1,0 0-1,1 0 1,-27-10 441,24 9-399,-161-46 377,-244-37 0,244 55-164,-550-82 852,-1 69-1042,703 43-116,-19-2-403,-51 8-1,63 0-237,22 1 178,27 5 287,33 4 297,0-3 0,77 8 0,135-2-1003,-234-17 698,485 10-2033,142 9 4319,-650-19-1234,-49-2-497,-643-44-222,4-51 410,182 24 37,434 62-565,-26-3-346,-134-2 0,213 13 326,0 0 0,0-1 1,0 1-1,-1 0 0,1 0 0,0 0 0,-1 0 0,1 0 1,0 0-1,0 0 0,-1 0 0,1 0 0,0 0 0,0 0 1,-1 0-1,1 0 0,0 0 0,-1 0 0,1 0 0,0 0 1,0 0-1,-1 0 0,1 0 0,0 0 0,0 1 0,-1-1 1,1 0-1,0 0 0,0 0 0,0 0 0,-1 1 0,1-1 1,0 0-1,0 0 0,0 0 0,-1 1 0,1-1 0,0 0 1,0 0-1,0 1 0,0-1 0,0 0 0,0 1 0,12 7-320,26 5 365,350 44 1478,-288-46-1453,299 23-2412,751-35-1,-1101-1 2239,343-17-1370,-133 14 5075,-1608-60-1416,704 24-840,5 43-1762,544 6-278,96-8 709,0 0 1,0 0-1,0 0 0,-1 0 0,1 0 1,0 0-1,0 0 0,0 0 0,0 0 1,-1 0-1,1 0 0,0 0 0,0 0 1,0 0-1,-1 0 0,1 0 0,0 0 1,0 0-1,0 0 0,0 0 0,-1 0 0,1 0 1,0 0-1,0 0 0,0 1 0,0-1 1,0 0-1,0 0 0,-1 0 0,1 0 1,0 0-1,0 1 0,0-1 0,0 0 1,0 0-1,0 0 0,0 0 0,0 1 1,0-1-1,0 0 0,0 0 0,0 0 0,0 0 1,0 1-1,0-1 0,0 0 0,0 0 1,0 0-1,0 1 0,0-1 0,0 0 1,0 0-1,0 0 0,0 0 0,0 1 1,0-1-1,0 0 0,0 0 0,1 0 1,13 9-128,25 5 224,140 30 445,287 33-1,-367-63-563,1439 108-2900,-1329-115 2222,-176-7 778,-33 0-62,0 0 0,-1 0 0,1 0 0,0-1 0,0 1 0,0 0 0,0 0 0,0 0 0,0 0 0,0 0 0,0 0 0,0 0 0,0 0 0,0 0 0,0-1 0,0 1 0,0 0 0,0 0 0,0 0 0,0 0 0,0 0 0,0 0 0,0 0 0,0 0 0,0-1 0,0 1 0,0 0 0,0 0 0,0 0 0,0 0 0,0 0-1,0 0 1,0 0 0,0 0 0,0-1 0,0 1 0,0 0 0,0 0 0,0 0 0,0 0 0,1 0 0,-1 0 0,0 0 0,0 0 0,0 0 0,0 0 0,0 0 0,0-1 0,-62-16 515,-1307-244 2081,-18 83-1029,200 105-1183,1118 73-477,1 3 1,-111 19 0,166-20-72,0 2 0,1-1-1,-1 1 1,1 1 0,-22 12 0,32-16 120,0 0-1,0 0 1,0 0 0,1 1 0,-1-1-1,0 1 1,1-1 0,-1 1 0,1-1-1,0 1 1,-1 0 0,1 0 0,0 0-1,0 0 1,0 0 0,0 0 0,1 0-1,-1 0 1,0 0 0,1 0 0,-1 0 0,1 1-1,0-1 1,0 0 0,0 0 0,0 0-1,0 1 1,0-1 0,1 0 0,-1 0-1,1 0 1,0 0 0,-1 0 0,1 0-1,0 0 1,0 0 0,0 0 0,3 4-1,1 0-11,-1 1-1,1-1 1,1 0-1,-1-1 0,1 1 1,0-1-1,1 0 1,-1 0-1,13 6 0,71 28 140,-77-34-72,95 32 254,123 25-1,120 9-122,-185-40-300,498 88-1993,-81-16 743,-578-102 1562,34 2 2717,-155-45-941,-225-51 0,250 71-1639,-1298-261 1844,-11 61-843,1302 207-1231,-872-119 756,-2 67-295,858 65-906,-153 17 0,248-13 138,-1 1 0,1 1 1,-20 7-1,38-11 197,-1 0-1,0 1 1,0-1 0,1 1 0,-1 0-1,1 0 1,-1-1 0,0 1 0,1 0 0,0 0-1,-1 0 1,1 0 0,0 1 0,-1-1-1,1 0 1,0 0 0,0 1 0,0-1-1,0 1 1,0-1 0,0 1 0,1-1-1,-1 1 1,0 0 0,1-1 0,-1 1-1,1 0 1,0 0 0,-1-1 0,1 1-1,0 0 1,0 0 0,0-1 0,0 1-1,1 0 1,-1 0 0,0-1 0,1 1-1,-1 0 1,1-1 0,0 1 0,-1 0-1,1-1 1,0 1 0,0-1 0,0 1-1,0-1 1,0 0 0,0 1 0,1-1-1,-1 0 1,0 0 0,1 0 0,-1 0-1,3 1 1,10 10-123,2-1 1,0-1-1,0-1 0,29 13 0,99 31-150,46 1 22,256 37 0,223-3-1837,-618-81 1924,420 46-831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39.01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15272 1107 11138,'-1337'-295'2582,"-988"-90"-1043,-8 134-1233,2249 246-306,-104-10-178,-340 20 0,504-3-11,1 0 0,-44 12 0,65-14 160,0 1 0,1-1 0,-1 1 0,0-1 0,1 1 0,-1-1 0,1 1 0,-1 0 1,1 0-1,-1 0 0,1 0 0,-1 0 0,1 0 0,0 0 0,0 0 0,0 1 0,-1-1 0,1 0 0,0 1 0,0-1 0,1 1 1,-1-1-1,0 1 0,0-1 0,1 1 0,-1 0 0,1-1 0,-1 3 0,2-2-6,0 1 0,0 0 1,0-1-1,0 0 0,0 1 0,0-1 0,1 0 1,-1 1-1,1-1 0,0 0 0,-1 0 0,1 0 0,0 0 1,0-1-1,1 1 0,-1 0 0,0-1 0,3 2 0,34 17-11,0-1 0,2-2 0,0-2 0,0-1-1,49 8 1,571 92 841,26-52-623,-603-56-203,1820 124-3053,-545-41 600,-1238-80 2473,625 34 1787,-705-50 959,-41 7-2703,-81-21 2122,-1067-182-635,856 156-1302,-1928-261 680,-15 161-1310,396 186-2414,1674-25 2598,157-13 215,0 1-1,0-1 1,0 1 0,0 0 0,-8 4 0,15-6 13,1 0 0,0 0 0,0 0 0,-1 0 1,1 0-1,0 1 0,0-1 0,0 0 0,-1 0 1,1 0-1,0 0 0,0 0 0,0 1 0,0-1 1,-1 0-1,1 0 0,0 0 0,0 0 0,0 1 1,0-1-1,0 0 0,0 0 0,-1 1 0,1-1 1,0 0-1,0 0 0,0 0 0,0 1 0,0-1 1,0 0-1,0 0 0,0 1 0,0-1 0,0 0 1,0 0-1,0 1 0,0-1 0,0 0 0,0 0 1,0 0-1,1 1 0,-1-1 0,0 0 0,0 0 1,0 1-1,0-1 0,0 0 0,1 0 0,-1 0 1,0 0-1,0 1 0,30 10-78,60 6-81,141 7 0,552 15 334,-110-7-30,2572 324 134,-2904-306 38,-274-44 199,-54-9 192,-22-5-386,-34-11 128,-70-21 128,-182-39 0,-131 0-432,378 71-86,-2728-317 944,71 256-1427,2276 88-673,321-4 76,83-3 282,25-12 725,0 0 0,-1 0 0,1 1 0,0-1 0,0 0 0,0 1 1,0-1-1,-1 0 0,1 0 0,0 1 0,0-1 0,0 0 1,0 1-1,0-1 0,0 0 0,0 1 0,0-1 0,0 0 0,0 1 1,0-1-1,0 0 0,0 1 0,0-1 0,1 0 0,-1 1 0,0-1 1,0 0-1,0 1 0,0-1 0,0 0 0,1 0 0,-1 1 0,0-1 1,0 0-1,1 0 0,-1 0 0,0 1 0,1-1 0,3 3-78,1-1 0,-1 1-1,1-1 1,0 0-1,-1 0 1,1-1 0,9 3-1,87 13-349,144 6-1,694 10 558,-367-19-274,2665 308-1728,-3120-306 3751,-375-61-566,-3674-369 1957,3688 399-3183,-1444-74 525,13 89-1574,1628 1 842,36-2 45,-1 1 0,1 0 1,-1 1-1,0 0 0,1 1 0,-1 0 1,1 1-1,-14 5 0,25-8 84,0 0 0,0 0-1,0 0 1,0 0 0,-1 1 0,1-1-1,0 0 1,0 0 0,0 0-1,0 0 1,0 0 0,0 1 0,-1-1-1,1 0 1,0 0 0,0 0-1,0 1 1,0-1 0,0 0 0,0 0-1,0 0 1,0 0 0,0 1-1,0-1 1,0 0 0,0 0 0,0 0-1,0 1 1,0-1 0,0 0-1,0 0 1,0 0 0,0 1 0,0-1-1,1 0 1,-1 0 0,0 0-1,0 0 1,0 1 0,0-1 0,0 0-1,0 0 1,1 0 0,-1 0-1,0 1 1,16 8-273,7 0 163,0-2 0,0 0 0,1-1 0,0-2 0,32 3 0,-7-1 44,552 44-151,-391-39 122,2706 206-1794,-1379-27 1409,-1491-182 529,-28-5 82,0 0 0,0 1 0,0 1 0,18 7 0,-126-14 1016,-1572-171 156,-285-22 9,-1783 113-3984,3667 83 2223,44-2 142,0 1-1,-1 1 0,1 1 1,0 0-1,0 1 1,-25 8-1,30-3-340,14-8 640,0 1 1,0-1-1,0 0 1,0 0 0,0 0-1,0 1 1,0-1 0,0 0-1,0 1 1,0-1 0,0 0-1,0 0 1,0 1 0,0-1-1,0 0 1,0 0 0,0 1-1,0-1 1,0 0 0,0 0-1,0 1 1,0-1 0,0 0-1,0 0 1,1 1 0,-1-1-1,0 0 1,0 0 0,0 0-1,0 1 1,1-1 0,-1 0-1,0 0 1,0 0 0,0 0-1,1 0 1,-1 1 0,0-1-1,1 0 1,16 8-93,1-2-1,0 0 1,0 0 0,0-2 0,1 0 0,24 1-1,-15 0 84,1140 113 480,-879-97-420,156 14 135,1499 126-2458,-5 68 2396,-1528-163 1668,-309-47-818,-71-9 86,-64-10-9,-278-38 132,62 9-1224,-1493-163 544,-18 82-3018,805 106-738,19 52 1705,688-17 1615,74 3 154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39.66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7638 440 16003,'-895'-211'3322,"466"148"-4246,-545-34-56,-1013 29 0,-976 266-4903,2869-187 5588,-167 26-2349,227-28 1312,93-5-630,576-49 4134,-176 10-587,2811-72-1280,-2034 147-2601,-23 84 1157,-775-44 3086,-350-53-96,-67-13-351,-21-13-1476,0-1 1,0 0-1,0 1 1,0-1 0,0 1-1,0-1 1,0 0-1,0 1 1,0-1-1,0 0 1,0 1-1,0-1 1,0 0-1,-1 1 1,1-1-1,0 0 1,0 1-1,0-1 1,-1 0-1,1 0 1,0 1 0,0-1-1,-1 0 1,1 0-1,0 1 1,0-1-1,-1 0 1,1 0-1,0 0 1,-1 0-1,1 1 1,0-1-1,-1 0 1,1 0-1,0 0 1,-1 0 0,-52 10 1077,48-9-1005,-159 13 761,-186-7-1,238-7-738,-1074-22 174,-42 0-673,9 69-1215,1216-47 1589,-98 8-608,0 4 0,-113 29 0,201-37 433,0-1 2,0 0 0,0 2 0,1-1 0,-15 9 0,25-13 122,1 1 1,-1 0-1,0 0 1,1 0-1,-1 1 1,0-1-1,1 0 1,0 1-1,-1-1 1,1 1-1,0-1 1,-1 1-1,1 0 1,0-1-1,0 1 1,0 0-1,1 0 1,-1 0-1,0-1 1,1 1 0,-1 0-1,1 0 1,0 0-1,0 0 1,-1 0-1,1 0 1,0 0-1,1 0 1,-1 0-1,0 0 1,1 0-1,-1 0 1,2 3-1,0 0-43,1-1-1,-1 1 0,1-1 0,0 1 0,1-1 1,-1 0-1,1-1 0,-1 1 0,1-1 0,0 1 1,1-1-1,-1 0 0,8 4 0,37 16-196,1-1 1,1-2-1,1-3 0,100 20 0,136 12-319,47-7 304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0.150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5035 343 7074,'-2907'-307'-1253,"2184"272"916,3 53-547,674-15 812,32-3-38,-1 0 0,1 2 0,-1-1 0,1 2 0,0 0 1,0 1-1,-26 10 0,39-14 100,1 0-1,-1 0 1,1 0 0,0 0 0,-1 0 0,1 1-1,-1-1 1,1 0 0,-1 0 0,1 0 0,-1 0-1,1 1 1,0-1 0,-1 0 0,1 0 0,-1 1 0,1-1-1,0 0 1,-1 0 0,1 1 0,0-1 0,0 1-1,-1-1 1,1 0 0,0 1 0,0-1 0,-1 1-1,1-1 1,0 0 0,0 1 0,0-1 0,0 1-1,0-1 1,0 1 0,0-1 0,0 1 0,0-1-1,0 1 1,0-1 0,0 0 0,0 1 0,0-1-1,0 1 1,0-1 0,0 1 0,0-1 0,1 0 0,-1 1-1,0-1 1,0 1 0,1-1 0,-1 0 0,0 1-1,1-1 1,-1 1 0,15 6 82,1 0 0,0-1-1,0-1 1,0 0 0,0-1 0,1-1-1,19 2 1,-20-2 55,509 52 3278,16-36-2427,-310-14-857,912 53 187,-6 89 2011,-1043-129-1945,-90-17-347,24 6 215,-52-5 18,-235-18-377,-1166-71 120,-16 46-1928,613 50-1666,447 2 2321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0.27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2 600,'430'-2'200,"26"2"160,34 8-168,11 5-56,6 7-104,6 6-320,-18-2 208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1.007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0 269 3961,'2250'18'830,"-10"-65"-276,-2227 47-554,302-21 136,-248 10 136,-66 11-267,-1 0 0,1 0 0,-1-1 0,0 1 0,1 0 0,-1 0 0,0 0 0,1 0-1,-1 0 1,0-1 0,0 1 0,1 0 0,-1 0 0,0 0 0,1-1 0,-1 1 0,0 0 0,0-1 0,0 1 0,1 0-1,-1 0 1,0-1 0,0 1 0,0 0 0,0-1 0,0 1 0,1 0 0,-1-1 0,0 1 0,0-1 0,0 1 0,0 0-1,0-1 1,0 1 0,0 0 0,0-1 0,0 1 0,0 0 0,-1-1 0,1 1 0,0 0 0,0-1 0,0 1 0,0 0-1,0-1 1,-1 1 0,1 0 0,0-1 0,0 1 0,0 0 0,-1 0 0,1-1 0,0 1 0,-1 0 0,1 0 0,0 0-1,0-1 1,-1 1 0,1 0 0,0 0 0,-1 0 0,1 0 0,0 0 0,-1 0 0,1-1 0,-1 1 0,-6-3 46,1-1 1,-1 1 0,0 0 0,0 1 0,-13-3-1,-325-57 559,-22 27-90,254 25-295,-2156-53 4700,2220 64-4901,-459 31 355,498-31-442,1 0 1,-1 1-1,1 0 0,0 0 0,0 1 1,-11 5-1,20-8 53,0 0-1,-1 0 1,1 1 0,-1-1 0,1 0-1,0 0 1,-1 1 0,1-1 0,-1 0-1,1 1 1,0-1 0,0 0 0,-1 1-1,1-1 1,0 1 0,0-1 0,-1 0-1,1 1 1,0-1 0,0 1 0,0-1-1,0 1 1,-1-1 0,1 1 0,0-1-1,0 1 1,0-1 0,0 1 0,0-1 0,0 0-1,0 1 1,1-1 0,-1 1 0,0-1-1,0 1 1,0-1 0,1 1 0,0 1-14,1 0 0,1 0 0,-1 0 0,0 0 0,0 0 0,1-1 1,-1 1-1,1-1 0,-1 0 0,5 2 0,23 8 50,0-1-1,0-2 1,1-1-1,46 5 0,-48-8 43,948 64 816,-809-63-877,1090 22-653,295 10-1097,-1518-35 1712,456 24-688,-9 33-666,-451-51 1544,-45-3 219,-66-2 164,-1041-27-2218,-9-50 700,927 60 933,-926-72-1,1074 83 6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1.303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4382 758 13003,'-426'-112'-224,"-20"-1"2384,-46 10-3952,-6 8 183,14 14 1409,22 10 88,56 12 16,35 9-296,78 17-1032,46 9-176,95 13-17,48 5-495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6.404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392 0 9762,'-156'24'48,"42"15"-920,25 11-904,56 9 1119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1.95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4985 896 9674,'-550'-107'3364,"-137"-23"-975,311 66-2433,-2021-324-1021,2257 369-565,274 33 160,-47-6 1057,2457 235-1219,-2390-232 1186,765 59-3389,-313 0 5612,-496-56 2703,-312-43-3457,-973-158-452,-644-85 952,863 178-1497,-3 59-874,906 35 727,13 0-339,0 1 1,-72 11 0,110-12 392,1 0-1,-1 0 1,0 0-1,1 0 1,-1 1-1,1-1 0,-1 0 1,0 1-1,1 0 1,-1-1-1,1 1 1,-1 0-1,1-1 1,0 1-1,-1 0 1,1 0-1,0 0 0,0 0 1,-1 1-1,1-1 1,-1 1-1,3 0-15,0-1-1,0 1 0,1-1 1,-1 1-1,0-1 0,1 0 1,-1 0-1,0 0 0,1 0 1,0 0-1,-1 0 0,1 0 1,0 0-1,-1 0 1,1-1-1,0 1 0,0-1 1,3 1-1,31 9-414,0-1 0,1-2 1,65 3-1,-63-6 378,780 45 52,-446-32-50,24 5-288,24 4 160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2.271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5501 771 10002,'-164'-48'3835,"-73"-6"-3076,97 23-661,-2154-402 465,-35 230-3181,2270 201 2438,-175 6-1355,230-4 1422,1 0 1,-1 0 0,0 1 0,1-1-1,-1 1 1,1 0 0,-1 0 0,1 0-1,-1 1 1,-3 1 0,7-2 81,0-1 0,0 1 0,0-1 0,0 1 0,-1-1 0,1 1 0,1-1 0,-1 1 1,0-1-1,0 1 0,0-1 0,0 1 0,0-1 0,0 1 0,0-1 0,1 1 0,-1-1 0,0 0 0,0 1 0,1-1 0,-1 1 1,0-1-1,1 0 0,-1 1 0,0-1 0,1 0 0,-1 1 0,0-1 0,1 0 0,-1 0 0,1 1 0,-1-1 0,1 0 0,-1 0 1,0 0-1,1 1 0,-1-1 0,1 0 0,-1 0 0,1 0 0,0 0 0,19 8-478,0-2 0,38 9 0,735 82 453,-601-81-74,577 54-1741,-358-32 1090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2.582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5914 664 6529,'-52'0'1132,"0"-2"-1,1-2 0,-78-17 1,37 5-809,-1041-181 848,-417-63 252,226 122-1416,5 113-5003,1272 26 4520,14-1-432,1 2-1,-62 10 0,93-12 897,1 0-1,0 0 1,0 0 0,0 0-1,0 0 1,0 0-1,-1 0 1,1 0 0,0 0-1,0 0 1,0 0-1,0 0 1,-1 0 0,1 0-1,0 0 1,0 0-1,0 0 1,0 0 0,0 0-1,-1 0 1,1 0-1,0 0 1,0 0 0,0 0-1,0 1 1,0-1-1,0 0 1,-1 0 0,1 0-1,0 0 1,0 0-1,0 0 1,0 1 0,0-1-1,0 0 1,0 0-1,0 0 1,0 0 0,0 0-1,0 1 1,0-1-1,0 0 1,-1 0 0,1 0-1,0 0 1,0 1-1,0-1 1,1 0 0,-1 0-1,0 0 1,0 0-1,0 0 1,0 1 0,0-1-1,0 0 1,0 0-1,15 6-613,19 0 98,1-2 1,61 1 0,-26-3 250,391 17-681,282 15 38,-331-7 666,39 6 181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2.815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4081 545 10034,'-77'-18'296,"-65"-15"496,-35-4-1392,-51-5-16,-23-5 368,-42-4 320,-18-2 48,-13 2 64,-11 4 8,9 5-24,1 6-56,21 9-192,14 3-312,29 8-1200,23 4-1001,40 3 1305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2.90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 0 656,'45'0'24,"66"3"-136,40 5-40,64 5 24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3.202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1173 117 6673,'-267'-38'312,"30"5"761,21 7-1049,45 14 80,34 5-40,51 7-976,27 1-457,85 19-927,58-4 2512,33 1 352,56 1-104,22 0-192,43 5-664,20 2-376,14 7-512,11 4 583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3.29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354 38 4993,'-60'-5'208,"-67"-10"-1080,-39-3 640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3.731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406 62 1272,'-76'-12'78,"35"7"1,1-3 1,-55-16-1,84 18-123,16 2 66,23 2 126,-27 2-142,181 0 1063,267 36-1,-297-20-973,647 74-420,-5 45-407,-757-128 662,-4 0-187,54 17 0,-77-18 258,-18-3 63,-28-3 155,-417-54 1256,280 29-1220,-768-93 661,-2 50-514,900 66-498,28 0-160,-1 2-1,0 0 0,0 0 1,1 2-1,-20 3 1,26-1-383,12 2 123,16 2 458,0 0 1,0-2 0,1 0-1,34 5 1,-32-6 170,1098 156 2488,-949-141-2700,905 95-2133,-697-83 1628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4.183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5470 333 9842,'-145'-31'461,"-756"-149"1457,-7 70-817,881 109-1105,-81-7-434,0 6 0,-177 17 0,283-15 401,0 0 0,-1 0 0,1 1 0,0-1 0,0 0 0,-1 1-1,1 0 1,0 0 0,0-1 0,0 1 0,0 1 0,0-1 0,0 0 0,-3 3 0,5-4 32,0 1 0,0-1 0,0 1 0,0-1 0,0 1 0,0-1 0,0 0 0,0 1 1,0-1-1,0 0 0,0 1 0,0-1 0,1 1 0,-1-1 0,0 0 0,0 1 0,0-1 0,1 0 0,-1 1 0,0-1 0,1 0 0,-1 0 0,0 1 0,1-1 0,-1 0 1,0 0-1,1 1 0,-1-1 0,1 0 0,28 13 86,84 16 197,1-4-1,154 12 0,-140-21-446,1423 142-3767,-1467-152 3906,26 2 126,140 27 0,-189-19 185,-60-16-261,0 0-1,0 0 1,0 1 0,0-1-1,0 0 1,-1 1-1,1-1 1,0 0 0,0 1-1,-1-1 1,1 1 0,0-1-1,0 1 1,-1 0-1,1-1 1,-1 1 0,1 0-1,0-1 1,-1 1-1,0 0 1,1 0 0,-1-1-1,1 1 1,-1 1 0,0-1 8,-1 0 1,1 0 0,-1 0 0,1 0 0,-1 0-1,0-1 1,0 1 0,1 0 0,-1-1 0,0 1-1,0 0 1,0-1 0,0 1 0,0-1 0,1 1 0,-1-1-1,0 0 1,0 1 0,0-1 0,0 0 0,-2 0-1,-36 9 391,-1-3 0,-50 3-1,80-8-373,-957 43 1257,608-34-1232,354-9-71,-1316 38-929,-2-39 321,333-27-1582,469 16 1216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4.527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5655 216 15483,'-411'-39'-872,"-59"-2"-896,-30 9-809,-26 13 1057,-10-3 920,10 3 864,14-1 112,35 8 0,29 3 48,76 6-24,38 3-200,90 11-936,52 4-1152,85 4 1055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6.697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5927 6 3593,'146'-6'2542,"-2549"312"-60,2120-272-2389,-1167 128-90,-9-46-1829,981-94 1188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5.14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13488 909 15947,'-8'2'223,"-1"0"0,1 0 0,-1-1 0,0 0-1,0-1 1,0 0 0,1 0 0,-1-1-1,0 0 1,-16-4 0,-4 0 163,-946-117-633,581 79 63,-104-14-15,-1002-111 369,-7 34 330,-4 70-729,1 106-1785,1456-40 1585,33-2-68,0 1-1,0 1 1,-1 1 0,2 1-1,-1 0 1,-34 13 0,53-16 388,1-1-1,0 0 1,0 1 0,0-1 0,0 1 0,0-1 0,0 1 0,0 0 0,0-1 0,0 1 0,0 0-1,-1 2-217,1-2 218,0 0 0,1 0 0,-1 0 0,0 2 0,1-3 57,0 1 0,0 0 0,0 0 0,0-1 0,0 1 0,1 0 0,-1-1 0,0 1 0,1 0 0,-1-1 0,0 1 0,1 0 0,-1-1 0,1 1 0,-1-1 0,1 1 0,-1-1 0,1 1 0,0-1 0,-1 1 1,1-1-1,-1 0 0,2 1 0,54 21-1552,-53-21 1488,68 17-795,0-3 0,98 7 0,-134-18 818,367 39-304,638 86 2090,-744-79 1187,428 132 0,-660-165-2364,-41-11 588,42 15 0,-197-70 858,-195-53-1315,-494-88-1,-364 13-536,-2322-182-1043,1375 283-2596,2009 78 2929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5.39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6404 533 17116,'-109'-30'352,"-39"4"1056,-92-12-2184,-49-5 56,-103-10 256,-46-9 80,-67-6 119,-31 0 145,-49 9-640,-33 11-720,-32 24-504,4 10 407,16 22 849,13 16 560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5.665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2567 0 13491,'44'32'1376,"-74"-29"1577,-32 1-2705,-90-1-1928,-70 0-1105,-125 1 1545,-47-6-2425,-57-10 3649,-15-3 1144,-20 12-1272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5.772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341 0 3585,'-341'43'136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6.08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1102 347 2505,'1337'-114'3708,"-3"110"-2191,-606 57 999,-564-39-157,-130-15 569,-86-12-572,-608-94-692,-15 37-1740,631 66 145,-1124-86 112,-7 79-1112,952 21-1584,-436 77 1,616-73 169,86 4-2299,-22-16 3688,1 0-1,32-3 1,-41 1 758,135-3-768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6.28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2845 210 10730,'-23'-6'1209,"-19"-4"1175,-50-9-1880,-34 0-520,-59 2-576,-37 1-40,-40 4 216,-12 0 288,-11-5 432,9 0 64,6-1-80,9 0-296,-4 3-1808,4 1 1287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7.42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1771 1726 3169,'35'-7'546,"-23"5"-87,0 0-1,0-1 0,0 0 0,0-1 0,-1 0 0,1-1 1,-1 0-1,13-8 0,-23 12-392,0 1 1,-1-1-1,1 1 1,-1 0-1,1-1 1,0 0 66,-1 1-67,1-1 1,-1 1-1,1-1 1,-1 0-1,1 1 1,-1-1-1,0 0 1,1 1-1,-1-1 1,0 0-1,0 1 1,0-1-1,1 0 1,-1 0-1,0 1 1,0-1-1,0 0 1,0 1-1,0-1 1,0 0-1,0 0 1,-1 1-1,1-1 1,0 0-1,0 1 1,-1-1-1,1 0 1,0 1-1,0-1 1,-1 0-1,1 1 0,-1-1 1,-1-1 199,2 2-200,-1-1 1,0 0-1,-37-20 1299,7 10-1238,0 2 0,-1 0 1,-1 2-1,-38-3 0,-140-2-225,198 11 116,-1423 7-1813,1407-3 344,87 16-4166,43-10 5259,167-6 1,111-29 2082,-150 8-1498,-81 8 51,554-42 309,-7-37 2550,-647 81-2783,97-20 507,-128 24-741,0-1 0,-1-1 0,1 0 0,-2-1 0,30-17 0,-44 23-109,0 1 0,0-1-1,0 0 1,0 1-1,0-1 1,0 0 0,0 0-1,0 0 1,0 0 0,0 0-1,-1 0 1,1 0-1,0 0 1,-1 0 0,1 0-1,-1 0 1,1 0-1,-1 0 1,1-1 0,-1 1-1,0 0 1,1 0 0,-1-1-1,0 1 1,0 0-1,0 0 1,0-3 0,-1 2-7,0 0 1,0 0 0,-1 0 0,1 0 0,0 0 0,-1 1-1,1-1 1,-1 0 0,1 1 0,-1-1 0,0 1 0,0-1-1,-4-1 1,-8-5-17,-1 0 1,0 2-1,-21-8 0,-88-18 75,-1 5 1,-162-14-1,205 31-14,-363-44 223,-404-58 1260,821 108-1519,-91-19-218,103 16-3,16 2 21,33-4-120,441-36-212,-306 34 486,2823-19-223,-2632 49 225,437 14 245,-756-31-101,-21-1 148,1-1-1,0-1 0,24-4 1,-31 0 476,-16-1-272,-24-9 134,22 13-477,-176-69 341,-240-61-1,392 124-430,-791-208 219,-1006-130-1,1321 287-563,348 49-698,-189 11-1,275 6-278,70-7 1265,1 0-1,0 0 1,-1 0-1,1 0 1,0 0 0,-1 0-1,1 0 1,0 0-1,-1 0 1,1 0-1,0 0 1,-1 0 0,1 0-1,0 0 1,0 0-1,-1 0 1,1 0-1,0 1 1,-1-1 0,1 0-1,0 0 1,0 0-1,-1 1 1,1-1-1,0 0 1,0 0 0,-1 0-1,1 1 1,0-1-1,0 0 1,0 1-1,-1-1 1,1 0 0,0 1-1,0-1 1,0 0-1,0 0 1,0 1-1,0-1 1,0 1 0,29 9-962,128 16 242,203 7 0,-254-26 684,816 46-487,70 4-571,551 42 1615,-1432-96 734,-149-16 290,-525-38-1621,427 42 45,-121-7 62,-626-32-832,4 58-4017,574 18 3179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8.115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2116 621 4329,'2315'156'4483,"-772"-133"-5408,-1242-33-569,-238 3 1392,-63 7 109,0-1 0,-1 1 0,1 0-1,0 0 1,-1 0 0,1 0 0,0 0 0,0 0 0,-1-1 0,1 1 0,0 0 0,0 0 0,-1 0 0,1-1 0,0 1 0,0 0 0,0 0 0,-1-1 0,1 1 0,0 0 0,0 0 0,0-1 0,0 1 0,0 0 0,-1-1-1,1 1 1,0 0 0,0-1 0,0 1 0,0 0 0,0 0 0,0-1 0,0 1 0,0 0 0,0-1 0,0 1 0,0 0 0,0-1 0,1 1 0,-1 0 0,0-1 0,0 1 0,0 0 0,0 0 0,0-1 0,1 1 0,-1 0-1,0 0 1,0-1 0,0 1 0,1 0 0,-1 0 0,0 0 0,0-1 0,1 1 0,-1 0 0,0 0 0,1 0 0,-1 0 0,0 0 0,0-1 0,1 1 0,-1 0 0,0 0 0,1 0 0,-1 0 0,0 0 0,1 0-1,0 0 1,-9-4 73,1 1 0,-1 0 0,0 0 0,0 0-1,-11-1 1,-752-136-1473,549 107 1449,-2329-322 4877,383 156-3397,2164 199-1553,-346-21-1374,134 23-2389,275 4 343,106 1 2745,1128 63 1899,492 127 1551,-1284-134-1588,1052 95-227,-1521-154-909,-26-3-14,0 0 0,0 0 0,0-1 0,0 0 0,1 0 0,-1-1 0,10-1 0,-14 0 42,-11-3-29,-157-32-306,-1833-248 330,364 194-5872,1424 94 4706,39 6 627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8.311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 0 1632,'414'44'376,"1"-5"297,-7 3-249,-21-1-360,-5 0-24,-44 1-80,-26-6-104,-54-6-280,-39-6-129,-62-7-23,-41-8 120,-69-9 808,-33-9 240,-82-17-216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8.41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1855 29 5017,'-318'-26'56</inkml:trace>
  <inkml:trace contextRef="#ctx0" brushRef="#br0" timeOffset="1">349 0 6793,'-205'26'-360,"62"24"336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6.96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1 0 9586,'206'82'504,"40"13"8,21 3-136,35 1-624,20 0-160,16-14-624,6-10-592,-3-21 1104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8.730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1 738 3777,'162'-1'-248,"683"-13"631,-837 14-352,707-28 2178,-9-39-526,-663 61-1525,167-29 576,-172 26-335,1-2 1,-2-1-1,46-22 1,-77 32-287,-1-1 0,1 0 0,-1 0-1,0 0 1,0-1 0,0 0 0,0 1 0,-1-2 0,1 1 0,-1-1 0,0 1 0,6-10-1,-9 11-59,0-1 0,0 1 0,0 0 0,-1-1 0,1 1 0,-1 0 0,0-1 0,0 1 0,0-1 0,0 1 0,0 0 0,-1-1 0,0 1 0,1 0 0,-1-1 0,0 1 0,-1 0 0,1 0 0,-1 0 0,1 0 0,-1 0 0,0 0 0,0 0 0,0 1 0,-5-5-1,-8-10-5,-2 0 0,0 1 0,-1 1 0,0 0 0,-1 2 0,-1 0 0,-21-10 0,-20-7-75,-79-27 1,26 20-9,-2 4 0,-2 6 0,0 4 0,-167-9 0,94 24-110,-1 7 0,-194 27 0,-9 32-102,330-44 49,2 3 0,0 3-1,1 3 1,-59 30 0,102-44-118,1 1 1,1 1-1,0 1 1,1 0-1,0 1 0,-28 30 1,40-39 178,1 0 1,0 0-1,0-1 0,0 2 1,1-1-1,-1 0 1,1 0-1,0 1 0,0-1 1,1 1-1,-1 0 1,1 0-1,0-1 0,0 1 1,1 0-1,-1 0 0,1 0 1,0 0-1,0 0 1,1 0-1,0-1 0,0 1 1,0 0-1,0 0 1,1 0-1,-1-1 0,1 1 1,0-1-1,1 0 0,-1 1 1,1-1-1,0 0 1,6 7-1,-2-4-96,1 0 1,-1 0-1,1 0 0,1-1 0,-1 0 1,1-1-1,17 8 0,17 4-176,51 12 0,-91-28 399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48.960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1763 29 5809,'-175'-21'-576,"-34"14"-200,-14 10 224,6 15 1280,12 6 456,21 17-56,15 2-367,33 13-665,17 4-144,45 7-360,24 8-273,48 8-447,24 6-120,59 5 640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0.097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8016 248 10962,'-152'-32'-142,"-2"5"1,0 8-1,-2 6 0,1 7 0,-1 7 0,0 6 0,-236 43 0,321-36 305,2 2 0,0 4 0,-94 39 0,137-47-225,1 0 0,0 1 0,0 2-1,2 0 1,0 2 0,0 1 0,2 0 0,0 2-1,1 0 1,2 1 0,-27 37 0,39-47 33,-1-1 1,2 1 0,0 1-1,0-1 1,1 1 0,0 0 0,1 0-1,0 0 1,1 0 0,0 1-1,1-1 1,1 0 0,0 1-1,0-1 1,1 1 0,1-1-1,0 0 1,1 1 0,0-1-1,1-1 1,0 1 0,1 0-1,0-1 1,1 0 0,0 0-1,1-1 1,0 0 0,1 0 0,15 16-1,1-5 105,1-1-1,1-1 0,1-2 1,1 0-1,0-2 1,1 0-1,0-3 0,32 10 1,12 1 47,1-4 0,97 12 0,-53-16-17,201-2 0,-234-16 188,0-3-1,0-4 1,92-24-1,-156 29-6,0-1-1,0-1 1,-1 0 0,39-21-1,-55 26-208,0 0 0,-1 0-1,1-1 1,-1 1 0,0-1-1,1 0 1,-1 0 0,-1 0 0,1 0-1,0 0 1,-1-1 0,1 1-1,-1-1 1,0 0 0,0 0-1,-1 1 1,1-1 0,-1 0-1,0-1 1,0 1 0,0 0-1,-1 0 1,1 0 0,-1 0-1,0-1 1,0 1 0,0 0 0,-1 0-1,0 0 1,1-1 0,-1 1-1,-2-4 1,-1-2 39,0 1 0,-1-1-1,0 1 1,0 0 0,-1 0 0,0 1-1,-14-15 1,-61-48 228,78 68-333,-64-46 107,-2 3-1,-2 2 1,-141-62 0,-248-64 109,141 76-146,-3 14 1,-350-40 0,274 75-159,-543 9 0,340 66-325,467-15-86,1 6-1,-178 52 1,276-63 120,1 1 1,0 2 0,1 1 0,0 2 0,1 1 0,-57 41-1,82-53 229,1 0-1,0 1 0,0 0 1,1 0-1,0 0 0,0 1 1,0 0-1,1 0 0,0 0 1,0 0-1,1 1 0,0-1 1,0 1-1,1 0 0,-1 0 0,0 13 1,3-13 43,0-1 1,1 0-1,0 0 0,0 1 1,1-1-1,-1 0 0,2 0 1,-1-1-1,1 1 1,0 0-1,0-1 0,1 0 1,0 1-1,0-1 0,1-1 1,-1 1-1,1-1 1,6 6-1,4 2-42,0-1-1,0 0 1,1-1 0,1 0-1,0-2 1,21 10-1,9-1-78,62 17-1,12-6-30,0-5 0,181 12 0,252-16-128,801-69 2721,-1315 44-2066,10 1 474,-1-2-1,0-2 1,0-3 0,90-32-1,-136 42-633,0 0-1,0 0 0,0-1 1,0 1-1,0-1 1,-1 0-1,1 0 0,-1 0 1,1 0-1,-1 0 0,3-4 1,-4 5-59,-1 0 1,1-1-1,-1 1 1,1 0-1,-1 0 1,0 0-1,1 0 1,-1 0-1,0 0 1,0 0-1,0-1 1,0 1-1,0 0 1,0 0-1,0 0 1,0 0 0,-1 0-1,1 0 1,0-1-1,-1 1 1,1 0-1,-1-2 1,-4-3 105,0 0 1,0 0 0,-1 1-1,0-1 1,0 1-1,0 0 1,0 1 0,-1-1-1,-9-4 1,-59-31-16,-2 2 1,-2 5-1,-104-32 1,-274-47-356,70 44 124,-455-21 1,-404 77-865,849 32-380,-680 124 0,963-120 785,1 5 1,-119 48-1,200-63 30,-61 35 0,84-44 364,1 0 0,-1 1 0,1 1 1,1-1-1,-1 1 0,1 1 1,1-1-1,-1 1 0,-9 15 0,15-20 89,-1 1 0,1-1 0,0 0 0,0 1 0,0-1 0,1 0-1,-1 1 1,1-1 0,0 1 0,0-1 0,0 1 0,0-1 0,0 0-1,1 1 1,0-1 0,0 1 0,0-1 0,0 0 0,0 0 0,0 1-1,4 3 1,-1 0-8,1 0 0,0-1 0,0 0 0,1 0 0,0 0 0,0 0-1,0-1 1,1 0 0,8 4 0,12 6 54,1 0-1,1-3 1,50 16-1,116 20 276,399 39 228,17-39-336,-429-35-135,2920 238 1956,-1023-118-1623,-1022-75 511,-981-53-290,-75-5-574,23 0 485,-21-3-119,-15-2 405,-49-13-542,-80-11 0,-689-72-1183,-18 58 1119,12 39-1371,-1629 205 0,1557-27-2997,744-127 2617,83-12 565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0.367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2018 1 2801,'1655'192'4054,"-1627"-187"-3391,-62-8 222,-6-1-594,-1070-32-1288,1058 36 962,-1566 46-4109,1191-28 3961,8-1 97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0.70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4788 66 4569,'97'6'909,"95"11"4455,-837-66-5721,503 43 262,-1068-28 98,-3 67-2910,-213 86-818,986-72 4277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0.89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1 1736,'390'10'216,"-15"8"144,-4 3-135,-16 1-153,-2-1-32,-14-6-625,-2-2 441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1.618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1 138 4433,'1253'-45'1926,"-716"19"-1804,2827-41 731,-3289 68-800,1706 50 900,-1513-32 572,303 62 0,-594-85-1666,1 2 0,-23 0 0,-22-2-168,-908-65-639,-1701 98 0,1984 41 999,578-50-454,109-19 317,1 1 1,-1-1 0,1 1-1,-1 0 1,1 0 0,-1 0-1,-4 4 1,8-6 68,1 0 1,0 1-1,-1-1 1,1 0-1,0 1 1,-1-1-1,1 0 1,0 1-1,-1-1 1,1 1-1,0-1 1,0 1-1,-1-1 1,1 1-1,0-1 0,0 1 1,0-1-1,0 1 1,0-1-1,0 1 1,0-1-1,0 1 1,0-1-1,0 1 1,0-1-1,0 1 1,16 14-445,19-3 511,1-1-1,0-1 1,0-2 0,63 5-1,626 46 1953,19-48-1710,-419-9-248,1127 24-83,532 4-2054,-1533-30 1428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2.33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762 725 14363,'-107'3'-430,"-214"8"-899,233-4-1177,-133 28-1,197-27 1513,24-8 980,0 0 1,0 0-1,0 0 1,0 0 0,0 0-1,0 0 1,0 1 0,-1-1-1,1 0 1,0 0-1,0 0 1,0 0 0,0 0-1,0 1 1,0-1 0,0 0-1,0 0 1,0 0-1,0 0 1,0 0 0,0 1-1,0-1 1,0 0 0,1 0-1,-1 0 1,0 0-1,0 0 1,0 0 0,0 1-1,0-1 1,0 0 0,0 0-14,0 0 14,1 0-14,-1 0 13,0 1 1,0-1 0,0 0-1,0 0 1,0 0 0,0 0-1,1 0 1,-1 0-1,0 0 1,0 0 0,0 0-1,0 0 1,0 0 0,1 0-1,-1 0 1,0 0-1,0 0 1,0 0 0,0 0-1,0 0 1,1 0 0,-1 0-1,0 0 1,0 0-1,0 0 1,51 5-1916,256 3-959,167-17 3993,-282 3-1063,3468-61 1656,-1635 35-479,-1968 31-1036,717-35 5599,-733 28-4919,-41 7-848,1 1-1,-1 0 1,0 0 0,1 0 0,-1 0-1,0 0 1,0 0 0,1 0-1,-1 0 1,0-1 0,0 1-1,1 0 1,-1 0 0,0 0-1,0-1 1,1 1 0,-1 0-1,0 0 1,0-1 0,0 1 0,0 0-1,1 0 1,-1-1 0,0 1-1,0 0 1,0 0 0,0-1-1,0 1 1,0 0 0,0-1-1,0 1 1,0 0 0,0-1-1,0 1 1,0 0 0,0 0-1,0-1 1,0 1 0,0 0 0,0-1-1,0 1 1,0 0 0,0 0-1,-1-1 1,1 1 0,0 0-1,0 0 1,0-1 0,0 1-1,-1 0 1,1-1 0,-8-3 51,0-1 1,0 1 0,0 1-1,-1-1 1,0 2-1,1-1 1,-11-1-1,-182-39-299,-242-21-1,-219 13 372,614 48-107,-1643-32-1203,3 92-1598,1632-56 2701,40-2-142,0 2 0,0 0 0,0 0-1,-29 8 1,39-6-318,17 1 29,145 11-520,-101-12 980,1440 58 1831,-544-30-1417,-509-9 2,694 14 587,-1056-40-817,-67-1-29,-16-3 23,-1 4-99,-1 1 0,1 0 0,-1 1-1,0-1 1,-1 1 0,1 0 0,-10-2 0,-329-85 755,-771-105 360,-23 67-738,-923-35-2357,1302 121 1253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2.990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8749 227 10658,'164'36'1686,"-134"-32"-697,-62-10-188,-757-91-513,-7 31-283,678 57 111,-1466-80-585,-1827 133-1,2752 4-343,9 37-3823,563-66 3648,61-8 614,26-11 369,0 0 0,-1 1 0,1-1 0,0 0 0,0 0 0,0 0 0,-1 0 0,1 0 0,0 1 0,0-1 0,0 0 0,-1 0 0,1 0 1,0 1-1,0-1 0,0 0 0,0 0 0,0 1 0,0-1 0,0 0 0,-1 0 0,1 1 0,0-1 0,0 0 0,0 0 0,0 1 0,0-1 0,0 0 0,0 0 0,0 1 0,0-1 0,1 0 1,-1 1-1,0-1 0,0 0 0,0 0 0,0 0 0,0 1 0,0-1 0,0 0 0,1 1 0,2 1-17,1 0 1,0 0-1,0 0 1,0-1-1,0 1 0,0-1 1,0 0-1,7 1 1,60 9-424,1-2 0,0-4 0,117-6 0,-122-1 187,321-7-923,433 0 404,-587 17 2192,344 56 0,-490-49 860,167 57 1568,-276-74-3441,-186-22 173,-753-7-1475,-9 69 1631,350 9-1160,12 39-1935,453-50 449,25 1 785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3.163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0 405 3841,'161'-32'480,"-31"-7"376,-17-5-336,-40-4-368,-25-4-88,-45-6-240,-24-6-288,-59-4 280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7.273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334 0 10826,'-165'9'-104,"62"3"-632,37 4-96,66 4 832,36-2 120,74 2 200,32 3-56,48-6-416,22-2-176,20-7-64,10-4-32,13-5-224,-3-7-377,2-13 545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3.285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2140 5 5497,'-261'-5'632,"0"5"1225,2 19-1769,14 3-64,19 13-24,13 6-96,29 7-72,9 8-24,38 3-120,21 1-481,54 5 521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3.53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3589 423 6241,'17'-44'1593,"-53"-6"1343,-25-5-1527,-49-10-1705,-33 0-417,-62 12-319,-32 8 64,-48 18 448,-14 10 344,-21 15 480,-10 10 8,-7 22-576,-4 11-112,20 18 8,10 10-480,41 22 752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3.81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2642 183 11418,'-133'-48'-1536,"-33"-2"-560,-39 12-1001,-14 8 744,-33 18 1889,-4 7 888,-5 11 601,0 8 151,19 13 64,7 6-160,22 20-1880,14 12 536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4.12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2487 743 5057,'19'-7'175,"1"0"660,0-2 0,0 0 0,-1-1 0,20-14 1,-35 21-573,0 1 1,-1-2 0,1 1 0,-1 0 0,0-1 0,0 1 0,0-1 0,-1 0 0,1 0-1,3-8 1,-5 9-134,0 1 0,-1-1 0,1 0-1,-1 0 1,0 0 0,1 0-1,-1 0 1,0 0 0,-1 0 0,1 0-1,-1 1 1,1-1 0,-1 0 0,0 0-1,0 0 1,0 1 0,0-1-1,-3-5 1,-4-3-26,0-1-1,-1 1 1,0 1-1,0-1 0,-2 1 1,-19-15-1,-78-46-321,102 67 206,-76-42-82,-1 4 0,-2 3 1,-2 5-1,-1 3 0,-93-19 0,-466-63 341,226 69-87,295 37-699,-171 11 0,233 2-1084,0 3-1,1 3 1,-75 23 0,107-24-761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4.362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117 1 10402,'-61'0'-160,"25"19"-1200,16 16-889,28 24 17,15 9 464,34 18 1359,23 6 305,35 16-48,14 6 152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5.062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1723 1321 1984,'16'1'60,"56"1"450,0-2-1,85-12 1,-138 10-461,0-2 1,0 0 0,0 0 0,-1-2 0,0-1 0,0 0-1,0-1 1,-1-1 0,-1 0 0,1-1 0,-1-1 0,-1-1-1,20-19 1,-29 25-30,0-2 0,-1 1 1,0 0-1,0-1 0,-1 0 0,0 0 0,0 0 0,-1-1 0,0 0 0,0 1 1,-1-1-1,0 0 0,-1 0 0,0 0 0,0 0 0,-1 0 0,0 0 0,-1 0 1,-2-13-1,-1 0 118,-2-1 1,-1 2-1,0-1 1,-2 1-1,0 0 1,-20-32 0,-4 2 73,-2 1 1,-3 2-1,-1 1 1,-2 2-1,-3 2 1,-1 2-1,-61-43 1,28 31-78,-1 3 0,-3 3 0,-2 4 0,-89-32 0,82 42-76,-1 4 0,-2 4 1,-128-18-1,147 34 56,0 3-1,-1 3 1,0 4 0,-131 18 0,175-14-28,0 1 1,0 2-1,1 1 1,0 2-1,-45 22 1,65-28-114,0 2 1,0 0 0,1 0-1,0 1 1,0 0-1,0 0 1,1 1 0,1 1-1,0-1 1,0 1-1,1 1 1,0-1 0,1 1-1,0 1 1,0-1-1,-6 24 1,7-15-31,1 0 0,2 0 1,0 0-1,1 1 0,1-1 0,0 1 0,2-1 1,1 0-1,0 1 0,1-1 0,1-1 1,1 1-1,1-1 0,1 0 0,1 0 0,15 24 1,-1-5 2,2-2 1,2 0 0,1-2-1,1-2 1,2 0-1,57 44 1,-21-27-139,2-4 1,2-2-1,2-4 0,2-2 0,1-4 1,1-4-1,2-3 0,147 29 1,-86-31 40,1-7 0,1-6 0,0-6 0,188-17 0,-200-1 141,169-38 0,-221 32-23,-1-3 0,-2-4 0,98-47-1,-145 59 21,0-1 0,-2-1-1,0-1 1,-1-1-1,40-38 1,-58 48 48,1 1 1,-1-2-1,-1 1 1,0-1-1,0 0 1,0 0-1,-1 0 1,-1-1-1,1 0 1,-2 0-1,1 0 0,-1 0 1,-1-1-1,0 1 1,0-1-1,-1 0 1,-1 1-1,0-1 1,-2-19-1,-1 15 49,-1 1-1,0-1 0,-1 1 1,-1 0-1,0 0 1,-1 1-1,0 0 1,-1 0-1,-1 1 0,0 0 1,-12-12-1,-7-5 28,-1 1 1,-2 2-1,-33-23 0,-4 5-75,-1 2 0,-2 4 0,-2 3 0,-1 2 0,-2 5 0,-123-31 0,64 29 59,-1 7 0,-1 5 0,-144 0 0,184 17-38,-1 3 1,1 5 0,0 4 0,1 5-1,-110 31 1,144-27-162,1 1 0,1 4-1,1 2 1,1 3 0,2 2-1,1 2 1,2 3 0,-83 75-1,112-90 61,1 1 0,2 1-1,0 1 1,2 1 0,1 1-1,-22 41 1,33-52-24,0-1 0,1 1-1,1 0 1,0 1 0,1-1 0,1 1 0,1 0-1,0 0 1,1 0 0,1 0 0,1 0-1,0-1 1,7 33 0,-3-29-47,1 0 1,1-1 0,1 0-1,1-1 1,1 1-1,0-2 1,1 0-1,1 0 1,20 23-1,-9-17-68,0 0 0,2-2-1,1-1 1,0-1 0,40 22-1,0-8-191,0-3-1,2-3 1,2-2-1,110 22 1,-30-18-73,1-6 0,219 4 0,302-50 1029,-267-26 539,-335 36-880,-1-3 1,-1-2-1,107-45 0,-155 54-206,1-1 0,-1-1-1,-1-1 1,0 0 0,-1-2 0,0 0 0,26-27 0,-38 34-6,0-1 1,0 1 0,-1-1 0,1-1-1,-2 1 1,1-1 0,-2 1 0,1-1 0,-1 0-1,0-1 1,-1 1 0,0 0 0,0-1 0,-1 1-1,0-1 1,-1 1 0,0-1 0,-1 0 0,0 1-1,-3-13 1,-3-4 48,-1 0 1,-16-31-1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5.232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889 0 5353,'-220'2'1024,"37"20"1209,20 18-1657,36 26-736,23 8 48,47 16 184,22 12 48,44 20 32,26 15-40,51 15-160,32 5-264,46 0-800,29-6-401,46-21-559,14-19 888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5.66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108 1 6545,'-17'5'-88,"5"-2"223,0 0 0,1 2-1,-22 9 1,32-13-137,0-1 0,-1 1 0,1 0 0,0-1 0,-1 1 0,1 0 0,0 0 0,0 0 0,0 0 0,0 0 0,0 1 0,0-1 0,0 0 0,0 0 0,0 1 0,0-1 1,1 0-1,-1 1 0,0-1 0,1 1 0,-1-1 0,1 1 0,0-1 0,0 1 0,-1-1 0,1 1 0,0-1 0,0 1 0,0-1 0,1 1 0,-1-1 0,0 1 0,0-1 0,1 1 0,-1-1 0,1 1 0,1 1 0,3 5-12,1-1-1,1 0 0,-1 0 0,1-1 0,0 0 0,0 0 0,1-1 0,0 0 0,0 0 0,0-1 0,0 0 0,15 5 0,-8-2 73,66 27 364,0-4-1,119 27 0,178 21 251,-364-76-650,1352 154 982,5-142-331,-545-65-716,-771 45-176,81-20 0,-103 12 108,-33 14 102,1-1 0,0 1 0,-1 0 0,0-1 0,1 1 0,-1-1 0,1 1 0,-1-1 0,1 1 0,-1-1 0,0 1 0,1-1 0,-1 0 0,0 1 0,0-1 0,1 1 0,-1-1 0,0 0 0,0 1 0,0-1 0,0 1 0,0-1 0,0 0 0,0 1 0,0-1 0,0 0 0,-2-2-34,1 0 1,-1 1-1,0-1 0,-1 1 1,1-1-1,0 1 1,-1 0-1,1 0 0,-1 0 1,0 0-1,1 1 1,-1-1-1,0 1 0,-4-2 1,-68-32-278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6.085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0 298 8378,'23'10'-17,"-1"-1"0,1-1 0,1-1 0,-1-1-1,1-1 1,0-1 0,25 1 0,-10 0-116,476 29 87,8-37 137,-447 2-114,4182-130-3663,-3694 108 2955,388-19 535,-670 15 57,-272 26 107,-1-1 1,0 0-1,0 0 0,0-1 1,0 0-1,9-4 0,-18 6 31,1 1-1,-1 0 0,0 0 1,1 0-1,-1 0 0,0-1 1,1 1-1,-1 0 0,0 0 1,1-1-1,-1 1 0,0 0 1,0-1-1,1 1 0,-1 0 1,0-1-1,0 1 0,0 0 1,1-1-1,-1 1 0,0-1 1,0 1-1,0 0 1,0-1-1,0 1 0,0-1 1,0 1-1,0 0 0,0-1 1,0 1-1,0-1 0,0 1 1,0 0-1,0-1 0,0 1 1,0 0-1,-1-1 0,1 1 1,0-1-1,0 1 0,-1-1 1,-1-1 2,-1 0 1,0 0-1,1 0 1,-1 1-1,0-1 1,0 1-1,0 0 1,0-1-1,-5 0 1,-57-15 88,0 3 0,-1 3-1,-94-5 1,86 10 23,-886-42 1624,-11 57-2604,536 5 472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6.50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1824 1471 4577,'2137'-73'5769,"-19"-153"-6000,-1743 160-62,-279 40 389,-92 25-56,-1-1-1,1 1 1,-1-1 0,1 1-1,-1-1 1,0 0 0,0-1-1,6-4 1,-9 7-27,1-1 0,-1 0-1,1 0 1,-1 0 0,0 1-1,0-1 1,1 0 0,-1 0-1,0 0 1,0 0 0,0 1-1,0-1 1,0 0 0,0 0 0,0 0-1,0 0 1,0 1 0,0-1-1,-1 0 1,1 0 0,0 0-1,-1 0 1,1 1 0,0-1-1,-1 0 1,1 0 0,-1 1 0,1-1-1,-1 0 1,1 1 0,-1-1-1,0 1 1,1-1 0,-1 0-1,0 1 1,1 0 0,-1-1-1,0 1 1,0-1 0,1 1 0,-1 0-1,-1-1 1,-27-14-25,-2 2 0,1 1 1,-1 1-1,-1 2 0,-43-8 0,-859-131 167,643 111 528,-2207-308 1632,1311 149-1509,-99-13-2678,1190 197-403,42 8 811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7.571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275 103 10378,'-128'-42'320,"47"12"376,25 11-904,47 13 200,22 2 64,52 2 48,23 4 16,41 11 64,17 6-39,16 18-89,7 8-32,13 14-152,4 6-257,5 11-695,0 3-616,-14-1 848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6.59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 1 904,'258'6'216,"28"0"216,42 1-160,10 1-56,36-1-112,4-1-144,13-3 16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6.750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3643 616 4105,'89'-6'1368,"-20"-15"3153,-84 3-2961,-64-17-1407,-35-4-658,-82-9-471,-38-2 72,-59 0 704,-25-1 280,-35 0 112,-9-2-8,-11 5-136,-4 2-264,4 7-896,2 6-241,29 6 553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7.08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3466 438 9570,'-186'-48'-1616,"-34"0"95,-35 4 209,-14 0 672,-16 2 1856,2 0 201,-6 3-1265,7 2-248,17 4 16,14 6 112,27 6-185,12 9-255,39 12-920,17 4-264,40 9 736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7.27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162 33 2449,'-51'-14'64,"-59"-4"216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7.602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195 49 5921,'-194'-48'24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7.711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1958 243 4889,'-239'-46'648,"4"0"528,-2 3-583,17 8-377,4 3-80,20 11-176,15 6-248,21 10-665,14 7-671,19 4 872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8.22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2029 241 5281,'15'5'129,"168"43"885,-155-42-1005,0-1 0,1-2 0,0-1 0,41-2 0,-54-6 253,-23-2-19,-27-8-62,-63-13-492,-1 4-1,-167-19 1,131 24 267,-644-93 47,-5 67 350,740 46-296,25-1 5,1 0 0,0 1-1,0 1 1,0 1 0,0 0-1,0 1 1,0 1 0,-19 7 0,35-11-65,0 1 1,0-1 0,1 1 0,-1-1 0,0 1 0,0 0 0,0-1-1,1 1 1,-1 0 0,0-1 0,1 1 0,-1 0 0,1 0 0,-1 0-1,1 0 1,-1 0 0,1 0 0,-1-1 0,1 1 0,0 0 0,-1 0-1,1 0 1,0 0 0,0 0 0,0 0 0,0 0 0,0 0 0,0 0-1,0 0 1,0 0 0,1 0 0,-1 0 0,0 0 0,0 0 0,1 0-1,-1 0 1,1 0 0,-1 0 0,1 0 0,-1 0 0,1 0 0,0-1-1,-1 1 1,2 1 0,34 32-144,-34-32 139,32 23 85,2-1 0,1-2 0,0-2-1,42 16 1,167 55 281,-206-78-359,156 50-110,2-8 0,311 44-1,-376-84 102,1-5 0,0-6 0,0-6 0,259-37 0,-382 37-10,14-2-163,-1-1 1,1-1-1,29-11 1,-52 16 140,0 0 0,0 0 0,-1 1 0,1-1 1,0 0-1,-1 0 0,1-1 0,-1 1 0,1 0 1,-1 0-1,0-1 0,2-2 0,-2 4 6,-1-1 0,0 0-1,1 1 1,-1-1 0,0 0-1,0 1 1,0-1 0,0 0 0,0 0-1,0 1 1,0-1 0,0 0-1,0 0 1,0 1 0,0-1 0,0 0-1,0 1 1,0-1 0,-1 0 0,1 1-1,0-1 1,-1 0 0,0 0-1,-2-3-104,0 1 1,0-1-1,-1 1 0,0 0 0,1 0 0,-1 0 0,0 1 0,0 0 0,-1-1 0,-4-1 0,-68-25-521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8.31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1978 198 3897,'-188'-36'128,"-27"-1"-760,-6 4 432,-10 4-1041,-5 5-391,22 8 2032,10 1-144,23 10 64,20 2-248,34 9-152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9.033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259 40 12563,'-43'-9'-169,"6"0"-223,0 1 0,-74-4 0,110 12 352,0-1-1,0 1 0,0 0 1,0 0-1,0-1 0,-1 1 1,1 0-1,0 0 0,0 0 0,0 0 1,0 1-1,0-1 0,0 0 1,-1 0-1,1 1 0,0-1 1,0 0-1,0 1 0,0-1 0,0 1 1,0 0-1,0-1 0,1 1 1,-1 0-1,0-1 0,0 1 1,0 0-1,1 0 0,-2 1 0,3 0-8,1 0 0,-1 0 0,0 0 0,1 0 1,0 0-1,-1 0 0,1-1 0,0 1 0,0-1 0,0 1 0,0-1 0,0 0 0,0 1 0,0-1 0,1 0 0,2 0 0,56 25-63,2-3 1,0-3 0,108 20 0,-143-34 128,665 118 194,-579-106-209,442 54-19,-77-12 7,-268-30 9,320 52 2,-326-44 2,351 60 9,2017 204-3266,-2388-286 1882,-43-7 533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9.223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212 1 5825,'-212'33'368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7.882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0 1 12411,'0'0'-64,"33"27"-568,14 13 119,20 16 449,4 5 24,8 7 40,2 5 0,17 13-32,12 8-240,25 15-520,7 0-256,18-8 440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9.443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1 1640,'46'17'343,"0"-2"0,1-1 0,75 10 0,148 5 969,-214-25-1088,2028 110 3609,-1499-89-3388,1351 35-119,-1026-35-261,-884-26-275,-23-1-3,-19-2-237,-59-5 100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23:59:59.53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352 42 3457,'-351'-42'128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00.748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1727 163 6329,'-179'-25'415,"-554"-72"895,-2 57-1128,671 42-402,50 3 3,13 1 31,23 7-19,25 3 409,0-3 0,76 11-1,114 4 773,-134-18-660,1526 139 1197,4-31-1484,-1571-114-13,1286 66-581,-975-54-2215,-522-29 366,-185-8-571,-462-33 2943,-43-26-174,-560-44 947,795 106 2140,511 24-2276,91-6-596,1 0 1,-1 0-1,1 0 1,0 0-1,-1 1 0,1-1 1,0 0-1,-1 1 1,1-1-1,0 0 0,0 1 1,-1 0-1,1-1 1,0 1-1,0 0 1,0 0-1,0-1 0,0 1 1,0 0-1,0 0 1,0 0-1,0 0 0,-1 2 1,2-2-5,1 1 1,-1-1-1,1 0 0,-1 0 1,1 1-1,0-1 1,0 0-1,-1 0 0,1 0 1,0 0-1,0 0 1,0 0-1,0 0 0,0 0 1,0 0-1,0-1 1,1 1-1,-1 0 0,0-1 1,0 1-1,0 0 1,3 0-1,46 19 287,1-2 1,62 14-1,585 110 3179,17-51-2041,1190 51-502,10-80-742,718 39 55,-1813-37-70,-5-1 591,-675-58 141,-129-6-397,-12-3-221,-23-5 69,-190-40 95,-586-60-740,-17 43 102,-782 1-664,2 108 575,330 105 484,1187-133-306,-138 42 1,211-55 32,0 1 0,0 1 0,0-1-1,0 1 1,-9 7 0,15-10 57,0-1 1,0 1-1,0 0 0,0 0 1,0-1-1,1 1 1,-1 0-1,0 0 0,0 0 1,1 0-1,-1 0 0,1 0 1,-1 0-1,1 0 1,-1 0-1,1 0 0,-1 0 1,1 0-1,0 0 0,0 0 1,0 1-1,0-1 1,0 0-1,0 0 0,0 0 1,0 0-1,0 0 0,0 1 1,0-1-1,1 0 1,-1 0-1,1 0 0,-1 0 1,1 0-1,-1 0 0,1 0 1,-1 0-1,1 0 1,1 1-1,5 4-36,0 0 0,0 0 0,0-1 0,1 0 0,-1-1 0,1 0 0,1 0 0,10 4 0,94 26-12,43 0 645,220 20 1,184-13 142,-461-36-667,2639 98 521,-572-30-269,-2091-69-304,790 41 67,-16 35 14,-695-58-2,-145-20-46,-10 0-24,-18-2-30,-191-16-383,-2962-83-2140,3156 99 2507,-890 32-1065,14 57 151,808-75 294,1 2-1,-91 32 1,164-44 348,1-1-1,1 1 1,-1 1-1,-13 9 0,21-14 251,0 1-1,0-1 0,0 1 0,0-1 0,0 1 1,0 0-1,1 0 0,-1 0 0,0-1 1,0 1-1,0 0 0,1 0 0,-1 0 0,1 0 1,-1 0-1,1 0 0,-1 0 0,1 1 1,-1-1-1,1 0 0,0 0 0,0 0 0,-1 0 1,1 0-1,0 1 0,0-1 0,0 0 1,0 0-1,0 0 0,1 1 0,-1-1 0,0 0 1,1 0-1,-1 0 0,0 0 0,1 0 1,-1 0-1,1 0 0,0 0 0,0 2 0,5 2-76,0 0-1,0-1 0,1 0 0,-1 1 1,1-2-1,0 1 0,0-1 1,0 0-1,12 3 0,90 19-8,352 28 2168,22-37-1046,-320-13-878,1077 11-952,-784-12 374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01.92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2219 887 11610,'-1266'-24'-3887,"555"10"3881,497 7 265,188 7-365,25 1-5,16 0-46,177 17 459,698 31 3167,13-37-2193,2419-154-531,-3131 126-711,983-49 1381,-1153 64-1592,-67-6-816,44 7 990,-2105-145-1048,-493 194 587,2554-44 480,34 0-37,18-1-65,21 1 126,0-1-1,0-1 1,47 0 0,-12-2 72,529-7 957,5-30-548,-492 29-504,1042-71 167,640-42-1565,-606 52-3100,-229 36 4009,-883 30 1419,-56-1-165,-21-1-511,-37-4-77,-946-65-387,812 66 393,-927-37 556,-1204-61 903,2150 94-1526,-262-10-342,542 42-727,985 99 2975,5-32-1711,692 70-361,-1716-148 40,835 114-525,-897-120 485,23 4-73,0 2 0,47 17 0,-91-26 101,1 0-1,-1-1 1,0 1 0,0 0-1,0 0 1,0 0 0,0 1-1,0-1 1,0 0-1,0 1 1,0-1 0,3 4-1,-5-4 5,0-1 0,0 1 0,0-1 0,0 1 0,0 0 0,0-1 0,0 1 0,0-1-1,0 1 1,0-1 0,0 1 0,0-1 0,0 1 0,0-1 0,-1 1 0,1-1 0,0 1 0,0-1-1,-1 1 1,1-1 0,0 1 0,0-1 0,-1 0 0,1 1 0,-1-1 0,1 0 0,0 1 0,-1-1-1,1 0 1,-1 1 0,1-1 0,-1 0 0,1 0 0,-2 1 0,-8 4-4,-1-1 1,0-1 0,0 1-1,0-2 1,-13 2-1,-409 37-9,-21-36 12,378-5 4,-1390-21-618,-351 1-1766,1436 28 2071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02.271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 1 4513,'1222'64'3627,"-3"-34"-3422,287 10-712,-434 15 286,-4 55-320,-1018-100-740,-105-10-887,-797-76 2254,50 3 1728,-2396-54-1865,2594 125-48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02.600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2083 424 5321,'2133'-14'1402,"-1534"-31"-1420,-587 44 55,60-12 279,-70 13-280,1 0 0,0-1 0,0 0 0,0 1 0,-1-1 0,1 0 0,-1 0-1,1-1 1,-1 1 0,1-1 0,-1 1 0,1-1 0,-1 0 0,0 1-1,3-5 1,-5 5-16,0-1 0,-1 1 0,1 0 0,0 0 0,-1-1 0,0 1 0,1 0 0,-1 0 0,0-1 0,1 1 0,-1 0 0,0 0 0,0 0 0,0 0 0,0 0 0,0 0-1,0 1 1,0-1 0,0 0 0,0 0 0,-1 1 0,1-1 0,0 1 0,0-1 0,-3 0 0,-22-11 60,-1 1 0,0 2 1,0 0-1,-1 2 0,-40-6 0,27 5-58,-488-67 349,-10 33 558,350 29-511,-1705-78 1509,633 79-4667,1000 14 1743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2.970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59 12387,'3'1'67,"-1"0"1,1 0-1,-1-1 1,1 1-1,0-1 1,-1 0-1,1 1 0,0-1 1,-1 0-1,1-1 1,0 1-1,-1 0 1,1-1-1,3-1 1,2 1-8,150-28-493,-129 21 314,0 1-1,1 1 0,0 2 0,0 1 0,0 1 1,0 2-1,59 7 0,-2 15-18,0 5 0,-2 3 0,107 54 0,-3-2 150,118 39 237,190 78 390,-119-41-1747,399 109 0,-582-214-784,-10-6 650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3.31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0 10898,'41'14'720,"27"4"1409,52 12-2305,31 3 160,54 3 0,20 1-88,45 2-88,15 2 16,19 4 56,2 3 56,2 2 72,0-5-24,-1 5-112,3 1-104,-3 2-520,3 3-449,-15-3-1199,-14-5 1264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3.484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4845 920 208,'-152'-30'0,"-45"-8"-16,-62-17-16,-37-10 8,-60-17 24,-29-7 24,-51-9-24,-12 0 0,-13 6 736,9 8 312,42 14 233,28 11-33,59 23-1640,35 12 344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3.828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186 297 3385,'1194'95'2742,"-210"-19"-2713,-4 37 754,-734-75-362,492 54-930,-707-93-311,-31 0 801,0 1 0,0 0 0,0-1 0,0 1 1,0 0-1,0 0 0,0-1 0,0 1 0,0 0 0,0-1 1,0 1-1,0 0 0,-1 0 0,1-1 0,0 1 0,0 0 0,0 0 1,0-1-1,0 1 0,0 0 0,-1 0 0,1-1 0,0 1 1,0 0-1,0 0 0,-1 0 0,1-1 0,0 1 0,0 0 0,-1 0 1,1 0-1,0 0 0,0 0 0,-1 0 0,1-1 0,0 1 1,0 0-1,-1 0 0,1 0 0,0 0 0,-1 0 0,1 0 0,0 0 1,-1 0-1,-69-23-942,-844-181 2403,-28 64-759,-1334-171-3908,2176 297 3260,51 5-55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8.428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596 5 3961,'-72'-4'120,"-35"4"48,-19 12-720,-12 4-208,-15 3 360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3.952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0 3097,'248'35'224,"20"7"32,4 1-456,1-3 56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4.047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0 0 984,'62'14'136,"-17"-5"144,-32-9-272,-24-3-64,-49-15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4.142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1025 177 1000,'-211'-44'32,"-3"2"32,7 6-256,5 4-80,12 9 136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4.453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1793 284 7130,'-62'-25'272,"-38"-10"128,-17 2-344,-28 1-16,-9 3-32,-13 1-128,-4 1-48,2 4-88,3 2 0,9 6-225,9 4-231,23 7-664,14 4 688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4.74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849 185 2569,'19'-2'86,"-6"1"88,-1 0 0,1-1 0,0-1 0,14-5 0,-26 8-156,-1 0 0,1 0 0,0 0 0,-1 0 0,1 0 0,0-1 0,-1 1 0,1 0-1,-1 0 1,1-1 0,-1 1 0,1 0 0,-1 0 0,1-1 0,-1 1 0,1-1 0,-1 1 0,1-1 0,-1 1 0,1 0 0,-1-1 0,0 0 0,1 1 0,-1-1 0,0 1 0,1-1 0,-1 1 0,0-1 0,0 0 0,0 1 0,0-1 0,0 1 0,1-1 0,-1 0 0,0 1 0,0-1 0,0 1 0,-1-1 0,1 0 0,0 1-1,0-1 1,0 0 0,0 1 0,0-1 0,-1 1 0,1-1 0,0 1 0,-1-1 0,1 1 0,0-1 0,-1 1 0,1-1 0,-1 1 0,1-1 0,0 1 0,-1-1 0,1 1 0,-1 0 0,0-1 0,1 1 0,-1 0 0,0-1 0,-45-24 491,-6 3-130,0 2 0,-1 3 1,-1 2-1,-98-14 0,107 23-360,-1 2 0,1 3 0,-1 1 0,1 3 0,0 1 0,-64 15 0,94-16-166,1 2 0,-1 0 0,1 0-1,-1 2 1,2 0 0,-1 0 0,-16 13 0,27-18 60,1 0 1,-1 0-1,1 0 1,0 1-1,0-1 0,0 1 1,0-1-1,0 1 1,0 0-1,1 0 0,-1 0 1,1-1-1,0 2 1,0-1-1,0 0 0,-1 6 1,3-6-26,-1 1 0,1-1 0,-1 1 0,1-1 0,0 1 1,0-1-1,1 1 0,-1-1 0,1 0 0,0 0 0,-1 0 0,1 0 1,1 0-1,-1 0 0,0 0 0,1-1 0,-1 1 0,1-1 0,3 2 0,48 34-724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4.98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1080 163 3121,'-43'-30'200,"-13"-1"280,-24 0-504,-9 6-40,-14 5 16,-2 5 80,3 9 184,3 2 40,10 7 64,9 4-8,9 7-72,9 5-64,17 10-456,6 3-256,24 7-800,13 3 648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5.23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183 0 504,'-94'44'-48,"25"6"-32,49 4 32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5.500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4253 993 1960,'34'4'179,"31"5"1307,1-3 1,1-2-1,122-11 0,-182 6-1287,0 0 0,1-1-1,-1 1 1,0-2-1,0 1 1,11-7 0,-16 9-166,-1-1 0,1 0 0,-1 0 0,1 0 0,-1-1 0,0 1 0,0 0 0,1 0 0,-1-1 0,0 1 0,0-1 0,-1 1 1,1-1-1,0 1 0,0-1 0,-1 0 0,1 1 0,-1-1 0,1 0 0,-1 1 0,0-1 0,1 0 0,-1 0 0,0 1 0,0-1 0,0 0 0,-1 0 0,1 1 1,0-1-1,-1 0 0,1 0 0,-1 1 0,1-1 0,-1 1 0,-1-4 0,-8-9 9,1-1 0,-2 1 0,0 1 0,0 0 0,-1 1 0,-1 0-1,0 0 1,-23-14 0,-33-22-53,-3 4-1,-1 3 1,-118-48-1,-261-72 264,87 53-128,-4 15 1,-4 16-1,-3 17 1,-2 17-1,-577 6 1,808 43-542,-225 37 1,327-35 75,2 2-1,-1 2 0,1 2 0,1 1 0,-58 31 0,90-41 136,0 1 0,0 0 0,1 1 0,0 0 0,0 0 0,0 1 0,1 0 0,1 1 0,-11 14 0,16-19 98,-1 0 0,1 0-1,1 0 1,-1 1 0,1-1 0,-1 1 0,1-1-1,0 1 1,1-1 0,-1 1 0,1 0 0,0-1-1,0 1 1,1 0 0,-1-1 0,1 1 0,0-1-1,0 1 1,0-1 0,1 1 0,0-1 0,0 0-1,4 8 1,47 61-849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5.66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303 58 6465,'-303'-58'216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5.762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231 0 4041,'-230'6'32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1:15:48.539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825 0 992,'-222'36'80,"8"7"64,13 1-216,14 8 40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5.981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2301 202 11811,'-193'-53'-913,"-47"4"-647,-11 3-144,-11 19 1096,-2 8 271,13 11-23,10 8 16,42 12 208,24 8-48,48 11-1232,29 6 984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6.243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2582 253 9290,'-98'-47'-240,"-21"-1"328,-41 4-936,-24 5 200,-31 12 376,-14 2 16,-18 10 71,4 8 225,4 11 145,12 8-57,29 16-537,17 3-327,50 12-496,20 2 496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6.555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2582 547 5497,'10'-6'370,"0"1"0,-1-1 0,1-1 1,-1 0-1,-1 0 0,1-1 0,8-10 0,-15 14-275,1 0 0,-1 1 0,0-1 0,-1 0 0,1 0 0,-1 0 0,0 0 0,0 0 0,0 0 1,0 0-1,-1 0 0,1 0 0,-1 0 0,0 0 0,-1-1 0,1 1 0,-1 0 0,1 0 0,-1 0 0,-1 0 0,1 0 0,0 0 0,-1 0 0,-2-4 0,-4-7-173,-1 0 1,0 1-1,-2 0 0,1 0 0,-1 1 0,-1 1 0,-1 0 0,0 0 0,0 1 0,-1 1 1,-27-16-1,2 5-159,-1 1 0,0 3 0,-71-21 1,-7 7 212,-1 5 0,-193-17 0,-253 29 401,140 43-258,333-17-168,1 5 0,-141 45 0,205-52-86,0 0 0,1 1 0,0 2 0,1 1 0,1 1 0,0 1 0,-40 35 0,57-45 59,0 1 1,0 0-1,1 0 0,0 1 1,1 0-1,-1 0 0,1 0 1,1 0-1,0 1 1,0-1-1,1 1 0,0 0 1,0 1-1,1-1 0,0 0 1,1 1-1,0-1 0,0 1 1,1-1-1,0 1 0,1 0 1,0-1-1,0 0 1,1 1-1,1-1 0,-1 0 1,6 10-1,0-1 7,2-1-1,0-1 1,1 0 0,1 0-1,0-1 1,1-1 0,0 0-1,1-1 1,1 0 0,0-1-1,33 20 1,-3-6-236,1-2 1,1-2 0,67 21-1,61 6-220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7.286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5459 732 4369,'9'-10'285,"-1"-1"0,0 0-1,0 0 1,-1 0 0,0-1 0,-1 0 0,-1-1-1,8-22 1,-12 27-193,0-1-1,0 1 1,0-1 0,-1 1-1,0-1 1,-1 0-1,0 1 1,0 0 0,-1-1-1,0 1 1,-1 0-1,0 0 1,0 0 0,0 0-1,-8-11 1,-1-1-99,0 1 0,-2 1 0,0 0 0,-1 1-1,0 0 1,-33-25 0,18 19-10,-1 2 0,-1 1-1,-53-24 1,7 12 131,-1 4 1,-159-35-1,96 34 3,-1 7 1,-1 6-1,-1 6 0,1 7 1,-1 6-1,0 6 0,1 7 1,-150 36-1,237-39-158,0 3-1,2 2 1,0 3-1,1 2 1,-76 44-1,111-55-11,1 1 1,1 1-1,0 0 0,1 1 1,1 0-1,0 2 0,-21 30 1,28-34-21,1 0 0,0 1 0,0 0 1,2 1-1,0 0 0,0-1 0,1 1 1,1 1-1,1-1 0,0 0 0,1 1 0,1 15 1,1-13-6,0 0 0,2 0 0,0 0 1,1-1-1,1 1 0,1-1 0,0 0 1,1-1-1,15 26 0,-8-19 7,2-1-1,0-1 0,1 0 1,1-1-1,40 33 0,-20-24 11,1-2 1,1-1-1,1-2 0,1-2 0,1-2 0,91 29 0,-82-35 14,2-2-1,-1-2 0,1-3 1,1-1-1,-1-4 1,68-4-1,-88-1 61,-1 0 0,1-3 0,-1-1 1,-1-1-1,1-1 0,-2-2 0,1-2 0,-2 0 0,1-2 0,-2-2 0,36-25 0,-52 32 21,-1-1 0,0 0 0,0-1-1,-1 0 1,0-1 0,12-20 0,-18 25-20,-1-1 0,1 1 0,-2 0 0,0-1 1,0 0-1,0 0 0,-1 0 0,0 0 0,-1 0 0,0-1 0,0 1 0,-1 0 1,-2-11-1,0 4-46,-2 0 1,0 0 0,-1 1-1,-1 0 1,-1 0-1,0 0 1,0 1 0,-1 0-1,-1 0 1,-1 1-1,0 0 1,0 1 0,-1 0-1,-1 0 1,-13-9-1,-9-7-112,-2 2 0,-1 1-1,-1 2 1,-59-27 0,6 12 285,-1 4 0,-2 4 0,-1 4 0,-125-17 0,42 19 331,-266 1 0,-13 45-532,366-11 75,2 5 0,0 3-1,-88 33 1,144-41-29,2 1 0,0 2 0,1 1 0,0 1 0,-54 41 0,76-50-55,0 0-1,0 1 0,1 0 1,0 0-1,0 0 0,1 1 1,0 0-1,1 0 0,0 1 0,-4 10 1,7-13-35,0 1 1,0-1-1,1 1 1,0-1-1,0 1 1,1-1-1,0 1 1,0 0-1,1-1 1,0 1-1,0-1 1,1 1-1,0-1 1,0 0-1,7 13 1,-3-7-14,1 0 0,0-1-1,1 0 1,1 0 0,0 0 0,0-1 0,1-1-1,18 15 1,-8-9 72,1-1 0,1-1-1,0-1 1,32 13 0,0-5 87,1-2 1,1-3 0,87 14-1,-64-18-77,0-3 0,0-4 0,139-9 0,-168-1 91,0-1-1,0-3 1,0-2 0,-1-3 0,-1-1 0,89-42 0,-120 49 94,-1-1 0,-1-1 0,1 0 1,-2-1-1,1 0 0,13-16 0,-24 23-76,-1 1 0,1-1 0,-1 0 0,-1-1 0,1 1 0,0 0 0,-1-1-1,0 0 1,0 1 0,0-1 0,-1 0 0,0 0 0,0 0 0,0 0 0,0 0 0,-1 0 0,0 0 0,0 0 0,0 0 0,0 0 0,-1 0-1,0 0 1,0 0 0,-1 0 0,1 0 0,-3-5 0,-4-5 34,0 0-1,0 1 1,-2 1 0,1-1-1,-2 1 1,0 1 0,0 0-1,-15-11 1,-11-7 2,-68-41 1,19 22 24,-2 4 1,-1 4 0,-3 4 0,-175-47-1,91 43 250,-319-30-1,-53 53-158,438 23-391,0 5-1,-210 48 1,269-45-268,2 2-1,-95 44 1,128-52 240,1 1-1,0 1 1,0 1 0,1 0 0,0 1-1,1 0 1,0 1 0,1 1 0,0 0-1,1 0 1,1 1 0,-13 23-1,20-31 128,0 0 0,0 1-1,1-1 1,0 1 0,0 0-1,1 0 1,0 0-1,0 0 1,0 0 0,1 0-1,0 0 1,1 0 0,0 0-1,0 0 1,0-1-1,1 1 1,0 0 0,0 0-1,0-1 1,1 1 0,0-1-1,1 0 1,-1 0-1,1 0 1,7 8 0,4 3-54,1-1 1,0-1-1,1 0 1,1-1-1,0-1 1,1-1-1,19 10 1,91 43-145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7.535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2361 556 4449,'0'-17'130,"0"-1"1,-2 1-1,0 0 0,-1 0 0,0 0 1,-2 1-1,0-1 0,-1 1 0,0 0 1,-1 0-1,-12-17 0,7 14-107,-2 1-1,0 1 1,0 0-1,-2 1 1,0 0 0,-1 1-1,-34-23 1,9 14 37,0 2-1,-1 1 1,-1 2 0,-1 2 0,0 2 0,-2 3 0,-75-12 0,-1 9 171,-1 5 0,1 6 0,-1 5 0,0 6 0,1 5-1,1 6 1,-216 59 0,275-58-571,0 3-1,-66 34 1,104-43-3,1 0 1,1 1-1,0 2 1,1 0-1,1 2 0,0 0 1,-31 36-1,47-47 226,-1 0 0,1 1 0,0-1 1,0 1-1,1 0 0,0 1 0,1-1 0,0 1 0,0 0 0,1-1 0,0 1 0,0 0 1,1 0-1,0 1 0,1-1 0,0 0 0,0 0 0,1 0 0,0 0 0,1 0 1,0 0-1,0 0 0,1 0 0,6 13 0,33 54-310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7.739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373 1 3977,'-127'39'384,"28"11"-224,13 7-752,25 15 160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7.990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435 1 6601,'-100'17'160,"10"14"-96,8 10-224,19 7-320,10 7-216,25 2-384,10 2 112,21 0 328,10-1 192,17-3 391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8.267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755 69 4449,'0'0'17,"45"-20"1565,-29 4-312,-16 16-1230,0-1-1,0 0 1,0 1-1,0-1 1,0 1-1,0-1 1,0 0-1,-1 1 1,1-1-1,0 1 1,0-1-1,0 0 1,-1 1-1,1-1 1,0 1-1,0-1 1,-1 1-1,1-1 1,-1 1-1,1-1 1,0 1-1,-1-1 1,1 1-1,-1-1 1,1 1-1,-1 0 1,1-1-1,-1 1 1,0 0-1,1 0 1,-1-1-1,0 1 1,-7-3-127,-1 0 0,1 0 0,-1 1 0,1 0 1,-1 0-1,0 1 0,1 1 0,-1-1 0,0 1 0,-17 3 0,-96 19-1304,111-19 1316,-74 17-247,-86 32 1,144-42 479,2 0 1,0 2-1,0 1 1,1 1 0,0 1-1,2 1 1,-35 31-1,50-40-170,0 1 0,0 0 0,0 0 0,1 0 0,1 1-1,-1 0 1,1 0 0,1 1 0,0-1 0,0 1 0,1 0-1,0 0 1,1 0 0,-2 17 0,3-13-65,1-1 0,1 1 0,1-1 0,0 0 1,0 0-1,1 1 0,1-2 0,0 1 0,1 0 0,8 14 0,4 3-55,1-2 0,1 0 0,2-1 0,1-1 0,0-1 0,2-1 0,1-1 0,38 27 0,-3-9-54,2-4 0,1-2-1,1-3 1,2-3 0,2-2 0,0-4 0,137 28-1,-11-23-107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8.565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2212 318 2657,'2'-2'95,"0"0"0,0 0 0,0 0 0,0-1 0,-1 1 1,1-1-1,-1 1 0,1-1 0,-1 0 0,0 1 1,0-1-1,0 0 0,0 0 0,0 0 0,-1 0 0,0 0 1,1 0-1,-1 0 0,-1-6 0,0 5-34,-1 1 0,0-1 0,0 0 0,0 0-1,-1 1 1,1-1 0,-1 1 0,0 0 0,0 0 0,0 0 0,0 0 0,0 0-1,-1 1 1,-3-3 0,-22-13-126,0 1 1,0 2-1,-2 0 0,0 3 1,-1 0-1,-44-10 0,-205-30 536,115 30 1008,-280 0 0,330 25-1037,-1 5 0,2 5 0,-144 36 0,217-39-387,0 2 0,1 2 0,0 1 0,-65 37 0,94-46-128,1 1 1,0 0-1,0 1 1,1 0-1,0 0 1,1 1-1,0 1 1,0 0-1,1 0 1,0 0 0,1 1-1,0 0 1,1 1-1,0-1 1,0 1-1,2 1 1,-1-1-1,2 0 1,0 1-1,-2 15 1,4-11 15,1 0 0,1 0 0,0 0 0,2-1 0,-1 1-1,2-1 1,1 0 0,0 0 0,0 0 0,2-1 0,0 1 0,1-2 0,0 1 0,1-1 0,1 0 0,0-1 0,1 0 0,0-1-1,20 17 1,-3-6-74,0 0-1,2-3 1,0 0-1,1-2 0,1-1 1,0-1-1,1-2 1,40 11-1,-6-8-306,2-2 1,0-3-1,0-3 0,86-1 1,-40-9-133,206-28-1,-233 14 69,133-39 0,-90 10 103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7T00:00:18.878"/>
    </inkml:context>
    <inkml:brush xml:id="br0">
      <inkml:brushProperty name="width" value="0.35" units="cm"/>
      <inkml:brushProperty name="height" value="0.35" units="cm"/>
      <inkml:brushProperty name="color" value="#E4974A"/>
    </inkml:brush>
  </inkml:definitions>
  <inkml:trace contextRef="#ctx0" brushRef="#br0">594 222 9786,'-83'-36'88,"-53"-19"-752,-25-9-1769,-52-3 1345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D5537-747B-4F0B-B331-C96F3B954863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B35A3-496B-4442-B87A-629ADAFF9D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441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1D3B-2166-4930-967F-2A07B3890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1106D-F8F4-FED6-45B9-CE5A5D4F5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3147A-6878-2B47-2798-58800B59D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0201-500B-49F1-AD19-CB6BECBB3636}" type="datetime1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E1CF6-B141-1CE5-3FFE-95A54D91C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31CB6-3285-C3FC-17AD-E58285B0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193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864BF-59AC-48B1-218E-03C08ED2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49DF4-2D72-8A3A-9BF4-201BC7B71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6DAEE-C388-79A5-491F-D3393159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FD7A-BD78-47B9-98EC-27E8B474ECD0}" type="datetime1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C5297-D2C6-BAC8-D3E1-E07FB778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61086-A10A-99B6-54AB-F5D2B2E6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061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13BDB4-7C83-B8BA-D660-18A7067990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75854-CED6-DCC9-1CC6-5D980E544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4190C-D6F1-3602-CEAA-52721237E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BACD-52B9-4B49-B485-B2B5232FBAFA}" type="datetime1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73D9C-B39B-FAEC-CADD-034C0A66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B6EB4-A5D0-1374-7688-15FEEE7F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244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3F2CA-771D-BB64-8F6D-382225E7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2A950-7F98-1BE7-3029-7F4468BC6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2AE4D-4E2A-F278-4916-B35BEE924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A425C-A16B-436B-80E0-3BC8CB7FD121}" type="datetime1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81166-29F6-CFC4-A1C0-938E34EA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A6AFD-60F2-DB0B-03C3-354334A0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909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3841-F4CC-1766-F53B-FE523D30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C09EE-0EA0-4591-CC8D-57D07470C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9C5AA-BC38-136A-0CA7-80427909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B53DA-D093-40EA-BD90-AA6C1355B4F9}" type="datetime1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4C239-7FFA-923C-88F8-C6B5D143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4D8DE-13F1-5D56-79C7-BF9B99CD4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190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6054C-B418-C3F0-97E7-D9B3C52C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2F369-86AD-6E90-932B-035962467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F4785-F784-5786-6639-55B50CD10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8EBE6-84C1-8BED-C05A-758609D22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F5429-D796-4F69-8B67-E2EE104AD5BC}" type="datetime1">
              <a:rPr lang="en-AU" smtClean="0"/>
              <a:t>23/04/2025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CF1BD-0603-741B-F552-03C31FB41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1152D-C5F4-8C4B-27C5-BE4450FF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719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75EFB-F882-06D7-B992-B2A4487E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12954-32F6-ECC7-7FCA-025E31A64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874B9-C27A-944C-84B0-17A9F2382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AE6DA-DDA4-04ED-2A4A-E7AF79E21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52900-E745-C342-387C-280C0E6B7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7C16F-499F-AD01-98C9-410450B7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101C-449A-47D0-AC00-95CFD3AA6907}" type="datetime1">
              <a:rPr lang="en-AU" smtClean="0"/>
              <a:t>23/04/2025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CA687B-4985-7601-673E-858ADC9B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A5A9F-BE51-8F62-CBED-AFDE2ABE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982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A734-E892-6AF4-D106-B62213FD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EBCF16-B829-D02F-D9AC-3D66B15E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70EB-05E2-4A7A-8A74-98B9DB212D53}" type="datetime1">
              <a:rPr lang="en-AU" smtClean="0"/>
              <a:t>23/04/2025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DDE15-59E5-6031-F781-F7A345B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09FFC-3CE4-3A8F-198E-69932453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0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750DA2-E8AE-C039-7134-53967B7B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B7B0-5A30-4A03-B308-065B84F38DCE}" type="datetime1">
              <a:rPr lang="en-AU" smtClean="0"/>
              <a:t>23/04/2025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D3ED3D-7303-D744-DAF5-61668D64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37CEA-9232-87B7-0577-8E7F72FD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842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817F6-646D-E4E2-81D3-B9D8B5B7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D550A-97BD-2EE1-3C1C-C9C31FADD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E0ED3-D571-A8BD-783D-F158382F1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ECED2-38B3-65EA-D058-7A1397EBC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7ECD-4D64-4EA4-9679-19437B03B10B}" type="datetime1">
              <a:rPr lang="en-AU" smtClean="0"/>
              <a:t>23/04/2025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CFFDE-A710-D5F4-C924-50614B4B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35925-6EB6-514E-926D-38792022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776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B323C-31D4-643F-0BFB-11E082CE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F8B17D-EC62-37D5-E108-4FBD6D14E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2266C-6C23-35A3-E2AD-97B8482A4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9DD08-BAA8-6A4A-6167-E657260D7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4CD-A387-47A3-B226-A793A8BE562B}" type="datetime1">
              <a:rPr lang="en-AU" smtClean="0"/>
              <a:t>23/04/2025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7A0F5-26DE-05D6-0164-AB07AB9BF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CC314-33E1-A586-46AB-AD73C11D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17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EEDDB2-DFBD-72BA-8CC0-C054832F9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D02CA-AE93-4780-5525-D0EBAEA48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D4625-69C0-16F6-E760-9381D4D47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77FA0-63D5-4E27-A68E-26841DD493E9}" type="datetime1">
              <a:rPr lang="en-AU" smtClean="0"/>
              <a:t>23/04/2025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42815-EE50-4B1F-35EB-10351A7CD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624B4-1D2C-5862-59F0-FFA58E4F0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053303-C794-48BC-92BE-A719C735CC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94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7.png"/><Relationship Id="rId2" Type="http://schemas.openxmlformats.org/officeDocument/2006/relationships/image" Target="../media/image9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9.png"/><Relationship Id="rId4" Type="http://schemas.openxmlformats.org/officeDocument/2006/relationships/image" Target="../media/image908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67.png"/><Relationship Id="rId671" Type="http://schemas.openxmlformats.org/officeDocument/2006/relationships/image" Target="../media/image1244.png"/><Relationship Id="rId21" Type="http://schemas.openxmlformats.org/officeDocument/2006/relationships/image" Target="../media/image919.png"/><Relationship Id="rId324" Type="http://schemas.openxmlformats.org/officeDocument/2006/relationships/customXml" Target="../ink/ink1053.xml"/><Relationship Id="rId531" Type="http://schemas.openxmlformats.org/officeDocument/2006/relationships/image" Target="../media/image1174.png"/><Relationship Id="rId629" Type="http://schemas.openxmlformats.org/officeDocument/2006/relationships/image" Target="../media/image1223.png"/><Relationship Id="rId170" Type="http://schemas.openxmlformats.org/officeDocument/2006/relationships/customXml" Target="../ink/ink976.xml"/><Relationship Id="rId268" Type="http://schemas.openxmlformats.org/officeDocument/2006/relationships/customXml" Target="../ink/ink1025.xml"/><Relationship Id="rId475" Type="http://schemas.openxmlformats.org/officeDocument/2006/relationships/image" Target="../media/image1146.png"/><Relationship Id="rId682" Type="http://schemas.openxmlformats.org/officeDocument/2006/relationships/customXml" Target="../ink/ink1232.xml"/><Relationship Id="rId32" Type="http://schemas.openxmlformats.org/officeDocument/2006/relationships/customXml" Target="../ink/ink907.xml"/><Relationship Id="rId128" Type="http://schemas.openxmlformats.org/officeDocument/2006/relationships/customXml" Target="../ink/ink955.xml"/><Relationship Id="rId335" Type="http://schemas.openxmlformats.org/officeDocument/2006/relationships/image" Target="../media/image1076.png"/><Relationship Id="rId542" Type="http://schemas.openxmlformats.org/officeDocument/2006/relationships/customXml" Target="../ink/ink1162.xml"/><Relationship Id="rId181" Type="http://schemas.openxmlformats.org/officeDocument/2006/relationships/image" Target="../media/image999.png"/><Relationship Id="rId402" Type="http://schemas.openxmlformats.org/officeDocument/2006/relationships/customXml" Target="../ink/ink1092.xml"/><Relationship Id="rId279" Type="http://schemas.openxmlformats.org/officeDocument/2006/relationships/image" Target="../media/image1048.png"/><Relationship Id="rId486" Type="http://schemas.openxmlformats.org/officeDocument/2006/relationships/customXml" Target="../ink/ink1134.xml"/><Relationship Id="rId693" Type="http://schemas.openxmlformats.org/officeDocument/2006/relationships/image" Target="../media/image1255.png"/><Relationship Id="rId707" Type="http://schemas.openxmlformats.org/officeDocument/2006/relationships/image" Target="../media/image1262.png"/><Relationship Id="rId43" Type="http://schemas.openxmlformats.org/officeDocument/2006/relationships/image" Target="../media/image930.png"/><Relationship Id="rId139" Type="http://schemas.openxmlformats.org/officeDocument/2006/relationships/image" Target="../media/image978.png"/><Relationship Id="rId346" Type="http://schemas.openxmlformats.org/officeDocument/2006/relationships/customXml" Target="../ink/ink1064.xml"/><Relationship Id="rId553" Type="http://schemas.openxmlformats.org/officeDocument/2006/relationships/image" Target="../media/image1185.png"/><Relationship Id="rId192" Type="http://schemas.openxmlformats.org/officeDocument/2006/relationships/customXml" Target="../ink/ink987.xml"/><Relationship Id="rId206" Type="http://schemas.openxmlformats.org/officeDocument/2006/relationships/customXml" Target="../ink/ink994.xml"/><Relationship Id="rId413" Type="http://schemas.openxmlformats.org/officeDocument/2006/relationships/image" Target="../media/image1115.png"/><Relationship Id="rId497" Type="http://schemas.openxmlformats.org/officeDocument/2006/relationships/image" Target="../media/image1157.png"/><Relationship Id="rId620" Type="http://schemas.openxmlformats.org/officeDocument/2006/relationships/customXml" Target="../ink/ink1201.xml"/><Relationship Id="rId357" Type="http://schemas.openxmlformats.org/officeDocument/2006/relationships/image" Target="../media/image1087.png"/><Relationship Id="rId54" Type="http://schemas.openxmlformats.org/officeDocument/2006/relationships/customXml" Target="../ink/ink918.xml"/><Relationship Id="rId217" Type="http://schemas.openxmlformats.org/officeDocument/2006/relationships/image" Target="../media/image1017.png"/><Relationship Id="rId564" Type="http://schemas.openxmlformats.org/officeDocument/2006/relationships/customXml" Target="../ink/ink1173.xml"/><Relationship Id="rId424" Type="http://schemas.openxmlformats.org/officeDocument/2006/relationships/customXml" Target="../ink/ink1103.xml"/><Relationship Id="rId631" Type="http://schemas.openxmlformats.org/officeDocument/2006/relationships/image" Target="../media/image1224.png"/><Relationship Id="rId270" Type="http://schemas.openxmlformats.org/officeDocument/2006/relationships/customXml" Target="../ink/ink1026.xml"/><Relationship Id="rId65" Type="http://schemas.openxmlformats.org/officeDocument/2006/relationships/image" Target="../media/image941.png"/><Relationship Id="rId130" Type="http://schemas.openxmlformats.org/officeDocument/2006/relationships/customXml" Target="../ink/ink956.xml"/><Relationship Id="rId368" Type="http://schemas.openxmlformats.org/officeDocument/2006/relationships/customXml" Target="../ink/ink1075.xml"/><Relationship Id="rId575" Type="http://schemas.openxmlformats.org/officeDocument/2006/relationships/image" Target="../media/image1196.png"/><Relationship Id="rId228" Type="http://schemas.openxmlformats.org/officeDocument/2006/relationships/customXml" Target="../ink/ink1005.xml"/><Relationship Id="rId435" Type="http://schemas.openxmlformats.org/officeDocument/2006/relationships/image" Target="../media/image1126.png"/><Relationship Id="rId642" Type="http://schemas.openxmlformats.org/officeDocument/2006/relationships/customXml" Target="../ink/ink1212.xml"/><Relationship Id="rId281" Type="http://schemas.openxmlformats.org/officeDocument/2006/relationships/image" Target="../media/image1049.png"/><Relationship Id="rId502" Type="http://schemas.openxmlformats.org/officeDocument/2006/relationships/customXml" Target="../ink/ink1142.xml"/><Relationship Id="rId76" Type="http://schemas.openxmlformats.org/officeDocument/2006/relationships/customXml" Target="../ink/ink929.xml"/><Relationship Id="rId141" Type="http://schemas.openxmlformats.org/officeDocument/2006/relationships/image" Target="../media/image979.png"/><Relationship Id="rId379" Type="http://schemas.openxmlformats.org/officeDocument/2006/relationships/image" Target="../media/image1098.png"/><Relationship Id="rId586" Type="http://schemas.openxmlformats.org/officeDocument/2006/relationships/customXml" Target="../ink/ink1184.xml"/><Relationship Id="rId7" Type="http://schemas.openxmlformats.org/officeDocument/2006/relationships/image" Target="../media/image912.png"/><Relationship Id="rId239" Type="http://schemas.openxmlformats.org/officeDocument/2006/relationships/image" Target="../media/image1028.png"/><Relationship Id="rId446" Type="http://schemas.openxmlformats.org/officeDocument/2006/relationships/customXml" Target="../ink/ink1114.xml"/><Relationship Id="rId653" Type="http://schemas.openxmlformats.org/officeDocument/2006/relationships/image" Target="../media/image1235.png"/><Relationship Id="rId292" Type="http://schemas.openxmlformats.org/officeDocument/2006/relationships/customXml" Target="../ink/ink1037.xml"/><Relationship Id="rId306" Type="http://schemas.openxmlformats.org/officeDocument/2006/relationships/customXml" Target="../ink/ink1044.xml"/><Relationship Id="rId87" Type="http://schemas.openxmlformats.org/officeDocument/2006/relationships/image" Target="../media/image952.png"/><Relationship Id="rId513" Type="http://schemas.openxmlformats.org/officeDocument/2006/relationships/image" Target="../media/image1165.png"/><Relationship Id="rId597" Type="http://schemas.openxmlformats.org/officeDocument/2006/relationships/image" Target="../media/image1207.png"/><Relationship Id="rId152" Type="http://schemas.openxmlformats.org/officeDocument/2006/relationships/customXml" Target="../ink/ink967.xml"/><Relationship Id="rId457" Type="http://schemas.openxmlformats.org/officeDocument/2006/relationships/image" Target="../media/image1137.png"/><Relationship Id="rId664" Type="http://schemas.openxmlformats.org/officeDocument/2006/relationships/customXml" Target="../ink/ink1223.xml"/><Relationship Id="rId14" Type="http://schemas.openxmlformats.org/officeDocument/2006/relationships/customXml" Target="../ink/ink898.xml"/><Relationship Id="rId317" Type="http://schemas.openxmlformats.org/officeDocument/2006/relationships/image" Target="../media/image1067.png"/><Relationship Id="rId524" Type="http://schemas.openxmlformats.org/officeDocument/2006/relationships/customXml" Target="../ink/ink1153.xml"/><Relationship Id="rId98" Type="http://schemas.openxmlformats.org/officeDocument/2006/relationships/customXml" Target="../ink/ink940.xml"/><Relationship Id="rId163" Type="http://schemas.openxmlformats.org/officeDocument/2006/relationships/image" Target="../media/image990.png"/><Relationship Id="rId370" Type="http://schemas.openxmlformats.org/officeDocument/2006/relationships/customXml" Target="../ink/ink1076.xml"/><Relationship Id="rId230" Type="http://schemas.openxmlformats.org/officeDocument/2006/relationships/customXml" Target="../ink/ink1006.xml"/><Relationship Id="rId468" Type="http://schemas.openxmlformats.org/officeDocument/2006/relationships/customXml" Target="../ink/ink1125.xml"/><Relationship Id="rId675" Type="http://schemas.openxmlformats.org/officeDocument/2006/relationships/image" Target="../media/image1246.png"/><Relationship Id="rId25" Type="http://schemas.openxmlformats.org/officeDocument/2006/relationships/image" Target="../media/image921.png"/><Relationship Id="rId328" Type="http://schemas.openxmlformats.org/officeDocument/2006/relationships/customXml" Target="../ink/ink1055.xml"/><Relationship Id="rId535" Type="http://schemas.openxmlformats.org/officeDocument/2006/relationships/image" Target="../media/image1176.png"/><Relationship Id="rId174" Type="http://schemas.openxmlformats.org/officeDocument/2006/relationships/customXml" Target="../ink/ink978.xml"/><Relationship Id="rId381" Type="http://schemas.openxmlformats.org/officeDocument/2006/relationships/image" Target="../media/image1099.png"/><Relationship Id="rId602" Type="http://schemas.openxmlformats.org/officeDocument/2006/relationships/customXml" Target="../ink/ink1192.xml"/><Relationship Id="rId241" Type="http://schemas.openxmlformats.org/officeDocument/2006/relationships/image" Target="../media/image1029.png"/><Relationship Id="rId479" Type="http://schemas.openxmlformats.org/officeDocument/2006/relationships/image" Target="../media/image1148.png"/><Relationship Id="rId686" Type="http://schemas.openxmlformats.org/officeDocument/2006/relationships/customXml" Target="../ink/ink1234.xml"/><Relationship Id="rId36" Type="http://schemas.openxmlformats.org/officeDocument/2006/relationships/customXml" Target="../ink/ink909.xml"/><Relationship Id="rId339" Type="http://schemas.openxmlformats.org/officeDocument/2006/relationships/image" Target="../media/image1078.png"/><Relationship Id="rId546" Type="http://schemas.openxmlformats.org/officeDocument/2006/relationships/customXml" Target="../ink/ink1164.xml"/><Relationship Id="rId101" Type="http://schemas.openxmlformats.org/officeDocument/2006/relationships/image" Target="../media/image959.png"/><Relationship Id="rId185" Type="http://schemas.openxmlformats.org/officeDocument/2006/relationships/image" Target="../media/image1001.png"/><Relationship Id="rId406" Type="http://schemas.openxmlformats.org/officeDocument/2006/relationships/customXml" Target="../ink/ink1094.xml"/><Relationship Id="rId392" Type="http://schemas.openxmlformats.org/officeDocument/2006/relationships/customXml" Target="../ink/ink1087.xml"/><Relationship Id="rId613" Type="http://schemas.openxmlformats.org/officeDocument/2006/relationships/image" Target="../media/image1215.png"/><Relationship Id="rId697" Type="http://schemas.openxmlformats.org/officeDocument/2006/relationships/image" Target="../media/image1257.png"/><Relationship Id="rId252" Type="http://schemas.openxmlformats.org/officeDocument/2006/relationships/customXml" Target="../ink/ink1017.xml"/><Relationship Id="rId47" Type="http://schemas.openxmlformats.org/officeDocument/2006/relationships/image" Target="../media/image932.png"/><Relationship Id="rId112" Type="http://schemas.openxmlformats.org/officeDocument/2006/relationships/customXml" Target="../ink/ink947.xml"/><Relationship Id="rId557" Type="http://schemas.openxmlformats.org/officeDocument/2006/relationships/image" Target="../media/image1187.png"/><Relationship Id="rId196" Type="http://schemas.openxmlformats.org/officeDocument/2006/relationships/customXml" Target="../ink/ink989.xml"/><Relationship Id="rId417" Type="http://schemas.openxmlformats.org/officeDocument/2006/relationships/image" Target="../media/image1117.png"/><Relationship Id="rId624" Type="http://schemas.openxmlformats.org/officeDocument/2006/relationships/customXml" Target="../ink/ink1203.xml"/><Relationship Id="rId263" Type="http://schemas.openxmlformats.org/officeDocument/2006/relationships/image" Target="../media/image1040.png"/><Relationship Id="rId470" Type="http://schemas.openxmlformats.org/officeDocument/2006/relationships/customXml" Target="../ink/ink1126.xml"/><Relationship Id="rId58" Type="http://schemas.openxmlformats.org/officeDocument/2006/relationships/customXml" Target="../ink/ink920.xml"/><Relationship Id="rId123" Type="http://schemas.openxmlformats.org/officeDocument/2006/relationships/image" Target="../media/image970.png"/><Relationship Id="rId330" Type="http://schemas.openxmlformats.org/officeDocument/2006/relationships/customXml" Target="../ink/ink1056.xml"/><Relationship Id="rId568" Type="http://schemas.openxmlformats.org/officeDocument/2006/relationships/customXml" Target="../ink/ink1175.xml"/><Relationship Id="rId428" Type="http://schemas.openxmlformats.org/officeDocument/2006/relationships/customXml" Target="../ink/ink1105.xml"/><Relationship Id="rId635" Type="http://schemas.openxmlformats.org/officeDocument/2006/relationships/image" Target="../media/image1226.png"/><Relationship Id="rId274" Type="http://schemas.openxmlformats.org/officeDocument/2006/relationships/customXml" Target="../ink/ink1028.xml"/><Relationship Id="rId481" Type="http://schemas.openxmlformats.org/officeDocument/2006/relationships/image" Target="../media/image1149.png"/><Relationship Id="rId702" Type="http://schemas.openxmlformats.org/officeDocument/2006/relationships/customXml" Target="../ink/ink1242.xml"/><Relationship Id="rId69" Type="http://schemas.openxmlformats.org/officeDocument/2006/relationships/image" Target="../media/image943.png"/><Relationship Id="rId134" Type="http://schemas.openxmlformats.org/officeDocument/2006/relationships/customXml" Target="../ink/ink958.xml"/><Relationship Id="rId579" Type="http://schemas.openxmlformats.org/officeDocument/2006/relationships/image" Target="../media/image1198.png"/><Relationship Id="rId341" Type="http://schemas.openxmlformats.org/officeDocument/2006/relationships/image" Target="../media/image1079.png"/><Relationship Id="rId439" Type="http://schemas.openxmlformats.org/officeDocument/2006/relationships/image" Target="../media/image1128.png"/><Relationship Id="rId646" Type="http://schemas.openxmlformats.org/officeDocument/2006/relationships/customXml" Target="../ink/ink1214.xml"/><Relationship Id="rId201" Type="http://schemas.openxmlformats.org/officeDocument/2006/relationships/image" Target="../media/image1009.png"/><Relationship Id="rId285" Type="http://schemas.openxmlformats.org/officeDocument/2006/relationships/image" Target="../media/image1051.png"/><Relationship Id="rId506" Type="http://schemas.openxmlformats.org/officeDocument/2006/relationships/customXml" Target="../ink/ink1144.xml"/><Relationship Id="rId492" Type="http://schemas.openxmlformats.org/officeDocument/2006/relationships/customXml" Target="../ink/ink1137.xml"/><Relationship Id="rId713" Type="http://schemas.openxmlformats.org/officeDocument/2006/relationships/image" Target="../media/image1265.png"/><Relationship Id="rId145" Type="http://schemas.openxmlformats.org/officeDocument/2006/relationships/image" Target="../media/image981.png"/><Relationship Id="rId352" Type="http://schemas.openxmlformats.org/officeDocument/2006/relationships/customXml" Target="../ink/ink1067.xml"/><Relationship Id="rId212" Type="http://schemas.openxmlformats.org/officeDocument/2006/relationships/customXml" Target="../ink/ink997.xml"/><Relationship Id="rId657" Type="http://schemas.openxmlformats.org/officeDocument/2006/relationships/image" Target="../media/image1237.png"/><Relationship Id="rId296" Type="http://schemas.openxmlformats.org/officeDocument/2006/relationships/customXml" Target="../ink/ink1039.xml"/><Relationship Id="rId517" Type="http://schemas.openxmlformats.org/officeDocument/2006/relationships/image" Target="../media/image1167.png"/><Relationship Id="rId60" Type="http://schemas.openxmlformats.org/officeDocument/2006/relationships/customXml" Target="../ink/ink921.xml"/><Relationship Id="rId156" Type="http://schemas.openxmlformats.org/officeDocument/2006/relationships/customXml" Target="../ink/ink969.xml"/><Relationship Id="rId363" Type="http://schemas.openxmlformats.org/officeDocument/2006/relationships/image" Target="../media/image1090.png"/><Relationship Id="rId570" Type="http://schemas.openxmlformats.org/officeDocument/2006/relationships/customXml" Target="../ink/ink1176.xml"/><Relationship Id="rId223" Type="http://schemas.openxmlformats.org/officeDocument/2006/relationships/image" Target="../media/image1020.png"/><Relationship Id="rId430" Type="http://schemas.openxmlformats.org/officeDocument/2006/relationships/customXml" Target="../ink/ink1106.xml"/><Relationship Id="rId668" Type="http://schemas.openxmlformats.org/officeDocument/2006/relationships/customXml" Target="../ink/ink1225.xml"/><Relationship Id="rId18" Type="http://schemas.openxmlformats.org/officeDocument/2006/relationships/customXml" Target="../ink/ink900.xml"/><Relationship Id="rId528" Type="http://schemas.openxmlformats.org/officeDocument/2006/relationships/customXml" Target="../ink/ink1155.xml"/><Relationship Id="rId167" Type="http://schemas.openxmlformats.org/officeDocument/2006/relationships/image" Target="../media/image992.png"/><Relationship Id="rId374" Type="http://schemas.openxmlformats.org/officeDocument/2006/relationships/customXml" Target="../ink/ink1078.xml"/><Relationship Id="rId581" Type="http://schemas.openxmlformats.org/officeDocument/2006/relationships/image" Target="../media/image1199.png"/><Relationship Id="rId71" Type="http://schemas.openxmlformats.org/officeDocument/2006/relationships/image" Target="../media/image944.png"/><Relationship Id="rId234" Type="http://schemas.openxmlformats.org/officeDocument/2006/relationships/customXml" Target="../ink/ink1008.xml"/><Relationship Id="rId679" Type="http://schemas.openxmlformats.org/officeDocument/2006/relationships/image" Target="../media/image1248.png"/><Relationship Id="rId2" Type="http://schemas.openxmlformats.org/officeDocument/2006/relationships/customXml" Target="../ink/ink892.xml"/><Relationship Id="rId29" Type="http://schemas.openxmlformats.org/officeDocument/2006/relationships/image" Target="../media/image923.png"/><Relationship Id="rId441" Type="http://schemas.openxmlformats.org/officeDocument/2006/relationships/image" Target="../media/image1129.png"/><Relationship Id="rId539" Type="http://schemas.openxmlformats.org/officeDocument/2006/relationships/image" Target="../media/image1178.png"/><Relationship Id="rId40" Type="http://schemas.openxmlformats.org/officeDocument/2006/relationships/customXml" Target="../ink/ink911.xml"/><Relationship Id="rId136" Type="http://schemas.openxmlformats.org/officeDocument/2006/relationships/customXml" Target="../ink/ink959.xml"/><Relationship Id="rId178" Type="http://schemas.openxmlformats.org/officeDocument/2006/relationships/customXml" Target="../ink/ink980.xml"/><Relationship Id="rId301" Type="http://schemas.openxmlformats.org/officeDocument/2006/relationships/image" Target="../media/image1059.png"/><Relationship Id="rId343" Type="http://schemas.openxmlformats.org/officeDocument/2006/relationships/image" Target="../media/image1080.png"/><Relationship Id="rId550" Type="http://schemas.openxmlformats.org/officeDocument/2006/relationships/customXml" Target="../ink/ink1166.xml"/><Relationship Id="rId82" Type="http://schemas.openxmlformats.org/officeDocument/2006/relationships/customXml" Target="../ink/ink932.xml"/><Relationship Id="rId203" Type="http://schemas.openxmlformats.org/officeDocument/2006/relationships/image" Target="../media/image1010.png"/><Relationship Id="rId385" Type="http://schemas.openxmlformats.org/officeDocument/2006/relationships/image" Target="../media/image1101.png"/><Relationship Id="rId592" Type="http://schemas.openxmlformats.org/officeDocument/2006/relationships/customXml" Target="../ink/ink1187.xml"/><Relationship Id="rId606" Type="http://schemas.openxmlformats.org/officeDocument/2006/relationships/customXml" Target="../ink/ink1194.xml"/><Relationship Id="rId648" Type="http://schemas.openxmlformats.org/officeDocument/2006/relationships/customXml" Target="../ink/ink1215.xml"/><Relationship Id="rId245" Type="http://schemas.openxmlformats.org/officeDocument/2006/relationships/image" Target="../media/image1031.png"/><Relationship Id="rId287" Type="http://schemas.openxmlformats.org/officeDocument/2006/relationships/image" Target="../media/image1052.png"/><Relationship Id="rId410" Type="http://schemas.openxmlformats.org/officeDocument/2006/relationships/customXml" Target="../ink/ink1096.xml"/><Relationship Id="rId452" Type="http://schemas.openxmlformats.org/officeDocument/2006/relationships/customXml" Target="../ink/ink1117.xml"/><Relationship Id="rId494" Type="http://schemas.openxmlformats.org/officeDocument/2006/relationships/customXml" Target="../ink/ink1138.xml"/><Relationship Id="rId508" Type="http://schemas.openxmlformats.org/officeDocument/2006/relationships/customXml" Target="../ink/ink1145.xml"/><Relationship Id="rId715" Type="http://schemas.openxmlformats.org/officeDocument/2006/relationships/image" Target="../media/image1266.png"/><Relationship Id="rId105" Type="http://schemas.openxmlformats.org/officeDocument/2006/relationships/image" Target="../media/image961.png"/><Relationship Id="rId147" Type="http://schemas.openxmlformats.org/officeDocument/2006/relationships/image" Target="../media/image982.png"/><Relationship Id="rId312" Type="http://schemas.openxmlformats.org/officeDocument/2006/relationships/customXml" Target="../ink/ink1047.xml"/><Relationship Id="rId354" Type="http://schemas.openxmlformats.org/officeDocument/2006/relationships/customXml" Target="../ink/ink1068.xml"/><Relationship Id="rId51" Type="http://schemas.openxmlformats.org/officeDocument/2006/relationships/image" Target="../media/image934.png"/><Relationship Id="rId93" Type="http://schemas.openxmlformats.org/officeDocument/2006/relationships/image" Target="../media/image955.png"/><Relationship Id="rId189" Type="http://schemas.openxmlformats.org/officeDocument/2006/relationships/image" Target="../media/image1003.png"/><Relationship Id="rId396" Type="http://schemas.openxmlformats.org/officeDocument/2006/relationships/customXml" Target="../ink/ink1089.xml"/><Relationship Id="rId561" Type="http://schemas.openxmlformats.org/officeDocument/2006/relationships/image" Target="../media/image1189.png"/><Relationship Id="rId617" Type="http://schemas.openxmlformats.org/officeDocument/2006/relationships/image" Target="../media/image1217.png"/><Relationship Id="rId659" Type="http://schemas.openxmlformats.org/officeDocument/2006/relationships/image" Target="../media/image1238.png"/><Relationship Id="rId214" Type="http://schemas.openxmlformats.org/officeDocument/2006/relationships/customXml" Target="../ink/ink998.xml"/><Relationship Id="rId256" Type="http://schemas.openxmlformats.org/officeDocument/2006/relationships/customXml" Target="../ink/ink1019.xml"/><Relationship Id="rId298" Type="http://schemas.openxmlformats.org/officeDocument/2006/relationships/customXml" Target="../ink/ink1040.xml"/><Relationship Id="rId421" Type="http://schemas.openxmlformats.org/officeDocument/2006/relationships/image" Target="../media/image1119.png"/><Relationship Id="rId463" Type="http://schemas.openxmlformats.org/officeDocument/2006/relationships/image" Target="../media/image1140.png"/><Relationship Id="rId519" Type="http://schemas.openxmlformats.org/officeDocument/2006/relationships/image" Target="../media/image1168.png"/><Relationship Id="rId670" Type="http://schemas.openxmlformats.org/officeDocument/2006/relationships/customXml" Target="../ink/ink1226.xml"/><Relationship Id="rId116" Type="http://schemas.openxmlformats.org/officeDocument/2006/relationships/customXml" Target="../ink/ink949.xml"/><Relationship Id="rId158" Type="http://schemas.openxmlformats.org/officeDocument/2006/relationships/customXml" Target="../ink/ink970.xml"/><Relationship Id="rId323" Type="http://schemas.openxmlformats.org/officeDocument/2006/relationships/image" Target="../media/image1070.png"/><Relationship Id="rId530" Type="http://schemas.openxmlformats.org/officeDocument/2006/relationships/customXml" Target="../ink/ink1156.xml"/><Relationship Id="rId20" Type="http://schemas.openxmlformats.org/officeDocument/2006/relationships/customXml" Target="../ink/ink901.xml"/><Relationship Id="rId62" Type="http://schemas.openxmlformats.org/officeDocument/2006/relationships/customXml" Target="../ink/ink922.xml"/><Relationship Id="rId365" Type="http://schemas.openxmlformats.org/officeDocument/2006/relationships/image" Target="../media/image1091.png"/><Relationship Id="rId572" Type="http://schemas.openxmlformats.org/officeDocument/2006/relationships/customXml" Target="../ink/ink1177.xml"/><Relationship Id="rId628" Type="http://schemas.openxmlformats.org/officeDocument/2006/relationships/customXml" Target="../ink/ink1205.xml"/><Relationship Id="rId225" Type="http://schemas.openxmlformats.org/officeDocument/2006/relationships/image" Target="../media/image1021.png"/><Relationship Id="rId267" Type="http://schemas.openxmlformats.org/officeDocument/2006/relationships/image" Target="../media/image1042.png"/><Relationship Id="rId432" Type="http://schemas.openxmlformats.org/officeDocument/2006/relationships/customXml" Target="../ink/ink1107.xml"/><Relationship Id="rId474" Type="http://schemas.openxmlformats.org/officeDocument/2006/relationships/customXml" Target="../ink/ink1128.xml"/><Relationship Id="rId127" Type="http://schemas.openxmlformats.org/officeDocument/2006/relationships/image" Target="../media/image972.png"/><Relationship Id="rId681" Type="http://schemas.openxmlformats.org/officeDocument/2006/relationships/image" Target="../media/image1249.png"/><Relationship Id="rId31" Type="http://schemas.openxmlformats.org/officeDocument/2006/relationships/image" Target="../media/image924.png"/><Relationship Id="rId73" Type="http://schemas.openxmlformats.org/officeDocument/2006/relationships/image" Target="../media/image945.png"/><Relationship Id="rId169" Type="http://schemas.openxmlformats.org/officeDocument/2006/relationships/image" Target="../media/image993.png"/><Relationship Id="rId334" Type="http://schemas.openxmlformats.org/officeDocument/2006/relationships/customXml" Target="../ink/ink1058.xml"/><Relationship Id="rId376" Type="http://schemas.openxmlformats.org/officeDocument/2006/relationships/customXml" Target="../ink/ink1079.xml"/><Relationship Id="rId541" Type="http://schemas.openxmlformats.org/officeDocument/2006/relationships/image" Target="../media/image1179.png"/><Relationship Id="rId583" Type="http://schemas.openxmlformats.org/officeDocument/2006/relationships/image" Target="../media/image1200.png"/><Relationship Id="rId639" Type="http://schemas.openxmlformats.org/officeDocument/2006/relationships/image" Target="../media/image1228.png"/><Relationship Id="rId4" Type="http://schemas.openxmlformats.org/officeDocument/2006/relationships/customXml" Target="../ink/ink893.xml"/><Relationship Id="rId180" Type="http://schemas.openxmlformats.org/officeDocument/2006/relationships/customXml" Target="../ink/ink981.xml"/><Relationship Id="rId236" Type="http://schemas.openxmlformats.org/officeDocument/2006/relationships/customXml" Target="../ink/ink1009.xml"/><Relationship Id="rId278" Type="http://schemas.openxmlformats.org/officeDocument/2006/relationships/customXml" Target="../ink/ink1030.xml"/><Relationship Id="rId401" Type="http://schemas.openxmlformats.org/officeDocument/2006/relationships/image" Target="../media/image1109.png"/><Relationship Id="rId443" Type="http://schemas.openxmlformats.org/officeDocument/2006/relationships/image" Target="../media/image1130.png"/><Relationship Id="rId650" Type="http://schemas.openxmlformats.org/officeDocument/2006/relationships/customXml" Target="../ink/ink1216.xml"/><Relationship Id="rId303" Type="http://schemas.openxmlformats.org/officeDocument/2006/relationships/image" Target="../media/image1060.png"/><Relationship Id="rId485" Type="http://schemas.openxmlformats.org/officeDocument/2006/relationships/image" Target="../media/image1151.png"/><Relationship Id="rId692" Type="http://schemas.openxmlformats.org/officeDocument/2006/relationships/customXml" Target="../ink/ink1237.xml"/><Relationship Id="rId706" Type="http://schemas.openxmlformats.org/officeDocument/2006/relationships/customXml" Target="../ink/ink1244.xml"/><Relationship Id="rId42" Type="http://schemas.openxmlformats.org/officeDocument/2006/relationships/customXml" Target="../ink/ink912.xml"/><Relationship Id="rId84" Type="http://schemas.openxmlformats.org/officeDocument/2006/relationships/customXml" Target="../ink/ink933.xml"/><Relationship Id="rId138" Type="http://schemas.openxmlformats.org/officeDocument/2006/relationships/customXml" Target="../ink/ink960.xml"/><Relationship Id="rId345" Type="http://schemas.openxmlformats.org/officeDocument/2006/relationships/image" Target="../media/image1081.png"/><Relationship Id="rId387" Type="http://schemas.openxmlformats.org/officeDocument/2006/relationships/image" Target="../media/image1102.png"/><Relationship Id="rId510" Type="http://schemas.openxmlformats.org/officeDocument/2006/relationships/customXml" Target="../ink/ink1146.xml"/><Relationship Id="rId552" Type="http://schemas.openxmlformats.org/officeDocument/2006/relationships/customXml" Target="../ink/ink1167.xml"/><Relationship Id="rId594" Type="http://schemas.openxmlformats.org/officeDocument/2006/relationships/customXml" Target="../ink/ink1188.xml"/><Relationship Id="rId608" Type="http://schemas.openxmlformats.org/officeDocument/2006/relationships/customXml" Target="../ink/ink1195.xml"/><Relationship Id="rId191" Type="http://schemas.openxmlformats.org/officeDocument/2006/relationships/image" Target="../media/image1004.png"/><Relationship Id="rId205" Type="http://schemas.openxmlformats.org/officeDocument/2006/relationships/image" Target="../media/image1011.png"/><Relationship Id="rId247" Type="http://schemas.openxmlformats.org/officeDocument/2006/relationships/image" Target="../media/image1032.png"/><Relationship Id="rId412" Type="http://schemas.openxmlformats.org/officeDocument/2006/relationships/customXml" Target="../ink/ink1097.xml"/><Relationship Id="rId107" Type="http://schemas.openxmlformats.org/officeDocument/2006/relationships/image" Target="../media/image962.png"/><Relationship Id="rId289" Type="http://schemas.openxmlformats.org/officeDocument/2006/relationships/image" Target="../media/image1053.png"/><Relationship Id="rId454" Type="http://schemas.openxmlformats.org/officeDocument/2006/relationships/customXml" Target="../ink/ink1118.xml"/><Relationship Id="rId496" Type="http://schemas.openxmlformats.org/officeDocument/2006/relationships/customXml" Target="../ink/ink1139.xml"/><Relationship Id="rId661" Type="http://schemas.openxmlformats.org/officeDocument/2006/relationships/image" Target="../media/image1239.png"/><Relationship Id="rId717" Type="http://schemas.openxmlformats.org/officeDocument/2006/relationships/image" Target="../media/image1267.png"/><Relationship Id="rId11" Type="http://schemas.openxmlformats.org/officeDocument/2006/relationships/image" Target="../media/image914.png"/><Relationship Id="rId53" Type="http://schemas.openxmlformats.org/officeDocument/2006/relationships/image" Target="../media/image935.png"/><Relationship Id="rId149" Type="http://schemas.openxmlformats.org/officeDocument/2006/relationships/image" Target="../media/image983.png"/><Relationship Id="rId314" Type="http://schemas.openxmlformats.org/officeDocument/2006/relationships/customXml" Target="../ink/ink1048.xml"/><Relationship Id="rId356" Type="http://schemas.openxmlformats.org/officeDocument/2006/relationships/customXml" Target="../ink/ink1069.xml"/><Relationship Id="rId398" Type="http://schemas.openxmlformats.org/officeDocument/2006/relationships/customXml" Target="../ink/ink1090.xml"/><Relationship Id="rId521" Type="http://schemas.openxmlformats.org/officeDocument/2006/relationships/image" Target="../media/image1169.png"/><Relationship Id="rId563" Type="http://schemas.openxmlformats.org/officeDocument/2006/relationships/image" Target="../media/image1190.png"/><Relationship Id="rId619" Type="http://schemas.openxmlformats.org/officeDocument/2006/relationships/image" Target="../media/image1218.png"/><Relationship Id="rId95" Type="http://schemas.openxmlformats.org/officeDocument/2006/relationships/image" Target="../media/image956.png"/><Relationship Id="rId160" Type="http://schemas.openxmlformats.org/officeDocument/2006/relationships/customXml" Target="../ink/ink971.xml"/><Relationship Id="rId216" Type="http://schemas.openxmlformats.org/officeDocument/2006/relationships/customXml" Target="../ink/ink999.xml"/><Relationship Id="rId423" Type="http://schemas.openxmlformats.org/officeDocument/2006/relationships/image" Target="../media/image1120.png"/><Relationship Id="rId258" Type="http://schemas.openxmlformats.org/officeDocument/2006/relationships/customXml" Target="../ink/ink1020.xml"/><Relationship Id="rId465" Type="http://schemas.openxmlformats.org/officeDocument/2006/relationships/image" Target="../media/image1141.png"/><Relationship Id="rId630" Type="http://schemas.openxmlformats.org/officeDocument/2006/relationships/customXml" Target="../ink/ink1206.xml"/><Relationship Id="rId672" Type="http://schemas.openxmlformats.org/officeDocument/2006/relationships/customXml" Target="../ink/ink1227.xml"/><Relationship Id="rId22" Type="http://schemas.openxmlformats.org/officeDocument/2006/relationships/customXml" Target="../ink/ink902.xml"/><Relationship Id="rId64" Type="http://schemas.openxmlformats.org/officeDocument/2006/relationships/customXml" Target="../ink/ink923.xml"/><Relationship Id="rId118" Type="http://schemas.openxmlformats.org/officeDocument/2006/relationships/customXml" Target="../ink/ink950.xml"/><Relationship Id="rId325" Type="http://schemas.openxmlformats.org/officeDocument/2006/relationships/image" Target="../media/image1071.png"/><Relationship Id="rId367" Type="http://schemas.openxmlformats.org/officeDocument/2006/relationships/image" Target="../media/image1092.png"/><Relationship Id="rId532" Type="http://schemas.openxmlformats.org/officeDocument/2006/relationships/customXml" Target="../ink/ink1157.xml"/><Relationship Id="rId574" Type="http://schemas.openxmlformats.org/officeDocument/2006/relationships/customXml" Target="../ink/ink1178.xml"/><Relationship Id="rId171" Type="http://schemas.openxmlformats.org/officeDocument/2006/relationships/image" Target="../media/image994.png"/><Relationship Id="rId227" Type="http://schemas.openxmlformats.org/officeDocument/2006/relationships/image" Target="../media/image1022.png"/><Relationship Id="rId269" Type="http://schemas.openxmlformats.org/officeDocument/2006/relationships/image" Target="../media/image1043.png"/><Relationship Id="rId434" Type="http://schemas.openxmlformats.org/officeDocument/2006/relationships/customXml" Target="../ink/ink1108.xml"/><Relationship Id="rId476" Type="http://schemas.openxmlformats.org/officeDocument/2006/relationships/customXml" Target="../ink/ink1129.xml"/><Relationship Id="rId641" Type="http://schemas.openxmlformats.org/officeDocument/2006/relationships/image" Target="../media/image1229.png"/><Relationship Id="rId683" Type="http://schemas.openxmlformats.org/officeDocument/2006/relationships/image" Target="../media/image1250.png"/><Relationship Id="rId33" Type="http://schemas.openxmlformats.org/officeDocument/2006/relationships/image" Target="../media/image925.png"/><Relationship Id="rId129" Type="http://schemas.openxmlformats.org/officeDocument/2006/relationships/image" Target="../media/image973.png"/><Relationship Id="rId280" Type="http://schemas.openxmlformats.org/officeDocument/2006/relationships/customXml" Target="../ink/ink1031.xml"/><Relationship Id="rId336" Type="http://schemas.openxmlformats.org/officeDocument/2006/relationships/customXml" Target="../ink/ink1059.xml"/><Relationship Id="rId501" Type="http://schemas.openxmlformats.org/officeDocument/2006/relationships/image" Target="../media/image1159.png"/><Relationship Id="rId543" Type="http://schemas.openxmlformats.org/officeDocument/2006/relationships/image" Target="../media/image1180.png"/><Relationship Id="rId75" Type="http://schemas.openxmlformats.org/officeDocument/2006/relationships/image" Target="../media/image946.png"/><Relationship Id="rId140" Type="http://schemas.openxmlformats.org/officeDocument/2006/relationships/customXml" Target="../ink/ink961.xml"/><Relationship Id="rId182" Type="http://schemas.openxmlformats.org/officeDocument/2006/relationships/customXml" Target="../ink/ink982.xml"/><Relationship Id="rId378" Type="http://schemas.openxmlformats.org/officeDocument/2006/relationships/customXml" Target="../ink/ink1080.xml"/><Relationship Id="rId403" Type="http://schemas.openxmlformats.org/officeDocument/2006/relationships/image" Target="../media/image1110.png"/><Relationship Id="rId585" Type="http://schemas.openxmlformats.org/officeDocument/2006/relationships/image" Target="../media/image1201.png"/><Relationship Id="rId6" Type="http://schemas.openxmlformats.org/officeDocument/2006/relationships/customXml" Target="../ink/ink894.xml"/><Relationship Id="rId238" Type="http://schemas.openxmlformats.org/officeDocument/2006/relationships/customXml" Target="../ink/ink1010.xml"/><Relationship Id="rId445" Type="http://schemas.openxmlformats.org/officeDocument/2006/relationships/image" Target="../media/image1131.png"/><Relationship Id="rId487" Type="http://schemas.openxmlformats.org/officeDocument/2006/relationships/image" Target="../media/image1152.png"/><Relationship Id="rId610" Type="http://schemas.openxmlformats.org/officeDocument/2006/relationships/customXml" Target="../ink/ink1196.xml"/><Relationship Id="rId652" Type="http://schemas.openxmlformats.org/officeDocument/2006/relationships/customXml" Target="../ink/ink1217.xml"/><Relationship Id="rId694" Type="http://schemas.openxmlformats.org/officeDocument/2006/relationships/customXml" Target="../ink/ink1238.xml"/><Relationship Id="rId708" Type="http://schemas.openxmlformats.org/officeDocument/2006/relationships/customXml" Target="../ink/ink1245.xml"/><Relationship Id="rId291" Type="http://schemas.openxmlformats.org/officeDocument/2006/relationships/image" Target="../media/image1054.png"/><Relationship Id="rId305" Type="http://schemas.openxmlformats.org/officeDocument/2006/relationships/image" Target="../media/image1061.png"/><Relationship Id="rId347" Type="http://schemas.openxmlformats.org/officeDocument/2006/relationships/image" Target="../media/image1082.png"/><Relationship Id="rId512" Type="http://schemas.openxmlformats.org/officeDocument/2006/relationships/customXml" Target="../ink/ink1147.xml"/><Relationship Id="rId44" Type="http://schemas.openxmlformats.org/officeDocument/2006/relationships/customXml" Target="../ink/ink913.xml"/><Relationship Id="rId86" Type="http://schemas.openxmlformats.org/officeDocument/2006/relationships/customXml" Target="../ink/ink934.xml"/><Relationship Id="rId151" Type="http://schemas.openxmlformats.org/officeDocument/2006/relationships/image" Target="../media/image984.png"/><Relationship Id="rId389" Type="http://schemas.openxmlformats.org/officeDocument/2006/relationships/image" Target="../media/image1103.png"/><Relationship Id="rId554" Type="http://schemas.openxmlformats.org/officeDocument/2006/relationships/customXml" Target="../ink/ink1168.xml"/><Relationship Id="rId596" Type="http://schemas.openxmlformats.org/officeDocument/2006/relationships/customXml" Target="../ink/ink1189.xml"/><Relationship Id="rId193" Type="http://schemas.openxmlformats.org/officeDocument/2006/relationships/image" Target="../media/image1005.png"/><Relationship Id="rId207" Type="http://schemas.openxmlformats.org/officeDocument/2006/relationships/image" Target="../media/image1012.png"/><Relationship Id="rId249" Type="http://schemas.openxmlformats.org/officeDocument/2006/relationships/image" Target="../media/image1033.png"/><Relationship Id="rId414" Type="http://schemas.openxmlformats.org/officeDocument/2006/relationships/customXml" Target="../ink/ink1098.xml"/><Relationship Id="rId456" Type="http://schemas.openxmlformats.org/officeDocument/2006/relationships/customXml" Target="../ink/ink1119.xml"/><Relationship Id="rId498" Type="http://schemas.openxmlformats.org/officeDocument/2006/relationships/customXml" Target="../ink/ink1140.xml"/><Relationship Id="rId621" Type="http://schemas.openxmlformats.org/officeDocument/2006/relationships/image" Target="../media/image1219.png"/><Relationship Id="rId663" Type="http://schemas.openxmlformats.org/officeDocument/2006/relationships/image" Target="../media/image1240.png"/><Relationship Id="rId13" Type="http://schemas.openxmlformats.org/officeDocument/2006/relationships/image" Target="../media/image915.png"/><Relationship Id="rId109" Type="http://schemas.openxmlformats.org/officeDocument/2006/relationships/image" Target="../media/image963.png"/><Relationship Id="rId260" Type="http://schemas.openxmlformats.org/officeDocument/2006/relationships/customXml" Target="../ink/ink1021.xml"/><Relationship Id="rId316" Type="http://schemas.openxmlformats.org/officeDocument/2006/relationships/customXml" Target="../ink/ink1049.xml"/><Relationship Id="rId523" Type="http://schemas.openxmlformats.org/officeDocument/2006/relationships/image" Target="../media/image1170.png"/><Relationship Id="rId55" Type="http://schemas.openxmlformats.org/officeDocument/2006/relationships/image" Target="../media/image936.png"/><Relationship Id="rId97" Type="http://schemas.openxmlformats.org/officeDocument/2006/relationships/image" Target="../media/image957.png"/><Relationship Id="rId120" Type="http://schemas.openxmlformats.org/officeDocument/2006/relationships/customXml" Target="../ink/ink951.xml"/><Relationship Id="rId358" Type="http://schemas.openxmlformats.org/officeDocument/2006/relationships/customXml" Target="../ink/ink1070.xml"/><Relationship Id="rId565" Type="http://schemas.openxmlformats.org/officeDocument/2006/relationships/image" Target="../media/image1191.png"/><Relationship Id="rId162" Type="http://schemas.openxmlformats.org/officeDocument/2006/relationships/customXml" Target="../ink/ink972.xml"/><Relationship Id="rId218" Type="http://schemas.openxmlformats.org/officeDocument/2006/relationships/customXml" Target="../ink/ink1000.xml"/><Relationship Id="rId425" Type="http://schemas.openxmlformats.org/officeDocument/2006/relationships/image" Target="../media/image1121.png"/><Relationship Id="rId467" Type="http://schemas.openxmlformats.org/officeDocument/2006/relationships/image" Target="../media/image1142.png"/><Relationship Id="rId632" Type="http://schemas.openxmlformats.org/officeDocument/2006/relationships/customXml" Target="../ink/ink1207.xml"/><Relationship Id="rId271" Type="http://schemas.openxmlformats.org/officeDocument/2006/relationships/image" Target="../media/image1044.png"/><Relationship Id="rId674" Type="http://schemas.openxmlformats.org/officeDocument/2006/relationships/customXml" Target="../ink/ink1228.xml"/><Relationship Id="rId24" Type="http://schemas.openxmlformats.org/officeDocument/2006/relationships/customXml" Target="../ink/ink903.xml"/><Relationship Id="rId66" Type="http://schemas.openxmlformats.org/officeDocument/2006/relationships/customXml" Target="../ink/ink924.xml"/><Relationship Id="rId131" Type="http://schemas.openxmlformats.org/officeDocument/2006/relationships/image" Target="../media/image974.png"/><Relationship Id="rId327" Type="http://schemas.openxmlformats.org/officeDocument/2006/relationships/image" Target="../media/image1072.png"/><Relationship Id="rId369" Type="http://schemas.openxmlformats.org/officeDocument/2006/relationships/image" Target="../media/image1093.png"/><Relationship Id="rId534" Type="http://schemas.openxmlformats.org/officeDocument/2006/relationships/customXml" Target="../ink/ink1158.xml"/><Relationship Id="rId576" Type="http://schemas.openxmlformats.org/officeDocument/2006/relationships/customXml" Target="../ink/ink1179.xml"/><Relationship Id="rId173" Type="http://schemas.openxmlformats.org/officeDocument/2006/relationships/image" Target="../media/image995.png"/><Relationship Id="rId229" Type="http://schemas.openxmlformats.org/officeDocument/2006/relationships/image" Target="../media/image1023.png"/><Relationship Id="rId380" Type="http://schemas.openxmlformats.org/officeDocument/2006/relationships/customXml" Target="../ink/ink1081.xml"/><Relationship Id="rId436" Type="http://schemas.openxmlformats.org/officeDocument/2006/relationships/customXml" Target="../ink/ink1109.xml"/><Relationship Id="rId601" Type="http://schemas.openxmlformats.org/officeDocument/2006/relationships/image" Target="../media/image1209.png"/><Relationship Id="rId643" Type="http://schemas.openxmlformats.org/officeDocument/2006/relationships/image" Target="../media/image1230.png"/><Relationship Id="rId240" Type="http://schemas.openxmlformats.org/officeDocument/2006/relationships/customXml" Target="../ink/ink1011.xml"/><Relationship Id="rId478" Type="http://schemas.openxmlformats.org/officeDocument/2006/relationships/customXml" Target="../ink/ink1130.xml"/><Relationship Id="rId685" Type="http://schemas.openxmlformats.org/officeDocument/2006/relationships/image" Target="../media/image1251.png"/><Relationship Id="rId35" Type="http://schemas.openxmlformats.org/officeDocument/2006/relationships/image" Target="../media/image926.png"/><Relationship Id="rId77" Type="http://schemas.openxmlformats.org/officeDocument/2006/relationships/image" Target="../media/image947.png"/><Relationship Id="rId100" Type="http://schemas.openxmlformats.org/officeDocument/2006/relationships/customXml" Target="../ink/ink941.xml"/><Relationship Id="rId282" Type="http://schemas.openxmlformats.org/officeDocument/2006/relationships/customXml" Target="../ink/ink1032.xml"/><Relationship Id="rId338" Type="http://schemas.openxmlformats.org/officeDocument/2006/relationships/customXml" Target="../ink/ink1060.xml"/><Relationship Id="rId503" Type="http://schemas.openxmlformats.org/officeDocument/2006/relationships/image" Target="../media/image1160.png"/><Relationship Id="rId545" Type="http://schemas.openxmlformats.org/officeDocument/2006/relationships/image" Target="../media/image1181.png"/><Relationship Id="rId587" Type="http://schemas.openxmlformats.org/officeDocument/2006/relationships/image" Target="../media/image1202.png"/><Relationship Id="rId710" Type="http://schemas.openxmlformats.org/officeDocument/2006/relationships/customXml" Target="../ink/ink1246.xml"/><Relationship Id="rId8" Type="http://schemas.openxmlformats.org/officeDocument/2006/relationships/customXml" Target="../ink/ink895.xml"/><Relationship Id="rId142" Type="http://schemas.openxmlformats.org/officeDocument/2006/relationships/customXml" Target="../ink/ink962.xml"/><Relationship Id="rId184" Type="http://schemas.openxmlformats.org/officeDocument/2006/relationships/customXml" Target="../ink/ink983.xml"/><Relationship Id="rId391" Type="http://schemas.openxmlformats.org/officeDocument/2006/relationships/image" Target="../media/image1104.png"/><Relationship Id="rId405" Type="http://schemas.openxmlformats.org/officeDocument/2006/relationships/image" Target="../media/image1111.png"/><Relationship Id="rId447" Type="http://schemas.openxmlformats.org/officeDocument/2006/relationships/image" Target="../media/image1132.png"/><Relationship Id="rId612" Type="http://schemas.openxmlformats.org/officeDocument/2006/relationships/customXml" Target="../ink/ink1197.xml"/><Relationship Id="rId251" Type="http://schemas.openxmlformats.org/officeDocument/2006/relationships/image" Target="../media/image1034.png"/><Relationship Id="rId489" Type="http://schemas.openxmlformats.org/officeDocument/2006/relationships/image" Target="../media/image1153.png"/><Relationship Id="rId654" Type="http://schemas.openxmlformats.org/officeDocument/2006/relationships/customXml" Target="../ink/ink1218.xml"/><Relationship Id="rId696" Type="http://schemas.openxmlformats.org/officeDocument/2006/relationships/customXml" Target="../ink/ink1239.xml"/><Relationship Id="rId46" Type="http://schemas.openxmlformats.org/officeDocument/2006/relationships/customXml" Target="../ink/ink914.xml"/><Relationship Id="rId293" Type="http://schemas.openxmlformats.org/officeDocument/2006/relationships/image" Target="../media/image1055.png"/><Relationship Id="rId307" Type="http://schemas.openxmlformats.org/officeDocument/2006/relationships/image" Target="../media/image1062.png"/><Relationship Id="rId349" Type="http://schemas.openxmlformats.org/officeDocument/2006/relationships/image" Target="../media/image1083.png"/><Relationship Id="rId514" Type="http://schemas.openxmlformats.org/officeDocument/2006/relationships/customXml" Target="../ink/ink1148.xml"/><Relationship Id="rId556" Type="http://schemas.openxmlformats.org/officeDocument/2006/relationships/customXml" Target="../ink/ink1169.xml"/><Relationship Id="rId88" Type="http://schemas.openxmlformats.org/officeDocument/2006/relationships/customXml" Target="../ink/ink935.xml"/><Relationship Id="rId111" Type="http://schemas.openxmlformats.org/officeDocument/2006/relationships/image" Target="../media/image964.png"/><Relationship Id="rId153" Type="http://schemas.openxmlformats.org/officeDocument/2006/relationships/image" Target="../media/image985.png"/><Relationship Id="rId195" Type="http://schemas.openxmlformats.org/officeDocument/2006/relationships/image" Target="../media/image1006.png"/><Relationship Id="rId209" Type="http://schemas.openxmlformats.org/officeDocument/2006/relationships/image" Target="../media/image1013.png"/><Relationship Id="rId360" Type="http://schemas.openxmlformats.org/officeDocument/2006/relationships/customXml" Target="../ink/ink1071.xml"/><Relationship Id="rId416" Type="http://schemas.openxmlformats.org/officeDocument/2006/relationships/customXml" Target="../ink/ink1099.xml"/><Relationship Id="rId598" Type="http://schemas.openxmlformats.org/officeDocument/2006/relationships/customXml" Target="../ink/ink1190.xml"/><Relationship Id="rId220" Type="http://schemas.openxmlformats.org/officeDocument/2006/relationships/customXml" Target="../ink/ink1001.xml"/><Relationship Id="rId458" Type="http://schemas.openxmlformats.org/officeDocument/2006/relationships/customXml" Target="../ink/ink1120.xml"/><Relationship Id="rId623" Type="http://schemas.openxmlformats.org/officeDocument/2006/relationships/image" Target="../media/image1220.png"/><Relationship Id="rId665" Type="http://schemas.openxmlformats.org/officeDocument/2006/relationships/image" Target="../media/image1241.png"/><Relationship Id="rId15" Type="http://schemas.openxmlformats.org/officeDocument/2006/relationships/image" Target="../media/image916.png"/><Relationship Id="rId57" Type="http://schemas.openxmlformats.org/officeDocument/2006/relationships/image" Target="../media/image937.png"/><Relationship Id="rId262" Type="http://schemas.openxmlformats.org/officeDocument/2006/relationships/customXml" Target="../ink/ink1022.xml"/><Relationship Id="rId318" Type="http://schemas.openxmlformats.org/officeDocument/2006/relationships/customXml" Target="../ink/ink1050.xml"/><Relationship Id="rId525" Type="http://schemas.openxmlformats.org/officeDocument/2006/relationships/image" Target="../media/image1171.png"/><Relationship Id="rId567" Type="http://schemas.openxmlformats.org/officeDocument/2006/relationships/image" Target="../media/image1192.png"/><Relationship Id="rId99" Type="http://schemas.openxmlformats.org/officeDocument/2006/relationships/image" Target="../media/image958.png"/><Relationship Id="rId122" Type="http://schemas.openxmlformats.org/officeDocument/2006/relationships/customXml" Target="../ink/ink952.xml"/><Relationship Id="rId164" Type="http://schemas.openxmlformats.org/officeDocument/2006/relationships/customXml" Target="../ink/ink973.xml"/><Relationship Id="rId371" Type="http://schemas.openxmlformats.org/officeDocument/2006/relationships/image" Target="../media/image1094.png"/><Relationship Id="rId427" Type="http://schemas.openxmlformats.org/officeDocument/2006/relationships/image" Target="../media/image1122.png"/><Relationship Id="rId469" Type="http://schemas.openxmlformats.org/officeDocument/2006/relationships/image" Target="../media/image1143.png"/><Relationship Id="rId634" Type="http://schemas.openxmlformats.org/officeDocument/2006/relationships/customXml" Target="../ink/ink1208.xml"/><Relationship Id="rId676" Type="http://schemas.openxmlformats.org/officeDocument/2006/relationships/customXml" Target="../ink/ink1229.xml"/><Relationship Id="rId26" Type="http://schemas.openxmlformats.org/officeDocument/2006/relationships/customXml" Target="../ink/ink904.xml"/><Relationship Id="rId231" Type="http://schemas.openxmlformats.org/officeDocument/2006/relationships/image" Target="../media/image1024.png"/><Relationship Id="rId273" Type="http://schemas.openxmlformats.org/officeDocument/2006/relationships/image" Target="../media/image1045.png"/><Relationship Id="rId329" Type="http://schemas.openxmlformats.org/officeDocument/2006/relationships/image" Target="../media/image1073.png"/><Relationship Id="rId480" Type="http://schemas.openxmlformats.org/officeDocument/2006/relationships/customXml" Target="../ink/ink1131.xml"/><Relationship Id="rId536" Type="http://schemas.openxmlformats.org/officeDocument/2006/relationships/customXml" Target="../ink/ink1159.xml"/><Relationship Id="rId701" Type="http://schemas.openxmlformats.org/officeDocument/2006/relationships/image" Target="../media/image1259.png"/><Relationship Id="rId68" Type="http://schemas.openxmlformats.org/officeDocument/2006/relationships/customXml" Target="../ink/ink925.xml"/><Relationship Id="rId133" Type="http://schemas.openxmlformats.org/officeDocument/2006/relationships/image" Target="../media/image975.png"/><Relationship Id="rId175" Type="http://schemas.openxmlformats.org/officeDocument/2006/relationships/image" Target="../media/image996.png"/><Relationship Id="rId340" Type="http://schemas.openxmlformats.org/officeDocument/2006/relationships/customXml" Target="../ink/ink1061.xml"/><Relationship Id="rId578" Type="http://schemas.openxmlformats.org/officeDocument/2006/relationships/customXml" Target="../ink/ink1180.xml"/><Relationship Id="rId200" Type="http://schemas.openxmlformats.org/officeDocument/2006/relationships/customXml" Target="../ink/ink991.xml"/><Relationship Id="rId382" Type="http://schemas.openxmlformats.org/officeDocument/2006/relationships/customXml" Target="../ink/ink1082.xml"/><Relationship Id="rId438" Type="http://schemas.openxmlformats.org/officeDocument/2006/relationships/customXml" Target="../ink/ink1110.xml"/><Relationship Id="rId603" Type="http://schemas.openxmlformats.org/officeDocument/2006/relationships/image" Target="../media/image1210.png"/><Relationship Id="rId645" Type="http://schemas.openxmlformats.org/officeDocument/2006/relationships/image" Target="../media/image1231.png"/><Relationship Id="rId687" Type="http://schemas.openxmlformats.org/officeDocument/2006/relationships/image" Target="../media/image1252.png"/><Relationship Id="rId242" Type="http://schemas.openxmlformats.org/officeDocument/2006/relationships/customXml" Target="../ink/ink1012.xml"/><Relationship Id="rId284" Type="http://schemas.openxmlformats.org/officeDocument/2006/relationships/customXml" Target="../ink/ink1033.xml"/><Relationship Id="rId491" Type="http://schemas.openxmlformats.org/officeDocument/2006/relationships/image" Target="../media/image1154.png"/><Relationship Id="rId505" Type="http://schemas.openxmlformats.org/officeDocument/2006/relationships/image" Target="../media/image1161.png"/><Relationship Id="rId712" Type="http://schemas.openxmlformats.org/officeDocument/2006/relationships/customXml" Target="../ink/ink1247.xml"/><Relationship Id="rId37" Type="http://schemas.openxmlformats.org/officeDocument/2006/relationships/image" Target="../media/image927.png"/><Relationship Id="rId79" Type="http://schemas.openxmlformats.org/officeDocument/2006/relationships/image" Target="../media/image948.png"/><Relationship Id="rId102" Type="http://schemas.openxmlformats.org/officeDocument/2006/relationships/customXml" Target="../ink/ink942.xml"/><Relationship Id="rId144" Type="http://schemas.openxmlformats.org/officeDocument/2006/relationships/customXml" Target="../ink/ink963.xml"/><Relationship Id="rId547" Type="http://schemas.openxmlformats.org/officeDocument/2006/relationships/image" Target="../media/image1182.png"/><Relationship Id="rId589" Type="http://schemas.openxmlformats.org/officeDocument/2006/relationships/image" Target="../media/image1203.png"/><Relationship Id="rId90" Type="http://schemas.openxmlformats.org/officeDocument/2006/relationships/customXml" Target="../ink/ink936.xml"/><Relationship Id="rId186" Type="http://schemas.openxmlformats.org/officeDocument/2006/relationships/customXml" Target="../ink/ink984.xml"/><Relationship Id="rId351" Type="http://schemas.openxmlformats.org/officeDocument/2006/relationships/image" Target="../media/image1084.png"/><Relationship Id="rId393" Type="http://schemas.openxmlformats.org/officeDocument/2006/relationships/image" Target="../media/image1105.png"/><Relationship Id="rId407" Type="http://schemas.openxmlformats.org/officeDocument/2006/relationships/image" Target="../media/image1112.png"/><Relationship Id="rId449" Type="http://schemas.openxmlformats.org/officeDocument/2006/relationships/image" Target="../media/image1133.png"/><Relationship Id="rId614" Type="http://schemas.openxmlformats.org/officeDocument/2006/relationships/customXml" Target="../ink/ink1198.xml"/><Relationship Id="rId656" Type="http://schemas.openxmlformats.org/officeDocument/2006/relationships/customXml" Target="../ink/ink1219.xml"/><Relationship Id="rId211" Type="http://schemas.openxmlformats.org/officeDocument/2006/relationships/image" Target="../media/image1014.png"/><Relationship Id="rId253" Type="http://schemas.openxmlformats.org/officeDocument/2006/relationships/image" Target="../media/image1035.png"/><Relationship Id="rId295" Type="http://schemas.openxmlformats.org/officeDocument/2006/relationships/image" Target="../media/image1056.png"/><Relationship Id="rId309" Type="http://schemas.openxmlformats.org/officeDocument/2006/relationships/image" Target="../media/image1063.png"/><Relationship Id="rId460" Type="http://schemas.openxmlformats.org/officeDocument/2006/relationships/customXml" Target="../ink/ink1121.xml"/><Relationship Id="rId516" Type="http://schemas.openxmlformats.org/officeDocument/2006/relationships/customXml" Target="../ink/ink1149.xml"/><Relationship Id="rId698" Type="http://schemas.openxmlformats.org/officeDocument/2006/relationships/customXml" Target="../ink/ink1240.xml"/><Relationship Id="rId48" Type="http://schemas.openxmlformats.org/officeDocument/2006/relationships/customXml" Target="../ink/ink915.xml"/><Relationship Id="rId113" Type="http://schemas.openxmlformats.org/officeDocument/2006/relationships/image" Target="../media/image965.png"/><Relationship Id="rId320" Type="http://schemas.openxmlformats.org/officeDocument/2006/relationships/customXml" Target="../ink/ink1051.xml"/><Relationship Id="rId558" Type="http://schemas.openxmlformats.org/officeDocument/2006/relationships/customXml" Target="../ink/ink1170.xml"/><Relationship Id="rId155" Type="http://schemas.openxmlformats.org/officeDocument/2006/relationships/image" Target="../media/image986.png"/><Relationship Id="rId197" Type="http://schemas.openxmlformats.org/officeDocument/2006/relationships/image" Target="../media/image1007.png"/><Relationship Id="rId362" Type="http://schemas.openxmlformats.org/officeDocument/2006/relationships/customXml" Target="../ink/ink1072.xml"/><Relationship Id="rId418" Type="http://schemas.openxmlformats.org/officeDocument/2006/relationships/customXml" Target="../ink/ink1100.xml"/><Relationship Id="rId625" Type="http://schemas.openxmlformats.org/officeDocument/2006/relationships/image" Target="../media/image1221.png"/><Relationship Id="rId222" Type="http://schemas.openxmlformats.org/officeDocument/2006/relationships/customXml" Target="../ink/ink1002.xml"/><Relationship Id="rId264" Type="http://schemas.openxmlformats.org/officeDocument/2006/relationships/customXml" Target="../ink/ink1023.xml"/><Relationship Id="rId471" Type="http://schemas.openxmlformats.org/officeDocument/2006/relationships/image" Target="../media/image1144.png"/><Relationship Id="rId667" Type="http://schemas.openxmlformats.org/officeDocument/2006/relationships/image" Target="../media/image1242.png"/><Relationship Id="rId17" Type="http://schemas.openxmlformats.org/officeDocument/2006/relationships/image" Target="../media/image917.png"/><Relationship Id="rId59" Type="http://schemas.openxmlformats.org/officeDocument/2006/relationships/image" Target="../media/image938.png"/><Relationship Id="rId124" Type="http://schemas.openxmlformats.org/officeDocument/2006/relationships/customXml" Target="../ink/ink953.xml"/><Relationship Id="rId527" Type="http://schemas.openxmlformats.org/officeDocument/2006/relationships/image" Target="../media/image1172.png"/><Relationship Id="rId569" Type="http://schemas.openxmlformats.org/officeDocument/2006/relationships/image" Target="../media/image1193.png"/><Relationship Id="rId70" Type="http://schemas.openxmlformats.org/officeDocument/2006/relationships/customXml" Target="../ink/ink926.xml"/><Relationship Id="rId166" Type="http://schemas.openxmlformats.org/officeDocument/2006/relationships/customXml" Target="../ink/ink974.xml"/><Relationship Id="rId331" Type="http://schemas.openxmlformats.org/officeDocument/2006/relationships/image" Target="../media/image1074.png"/><Relationship Id="rId373" Type="http://schemas.openxmlformats.org/officeDocument/2006/relationships/image" Target="../media/image1095.png"/><Relationship Id="rId429" Type="http://schemas.openxmlformats.org/officeDocument/2006/relationships/image" Target="../media/image1123.png"/><Relationship Id="rId580" Type="http://schemas.openxmlformats.org/officeDocument/2006/relationships/customXml" Target="../ink/ink1181.xml"/><Relationship Id="rId636" Type="http://schemas.openxmlformats.org/officeDocument/2006/relationships/customXml" Target="../ink/ink1209.xml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1025.png"/><Relationship Id="rId440" Type="http://schemas.openxmlformats.org/officeDocument/2006/relationships/customXml" Target="../ink/ink1111.xml"/><Relationship Id="rId678" Type="http://schemas.openxmlformats.org/officeDocument/2006/relationships/customXml" Target="../ink/ink1230.xml"/><Relationship Id="rId28" Type="http://schemas.openxmlformats.org/officeDocument/2006/relationships/customXml" Target="../ink/ink905.xml"/><Relationship Id="rId275" Type="http://schemas.openxmlformats.org/officeDocument/2006/relationships/image" Target="../media/image1046.png"/><Relationship Id="rId300" Type="http://schemas.openxmlformats.org/officeDocument/2006/relationships/customXml" Target="../ink/ink1041.xml"/><Relationship Id="rId482" Type="http://schemas.openxmlformats.org/officeDocument/2006/relationships/customXml" Target="../ink/ink1132.xml"/><Relationship Id="rId538" Type="http://schemas.openxmlformats.org/officeDocument/2006/relationships/customXml" Target="../ink/ink1160.xml"/><Relationship Id="rId703" Type="http://schemas.openxmlformats.org/officeDocument/2006/relationships/image" Target="../media/image1260.png"/><Relationship Id="rId81" Type="http://schemas.openxmlformats.org/officeDocument/2006/relationships/image" Target="../media/image949.png"/><Relationship Id="rId135" Type="http://schemas.openxmlformats.org/officeDocument/2006/relationships/image" Target="../media/image976.png"/><Relationship Id="rId177" Type="http://schemas.openxmlformats.org/officeDocument/2006/relationships/image" Target="../media/image997.png"/><Relationship Id="rId342" Type="http://schemas.openxmlformats.org/officeDocument/2006/relationships/customXml" Target="../ink/ink1062.xml"/><Relationship Id="rId384" Type="http://schemas.openxmlformats.org/officeDocument/2006/relationships/customXml" Target="../ink/ink1083.xml"/><Relationship Id="rId591" Type="http://schemas.openxmlformats.org/officeDocument/2006/relationships/image" Target="../media/image1204.png"/><Relationship Id="rId605" Type="http://schemas.openxmlformats.org/officeDocument/2006/relationships/image" Target="../media/image1211.png"/><Relationship Id="rId202" Type="http://schemas.openxmlformats.org/officeDocument/2006/relationships/customXml" Target="../ink/ink992.xml"/><Relationship Id="rId244" Type="http://schemas.openxmlformats.org/officeDocument/2006/relationships/customXml" Target="../ink/ink1013.xml"/><Relationship Id="rId647" Type="http://schemas.openxmlformats.org/officeDocument/2006/relationships/image" Target="../media/image1232.png"/><Relationship Id="rId689" Type="http://schemas.openxmlformats.org/officeDocument/2006/relationships/image" Target="../media/image1253.png"/><Relationship Id="rId39" Type="http://schemas.openxmlformats.org/officeDocument/2006/relationships/image" Target="../media/image928.png"/><Relationship Id="rId286" Type="http://schemas.openxmlformats.org/officeDocument/2006/relationships/customXml" Target="../ink/ink1034.xml"/><Relationship Id="rId451" Type="http://schemas.openxmlformats.org/officeDocument/2006/relationships/image" Target="../media/image1134.png"/><Relationship Id="rId493" Type="http://schemas.openxmlformats.org/officeDocument/2006/relationships/image" Target="../media/image1155.png"/><Relationship Id="rId507" Type="http://schemas.openxmlformats.org/officeDocument/2006/relationships/image" Target="../media/image1162.png"/><Relationship Id="rId549" Type="http://schemas.openxmlformats.org/officeDocument/2006/relationships/image" Target="../media/image1183.png"/><Relationship Id="rId714" Type="http://schemas.openxmlformats.org/officeDocument/2006/relationships/customXml" Target="../ink/ink1248.xml"/><Relationship Id="rId50" Type="http://schemas.openxmlformats.org/officeDocument/2006/relationships/customXml" Target="../ink/ink916.xml"/><Relationship Id="rId104" Type="http://schemas.openxmlformats.org/officeDocument/2006/relationships/customXml" Target="../ink/ink943.xml"/><Relationship Id="rId146" Type="http://schemas.openxmlformats.org/officeDocument/2006/relationships/customXml" Target="../ink/ink964.xml"/><Relationship Id="rId188" Type="http://schemas.openxmlformats.org/officeDocument/2006/relationships/customXml" Target="../ink/ink985.xml"/><Relationship Id="rId311" Type="http://schemas.openxmlformats.org/officeDocument/2006/relationships/image" Target="../media/image1064.png"/><Relationship Id="rId353" Type="http://schemas.openxmlformats.org/officeDocument/2006/relationships/image" Target="../media/image1085.png"/><Relationship Id="rId395" Type="http://schemas.openxmlformats.org/officeDocument/2006/relationships/image" Target="../media/image1106.png"/><Relationship Id="rId409" Type="http://schemas.openxmlformats.org/officeDocument/2006/relationships/image" Target="../media/image1113.png"/><Relationship Id="rId560" Type="http://schemas.openxmlformats.org/officeDocument/2006/relationships/customXml" Target="../ink/ink1171.xml"/><Relationship Id="rId92" Type="http://schemas.openxmlformats.org/officeDocument/2006/relationships/customXml" Target="../ink/ink937.xml"/><Relationship Id="rId213" Type="http://schemas.openxmlformats.org/officeDocument/2006/relationships/image" Target="../media/image1015.png"/><Relationship Id="rId420" Type="http://schemas.openxmlformats.org/officeDocument/2006/relationships/customXml" Target="../ink/ink1101.xml"/><Relationship Id="rId616" Type="http://schemas.openxmlformats.org/officeDocument/2006/relationships/customXml" Target="../ink/ink1199.xml"/><Relationship Id="rId658" Type="http://schemas.openxmlformats.org/officeDocument/2006/relationships/customXml" Target="../ink/ink1220.xml"/><Relationship Id="rId255" Type="http://schemas.openxmlformats.org/officeDocument/2006/relationships/image" Target="../media/image1036.png"/><Relationship Id="rId297" Type="http://schemas.openxmlformats.org/officeDocument/2006/relationships/image" Target="../media/image1057.png"/><Relationship Id="rId462" Type="http://schemas.openxmlformats.org/officeDocument/2006/relationships/customXml" Target="../ink/ink1122.xml"/><Relationship Id="rId518" Type="http://schemas.openxmlformats.org/officeDocument/2006/relationships/customXml" Target="../ink/ink1150.xml"/><Relationship Id="rId115" Type="http://schemas.openxmlformats.org/officeDocument/2006/relationships/image" Target="../media/image966.png"/><Relationship Id="rId157" Type="http://schemas.openxmlformats.org/officeDocument/2006/relationships/image" Target="../media/image987.png"/><Relationship Id="rId322" Type="http://schemas.openxmlformats.org/officeDocument/2006/relationships/customXml" Target="../ink/ink1052.xml"/><Relationship Id="rId364" Type="http://schemas.openxmlformats.org/officeDocument/2006/relationships/customXml" Target="../ink/ink1073.xml"/><Relationship Id="rId61" Type="http://schemas.openxmlformats.org/officeDocument/2006/relationships/image" Target="../media/image939.png"/><Relationship Id="rId199" Type="http://schemas.openxmlformats.org/officeDocument/2006/relationships/image" Target="../media/image1008.png"/><Relationship Id="rId571" Type="http://schemas.openxmlformats.org/officeDocument/2006/relationships/image" Target="../media/image1194.png"/><Relationship Id="rId627" Type="http://schemas.openxmlformats.org/officeDocument/2006/relationships/image" Target="../media/image1222.png"/><Relationship Id="rId669" Type="http://schemas.openxmlformats.org/officeDocument/2006/relationships/image" Target="../media/image1243.png"/><Relationship Id="rId19" Type="http://schemas.openxmlformats.org/officeDocument/2006/relationships/image" Target="../media/image918.png"/><Relationship Id="rId224" Type="http://schemas.openxmlformats.org/officeDocument/2006/relationships/customXml" Target="../ink/ink1003.xml"/><Relationship Id="rId266" Type="http://schemas.openxmlformats.org/officeDocument/2006/relationships/customXml" Target="../ink/ink1024.xml"/><Relationship Id="rId431" Type="http://schemas.openxmlformats.org/officeDocument/2006/relationships/image" Target="../media/image1124.png"/><Relationship Id="rId473" Type="http://schemas.openxmlformats.org/officeDocument/2006/relationships/image" Target="../media/image1145.png"/><Relationship Id="rId529" Type="http://schemas.openxmlformats.org/officeDocument/2006/relationships/image" Target="../media/image1173.png"/><Relationship Id="rId680" Type="http://schemas.openxmlformats.org/officeDocument/2006/relationships/customXml" Target="../ink/ink1231.xml"/><Relationship Id="rId30" Type="http://schemas.openxmlformats.org/officeDocument/2006/relationships/customXml" Target="../ink/ink906.xml"/><Relationship Id="rId126" Type="http://schemas.openxmlformats.org/officeDocument/2006/relationships/customXml" Target="../ink/ink954.xml"/><Relationship Id="rId168" Type="http://schemas.openxmlformats.org/officeDocument/2006/relationships/customXml" Target="../ink/ink975.xml"/><Relationship Id="rId333" Type="http://schemas.openxmlformats.org/officeDocument/2006/relationships/image" Target="../media/image1075.png"/><Relationship Id="rId540" Type="http://schemas.openxmlformats.org/officeDocument/2006/relationships/customXml" Target="../ink/ink1161.xml"/><Relationship Id="rId72" Type="http://schemas.openxmlformats.org/officeDocument/2006/relationships/customXml" Target="../ink/ink927.xml"/><Relationship Id="rId375" Type="http://schemas.openxmlformats.org/officeDocument/2006/relationships/image" Target="../media/image1096.png"/><Relationship Id="rId582" Type="http://schemas.openxmlformats.org/officeDocument/2006/relationships/customXml" Target="../ink/ink1182.xml"/><Relationship Id="rId638" Type="http://schemas.openxmlformats.org/officeDocument/2006/relationships/customXml" Target="../ink/ink1210.xml"/><Relationship Id="rId3" Type="http://schemas.openxmlformats.org/officeDocument/2006/relationships/image" Target="../media/image910.png"/><Relationship Id="rId235" Type="http://schemas.openxmlformats.org/officeDocument/2006/relationships/image" Target="../media/image1026.png"/><Relationship Id="rId277" Type="http://schemas.openxmlformats.org/officeDocument/2006/relationships/image" Target="../media/image1047.png"/><Relationship Id="rId400" Type="http://schemas.openxmlformats.org/officeDocument/2006/relationships/customXml" Target="../ink/ink1091.xml"/><Relationship Id="rId442" Type="http://schemas.openxmlformats.org/officeDocument/2006/relationships/customXml" Target="../ink/ink1112.xml"/><Relationship Id="rId484" Type="http://schemas.openxmlformats.org/officeDocument/2006/relationships/customXml" Target="../ink/ink1133.xml"/><Relationship Id="rId705" Type="http://schemas.openxmlformats.org/officeDocument/2006/relationships/image" Target="../media/image1261.png"/><Relationship Id="rId137" Type="http://schemas.openxmlformats.org/officeDocument/2006/relationships/image" Target="../media/image977.png"/><Relationship Id="rId302" Type="http://schemas.openxmlformats.org/officeDocument/2006/relationships/customXml" Target="../ink/ink1042.xml"/><Relationship Id="rId344" Type="http://schemas.openxmlformats.org/officeDocument/2006/relationships/customXml" Target="../ink/ink1063.xml"/><Relationship Id="rId691" Type="http://schemas.openxmlformats.org/officeDocument/2006/relationships/image" Target="../media/image1254.png"/><Relationship Id="rId41" Type="http://schemas.openxmlformats.org/officeDocument/2006/relationships/image" Target="../media/image929.png"/><Relationship Id="rId83" Type="http://schemas.openxmlformats.org/officeDocument/2006/relationships/image" Target="../media/image950.png"/><Relationship Id="rId179" Type="http://schemas.openxmlformats.org/officeDocument/2006/relationships/image" Target="../media/image998.png"/><Relationship Id="rId386" Type="http://schemas.openxmlformats.org/officeDocument/2006/relationships/customXml" Target="../ink/ink1084.xml"/><Relationship Id="rId551" Type="http://schemas.openxmlformats.org/officeDocument/2006/relationships/image" Target="../media/image1184.png"/><Relationship Id="rId593" Type="http://schemas.openxmlformats.org/officeDocument/2006/relationships/image" Target="../media/image1205.png"/><Relationship Id="rId607" Type="http://schemas.openxmlformats.org/officeDocument/2006/relationships/image" Target="../media/image1212.png"/><Relationship Id="rId649" Type="http://schemas.openxmlformats.org/officeDocument/2006/relationships/image" Target="../media/image1233.png"/><Relationship Id="rId190" Type="http://schemas.openxmlformats.org/officeDocument/2006/relationships/customXml" Target="../ink/ink986.xml"/><Relationship Id="rId204" Type="http://schemas.openxmlformats.org/officeDocument/2006/relationships/customXml" Target="../ink/ink993.xml"/><Relationship Id="rId246" Type="http://schemas.openxmlformats.org/officeDocument/2006/relationships/customXml" Target="../ink/ink1014.xml"/><Relationship Id="rId288" Type="http://schemas.openxmlformats.org/officeDocument/2006/relationships/customXml" Target="../ink/ink1035.xml"/><Relationship Id="rId411" Type="http://schemas.openxmlformats.org/officeDocument/2006/relationships/image" Target="../media/image1114.png"/><Relationship Id="rId453" Type="http://schemas.openxmlformats.org/officeDocument/2006/relationships/image" Target="../media/image1135.png"/><Relationship Id="rId509" Type="http://schemas.openxmlformats.org/officeDocument/2006/relationships/image" Target="../media/image1163.png"/><Relationship Id="rId660" Type="http://schemas.openxmlformats.org/officeDocument/2006/relationships/customXml" Target="../ink/ink1221.xml"/><Relationship Id="rId106" Type="http://schemas.openxmlformats.org/officeDocument/2006/relationships/customXml" Target="../ink/ink944.xml"/><Relationship Id="rId313" Type="http://schemas.openxmlformats.org/officeDocument/2006/relationships/image" Target="../media/image1065.png"/><Relationship Id="rId495" Type="http://schemas.openxmlformats.org/officeDocument/2006/relationships/image" Target="../media/image1156.png"/><Relationship Id="rId716" Type="http://schemas.openxmlformats.org/officeDocument/2006/relationships/customXml" Target="../ink/ink1249.xml"/><Relationship Id="rId10" Type="http://schemas.openxmlformats.org/officeDocument/2006/relationships/customXml" Target="../ink/ink896.xml"/><Relationship Id="rId52" Type="http://schemas.openxmlformats.org/officeDocument/2006/relationships/customXml" Target="../ink/ink917.xml"/><Relationship Id="rId94" Type="http://schemas.openxmlformats.org/officeDocument/2006/relationships/customXml" Target="../ink/ink938.xml"/><Relationship Id="rId148" Type="http://schemas.openxmlformats.org/officeDocument/2006/relationships/customXml" Target="../ink/ink965.xml"/><Relationship Id="rId355" Type="http://schemas.openxmlformats.org/officeDocument/2006/relationships/image" Target="../media/image1086.png"/><Relationship Id="rId397" Type="http://schemas.openxmlformats.org/officeDocument/2006/relationships/image" Target="../media/image1107.png"/><Relationship Id="rId520" Type="http://schemas.openxmlformats.org/officeDocument/2006/relationships/customXml" Target="../ink/ink1151.xml"/><Relationship Id="rId562" Type="http://schemas.openxmlformats.org/officeDocument/2006/relationships/customXml" Target="../ink/ink1172.xml"/><Relationship Id="rId618" Type="http://schemas.openxmlformats.org/officeDocument/2006/relationships/customXml" Target="../ink/ink1200.xml"/><Relationship Id="rId215" Type="http://schemas.openxmlformats.org/officeDocument/2006/relationships/image" Target="../media/image1016.png"/><Relationship Id="rId257" Type="http://schemas.openxmlformats.org/officeDocument/2006/relationships/image" Target="../media/image1037.png"/><Relationship Id="rId422" Type="http://schemas.openxmlformats.org/officeDocument/2006/relationships/customXml" Target="../ink/ink1102.xml"/><Relationship Id="rId464" Type="http://schemas.openxmlformats.org/officeDocument/2006/relationships/customXml" Target="../ink/ink1123.xml"/><Relationship Id="rId299" Type="http://schemas.openxmlformats.org/officeDocument/2006/relationships/image" Target="../media/image1058.png"/><Relationship Id="rId63" Type="http://schemas.openxmlformats.org/officeDocument/2006/relationships/image" Target="../media/image940.png"/><Relationship Id="rId159" Type="http://schemas.openxmlformats.org/officeDocument/2006/relationships/image" Target="../media/image988.png"/><Relationship Id="rId366" Type="http://schemas.openxmlformats.org/officeDocument/2006/relationships/customXml" Target="../ink/ink1074.xml"/><Relationship Id="rId573" Type="http://schemas.openxmlformats.org/officeDocument/2006/relationships/image" Target="../media/image1195.png"/><Relationship Id="rId226" Type="http://schemas.openxmlformats.org/officeDocument/2006/relationships/customXml" Target="../ink/ink1004.xml"/><Relationship Id="rId433" Type="http://schemas.openxmlformats.org/officeDocument/2006/relationships/image" Target="../media/image1125.png"/><Relationship Id="rId640" Type="http://schemas.openxmlformats.org/officeDocument/2006/relationships/customXml" Target="../ink/ink1211.xml"/><Relationship Id="rId74" Type="http://schemas.openxmlformats.org/officeDocument/2006/relationships/customXml" Target="../ink/ink928.xml"/><Relationship Id="rId377" Type="http://schemas.openxmlformats.org/officeDocument/2006/relationships/image" Target="../media/image1097.png"/><Relationship Id="rId500" Type="http://schemas.openxmlformats.org/officeDocument/2006/relationships/customXml" Target="../ink/ink1141.xml"/><Relationship Id="rId584" Type="http://schemas.openxmlformats.org/officeDocument/2006/relationships/customXml" Target="../ink/ink1183.xml"/><Relationship Id="rId5" Type="http://schemas.openxmlformats.org/officeDocument/2006/relationships/image" Target="../media/image911.png"/><Relationship Id="rId237" Type="http://schemas.openxmlformats.org/officeDocument/2006/relationships/image" Target="../media/image1027.png"/><Relationship Id="rId444" Type="http://schemas.openxmlformats.org/officeDocument/2006/relationships/customXml" Target="../ink/ink1113.xml"/><Relationship Id="rId651" Type="http://schemas.openxmlformats.org/officeDocument/2006/relationships/image" Target="../media/image1234.png"/><Relationship Id="rId290" Type="http://schemas.openxmlformats.org/officeDocument/2006/relationships/customXml" Target="../ink/ink1036.xml"/><Relationship Id="rId304" Type="http://schemas.openxmlformats.org/officeDocument/2006/relationships/customXml" Target="../ink/ink1043.xml"/><Relationship Id="rId388" Type="http://schemas.openxmlformats.org/officeDocument/2006/relationships/customXml" Target="../ink/ink1085.xml"/><Relationship Id="rId511" Type="http://schemas.openxmlformats.org/officeDocument/2006/relationships/image" Target="../media/image1164.png"/><Relationship Id="rId609" Type="http://schemas.openxmlformats.org/officeDocument/2006/relationships/image" Target="../media/image1213.png"/><Relationship Id="rId85" Type="http://schemas.openxmlformats.org/officeDocument/2006/relationships/image" Target="../media/image951.png"/><Relationship Id="rId150" Type="http://schemas.openxmlformats.org/officeDocument/2006/relationships/customXml" Target="../ink/ink966.xml"/><Relationship Id="rId595" Type="http://schemas.openxmlformats.org/officeDocument/2006/relationships/image" Target="../media/image1206.png"/><Relationship Id="rId248" Type="http://schemas.openxmlformats.org/officeDocument/2006/relationships/customXml" Target="../ink/ink1015.xml"/><Relationship Id="rId455" Type="http://schemas.openxmlformats.org/officeDocument/2006/relationships/image" Target="../media/image1136.png"/><Relationship Id="rId662" Type="http://schemas.openxmlformats.org/officeDocument/2006/relationships/customXml" Target="../ink/ink1222.xml"/><Relationship Id="rId12" Type="http://schemas.openxmlformats.org/officeDocument/2006/relationships/customXml" Target="../ink/ink897.xml"/><Relationship Id="rId108" Type="http://schemas.openxmlformats.org/officeDocument/2006/relationships/customXml" Target="../ink/ink945.xml"/><Relationship Id="rId315" Type="http://schemas.openxmlformats.org/officeDocument/2006/relationships/image" Target="../media/image1066.png"/><Relationship Id="rId522" Type="http://schemas.openxmlformats.org/officeDocument/2006/relationships/customXml" Target="../ink/ink1152.xml"/><Relationship Id="rId96" Type="http://schemas.openxmlformats.org/officeDocument/2006/relationships/customXml" Target="../ink/ink939.xml"/><Relationship Id="rId161" Type="http://schemas.openxmlformats.org/officeDocument/2006/relationships/image" Target="../media/image989.png"/><Relationship Id="rId399" Type="http://schemas.openxmlformats.org/officeDocument/2006/relationships/image" Target="../media/image1108.png"/><Relationship Id="rId259" Type="http://schemas.openxmlformats.org/officeDocument/2006/relationships/image" Target="../media/image1038.png"/><Relationship Id="rId466" Type="http://schemas.openxmlformats.org/officeDocument/2006/relationships/customXml" Target="../ink/ink1124.xml"/><Relationship Id="rId673" Type="http://schemas.openxmlformats.org/officeDocument/2006/relationships/image" Target="../media/image1245.png"/><Relationship Id="rId23" Type="http://schemas.openxmlformats.org/officeDocument/2006/relationships/image" Target="../media/image920.png"/><Relationship Id="rId119" Type="http://schemas.openxmlformats.org/officeDocument/2006/relationships/image" Target="../media/image968.png"/><Relationship Id="rId326" Type="http://schemas.openxmlformats.org/officeDocument/2006/relationships/customXml" Target="../ink/ink1054.xml"/><Relationship Id="rId533" Type="http://schemas.openxmlformats.org/officeDocument/2006/relationships/image" Target="../media/image1175.png"/><Relationship Id="rId172" Type="http://schemas.openxmlformats.org/officeDocument/2006/relationships/customXml" Target="../ink/ink977.xml"/><Relationship Id="rId477" Type="http://schemas.openxmlformats.org/officeDocument/2006/relationships/image" Target="../media/image1147.png"/><Relationship Id="rId600" Type="http://schemas.openxmlformats.org/officeDocument/2006/relationships/customXml" Target="../ink/ink1191.xml"/><Relationship Id="rId684" Type="http://schemas.openxmlformats.org/officeDocument/2006/relationships/customXml" Target="../ink/ink1233.xml"/><Relationship Id="rId337" Type="http://schemas.openxmlformats.org/officeDocument/2006/relationships/image" Target="../media/image1077.png"/><Relationship Id="rId34" Type="http://schemas.openxmlformats.org/officeDocument/2006/relationships/customXml" Target="../ink/ink908.xml"/><Relationship Id="rId544" Type="http://schemas.openxmlformats.org/officeDocument/2006/relationships/customXml" Target="../ink/ink1163.xml"/><Relationship Id="rId183" Type="http://schemas.openxmlformats.org/officeDocument/2006/relationships/image" Target="../media/image1000.png"/><Relationship Id="rId390" Type="http://schemas.openxmlformats.org/officeDocument/2006/relationships/customXml" Target="../ink/ink1086.xml"/><Relationship Id="rId404" Type="http://schemas.openxmlformats.org/officeDocument/2006/relationships/customXml" Target="../ink/ink1093.xml"/><Relationship Id="rId611" Type="http://schemas.openxmlformats.org/officeDocument/2006/relationships/image" Target="../media/image1214.png"/><Relationship Id="rId250" Type="http://schemas.openxmlformats.org/officeDocument/2006/relationships/customXml" Target="../ink/ink1016.xml"/><Relationship Id="rId488" Type="http://schemas.openxmlformats.org/officeDocument/2006/relationships/customXml" Target="../ink/ink1135.xml"/><Relationship Id="rId695" Type="http://schemas.openxmlformats.org/officeDocument/2006/relationships/image" Target="../media/image1256.png"/><Relationship Id="rId709" Type="http://schemas.openxmlformats.org/officeDocument/2006/relationships/image" Target="../media/image1263.png"/><Relationship Id="rId45" Type="http://schemas.openxmlformats.org/officeDocument/2006/relationships/image" Target="../media/image931.png"/><Relationship Id="rId110" Type="http://schemas.openxmlformats.org/officeDocument/2006/relationships/customXml" Target="../ink/ink946.xml"/><Relationship Id="rId348" Type="http://schemas.openxmlformats.org/officeDocument/2006/relationships/customXml" Target="../ink/ink1065.xml"/><Relationship Id="rId555" Type="http://schemas.openxmlformats.org/officeDocument/2006/relationships/image" Target="../media/image1186.png"/><Relationship Id="rId194" Type="http://schemas.openxmlformats.org/officeDocument/2006/relationships/customXml" Target="../ink/ink988.xml"/><Relationship Id="rId208" Type="http://schemas.openxmlformats.org/officeDocument/2006/relationships/customXml" Target="../ink/ink995.xml"/><Relationship Id="rId415" Type="http://schemas.openxmlformats.org/officeDocument/2006/relationships/image" Target="../media/image1116.png"/><Relationship Id="rId622" Type="http://schemas.openxmlformats.org/officeDocument/2006/relationships/customXml" Target="../ink/ink1202.xml"/><Relationship Id="rId261" Type="http://schemas.openxmlformats.org/officeDocument/2006/relationships/image" Target="../media/image1039.png"/><Relationship Id="rId499" Type="http://schemas.openxmlformats.org/officeDocument/2006/relationships/image" Target="../media/image1158.png"/><Relationship Id="rId56" Type="http://schemas.openxmlformats.org/officeDocument/2006/relationships/customXml" Target="../ink/ink919.xml"/><Relationship Id="rId359" Type="http://schemas.openxmlformats.org/officeDocument/2006/relationships/image" Target="../media/image1088.png"/><Relationship Id="rId566" Type="http://schemas.openxmlformats.org/officeDocument/2006/relationships/customXml" Target="../ink/ink1174.xml"/><Relationship Id="rId121" Type="http://schemas.openxmlformats.org/officeDocument/2006/relationships/image" Target="../media/image969.png"/><Relationship Id="rId219" Type="http://schemas.openxmlformats.org/officeDocument/2006/relationships/image" Target="../media/image1018.png"/><Relationship Id="rId426" Type="http://schemas.openxmlformats.org/officeDocument/2006/relationships/customXml" Target="../ink/ink1104.xml"/><Relationship Id="rId633" Type="http://schemas.openxmlformats.org/officeDocument/2006/relationships/image" Target="../media/image1225.png"/><Relationship Id="rId67" Type="http://schemas.openxmlformats.org/officeDocument/2006/relationships/image" Target="../media/image942.png"/><Relationship Id="rId272" Type="http://schemas.openxmlformats.org/officeDocument/2006/relationships/customXml" Target="../ink/ink1027.xml"/><Relationship Id="rId577" Type="http://schemas.openxmlformats.org/officeDocument/2006/relationships/image" Target="../media/image1197.png"/><Relationship Id="rId700" Type="http://schemas.openxmlformats.org/officeDocument/2006/relationships/customXml" Target="../ink/ink1241.xml"/><Relationship Id="rId132" Type="http://schemas.openxmlformats.org/officeDocument/2006/relationships/customXml" Target="../ink/ink957.xml"/><Relationship Id="rId437" Type="http://schemas.openxmlformats.org/officeDocument/2006/relationships/image" Target="../media/image1127.png"/><Relationship Id="rId644" Type="http://schemas.openxmlformats.org/officeDocument/2006/relationships/customXml" Target="../ink/ink1213.xml"/><Relationship Id="rId283" Type="http://schemas.openxmlformats.org/officeDocument/2006/relationships/image" Target="../media/image1050.png"/><Relationship Id="rId490" Type="http://schemas.openxmlformats.org/officeDocument/2006/relationships/customXml" Target="../ink/ink1136.xml"/><Relationship Id="rId504" Type="http://schemas.openxmlformats.org/officeDocument/2006/relationships/customXml" Target="../ink/ink1143.xml"/><Relationship Id="rId711" Type="http://schemas.openxmlformats.org/officeDocument/2006/relationships/image" Target="../media/image1264.png"/><Relationship Id="rId78" Type="http://schemas.openxmlformats.org/officeDocument/2006/relationships/customXml" Target="../ink/ink930.xml"/><Relationship Id="rId143" Type="http://schemas.openxmlformats.org/officeDocument/2006/relationships/image" Target="../media/image980.png"/><Relationship Id="rId350" Type="http://schemas.openxmlformats.org/officeDocument/2006/relationships/customXml" Target="../ink/ink1066.xml"/><Relationship Id="rId588" Type="http://schemas.openxmlformats.org/officeDocument/2006/relationships/customXml" Target="../ink/ink1185.xml"/><Relationship Id="rId9" Type="http://schemas.openxmlformats.org/officeDocument/2006/relationships/image" Target="../media/image913.png"/><Relationship Id="rId210" Type="http://schemas.openxmlformats.org/officeDocument/2006/relationships/customXml" Target="../ink/ink996.xml"/><Relationship Id="rId448" Type="http://schemas.openxmlformats.org/officeDocument/2006/relationships/customXml" Target="../ink/ink1115.xml"/><Relationship Id="rId655" Type="http://schemas.openxmlformats.org/officeDocument/2006/relationships/image" Target="../media/image1236.png"/><Relationship Id="rId294" Type="http://schemas.openxmlformats.org/officeDocument/2006/relationships/customXml" Target="../ink/ink1038.xml"/><Relationship Id="rId308" Type="http://schemas.openxmlformats.org/officeDocument/2006/relationships/customXml" Target="../ink/ink1045.xml"/><Relationship Id="rId515" Type="http://schemas.openxmlformats.org/officeDocument/2006/relationships/image" Target="../media/image1166.png"/><Relationship Id="rId89" Type="http://schemas.openxmlformats.org/officeDocument/2006/relationships/image" Target="../media/image953.png"/><Relationship Id="rId154" Type="http://schemas.openxmlformats.org/officeDocument/2006/relationships/customXml" Target="../ink/ink968.xml"/><Relationship Id="rId361" Type="http://schemas.openxmlformats.org/officeDocument/2006/relationships/image" Target="../media/image1089.png"/><Relationship Id="rId599" Type="http://schemas.openxmlformats.org/officeDocument/2006/relationships/image" Target="../media/image1208.png"/><Relationship Id="rId459" Type="http://schemas.openxmlformats.org/officeDocument/2006/relationships/image" Target="../media/image1138.png"/><Relationship Id="rId666" Type="http://schemas.openxmlformats.org/officeDocument/2006/relationships/customXml" Target="../ink/ink1224.xml"/><Relationship Id="rId16" Type="http://schemas.openxmlformats.org/officeDocument/2006/relationships/customXml" Target="../ink/ink899.xml"/><Relationship Id="rId221" Type="http://schemas.openxmlformats.org/officeDocument/2006/relationships/image" Target="../media/image1019.png"/><Relationship Id="rId319" Type="http://schemas.openxmlformats.org/officeDocument/2006/relationships/image" Target="../media/image1068.png"/><Relationship Id="rId526" Type="http://schemas.openxmlformats.org/officeDocument/2006/relationships/customXml" Target="../ink/ink1154.xml"/><Relationship Id="rId165" Type="http://schemas.openxmlformats.org/officeDocument/2006/relationships/image" Target="../media/image991.png"/><Relationship Id="rId372" Type="http://schemas.openxmlformats.org/officeDocument/2006/relationships/customXml" Target="../ink/ink1077.xml"/><Relationship Id="rId677" Type="http://schemas.openxmlformats.org/officeDocument/2006/relationships/image" Target="../media/image1247.png"/><Relationship Id="rId232" Type="http://schemas.openxmlformats.org/officeDocument/2006/relationships/customXml" Target="../ink/ink1007.xml"/><Relationship Id="rId27" Type="http://schemas.openxmlformats.org/officeDocument/2006/relationships/image" Target="../media/image922.png"/><Relationship Id="rId537" Type="http://schemas.openxmlformats.org/officeDocument/2006/relationships/image" Target="../media/image1177.png"/><Relationship Id="rId80" Type="http://schemas.openxmlformats.org/officeDocument/2006/relationships/customXml" Target="../ink/ink931.xml"/><Relationship Id="rId176" Type="http://schemas.openxmlformats.org/officeDocument/2006/relationships/customXml" Target="../ink/ink979.xml"/><Relationship Id="rId383" Type="http://schemas.openxmlformats.org/officeDocument/2006/relationships/image" Target="../media/image1100.png"/><Relationship Id="rId590" Type="http://schemas.openxmlformats.org/officeDocument/2006/relationships/customXml" Target="../ink/ink1186.xml"/><Relationship Id="rId604" Type="http://schemas.openxmlformats.org/officeDocument/2006/relationships/customXml" Target="../ink/ink1193.xml"/><Relationship Id="rId243" Type="http://schemas.openxmlformats.org/officeDocument/2006/relationships/image" Target="../media/image1030.png"/><Relationship Id="rId450" Type="http://schemas.openxmlformats.org/officeDocument/2006/relationships/customXml" Target="../ink/ink1116.xml"/><Relationship Id="rId688" Type="http://schemas.openxmlformats.org/officeDocument/2006/relationships/customXml" Target="../ink/ink1235.xml"/><Relationship Id="rId38" Type="http://schemas.openxmlformats.org/officeDocument/2006/relationships/customXml" Target="../ink/ink910.xml"/><Relationship Id="rId103" Type="http://schemas.openxmlformats.org/officeDocument/2006/relationships/image" Target="../media/image960.png"/><Relationship Id="rId310" Type="http://schemas.openxmlformats.org/officeDocument/2006/relationships/customXml" Target="../ink/ink1046.xml"/><Relationship Id="rId548" Type="http://schemas.openxmlformats.org/officeDocument/2006/relationships/customXml" Target="../ink/ink1165.xml"/><Relationship Id="rId91" Type="http://schemas.openxmlformats.org/officeDocument/2006/relationships/image" Target="../media/image954.png"/><Relationship Id="rId187" Type="http://schemas.openxmlformats.org/officeDocument/2006/relationships/image" Target="../media/image1002.png"/><Relationship Id="rId394" Type="http://schemas.openxmlformats.org/officeDocument/2006/relationships/customXml" Target="../ink/ink1088.xml"/><Relationship Id="rId408" Type="http://schemas.openxmlformats.org/officeDocument/2006/relationships/customXml" Target="../ink/ink1095.xml"/><Relationship Id="rId615" Type="http://schemas.openxmlformats.org/officeDocument/2006/relationships/image" Target="../media/image1216.png"/><Relationship Id="rId254" Type="http://schemas.openxmlformats.org/officeDocument/2006/relationships/customXml" Target="../ink/ink1018.xml"/><Relationship Id="rId699" Type="http://schemas.openxmlformats.org/officeDocument/2006/relationships/image" Target="../media/image1258.png"/><Relationship Id="rId49" Type="http://schemas.openxmlformats.org/officeDocument/2006/relationships/image" Target="../media/image933.png"/><Relationship Id="rId114" Type="http://schemas.openxmlformats.org/officeDocument/2006/relationships/customXml" Target="../ink/ink948.xml"/><Relationship Id="rId461" Type="http://schemas.openxmlformats.org/officeDocument/2006/relationships/image" Target="../media/image1139.png"/><Relationship Id="rId559" Type="http://schemas.openxmlformats.org/officeDocument/2006/relationships/image" Target="../media/image1188.png"/><Relationship Id="rId198" Type="http://schemas.openxmlformats.org/officeDocument/2006/relationships/customXml" Target="../ink/ink990.xml"/><Relationship Id="rId321" Type="http://schemas.openxmlformats.org/officeDocument/2006/relationships/image" Target="../media/image1069.png"/><Relationship Id="rId419" Type="http://schemas.openxmlformats.org/officeDocument/2006/relationships/image" Target="../media/image1118.png"/><Relationship Id="rId626" Type="http://schemas.openxmlformats.org/officeDocument/2006/relationships/customXml" Target="../ink/ink1204.xml"/><Relationship Id="rId265" Type="http://schemas.openxmlformats.org/officeDocument/2006/relationships/image" Target="../media/image1041.png"/><Relationship Id="rId472" Type="http://schemas.openxmlformats.org/officeDocument/2006/relationships/customXml" Target="../ink/ink1127.xml"/><Relationship Id="rId125" Type="http://schemas.openxmlformats.org/officeDocument/2006/relationships/image" Target="../media/image971.png"/><Relationship Id="rId332" Type="http://schemas.openxmlformats.org/officeDocument/2006/relationships/customXml" Target="../ink/ink1057.xml"/><Relationship Id="rId637" Type="http://schemas.openxmlformats.org/officeDocument/2006/relationships/image" Target="../media/image1227.png"/><Relationship Id="rId276" Type="http://schemas.openxmlformats.org/officeDocument/2006/relationships/customXml" Target="../ink/ink1029.xml"/><Relationship Id="rId483" Type="http://schemas.openxmlformats.org/officeDocument/2006/relationships/image" Target="../media/image1150.png"/><Relationship Id="rId690" Type="http://schemas.openxmlformats.org/officeDocument/2006/relationships/customXml" Target="../ink/ink1236.xml"/><Relationship Id="rId704" Type="http://schemas.openxmlformats.org/officeDocument/2006/relationships/customXml" Target="../ink/ink12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9.gif"/><Relationship Id="rId2" Type="http://schemas.openxmlformats.org/officeDocument/2006/relationships/image" Target="../media/image126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06.xml"/><Relationship Id="rId21" Type="http://schemas.openxmlformats.org/officeDocument/2006/relationships/customXml" Target="../ink/ink1258.xml"/><Relationship Id="rId42" Type="http://schemas.openxmlformats.org/officeDocument/2006/relationships/image" Target="../media/image1290.png"/><Relationship Id="rId63" Type="http://schemas.openxmlformats.org/officeDocument/2006/relationships/customXml" Target="../ink/ink1279.xml"/><Relationship Id="rId84" Type="http://schemas.openxmlformats.org/officeDocument/2006/relationships/image" Target="../media/image1311.png"/><Relationship Id="rId138" Type="http://schemas.openxmlformats.org/officeDocument/2006/relationships/image" Target="../media/image1338.png"/><Relationship Id="rId159" Type="http://schemas.openxmlformats.org/officeDocument/2006/relationships/customXml" Target="../ink/ink1327.xml"/><Relationship Id="rId170" Type="http://schemas.openxmlformats.org/officeDocument/2006/relationships/image" Target="../media/image1354.png"/><Relationship Id="rId191" Type="http://schemas.openxmlformats.org/officeDocument/2006/relationships/customXml" Target="../ink/ink1343.xml"/><Relationship Id="rId205" Type="http://schemas.openxmlformats.org/officeDocument/2006/relationships/customXml" Target="../ink/ink1350.xml"/><Relationship Id="rId226" Type="http://schemas.openxmlformats.org/officeDocument/2006/relationships/image" Target="../media/image1382.png"/><Relationship Id="rId107" Type="http://schemas.openxmlformats.org/officeDocument/2006/relationships/customXml" Target="../ink/ink1301.xml"/><Relationship Id="rId11" Type="http://schemas.openxmlformats.org/officeDocument/2006/relationships/customXml" Target="../ink/ink1253.xml"/><Relationship Id="rId32" Type="http://schemas.openxmlformats.org/officeDocument/2006/relationships/image" Target="../media/image1285.png"/><Relationship Id="rId53" Type="http://schemas.openxmlformats.org/officeDocument/2006/relationships/customXml" Target="../ink/ink1274.xml"/><Relationship Id="rId74" Type="http://schemas.openxmlformats.org/officeDocument/2006/relationships/image" Target="../media/image1306.png"/><Relationship Id="rId128" Type="http://schemas.openxmlformats.org/officeDocument/2006/relationships/image" Target="../media/image1333.png"/><Relationship Id="rId149" Type="http://schemas.openxmlformats.org/officeDocument/2006/relationships/customXml" Target="../ink/ink1322.xml"/><Relationship Id="rId5" Type="http://schemas.openxmlformats.org/officeDocument/2006/relationships/customXml" Target="../ink/ink1250.xml"/><Relationship Id="rId95" Type="http://schemas.openxmlformats.org/officeDocument/2006/relationships/customXml" Target="../ink/ink1295.xml"/><Relationship Id="rId160" Type="http://schemas.openxmlformats.org/officeDocument/2006/relationships/image" Target="../media/image1349.png"/><Relationship Id="rId181" Type="http://schemas.openxmlformats.org/officeDocument/2006/relationships/customXml" Target="../ink/ink1338.xml"/><Relationship Id="rId216" Type="http://schemas.openxmlformats.org/officeDocument/2006/relationships/image" Target="../media/image1377.png"/><Relationship Id="rId237" Type="http://schemas.openxmlformats.org/officeDocument/2006/relationships/customXml" Target="../ink/ink1366.xml"/><Relationship Id="rId22" Type="http://schemas.openxmlformats.org/officeDocument/2006/relationships/image" Target="../media/image1280.png"/><Relationship Id="rId43" Type="http://schemas.openxmlformats.org/officeDocument/2006/relationships/customXml" Target="../ink/ink1269.xml"/><Relationship Id="rId64" Type="http://schemas.openxmlformats.org/officeDocument/2006/relationships/image" Target="../media/image1301.png"/><Relationship Id="rId118" Type="http://schemas.openxmlformats.org/officeDocument/2006/relationships/image" Target="../media/image1328.png"/><Relationship Id="rId139" Type="http://schemas.openxmlformats.org/officeDocument/2006/relationships/customXml" Target="../ink/ink1317.xml"/><Relationship Id="rId85" Type="http://schemas.openxmlformats.org/officeDocument/2006/relationships/customXml" Target="../ink/ink1290.xml"/><Relationship Id="rId150" Type="http://schemas.openxmlformats.org/officeDocument/2006/relationships/image" Target="../media/image1344.png"/><Relationship Id="rId171" Type="http://schemas.openxmlformats.org/officeDocument/2006/relationships/customXml" Target="../ink/ink1333.xml"/><Relationship Id="rId192" Type="http://schemas.openxmlformats.org/officeDocument/2006/relationships/image" Target="../media/image1365.png"/><Relationship Id="rId206" Type="http://schemas.openxmlformats.org/officeDocument/2006/relationships/image" Target="../media/image1372.png"/><Relationship Id="rId227" Type="http://schemas.openxmlformats.org/officeDocument/2006/relationships/customXml" Target="../ink/ink1361.xml"/><Relationship Id="rId12" Type="http://schemas.openxmlformats.org/officeDocument/2006/relationships/image" Target="../media/image1275.png"/><Relationship Id="rId33" Type="http://schemas.openxmlformats.org/officeDocument/2006/relationships/customXml" Target="../ink/ink1264.xml"/><Relationship Id="rId108" Type="http://schemas.openxmlformats.org/officeDocument/2006/relationships/image" Target="../media/image1323.png"/><Relationship Id="rId129" Type="http://schemas.openxmlformats.org/officeDocument/2006/relationships/customXml" Target="../ink/ink1312.xml"/><Relationship Id="rId54" Type="http://schemas.openxmlformats.org/officeDocument/2006/relationships/image" Target="../media/image1296.png"/><Relationship Id="rId75" Type="http://schemas.openxmlformats.org/officeDocument/2006/relationships/customXml" Target="../ink/ink1285.xml"/><Relationship Id="rId96" Type="http://schemas.openxmlformats.org/officeDocument/2006/relationships/image" Target="../media/image1317.png"/><Relationship Id="rId140" Type="http://schemas.openxmlformats.org/officeDocument/2006/relationships/image" Target="../media/image1339.png"/><Relationship Id="rId161" Type="http://schemas.openxmlformats.org/officeDocument/2006/relationships/customXml" Target="../ink/ink1328.xml"/><Relationship Id="rId182" Type="http://schemas.openxmlformats.org/officeDocument/2006/relationships/image" Target="../media/image1360.png"/><Relationship Id="rId217" Type="http://schemas.openxmlformats.org/officeDocument/2006/relationships/customXml" Target="../ink/ink1356.xml"/><Relationship Id="rId6" Type="http://schemas.openxmlformats.org/officeDocument/2006/relationships/image" Target="../media/image1272.png"/><Relationship Id="rId238" Type="http://schemas.openxmlformats.org/officeDocument/2006/relationships/image" Target="../media/image1388.png"/><Relationship Id="rId23" Type="http://schemas.openxmlformats.org/officeDocument/2006/relationships/customXml" Target="../ink/ink1259.xml"/><Relationship Id="rId119" Type="http://schemas.openxmlformats.org/officeDocument/2006/relationships/customXml" Target="../ink/ink1307.xml"/><Relationship Id="rId44" Type="http://schemas.openxmlformats.org/officeDocument/2006/relationships/image" Target="../media/image1291.png"/><Relationship Id="rId65" Type="http://schemas.openxmlformats.org/officeDocument/2006/relationships/customXml" Target="../ink/ink1280.xml"/><Relationship Id="rId86" Type="http://schemas.openxmlformats.org/officeDocument/2006/relationships/image" Target="../media/image1312.png"/><Relationship Id="rId130" Type="http://schemas.openxmlformats.org/officeDocument/2006/relationships/image" Target="../media/image1334.png"/><Relationship Id="rId151" Type="http://schemas.openxmlformats.org/officeDocument/2006/relationships/customXml" Target="../ink/ink1323.xml"/><Relationship Id="rId172" Type="http://schemas.openxmlformats.org/officeDocument/2006/relationships/image" Target="../media/image1355.png"/><Relationship Id="rId193" Type="http://schemas.openxmlformats.org/officeDocument/2006/relationships/customXml" Target="../ink/ink1344.xml"/><Relationship Id="rId207" Type="http://schemas.openxmlformats.org/officeDocument/2006/relationships/customXml" Target="../ink/ink1351.xml"/><Relationship Id="rId228" Type="http://schemas.openxmlformats.org/officeDocument/2006/relationships/image" Target="../media/image1383.png"/><Relationship Id="rId13" Type="http://schemas.openxmlformats.org/officeDocument/2006/relationships/customXml" Target="../ink/ink1254.xml"/><Relationship Id="rId109" Type="http://schemas.openxmlformats.org/officeDocument/2006/relationships/customXml" Target="../ink/ink1302.xml"/><Relationship Id="rId34" Type="http://schemas.openxmlformats.org/officeDocument/2006/relationships/image" Target="../media/image1286.png"/><Relationship Id="rId55" Type="http://schemas.openxmlformats.org/officeDocument/2006/relationships/customXml" Target="../ink/ink1275.xml"/><Relationship Id="rId76" Type="http://schemas.openxmlformats.org/officeDocument/2006/relationships/image" Target="../media/image1307.png"/><Relationship Id="rId97" Type="http://schemas.openxmlformats.org/officeDocument/2006/relationships/customXml" Target="../ink/ink1296.xml"/><Relationship Id="rId120" Type="http://schemas.openxmlformats.org/officeDocument/2006/relationships/image" Target="../media/image1329.png"/><Relationship Id="rId141" Type="http://schemas.openxmlformats.org/officeDocument/2006/relationships/customXml" Target="../ink/ink1318.xml"/><Relationship Id="rId7" Type="http://schemas.openxmlformats.org/officeDocument/2006/relationships/customXml" Target="../ink/ink1251.xml"/><Relationship Id="rId162" Type="http://schemas.openxmlformats.org/officeDocument/2006/relationships/image" Target="../media/image1350.png"/><Relationship Id="rId183" Type="http://schemas.openxmlformats.org/officeDocument/2006/relationships/customXml" Target="../ink/ink1339.xml"/><Relationship Id="rId218" Type="http://schemas.openxmlformats.org/officeDocument/2006/relationships/image" Target="../media/image1378.png"/><Relationship Id="rId239" Type="http://schemas.openxmlformats.org/officeDocument/2006/relationships/customXml" Target="../ink/ink1367.xml"/><Relationship Id="rId24" Type="http://schemas.openxmlformats.org/officeDocument/2006/relationships/image" Target="../media/image1281.png"/><Relationship Id="rId45" Type="http://schemas.openxmlformats.org/officeDocument/2006/relationships/customXml" Target="../ink/ink1270.xml"/><Relationship Id="rId66" Type="http://schemas.openxmlformats.org/officeDocument/2006/relationships/image" Target="../media/image1302.png"/><Relationship Id="rId87" Type="http://schemas.openxmlformats.org/officeDocument/2006/relationships/customXml" Target="../ink/ink1291.xml"/><Relationship Id="rId110" Type="http://schemas.openxmlformats.org/officeDocument/2006/relationships/image" Target="../media/image1324.png"/><Relationship Id="rId131" Type="http://schemas.openxmlformats.org/officeDocument/2006/relationships/customXml" Target="../ink/ink1313.xml"/><Relationship Id="rId152" Type="http://schemas.openxmlformats.org/officeDocument/2006/relationships/image" Target="../media/image1345.png"/><Relationship Id="rId173" Type="http://schemas.openxmlformats.org/officeDocument/2006/relationships/customXml" Target="../ink/ink1334.xml"/><Relationship Id="rId194" Type="http://schemas.openxmlformats.org/officeDocument/2006/relationships/image" Target="../media/image1366.png"/><Relationship Id="rId208" Type="http://schemas.openxmlformats.org/officeDocument/2006/relationships/image" Target="../media/image1373.png"/><Relationship Id="rId229" Type="http://schemas.openxmlformats.org/officeDocument/2006/relationships/customXml" Target="../ink/ink1362.xml"/><Relationship Id="rId240" Type="http://schemas.openxmlformats.org/officeDocument/2006/relationships/image" Target="../media/image1389.png"/><Relationship Id="rId14" Type="http://schemas.openxmlformats.org/officeDocument/2006/relationships/image" Target="../media/image1276.png"/><Relationship Id="rId35" Type="http://schemas.openxmlformats.org/officeDocument/2006/relationships/customXml" Target="../ink/ink1265.xml"/><Relationship Id="rId56" Type="http://schemas.openxmlformats.org/officeDocument/2006/relationships/image" Target="../media/image1297.png"/><Relationship Id="rId77" Type="http://schemas.openxmlformats.org/officeDocument/2006/relationships/customXml" Target="../ink/ink1286.xml"/><Relationship Id="rId100" Type="http://schemas.openxmlformats.org/officeDocument/2006/relationships/image" Target="../media/image1319.png"/><Relationship Id="rId8" Type="http://schemas.openxmlformats.org/officeDocument/2006/relationships/image" Target="../media/image1273.png"/><Relationship Id="rId98" Type="http://schemas.openxmlformats.org/officeDocument/2006/relationships/image" Target="../media/image1318.png"/><Relationship Id="rId121" Type="http://schemas.openxmlformats.org/officeDocument/2006/relationships/customXml" Target="../ink/ink1308.xml"/><Relationship Id="rId142" Type="http://schemas.openxmlformats.org/officeDocument/2006/relationships/image" Target="../media/image1340.png"/><Relationship Id="rId163" Type="http://schemas.openxmlformats.org/officeDocument/2006/relationships/customXml" Target="../ink/ink1329.xml"/><Relationship Id="rId184" Type="http://schemas.openxmlformats.org/officeDocument/2006/relationships/image" Target="../media/image1361.png"/><Relationship Id="rId219" Type="http://schemas.openxmlformats.org/officeDocument/2006/relationships/customXml" Target="../ink/ink1357.xml"/><Relationship Id="rId230" Type="http://schemas.openxmlformats.org/officeDocument/2006/relationships/image" Target="../media/image1384.png"/><Relationship Id="rId25" Type="http://schemas.openxmlformats.org/officeDocument/2006/relationships/customXml" Target="../ink/ink1260.xml"/><Relationship Id="rId46" Type="http://schemas.openxmlformats.org/officeDocument/2006/relationships/image" Target="../media/image1292.png"/><Relationship Id="rId67" Type="http://schemas.openxmlformats.org/officeDocument/2006/relationships/customXml" Target="../ink/ink1281.xml"/><Relationship Id="rId88" Type="http://schemas.openxmlformats.org/officeDocument/2006/relationships/image" Target="../media/image1313.png"/><Relationship Id="rId111" Type="http://schemas.openxmlformats.org/officeDocument/2006/relationships/customXml" Target="../ink/ink1303.xml"/><Relationship Id="rId132" Type="http://schemas.openxmlformats.org/officeDocument/2006/relationships/image" Target="../media/image1335.png"/><Relationship Id="rId153" Type="http://schemas.openxmlformats.org/officeDocument/2006/relationships/customXml" Target="../ink/ink1324.xml"/><Relationship Id="rId174" Type="http://schemas.openxmlformats.org/officeDocument/2006/relationships/image" Target="../media/image1356.png"/><Relationship Id="rId195" Type="http://schemas.openxmlformats.org/officeDocument/2006/relationships/customXml" Target="../ink/ink1345.xml"/><Relationship Id="rId209" Type="http://schemas.openxmlformats.org/officeDocument/2006/relationships/customXml" Target="../ink/ink1352.xml"/><Relationship Id="rId220" Type="http://schemas.openxmlformats.org/officeDocument/2006/relationships/image" Target="../media/image1379.png"/><Relationship Id="rId241" Type="http://schemas.openxmlformats.org/officeDocument/2006/relationships/customXml" Target="../ink/ink1368.xml"/><Relationship Id="rId15" Type="http://schemas.openxmlformats.org/officeDocument/2006/relationships/customXml" Target="../ink/ink1255.xml"/><Relationship Id="rId36" Type="http://schemas.openxmlformats.org/officeDocument/2006/relationships/image" Target="../media/image1287.png"/><Relationship Id="rId57" Type="http://schemas.openxmlformats.org/officeDocument/2006/relationships/customXml" Target="../ink/ink1276.xml"/><Relationship Id="rId106" Type="http://schemas.openxmlformats.org/officeDocument/2006/relationships/image" Target="../media/image1322.png"/><Relationship Id="rId127" Type="http://schemas.openxmlformats.org/officeDocument/2006/relationships/customXml" Target="../ink/ink1311.xml"/><Relationship Id="rId10" Type="http://schemas.openxmlformats.org/officeDocument/2006/relationships/image" Target="../media/image1274.png"/><Relationship Id="rId31" Type="http://schemas.openxmlformats.org/officeDocument/2006/relationships/customXml" Target="../ink/ink1263.xml"/><Relationship Id="rId52" Type="http://schemas.openxmlformats.org/officeDocument/2006/relationships/image" Target="../media/image1295.png"/><Relationship Id="rId73" Type="http://schemas.openxmlformats.org/officeDocument/2006/relationships/customXml" Target="../ink/ink1284.xml"/><Relationship Id="rId78" Type="http://schemas.openxmlformats.org/officeDocument/2006/relationships/image" Target="../media/image1308.png"/><Relationship Id="rId94" Type="http://schemas.openxmlformats.org/officeDocument/2006/relationships/image" Target="../media/image1316.png"/><Relationship Id="rId99" Type="http://schemas.openxmlformats.org/officeDocument/2006/relationships/customXml" Target="../ink/ink1297.xml"/><Relationship Id="rId101" Type="http://schemas.openxmlformats.org/officeDocument/2006/relationships/customXml" Target="../ink/ink1298.xml"/><Relationship Id="rId122" Type="http://schemas.openxmlformats.org/officeDocument/2006/relationships/image" Target="../media/image1330.png"/><Relationship Id="rId143" Type="http://schemas.openxmlformats.org/officeDocument/2006/relationships/customXml" Target="../ink/ink1319.xml"/><Relationship Id="rId148" Type="http://schemas.openxmlformats.org/officeDocument/2006/relationships/image" Target="../media/image1343.png"/><Relationship Id="rId164" Type="http://schemas.openxmlformats.org/officeDocument/2006/relationships/image" Target="../media/image1351.png"/><Relationship Id="rId169" Type="http://schemas.openxmlformats.org/officeDocument/2006/relationships/customXml" Target="../ink/ink1332.xml"/><Relationship Id="rId185" Type="http://schemas.openxmlformats.org/officeDocument/2006/relationships/customXml" Target="../ink/ink1340.xml"/><Relationship Id="rId4" Type="http://schemas.openxmlformats.org/officeDocument/2006/relationships/image" Target="../media/image26.png"/><Relationship Id="rId9" Type="http://schemas.openxmlformats.org/officeDocument/2006/relationships/customXml" Target="../ink/ink1252.xml"/><Relationship Id="rId180" Type="http://schemas.openxmlformats.org/officeDocument/2006/relationships/image" Target="../media/image1359.png"/><Relationship Id="rId210" Type="http://schemas.openxmlformats.org/officeDocument/2006/relationships/image" Target="../media/image1374.png"/><Relationship Id="rId215" Type="http://schemas.openxmlformats.org/officeDocument/2006/relationships/customXml" Target="../ink/ink1355.xml"/><Relationship Id="rId236" Type="http://schemas.openxmlformats.org/officeDocument/2006/relationships/image" Target="../media/image1387.png"/><Relationship Id="rId26" Type="http://schemas.openxmlformats.org/officeDocument/2006/relationships/image" Target="../media/image1282.png"/><Relationship Id="rId231" Type="http://schemas.openxmlformats.org/officeDocument/2006/relationships/customXml" Target="../ink/ink1363.xml"/><Relationship Id="rId47" Type="http://schemas.openxmlformats.org/officeDocument/2006/relationships/customXml" Target="../ink/ink1271.xml"/><Relationship Id="rId68" Type="http://schemas.openxmlformats.org/officeDocument/2006/relationships/image" Target="../media/image1303.png"/><Relationship Id="rId89" Type="http://schemas.openxmlformats.org/officeDocument/2006/relationships/customXml" Target="../ink/ink1292.xml"/><Relationship Id="rId112" Type="http://schemas.openxmlformats.org/officeDocument/2006/relationships/image" Target="../media/image1325.png"/><Relationship Id="rId133" Type="http://schemas.openxmlformats.org/officeDocument/2006/relationships/customXml" Target="../ink/ink1314.xml"/><Relationship Id="rId154" Type="http://schemas.openxmlformats.org/officeDocument/2006/relationships/image" Target="../media/image1346.png"/><Relationship Id="rId175" Type="http://schemas.openxmlformats.org/officeDocument/2006/relationships/customXml" Target="../ink/ink1335.xml"/><Relationship Id="rId196" Type="http://schemas.openxmlformats.org/officeDocument/2006/relationships/image" Target="../media/image1367.png"/><Relationship Id="rId200" Type="http://schemas.openxmlformats.org/officeDocument/2006/relationships/image" Target="../media/image1369.png"/><Relationship Id="rId16" Type="http://schemas.openxmlformats.org/officeDocument/2006/relationships/image" Target="../media/image1277.png"/><Relationship Id="rId221" Type="http://schemas.openxmlformats.org/officeDocument/2006/relationships/customXml" Target="../ink/ink1358.xml"/><Relationship Id="rId242" Type="http://schemas.openxmlformats.org/officeDocument/2006/relationships/image" Target="../media/image1390.png"/><Relationship Id="rId37" Type="http://schemas.openxmlformats.org/officeDocument/2006/relationships/customXml" Target="../ink/ink1266.xml"/><Relationship Id="rId58" Type="http://schemas.openxmlformats.org/officeDocument/2006/relationships/image" Target="../media/image1298.png"/><Relationship Id="rId79" Type="http://schemas.openxmlformats.org/officeDocument/2006/relationships/customXml" Target="../ink/ink1287.xml"/><Relationship Id="rId102" Type="http://schemas.openxmlformats.org/officeDocument/2006/relationships/image" Target="../media/image1320.png"/><Relationship Id="rId123" Type="http://schemas.openxmlformats.org/officeDocument/2006/relationships/customXml" Target="../ink/ink1309.xml"/><Relationship Id="rId144" Type="http://schemas.openxmlformats.org/officeDocument/2006/relationships/image" Target="../media/image1341.png"/><Relationship Id="rId90" Type="http://schemas.openxmlformats.org/officeDocument/2006/relationships/image" Target="../media/image1314.png"/><Relationship Id="rId165" Type="http://schemas.openxmlformats.org/officeDocument/2006/relationships/customXml" Target="../ink/ink1330.xml"/><Relationship Id="rId186" Type="http://schemas.openxmlformats.org/officeDocument/2006/relationships/image" Target="../media/image1362.png"/><Relationship Id="rId211" Type="http://schemas.openxmlformats.org/officeDocument/2006/relationships/customXml" Target="../ink/ink1353.xml"/><Relationship Id="rId232" Type="http://schemas.openxmlformats.org/officeDocument/2006/relationships/image" Target="../media/image1385.png"/><Relationship Id="rId27" Type="http://schemas.openxmlformats.org/officeDocument/2006/relationships/customXml" Target="../ink/ink1261.xml"/><Relationship Id="rId48" Type="http://schemas.openxmlformats.org/officeDocument/2006/relationships/image" Target="../media/image1293.png"/><Relationship Id="rId69" Type="http://schemas.openxmlformats.org/officeDocument/2006/relationships/customXml" Target="../ink/ink1282.xml"/><Relationship Id="rId113" Type="http://schemas.openxmlformats.org/officeDocument/2006/relationships/customXml" Target="../ink/ink1304.xml"/><Relationship Id="rId134" Type="http://schemas.openxmlformats.org/officeDocument/2006/relationships/image" Target="../media/image1336.png"/><Relationship Id="rId80" Type="http://schemas.openxmlformats.org/officeDocument/2006/relationships/image" Target="../media/image1309.png"/><Relationship Id="rId155" Type="http://schemas.openxmlformats.org/officeDocument/2006/relationships/customXml" Target="../ink/ink1325.xml"/><Relationship Id="rId176" Type="http://schemas.openxmlformats.org/officeDocument/2006/relationships/image" Target="../media/image1357.png"/><Relationship Id="rId197" Type="http://schemas.openxmlformats.org/officeDocument/2006/relationships/customXml" Target="../ink/ink1346.xml"/><Relationship Id="rId201" Type="http://schemas.openxmlformats.org/officeDocument/2006/relationships/customXml" Target="../ink/ink1348.xml"/><Relationship Id="rId222" Type="http://schemas.openxmlformats.org/officeDocument/2006/relationships/image" Target="../media/image1380.png"/><Relationship Id="rId17" Type="http://schemas.openxmlformats.org/officeDocument/2006/relationships/customXml" Target="../ink/ink1256.xml"/><Relationship Id="rId38" Type="http://schemas.openxmlformats.org/officeDocument/2006/relationships/image" Target="../media/image1288.png"/><Relationship Id="rId59" Type="http://schemas.openxmlformats.org/officeDocument/2006/relationships/customXml" Target="../ink/ink1277.xml"/><Relationship Id="rId103" Type="http://schemas.openxmlformats.org/officeDocument/2006/relationships/customXml" Target="../ink/ink1299.xml"/><Relationship Id="rId124" Type="http://schemas.openxmlformats.org/officeDocument/2006/relationships/image" Target="../media/image1331.png"/><Relationship Id="rId70" Type="http://schemas.openxmlformats.org/officeDocument/2006/relationships/image" Target="../media/image1304.png"/><Relationship Id="rId91" Type="http://schemas.openxmlformats.org/officeDocument/2006/relationships/customXml" Target="../ink/ink1293.xml"/><Relationship Id="rId145" Type="http://schemas.openxmlformats.org/officeDocument/2006/relationships/customXml" Target="../ink/ink1320.xml"/><Relationship Id="rId166" Type="http://schemas.openxmlformats.org/officeDocument/2006/relationships/image" Target="../media/image1352.png"/><Relationship Id="rId187" Type="http://schemas.openxmlformats.org/officeDocument/2006/relationships/customXml" Target="../ink/ink1341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375.png"/><Relationship Id="rId233" Type="http://schemas.openxmlformats.org/officeDocument/2006/relationships/customXml" Target="../ink/ink1364.xml"/><Relationship Id="rId28" Type="http://schemas.openxmlformats.org/officeDocument/2006/relationships/image" Target="../media/image1283.png"/><Relationship Id="rId49" Type="http://schemas.openxmlformats.org/officeDocument/2006/relationships/customXml" Target="../ink/ink1272.xml"/><Relationship Id="rId114" Type="http://schemas.openxmlformats.org/officeDocument/2006/relationships/image" Target="../media/image1326.png"/><Relationship Id="rId60" Type="http://schemas.openxmlformats.org/officeDocument/2006/relationships/image" Target="../media/image1299.png"/><Relationship Id="rId81" Type="http://schemas.openxmlformats.org/officeDocument/2006/relationships/customXml" Target="../ink/ink1288.xml"/><Relationship Id="rId135" Type="http://schemas.openxmlformats.org/officeDocument/2006/relationships/customXml" Target="../ink/ink1315.xml"/><Relationship Id="rId156" Type="http://schemas.openxmlformats.org/officeDocument/2006/relationships/image" Target="../media/image1347.png"/><Relationship Id="rId177" Type="http://schemas.openxmlformats.org/officeDocument/2006/relationships/customXml" Target="../ink/ink1336.xml"/><Relationship Id="rId198" Type="http://schemas.openxmlformats.org/officeDocument/2006/relationships/image" Target="../media/image1368.png"/><Relationship Id="rId202" Type="http://schemas.openxmlformats.org/officeDocument/2006/relationships/image" Target="../media/image1370.png"/><Relationship Id="rId223" Type="http://schemas.openxmlformats.org/officeDocument/2006/relationships/customXml" Target="../ink/ink1359.xml"/><Relationship Id="rId18" Type="http://schemas.openxmlformats.org/officeDocument/2006/relationships/image" Target="../media/image1278.png"/><Relationship Id="rId39" Type="http://schemas.openxmlformats.org/officeDocument/2006/relationships/customXml" Target="../ink/ink1267.xml"/><Relationship Id="rId50" Type="http://schemas.openxmlformats.org/officeDocument/2006/relationships/image" Target="../media/image1294.png"/><Relationship Id="rId104" Type="http://schemas.openxmlformats.org/officeDocument/2006/relationships/image" Target="../media/image1321.png"/><Relationship Id="rId125" Type="http://schemas.openxmlformats.org/officeDocument/2006/relationships/customXml" Target="../ink/ink1310.xml"/><Relationship Id="rId146" Type="http://schemas.openxmlformats.org/officeDocument/2006/relationships/image" Target="../media/image1342.png"/><Relationship Id="rId167" Type="http://schemas.openxmlformats.org/officeDocument/2006/relationships/customXml" Target="../ink/ink1331.xml"/><Relationship Id="rId188" Type="http://schemas.openxmlformats.org/officeDocument/2006/relationships/image" Target="../media/image1363.png"/><Relationship Id="rId71" Type="http://schemas.openxmlformats.org/officeDocument/2006/relationships/customXml" Target="../ink/ink1283.xml"/><Relationship Id="rId92" Type="http://schemas.openxmlformats.org/officeDocument/2006/relationships/image" Target="../media/image1315.png"/><Relationship Id="rId213" Type="http://schemas.openxmlformats.org/officeDocument/2006/relationships/customXml" Target="../ink/ink1354.xml"/><Relationship Id="rId234" Type="http://schemas.openxmlformats.org/officeDocument/2006/relationships/image" Target="../media/image1386.png"/><Relationship Id="rId2" Type="http://schemas.openxmlformats.org/officeDocument/2006/relationships/image" Target="../media/image1270.png"/><Relationship Id="rId29" Type="http://schemas.openxmlformats.org/officeDocument/2006/relationships/customXml" Target="../ink/ink1262.xml"/><Relationship Id="rId40" Type="http://schemas.openxmlformats.org/officeDocument/2006/relationships/image" Target="../media/image1289.png"/><Relationship Id="rId115" Type="http://schemas.openxmlformats.org/officeDocument/2006/relationships/customXml" Target="../ink/ink1305.xml"/><Relationship Id="rId136" Type="http://schemas.openxmlformats.org/officeDocument/2006/relationships/image" Target="../media/image1337.png"/><Relationship Id="rId157" Type="http://schemas.openxmlformats.org/officeDocument/2006/relationships/customXml" Target="../ink/ink1326.xml"/><Relationship Id="rId178" Type="http://schemas.openxmlformats.org/officeDocument/2006/relationships/image" Target="../media/image1358.png"/><Relationship Id="rId61" Type="http://schemas.openxmlformats.org/officeDocument/2006/relationships/customXml" Target="../ink/ink1278.xml"/><Relationship Id="rId82" Type="http://schemas.openxmlformats.org/officeDocument/2006/relationships/image" Target="../media/image1310.png"/><Relationship Id="rId199" Type="http://schemas.openxmlformats.org/officeDocument/2006/relationships/customXml" Target="../ink/ink1347.xml"/><Relationship Id="rId203" Type="http://schemas.openxmlformats.org/officeDocument/2006/relationships/customXml" Target="../ink/ink1349.xml"/><Relationship Id="rId19" Type="http://schemas.openxmlformats.org/officeDocument/2006/relationships/customXml" Target="../ink/ink1257.xml"/><Relationship Id="rId224" Type="http://schemas.openxmlformats.org/officeDocument/2006/relationships/image" Target="../media/image1381.png"/><Relationship Id="rId30" Type="http://schemas.openxmlformats.org/officeDocument/2006/relationships/image" Target="../media/image1284.png"/><Relationship Id="rId105" Type="http://schemas.openxmlformats.org/officeDocument/2006/relationships/customXml" Target="../ink/ink1300.xml"/><Relationship Id="rId126" Type="http://schemas.openxmlformats.org/officeDocument/2006/relationships/image" Target="../media/image1332.png"/><Relationship Id="rId147" Type="http://schemas.openxmlformats.org/officeDocument/2006/relationships/customXml" Target="../ink/ink1321.xml"/><Relationship Id="rId168" Type="http://schemas.openxmlformats.org/officeDocument/2006/relationships/image" Target="../media/image1353.png"/><Relationship Id="rId51" Type="http://schemas.openxmlformats.org/officeDocument/2006/relationships/customXml" Target="../ink/ink1273.xml"/><Relationship Id="rId72" Type="http://schemas.openxmlformats.org/officeDocument/2006/relationships/image" Target="../media/image1305.png"/><Relationship Id="rId93" Type="http://schemas.openxmlformats.org/officeDocument/2006/relationships/customXml" Target="../ink/ink1294.xml"/><Relationship Id="rId189" Type="http://schemas.openxmlformats.org/officeDocument/2006/relationships/customXml" Target="../ink/ink1342.xml"/><Relationship Id="rId3" Type="http://schemas.microsoft.com/office/2007/relationships/hdphoto" Target="../media/hdphoto2.wdp"/><Relationship Id="rId214" Type="http://schemas.openxmlformats.org/officeDocument/2006/relationships/image" Target="../media/image1376.png"/><Relationship Id="rId235" Type="http://schemas.openxmlformats.org/officeDocument/2006/relationships/customXml" Target="../ink/ink1365.xml"/><Relationship Id="rId116" Type="http://schemas.openxmlformats.org/officeDocument/2006/relationships/image" Target="../media/image1327.png"/><Relationship Id="rId137" Type="http://schemas.openxmlformats.org/officeDocument/2006/relationships/customXml" Target="../ink/ink1316.xml"/><Relationship Id="rId158" Type="http://schemas.openxmlformats.org/officeDocument/2006/relationships/image" Target="../media/image1348.png"/><Relationship Id="rId20" Type="http://schemas.openxmlformats.org/officeDocument/2006/relationships/image" Target="../media/image1279.png"/><Relationship Id="rId41" Type="http://schemas.openxmlformats.org/officeDocument/2006/relationships/customXml" Target="../ink/ink1268.xml"/><Relationship Id="rId62" Type="http://schemas.openxmlformats.org/officeDocument/2006/relationships/image" Target="../media/image1300.png"/><Relationship Id="rId83" Type="http://schemas.openxmlformats.org/officeDocument/2006/relationships/customXml" Target="../ink/ink1289.xml"/><Relationship Id="rId179" Type="http://schemas.openxmlformats.org/officeDocument/2006/relationships/customXml" Target="../ink/ink1337.xml"/><Relationship Id="rId190" Type="http://schemas.openxmlformats.org/officeDocument/2006/relationships/image" Target="../media/image1364.png"/><Relationship Id="rId204" Type="http://schemas.openxmlformats.org/officeDocument/2006/relationships/image" Target="../media/image1371.png"/><Relationship Id="rId225" Type="http://schemas.openxmlformats.org/officeDocument/2006/relationships/customXml" Target="../ink/ink13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26.xml"/><Relationship Id="rId21" Type="http://schemas.openxmlformats.org/officeDocument/2006/relationships/customXml" Target="../ink/ink1378.xml"/><Relationship Id="rId324" Type="http://schemas.openxmlformats.org/officeDocument/2006/relationships/image" Target="../media/image1553.png"/><Relationship Id="rId531" Type="http://schemas.openxmlformats.org/officeDocument/2006/relationships/customXml" Target="../ink/ink1633.xml"/><Relationship Id="rId170" Type="http://schemas.openxmlformats.org/officeDocument/2006/relationships/image" Target="../media/image1476.png"/><Relationship Id="rId268" Type="http://schemas.openxmlformats.org/officeDocument/2006/relationships/image" Target="../media/image1525.png"/><Relationship Id="rId475" Type="http://schemas.openxmlformats.org/officeDocument/2006/relationships/customXml" Target="../ink/ink1605.xml"/><Relationship Id="rId32" Type="http://schemas.openxmlformats.org/officeDocument/2006/relationships/image" Target="../media/image1407.png"/><Relationship Id="rId128" Type="http://schemas.openxmlformats.org/officeDocument/2006/relationships/image" Target="../media/image1455.png"/><Relationship Id="rId335" Type="http://schemas.openxmlformats.org/officeDocument/2006/relationships/customXml" Target="../ink/ink1535.xml"/><Relationship Id="rId542" Type="http://schemas.openxmlformats.org/officeDocument/2006/relationships/image" Target="../media/image1662.png"/><Relationship Id="rId181" Type="http://schemas.openxmlformats.org/officeDocument/2006/relationships/customXml" Target="../ink/ink1458.xml"/><Relationship Id="rId402" Type="http://schemas.openxmlformats.org/officeDocument/2006/relationships/image" Target="../media/image1592.png"/><Relationship Id="rId279" Type="http://schemas.openxmlformats.org/officeDocument/2006/relationships/customXml" Target="../ink/ink1507.xml"/><Relationship Id="rId486" Type="http://schemas.openxmlformats.org/officeDocument/2006/relationships/image" Target="../media/image1634.png"/><Relationship Id="rId43" Type="http://schemas.openxmlformats.org/officeDocument/2006/relationships/customXml" Target="../ink/ink1389.xml"/><Relationship Id="rId139" Type="http://schemas.openxmlformats.org/officeDocument/2006/relationships/customXml" Target="../ink/ink1437.xml"/><Relationship Id="rId346" Type="http://schemas.openxmlformats.org/officeDocument/2006/relationships/image" Target="../media/image1564.png"/><Relationship Id="rId553" Type="http://schemas.openxmlformats.org/officeDocument/2006/relationships/customXml" Target="../ink/ink1644.xml"/><Relationship Id="rId192" Type="http://schemas.openxmlformats.org/officeDocument/2006/relationships/image" Target="../media/image1487.png"/><Relationship Id="rId206" Type="http://schemas.openxmlformats.org/officeDocument/2006/relationships/image" Target="../media/image1494.png"/><Relationship Id="rId413" Type="http://schemas.openxmlformats.org/officeDocument/2006/relationships/customXml" Target="../ink/ink1574.xml"/><Relationship Id="rId497" Type="http://schemas.openxmlformats.org/officeDocument/2006/relationships/customXml" Target="../ink/ink1616.xml"/><Relationship Id="rId357" Type="http://schemas.openxmlformats.org/officeDocument/2006/relationships/customXml" Target="../ink/ink1546.xml"/><Relationship Id="rId54" Type="http://schemas.openxmlformats.org/officeDocument/2006/relationships/image" Target="../media/image1418.png"/><Relationship Id="rId217" Type="http://schemas.openxmlformats.org/officeDocument/2006/relationships/customXml" Target="../ink/ink1476.xml"/><Relationship Id="rId564" Type="http://schemas.openxmlformats.org/officeDocument/2006/relationships/image" Target="../media/image1673.png"/><Relationship Id="rId424" Type="http://schemas.openxmlformats.org/officeDocument/2006/relationships/image" Target="../media/image1603.png"/><Relationship Id="rId270" Type="http://schemas.openxmlformats.org/officeDocument/2006/relationships/image" Target="../media/image1526.png"/><Relationship Id="rId65" Type="http://schemas.openxmlformats.org/officeDocument/2006/relationships/customXml" Target="../ink/ink1400.xml"/><Relationship Id="rId130" Type="http://schemas.openxmlformats.org/officeDocument/2006/relationships/image" Target="../media/image1456.png"/><Relationship Id="rId368" Type="http://schemas.openxmlformats.org/officeDocument/2006/relationships/image" Target="../media/image1575.png"/><Relationship Id="rId575" Type="http://schemas.openxmlformats.org/officeDocument/2006/relationships/customXml" Target="../ink/ink1655.xml"/><Relationship Id="rId228" Type="http://schemas.openxmlformats.org/officeDocument/2006/relationships/image" Target="../media/image1505.png"/><Relationship Id="rId435" Type="http://schemas.openxmlformats.org/officeDocument/2006/relationships/customXml" Target="../ink/ink1585.xml"/><Relationship Id="rId281" Type="http://schemas.openxmlformats.org/officeDocument/2006/relationships/customXml" Target="../ink/ink1508.xml"/><Relationship Id="rId502" Type="http://schemas.openxmlformats.org/officeDocument/2006/relationships/image" Target="../media/image1642.png"/><Relationship Id="rId76" Type="http://schemas.openxmlformats.org/officeDocument/2006/relationships/image" Target="../media/image1429.png"/><Relationship Id="rId141" Type="http://schemas.openxmlformats.org/officeDocument/2006/relationships/customXml" Target="../ink/ink1438.xml"/><Relationship Id="rId379" Type="http://schemas.openxmlformats.org/officeDocument/2006/relationships/customXml" Target="../ink/ink1557.xml"/><Relationship Id="rId586" Type="http://schemas.openxmlformats.org/officeDocument/2006/relationships/image" Target="../media/image1684.png"/><Relationship Id="rId7" Type="http://schemas.openxmlformats.org/officeDocument/2006/relationships/customXml" Target="../ink/ink1371.xml"/><Relationship Id="rId239" Type="http://schemas.openxmlformats.org/officeDocument/2006/relationships/customXml" Target="../ink/ink1487.xml"/><Relationship Id="rId446" Type="http://schemas.openxmlformats.org/officeDocument/2006/relationships/image" Target="../media/image1614.png"/><Relationship Id="rId292" Type="http://schemas.openxmlformats.org/officeDocument/2006/relationships/image" Target="../media/image1537.png"/><Relationship Id="rId306" Type="http://schemas.openxmlformats.org/officeDocument/2006/relationships/image" Target="../media/image1544.png"/><Relationship Id="rId87" Type="http://schemas.openxmlformats.org/officeDocument/2006/relationships/customXml" Target="../ink/ink1411.xml"/><Relationship Id="rId513" Type="http://schemas.openxmlformats.org/officeDocument/2006/relationships/customXml" Target="../ink/ink1624.xml"/><Relationship Id="rId597" Type="http://schemas.openxmlformats.org/officeDocument/2006/relationships/customXml" Target="../ink/ink1666.xml"/><Relationship Id="rId152" Type="http://schemas.openxmlformats.org/officeDocument/2006/relationships/image" Target="../media/image1467.png"/><Relationship Id="rId457" Type="http://schemas.openxmlformats.org/officeDocument/2006/relationships/customXml" Target="../ink/ink1596.xml"/><Relationship Id="rId14" Type="http://schemas.openxmlformats.org/officeDocument/2006/relationships/image" Target="../media/image1398.png"/><Relationship Id="rId317" Type="http://schemas.openxmlformats.org/officeDocument/2006/relationships/customXml" Target="../ink/ink1526.xml"/><Relationship Id="rId524" Type="http://schemas.openxmlformats.org/officeDocument/2006/relationships/image" Target="../media/image1653.png"/><Relationship Id="rId98" Type="http://schemas.openxmlformats.org/officeDocument/2006/relationships/image" Target="../media/image1440.png"/><Relationship Id="rId163" Type="http://schemas.openxmlformats.org/officeDocument/2006/relationships/customXml" Target="../ink/ink1449.xml"/><Relationship Id="rId370" Type="http://schemas.openxmlformats.org/officeDocument/2006/relationships/image" Target="../media/image1576.png"/><Relationship Id="rId230" Type="http://schemas.openxmlformats.org/officeDocument/2006/relationships/image" Target="../media/image1506.png"/><Relationship Id="rId468" Type="http://schemas.openxmlformats.org/officeDocument/2006/relationships/image" Target="../media/image1625.png"/><Relationship Id="rId25" Type="http://schemas.openxmlformats.org/officeDocument/2006/relationships/customXml" Target="../ink/ink1380.xml"/><Relationship Id="rId328" Type="http://schemas.openxmlformats.org/officeDocument/2006/relationships/image" Target="../media/image1555.png"/><Relationship Id="rId535" Type="http://schemas.openxmlformats.org/officeDocument/2006/relationships/customXml" Target="../ink/ink1635.xml"/><Relationship Id="rId132" Type="http://schemas.openxmlformats.org/officeDocument/2006/relationships/image" Target="../media/image1457.png"/><Relationship Id="rId174" Type="http://schemas.openxmlformats.org/officeDocument/2006/relationships/image" Target="../media/image1478.png"/><Relationship Id="rId381" Type="http://schemas.openxmlformats.org/officeDocument/2006/relationships/customXml" Target="../ink/ink1558.xml"/><Relationship Id="rId602" Type="http://schemas.openxmlformats.org/officeDocument/2006/relationships/image" Target="../media/image1692.png"/><Relationship Id="rId241" Type="http://schemas.openxmlformats.org/officeDocument/2006/relationships/customXml" Target="../ink/ink1488.xml"/><Relationship Id="rId437" Type="http://schemas.openxmlformats.org/officeDocument/2006/relationships/customXml" Target="../ink/ink1586.xml"/><Relationship Id="rId479" Type="http://schemas.openxmlformats.org/officeDocument/2006/relationships/customXml" Target="../ink/ink1607.xml"/><Relationship Id="rId36" Type="http://schemas.openxmlformats.org/officeDocument/2006/relationships/image" Target="../media/image1409.png"/><Relationship Id="rId283" Type="http://schemas.openxmlformats.org/officeDocument/2006/relationships/customXml" Target="../ink/ink1509.xml"/><Relationship Id="rId339" Type="http://schemas.openxmlformats.org/officeDocument/2006/relationships/customXml" Target="../ink/ink1537.xml"/><Relationship Id="rId490" Type="http://schemas.openxmlformats.org/officeDocument/2006/relationships/image" Target="../media/image1636.png"/><Relationship Id="rId504" Type="http://schemas.openxmlformats.org/officeDocument/2006/relationships/image" Target="../media/image1643.png"/><Relationship Id="rId546" Type="http://schemas.openxmlformats.org/officeDocument/2006/relationships/image" Target="../media/image1664.png"/><Relationship Id="rId78" Type="http://schemas.openxmlformats.org/officeDocument/2006/relationships/image" Target="../media/image1430.png"/><Relationship Id="rId101" Type="http://schemas.openxmlformats.org/officeDocument/2006/relationships/customXml" Target="../ink/ink1418.xml"/><Relationship Id="rId143" Type="http://schemas.openxmlformats.org/officeDocument/2006/relationships/customXml" Target="../ink/ink1439.xml"/><Relationship Id="rId185" Type="http://schemas.openxmlformats.org/officeDocument/2006/relationships/customXml" Target="../ink/ink1460.xml"/><Relationship Id="rId350" Type="http://schemas.openxmlformats.org/officeDocument/2006/relationships/image" Target="../media/image1566.png"/><Relationship Id="rId406" Type="http://schemas.openxmlformats.org/officeDocument/2006/relationships/image" Target="../media/image1594.png"/><Relationship Id="rId588" Type="http://schemas.openxmlformats.org/officeDocument/2006/relationships/image" Target="../media/image1685.png"/><Relationship Id="rId9" Type="http://schemas.openxmlformats.org/officeDocument/2006/relationships/customXml" Target="../ink/ink1372.xml"/><Relationship Id="rId210" Type="http://schemas.openxmlformats.org/officeDocument/2006/relationships/image" Target="../media/image1496.png"/><Relationship Id="rId392" Type="http://schemas.openxmlformats.org/officeDocument/2006/relationships/image" Target="../media/image1587.png"/><Relationship Id="rId448" Type="http://schemas.openxmlformats.org/officeDocument/2006/relationships/image" Target="../media/image1615.png"/><Relationship Id="rId613" Type="http://schemas.openxmlformats.org/officeDocument/2006/relationships/customXml" Target="../ink/ink1674.xml"/><Relationship Id="rId252" Type="http://schemas.openxmlformats.org/officeDocument/2006/relationships/image" Target="../media/image1517.png"/><Relationship Id="rId294" Type="http://schemas.openxmlformats.org/officeDocument/2006/relationships/image" Target="../media/image1538.png"/><Relationship Id="rId308" Type="http://schemas.openxmlformats.org/officeDocument/2006/relationships/image" Target="../media/image1545.png"/><Relationship Id="rId515" Type="http://schemas.openxmlformats.org/officeDocument/2006/relationships/customXml" Target="../ink/ink1625.xml"/><Relationship Id="rId47" Type="http://schemas.openxmlformats.org/officeDocument/2006/relationships/customXml" Target="../ink/ink1391.xml"/><Relationship Id="rId89" Type="http://schemas.openxmlformats.org/officeDocument/2006/relationships/customXml" Target="../ink/ink1412.xml"/><Relationship Id="rId112" Type="http://schemas.openxmlformats.org/officeDocument/2006/relationships/image" Target="../media/image1447.png"/><Relationship Id="rId154" Type="http://schemas.openxmlformats.org/officeDocument/2006/relationships/image" Target="../media/image1468.png"/><Relationship Id="rId361" Type="http://schemas.openxmlformats.org/officeDocument/2006/relationships/customXml" Target="../ink/ink1548.xml"/><Relationship Id="rId557" Type="http://schemas.openxmlformats.org/officeDocument/2006/relationships/customXml" Target="../ink/ink1646.xml"/><Relationship Id="rId599" Type="http://schemas.openxmlformats.org/officeDocument/2006/relationships/customXml" Target="../ink/ink1667.xml"/><Relationship Id="rId196" Type="http://schemas.openxmlformats.org/officeDocument/2006/relationships/image" Target="../media/image1489.png"/><Relationship Id="rId417" Type="http://schemas.openxmlformats.org/officeDocument/2006/relationships/customXml" Target="../ink/ink1576.xml"/><Relationship Id="rId459" Type="http://schemas.openxmlformats.org/officeDocument/2006/relationships/customXml" Target="../ink/ink1597.xml"/><Relationship Id="rId16" Type="http://schemas.openxmlformats.org/officeDocument/2006/relationships/image" Target="../media/image1399.png"/><Relationship Id="rId221" Type="http://schemas.openxmlformats.org/officeDocument/2006/relationships/customXml" Target="../ink/ink1478.xml"/><Relationship Id="rId263" Type="http://schemas.openxmlformats.org/officeDocument/2006/relationships/customXml" Target="../ink/ink1499.xml"/><Relationship Id="rId319" Type="http://schemas.openxmlformats.org/officeDocument/2006/relationships/customXml" Target="../ink/ink1527.xml"/><Relationship Id="rId470" Type="http://schemas.openxmlformats.org/officeDocument/2006/relationships/image" Target="../media/image1626.png"/><Relationship Id="rId526" Type="http://schemas.openxmlformats.org/officeDocument/2006/relationships/image" Target="../media/image1654.png"/><Relationship Id="rId58" Type="http://schemas.openxmlformats.org/officeDocument/2006/relationships/image" Target="../media/image1420.png"/><Relationship Id="rId123" Type="http://schemas.openxmlformats.org/officeDocument/2006/relationships/customXml" Target="../ink/ink1429.xml"/><Relationship Id="rId330" Type="http://schemas.openxmlformats.org/officeDocument/2006/relationships/image" Target="../media/image1556.png"/><Relationship Id="rId568" Type="http://schemas.openxmlformats.org/officeDocument/2006/relationships/image" Target="../media/image1675.png"/><Relationship Id="rId165" Type="http://schemas.openxmlformats.org/officeDocument/2006/relationships/customXml" Target="../ink/ink1450.xml"/><Relationship Id="rId372" Type="http://schemas.openxmlformats.org/officeDocument/2006/relationships/image" Target="../media/image1577.png"/><Relationship Id="rId428" Type="http://schemas.openxmlformats.org/officeDocument/2006/relationships/image" Target="../media/image1605.png"/><Relationship Id="rId232" Type="http://schemas.openxmlformats.org/officeDocument/2006/relationships/image" Target="../media/image1507.png"/><Relationship Id="rId274" Type="http://schemas.openxmlformats.org/officeDocument/2006/relationships/image" Target="../media/image1528.png"/><Relationship Id="rId481" Type="http://schemas.openxmlformats.org/officeDocument/2006/relationships/customXml" Target="../ink/ink1608.xml"/><Relationship Id="rId27" Type="http://schemas.openxmlformats.org/officeDocument/2006/relationships/customXml" Target="../ink/ink1381.xml"/><Relationship Id="rId69" Type="http://schemas.openxmlformats.org/officeDocument/2006/relationships/customXml" Target="../ink/ink1402.xml"/><Relationship Id="rId134" Type="http://schemas.openxmlformats.org/officeDocument/2006/relationships/image" Target="../media/image1458.png"/><Relationship Id="rId537" Type="http://schemas.openxmlformats.org/officeDocument/2006/relationships/customXml" Target="../ink/ink1636.xml"/><Relationship Id="rId579" Type="http://schemas.openxmlformats.org/officeDocument/2006/relationships/customXml" Target="../ink/ink1657.xml"/><Relationship Id="rId80" Type="http://schemas.openxmlformats.org/officeDocument/2006/relationships/image" Target="../media/image1431.png"/><Relationship Id="rId176" Type="http://schemas.openxmlformats.org/officeDocument/2006/relationships/image" Target="../media/image1479.png"/><Relationship Id="rId341" Type="http://schemas.openxmlformats.org/officeDocument/2006/relationships/customXml" Target="../ink/ink1538.xml"/><Relationship Id="rId383" Type="http://schemas.openxmlformats.org/officeDocument/2006/relationships/customXml" Target="../ink/ink1559.xml"/><Relationship Id="rId439" Type="http://schemas.openxmlformats.org/officeDocument/2006/relationships/customXml" Target="../ink/ink1587.xml"/><Relationship Id="rId590" Type="http://schemas.openxmlformats.org/officeDocument/2006/relationships/image" Target="../media/image1686.png"/><Relationship Id="rId604" Type="http://schemas.openxmlformats.org/officeDocument/2006/relationships/image" Target="../media/image1693.png"/><Relationship Id="rId201" Type="http://schemas.openxmlformats.org/officeDocument/2006/relationships/customXml" Target="../ink/ink1468.xml"/><Relationship Id="rId243" Type="http://schemas.openxmlformats.org/officeDocument/2006/relationships/customXml" Target="../ink/ink1489.xml"/><Relationship Id="rId285" Type="http://schemas.openxmlformats.org/officeDocument/2006/relationships/customXml" Target="../ink/ink1510.xml"/><Relationship Id="rId450" Type="http://schemas.openxmlformats.org/officeDocument/2006/relationships/image" Target="../media/image1616.png"/><Relationship Id="rId506" Type="http://schemas.openxmlformats.org/officeDocument/2006/relationships/image" Target="../media/image1644.png"/><Relationship Id="rId38" Type="http://schemas.openxmlformats.org/officeDocument/2006/relationships/image" Target="../media/image1410.png"/><Relationship Id="rId103" Type="http://schemas.openxmlformats.org/officeDocument/2006/relationships/customXml" Target="../ink/ink1419.xml"/><Relationship Id="rId310" Type="http://schemas.openxmlformats.org/officeDocument/2006/relationships/image" Target="../media/image1546.png"/><Relationship Id="rId492" Type="http://schemas.openxmlformats.org/officeDocument/2006/relationships/image" Target="../media/image1637.png"/><Relationship Id="rId548" Type="http://schemas.openxmlformats.org/officeDocument/2006/relationships/image" Target="../media/image1665.png"/><Relationship Id="rId91" Type="http://schemas.openxmlformats.org/officeDocument/2006/relationships/customXml" Target="../ink/ink1413.xml"/><Relationship Id="rId145" Type="http://schemas.openxmlformats.org/officeDocument/2006/relationships/customXml" Target="../ink/ink1440.xml"/><Relationship Id="rId187" Type="http://schemas.openxmlformats.org/officeDocument/2006/relationships/customXml" Target="../ink/ink1461.xml"/><Relationship Id="rId352" Type="http://schemas.openxmlformats.org/officeDocument/2006/relationships/image" Target="../media/image1567.png"/><Relationship Id="rId394" Type="http://schemas.openxmlformats.org/officeDocument/2006/relationships/image" Target="../media/image1588.png"/><Relationship Id="rId408" Type="http://schemas.openxmlformats.org/officeDocument/2006/relationships/image" Target="../media/image1595.png"/><Relationship Id="rId615" Type="http://schemas.openxmlformats.org/officeDocument/2006/relationships/customXml" Target="../ink/ink1675.xml"/><Relationship Id="rId212" Type="http://schemas.openxmlformats.org/officeDocument/2006/relationships/image" Target="../media/image1497.png"/><Relationship Id="rId254" Type="http://schemas.openxmlformats.org/officeDocument/2006/relationships/image" Target="../media/image1518.png"/><Relationship Id="rId49" Type="http://schemas.openxmlformats.org/officeDocument/2006/relationships/customXml" Target="../ink/ink1392.xml"/><Relationship Id="rId114" Type="http://schemas.openxmlformats.org/officeDocument/2006/relationships/image" Target="../media/image1448.png"/><Relationship Id="rId296" Type="http://schemas.openxmlformats.org/officeDocument/2006/relationships/image" Target="../media/image1539.png"/><Relationship Id="rId461" Type="http://schemas.openxmlformats.org/officeDocument/2006/relationships/customXml" Target="../ink/ink1598.xml"/><Relationship Id="rId517" Type="http://schemas.openxmlformats.org/officeDocument/2006/relationships/customXml" Target="../ink/ink1626.xml"/><Relationship Id="rId559" Type="http://schemas.openxmlformats.org/officeDocument/2006/relationships/customXml" Target="../ink/ink1647.xml"/><Relationship Id="rId60" Type="http://schemas.openxmlformats.org/officeDocument/2006/relationships/image" Target="../media/image1421.png"/><Relationship Id="rId156" Type="http://schemas.openxmlformats.org/officeDocument/2006/relationships/image" Target="../media/image1469.png"/><Relationship Id="rId198" Type="http://schemas.openxmlformats.org/officeDocument/2006/relationships/image" Target="../media/image1490.png"/><Relationship Id="rId321" Type="http://schemas.openxmlformats.org/officeDocument/2006/relationships/customXml" Target="../ink/ink1528.xml"/><Relationship Id="rId363" Type="http://schemas.openxmlformats.org/officeDocument/2006/relationships/customXml" Target="../ink/ink1549.xml"/><Relationship Id="rId419" Type="http://schemas.openxmlformats.org/officeDocument/2006/relationships/customXml" Target="../ink/ink1577.xml"/><Relationship Id="rId570" Type="http://schemas.openxmlformats.org/officeDocument/2006/relationships/image" Target="../media/image1676.png"/><Relationship Id="rId223" Type="http://schemas.openxmlformats.org/officeDocument/2006/relationships/customXml" Target="../ink/ink1479.xml"/><Relationship Id="rId430" Type="http://schemas.openxmlformats.org/officeDocument/2006/relationships/image" Target="../media/image1606.png"/><Relationship Id="rId18" Type="http://schemas.openxmlformats.org/officeDocument/2006/relationships/image" Target="../media/image1400.png"/><Relationship Id="rId265" Type="http://schemas.openxmlformats.org/officeDocument/2006/relationships/customXml" Target="../ink/ink1500.xml"/><Relationship Id="rId472" Type="http://schemas.openxmlformats.org/officeDocument/2006/relationships/image" Target="../media/image1627.png"/><Relationship Id="rId528" Type="http://schemas.openxmlformats.org/officeDocument/2006/relationships/image" Target="../media/image1655.png"/><Relationship Id="rId125" Type="http://schemas.openxmlformats.org/officeDocument/2006/relationships/customXml" Target="../ink/ink1430.xml"/><Relationship Id="rId167" Type="http://schemas.openxmlformats.org/officeDocument/2006/relationships/customXml" Target="../ink/ink1451.xml"/><Relationship Id="rId332" Type="http://schemas.openxmlformats.org/officeDocument/2006/relationships/image" Target="../media/image1557.png"/><Relationship Id="rId374" Type="http://schemas.openxmlformats.org/officeDocument/2006/relationships/image" Target="../media/image1578.png"/><Relationship Id="rId581" Type="http://schemas.openxmlformats.org/officeDocument/2006/relationships/customXml" Target="../ink/ink1658.xml"/><Relationship Id="rId71" Type="http://schemas.openxmlformats.org/officeDocument/2006/relationships/customXml" Target="../ink/ink1403.xml"/><Relationship Id="rId234" Type="http://schemas.openxmlformats.org/officeDocument/2006/relationships/image" Target="../media/image1508.png"/><Relationship Id="rId2" Type="http://schemas.openxmlformats.org/officeDocument/2006/relationships/image" Target="../media/image1271.jpeg"/><Relationship Id="rId29" Type="http://schemas.openxmlformats.org/officeDocument/2006/relationships/customXml" Target="../ink/ink1382.xml"/><Relationship Id="rId276" Type="http://schemas.openxmlformats.org/officeDocument/2006/relationships/image" Target="../media/image1529.png"/><Relationship Id="rId441" Type="http://schemas.openxmlformats.org/officeDocument/2006/relationships/customXml" Target="../ink/ink1588.xml"/><Relationship Id="rId483" Type="http://schemas.openxmlformats.org/officeDocument/2006/relationships/customXml" Target="../ink/ink1609.xml"/><Relationship Id="rId539" Type="http://schemas.openxmlformats.org/officeDocument/2006/relationships/customXml" Target="../ink/ink1637.xml"/><Relationship Id="rId40" Type="http://schemas.openxmlformats.org/officeDocument/2006/relationships/image" Target="../media/image1411.png"/><Relationship Id="rId136" Type="http://schemas.openxmlformats.org/officeDocument/2006/relationships/image" Target="../media/image1459.png"/><Relationship Id="rId178" Type="http://schemas.openxmlformats.org/officeDocument/2006/relationships/image" Target="../media/image1480.png"/><Relationship Id="rId301" Type="http://schemas.openxmlformats.org/officeDocument/2006/relationships/customXml" Target="../ink/ink1518.xml"/><Relationship Id="rId343" Type="http://schemas.openxmlformats.org/officeDocument/2006/relationships/customXml" Target="../ink/ink1539.xml"/><Relationship Id="rId550" Type="http://schemas.openxmlformats.org/officeDocument/2006/relationships/image" Target="../media/image1666.png"/><Relationship Id="rId82" Type="http://schemas.openxmlformats.org/officeDocument/2006/relationships/image" Target="../media/image1432.png"/><Relationship Id="rId203" Type="http://schemas.openxmlformats.org/officeDocument/2006/relationships/customXml" Target="../ink/ink1469.xml"/><Relationship Id="rId385" Type="http://schemas.openxmlformats.org/officeDocument/2006/relationships/customXml" Target="../ink/ink1560.xml"/><Relationship Id="rId592" Type="http://schemas.openxmlformats.org/officeDocument/2006/relationships/image" Target="../media/image1687.png"/><Relationship Id="rId606" Type="http://schemas.openxmlformats.org/officeDocument/2006/relationships/image" Target="../media/image1694.png"/><Relationship Id="rId245" Type="http://schemas.openxmlformats.org/officeDocument/2006/relationships/customXml" Target="../ink/ink1490.xml"/><Relationship Id="rId287" Type="http://schemas.openxmlformats.org/officeDocument/2006/relationships/customXml" Target="../ink/ink1511.xml"/><Relationship Id="rId410" Type="http://schemas.openxmlformats.org/officeDocument/2006/relationships/image" Target="../media/image1596.png"/><Relationship Id="rId452" Type="http://schemas.openxmlformats.org/officeDocument/2006/relationships/image" Target="../media/image1617.png"/><Relationship Id="rId494" Type="http://schemas.openxmlformats.org/officeDocument/2006/relationships/image" Target="../media/image1638.png"/><Relationship Id="rId508" Type="http://schemas.openxmlformats.org/officeDocument/2006/relationships/image" Target="../media/image1645.png"/><Relationship Id="rId105" Type="http://schemas.openxmlformats.org/officeDocument/2006/relationships/customXml" Target="../ink/ink1420.xml"/><Relationship Id="rId147" Type="http://schemas.openxmlformats.org/officeDocument/2006/relationships/customXml" Target="../ink/ink1441.xml"/><Relationship Id="rId312" Type="http://schemas.openxmlformats.org/officeDocument/2006/relationships/image" Target="../media/image1547.png"/><Relationship Id="rId354" Type="http://schemas.openxmlformats.org/officeDocument/2006/relationships/image" Target="../media/image1568.png"/><Relationship Id="rId51" Type="http://schemas.openxmlformats.org/officeDocument/2006/relationships/customXml" Target="../ink/ink1393.xml"/><Relationship Id="rId93" Type="http://schemas.openxmlformats.org/officeDocument/2006/relationships/customXml" Target="../ink/ink1414.xml"/><Relationship Id="rId189" Type="http://schemas.openxmlformats.org/officeDocument/2006/relationships/customXml" Target="../ink/ink1462.xml"/><Relationship Id="rId396" Type="http://schemas.openxmlformats.org/officeDocument/2006/relationships/image" Target="../media/image1589.png"/><Relationship Id="rId561" Type="http://schemas.openxmlformats.org/officeDocument/2006/relationships/customXml" Target="../ink/ink1648.xml"/><Relationship Id="rId617" Type="http://schemas.openxmlformats.org/officeDocument/2006/relationships/customXml" Target="../ink/ink1676.xml"/><Relationship Id="rId214" Type="http://schemas.openxmlformats.org/officeDocument/2006/relationships/image" Target="../media/image1498.png"/><Relationship Id="rId256" Type="http://schemas.openxmlformats.org/officeDocument/2006/relationships/image" Target="../media/image1519.png"/><Relationship Id="rId298" Type="http://schemas.openxmlformats.org/officeDocument/2006/relationships/image" Target="../media/image1540.png"/><Relationship Id="rId421" Type="http://schemas.openxmlformats.org/officeDocument/2006/relationships/customXml" Target="../ink/ink1578.xml"/><Relationship Id="rId463" Type="http://schemas.openxmlformats.org/officeDocument/2006/relationships/customXml" Target="../ink/ink1599.xml"/><Relationship Id="rId519" Type="http://schemas.openxmlformats.org/officeDocument/2006/relationships/customXml" Target="../ink/ink1627.xml"/><Relationship Id="rId116" Type="http://schemas.openxmlformats.org/officeDocument/2006/relationships/image" Target="../media/image1449.png"/><Relationship Id="rId158" Type="http://schemas.openxmlformats.org/officeDocument/2006/relationships/image" Target="../media/image1470.png"/><Relationship Id="rId323" Type="http://schemas.openxmlformats.org/officeDocument/2006/relationships/customXml" Target="../ink/ink1529.xml"/><Relationship Id="rId530" Type="http://schemas.openxmlformats.org/officeDocument/2006/relationships/image" Target="../media/image1656.png"/><Relationship Id="rId20" Type="http://schemas.openxmlformats.org/officeDocument/2006/relationships/image" Target="../media/image1401.png"/><Relationship Id="rId62" Type="http://schemas.openxmlformats.org/officeDocument/2006/relationships/image" Target="../media/image1422.png"/><Relationship Id="rId365" Type="http://schemas.openxmlformats.org/officeDocument/2006/relationships/customXml" Target="../ink/ink1550.xml"/><Relationship Id="rId572" Type="http://schemas.openxmlformats.org/officeDocument/2006/relationships/image" Target="../media/image1677.png"/><Relationship Id="rId225" Type="http://schemas.openxmlformats.org/officeDocument/2006/relationships/customXml" Target="../ink/ink1480.xml"/><Relationship Id="rId267" Type="http://schemas.openxmlformats.org/officeDocument/2006/relationships/customXml" Target="../ink/ink1501.xml"/><Relationship Id="rId432" Type="http://schemas.openxmlformats.org/officeDocument/2006/relationships/image" Target="../media/image1607.png"/><Relationship Id="rId474" Type="http://schemas.openxmlformats.org/officeDocument/2006/relationships/image" Target="../media/image1628.png"/><Relationship Id="rId127" Type="http://schemas.openxmlformats.org/officeDocument/2006/relationships/customXml" Target="../ink/ink1431.xml"/><Relationship Id="rId31" Type="http://schemas.openxmlformats.org/officeDocument/2006/relationships/customXml" Target="../ink/ink1383.xml"/><Relationship Id="rId73" Type="http://schemas.openxmlformats.org/officeDocument/2006/relationships/customXml" Target="../ink/ink1404.xml"/><Relationship Id="rId169" Type="http://schemas.openxmlformats.org/officeDocument/2006/relationships/customXml" Target="../ink/ink1452.xml"/><Relationship Id="rId334" Type="http://schemas.openxmlformats.org/officeDocument/2006/relationships/image" Target="../media/image1558.png"/><Relationship Id="rId376" Type="http://schemas.openxmlformats.org/officeDocument/2006/relationships/image" Target="../media/image1579.png"/><Relationship Id="rId541" Type="http://schemas.openxmlformats.org/officeDocument/2006/relationships/customXml" Target="../ink/ink1638.xml"/><Relationship Id="rId583" Type="http://schemas.openxmlformats.org/officeDocument/2006/relationships/customXml" Target="../ink/ink1659.xml"/><Relationship Id="rId4" Type="http://schemas.openxmlformats.org/officeDocument/2006/relationships/image" Target="../media/image1393.png"/><Relationship Id="rId180" Type="http://schemas.openxmlformats.org/officeDocument/2006/relationships/image" Target="../media/image1481.png"/><Relationship Id="rId236" Type="http://schemas.openxmlformats.org/officeDocument/2006/relationships/image" Target="../media/image1509.png"/><Relationship Id="rId278" Type="http://schemas.openxmlformats.org/officeDocument/2006/relationships/image" Target="../media/image1530.png"/><Relationship Id="rId401" Type="http://schemas.openxmlformats.org/officeDocument/2006/relationships/customXml" Target="../ink/ink1568.xml"/><Relationship Id="rId443" Type="http://schemas.openxmlformats.org/officeDocument/2006/relationships/customXml" Target="../ink/ink1589.xml"/><Relationship Id="rId303" Type="http://schemas.openxmlformats.org/officeDocument/2006/relationships/customXml" Target="../ink/ink1519.xml"/><Relationship Id="rId485" Type="http://schemas.openxmlformats.org/officeDocument/2006/relationships/customXml" Target="../ink/ink1610.xml"/><Relationship Id="rId42" Type="http://schemas.openxmlformats.org/officeDocument/2006/relationships/image" Target="../media/image1412.png"/><Relationship Id="rId84" Type="http://schemas.openxmlformats.org/officeDocument/2006/relationships/image" Target="../media/image1433.png"/><Relationship Id="rId138" Type="http://schemas.openxmlformats.org/officeDocument/2006/relationships/image" Target="../media/image1460.png"/><Relationship Id="rId345" Type="http://schemas.openxmlformats.org/officeDocument/2006/relationships/customXml" Target="../ink/ink1540.xml"/><Relationship Id="rId387" Type="http://schemas.openxmlformats.org/officeDocument/2006/relationships/customXml" Target="../ink/ink1561.xml"/><Relationship Id="rId510" Type="http://schemas.openxmlformats.org/officeDocument/2006/relationships/image" Target="../media/image1646.png"/><Relationship Id="rId552" Type="http://schemas.openxmlformats.org/officeDocument/2006/relationships/image" Target="../media/image1667.png"/><Relationship Id="rId594" Type="http://schemas.openxmlformats.org/officeDocument/2006/relationships/image" Target="../media/image1688.png"/><Relationship Id="rId608" Type="http://schemas.openxmlformats.org/officeDocument/2006/relationships/image" Target="../media/image1695.png"/><Relationship Id="rId191" Type="http://schemas.openxmlformats.org/officeDocument/2006/relationships/customXml" Target="../ink/ink1463.xml"/><Relationship Id="rId205" Type="http://schemas.openxmlformats.org/officeDocument/2006/relationships/customXml" Target="../ink/ink1470.xml"/><Relationship Id="rId247" Type="http://schemas.openxmlformats.org/officeDocument/2006/relationships/customXml" Target="../ink/ink1491.xml"/><Relationship Id="rId412" Type="http://schemas.openxmlformats.org/officeDocument/2006/relationships/image" Target="../media/image1597.png"/><Relationship Id="rId107" Type="http://schemas.openxmlformats.org/officeDocument/2006/relationships/customXml" Target="../ink/ink1421.xml"/><Relationship Id="rId289" Type="http://schemas.openxmlformats.org/officeDocument/2006/relationships/customXml" Target="../ink/ink1512.xml"/><Relationship Id="rId454" Type="http://schemas.openxmlformats.org/officeDocument/2006/relationships/image" Target="../media/image1618.png"/><Relationship Id="rId496" Type="http://schemas.openxmlformats.org/officeDocument/2006/relationships/image" Target="../media/image1639.png"/><Relationship Id="rId11" Type="http://schemas.openxmlformats.org/officeDocument/2006/relationships/customXml" Target="../ink/ink1373.xml"/><Relationship Id="rId53" Type="http://schemas.openxmlformats.org/officeDocument/2006/relationships/customXml" Target="../ink/ink1394.xml"/><Relationship Id="rId149" Type="http://schemas.openxmlformats.org/officeDocument/2006/relationships/customXml" Target="../ink/ink1442.xml"/><Relationship Id="rId314" Type="http://schemas.openxmlformats.org/officeDocument/2006/relationships/image" Target="../media/image1548.png"/><Relationship Id="rId356" Type="http://schemas.openxmlformats.org/officeDocument/2006/relationships/image" Target="../media/image1569.png"/><Relationship Id="rId398" Type="http://schemas.openxmlformats.org/officeDocument/2006/relationships/image" Target="../media/image1590.png"/><Relationship Id="rId521" Type="http://schemas.openxmlformats.org/officeDocument/2006/relationships/customXml" Target="../ink/ink1628.xml"/><Relationship Id="rId563" Type="http://schemas.openxmlformats.org/officeDocument/2006/relationships/customXml" Target="../ink/ink1649.xml"/><Relationship Id="rId95" Type="http://schemas.openxmlformats.org/officeDocument/2006/relationships/customXml" Target="../ink/ink1415.xml"/><Relationship Id="rId160" Type="http://schemas.openxmlformats.org/officeDocument/2006/relationships/image" Target="../media/image1471.png"/><Relationship Id="rId216" Type="http://schemas.openxmlformats.org/officeDocument/2006/relationships/image" Target="../media/image1499.png"/><Relationship Id="rId423" Type="http://schemas.openxmlformats.org/officeDocument/2006/relationships/customXml" Target="../ink/ink1579.xml"/><Relationship Id="rId258" Type="http://schemas.openxmlformats.org/officeDocument/2006/relationships/image" Target="../media/image1520.png"/><Relationship Id="rId465" Type="http://schemas.openxmlformats.org/officeDocument/2006/relationships/customXml" Target="../ink/ink1600.xml"/><Relationship Id="rId22" Type="http://schemas.openxmlformats.org/officeDocument/2006/relationships/image" Target="../media/image1402.png"/><Relationship Id="rId64" Type="http://schemas.openxmlformats.org/officeDocument/2006/relationships/image" Target="../media/image1423.png"/><Relationship Id="rId118" Type="http://schemas.openxmlformats.org/officeDocument/2006/relationships/image" Target="../media/image1450.png"/><Relationship Id="rId325" Type="http://schemas.openxmlformats.org/officeDocument/2006/relationships/customXml" Target="../ink/ink1530.xml"/><Relationship Id="rId367" Type="http://schemas.openxmlformats.org/officeDocument/2006/relationships/customXml" Target="../ink/ink1551.xml"/><Relationship Id="rId532" Type="http://schemas.openxmlformats.org/officeDocument/2006/relationships/image" Target="../media/image1657.png"/><Relationship Id="rId574" Type="http://schemas.openxmlformats.org/officeDocument/2006/relationships/image" Target="../media/image1678.png"/><Relationship Id="rId171" Type="http://schemas.openxmlformats.org/officeDocument/2006/relationships/customXml" Target="../ink/ink1453.xml"/><Relationship Id="rId227" Type="http://schemas.openxmlformats.org/officeDocument/2006/relationships/customXml" Target="../ink/ink1481.xml"/><Relationship Id="rId269" Type="http://schemas.openxmlformats.org/officeDocument/2006/relationships/customXml" Target="../ink/ink1502.xml"/><Relationship Id="rId434" Type="http://schemas.openxmlformats.org/officeDocument/2006/relationships/image" Target="../media/image1608.png"/><Relationship Id="rId476" Type="http://schemas.openxmlformats.org/officeDocument/2006/relationships/image" Target="../media/image1629.png"/><Relationship Id="rId33" Type="http://schemas.openxmlformats.org/officeDocument/2006/relationships/customXml" Target="../ink/ink1384.xml"/><Relationship Id="rId129" Type="http://schemas.openxmlformats.org/officeDocument/2006/relationships/customXml" Target="../ink/ink1432.xml"/><Relationship Id="rId280" Type="http://schemas.openxmlformats.org/officeDocument/2006/relationships/image" Target="../media/image1531.png"/><Relationship Id="rId336" Type="http://schemas.openxmlformats.org/officeDocument/2006/relationships/image" Target="../media/image1559.png"/><Relationship Id="rId501" Type="http://schemas.openxmlformats.org/officeDocument/2006/relationships/customXml" Target="../ink/ink1618.xml"/><Relationship Id="rId543" Type="http://schemas.openxmlformats.org/officeDocument/2006/relationships/customXml" Target="../ink/ink1639.xml"/><Relationship Id="rId75" Type="http://schemas.openxmlformats.org/officeDocument/2006/relationships/customXml" Target="../ink/ink1405.xml"/><Relationship Id="rId140" Type="http://schemas.openxmlformats.org/officeDocument/2006/relationships/image" Target="../media/image1461.png"/><Relationship Id="rId182" Type="http://schemas.openxmlformats.org/officeDocument/2006/relationships/image" Target="../media/image1482.png"/><Relationship Id="rId378" Type="http://schemas.openxmlformats.org/officeDocument/2006/relationships/image" Target="../media/image1580.png"/><Relationship Id="rId403" Type="http://schemas.openxmlformats.org/officeDocument/2006/relationships/customXml" Target="../ink/ink1569.xml"/><Relationship Id="rId585" Type="http://schemas.openxmlformats.org/officeDocument/2006/relationships/customXml" Target="../ink/ink1660.xml"/><Relationship Id="rId6" Type="http://schemas.openxmlformats.org/officeDocument/2006/relationships/image" Target="../media/image1394.png"/><Relationship Id="rId238" Type="http://schemas.openxmlformats.org/officeDocument/2006/relationships/image" Target="../media/image1510.png"/><Relationship Id="rId445" Type="http://schemas.openxmlformats.org/officeDocument/2006/relationships/customXml" Target="../ink/ink1590.xml"/><Relationship Id="rId487" Type="http://schemas.openxmlformats.org/officeDocument/2006/relationships/customXml" Target="../ink/ink1611.xml"/><Relationship Id="rId610" Type="http://schemas.openxmlformats.org/officeDocument/2006/relationships/image" Target="../media/image1696.png"/><Relationship Id="rId291" Type="http://schemas.openxmlformats.org/officeDocument/2006/relationships/customXml" Target="../ink/ink1513.xml"/><Relationship Id="rId305" Type="http://schemas.openxmlformats.org/officeDocument/2006/relationships/customXml" Target="../ink/ink1520.xml"/><Relationship Id="rId347" Type="http://schemas.openxmlformats.org/officeDocument/2006/relationships/customXml" Target="../ink/ink1541.xml"/><Relationship Id="rId512" Type="http://schemas.openxmlformats.org/officeDocument/2006/relationships/image" Target="../media/image1647.png"/><Relationship Id="rId44" Type="http://schemas.openxmlformats.org/officeDocument/2006/relationships/image" Target="../media/image1413.png"/><Relationship Id="rId86" Type="http://schemas.openxmlformats.org/officeDocument/2006/relationships/image" Target="../media/image1434.png"/><Relationship Id="rId151" Type="http://schemas.openxmlformats.org/officeDocument/2006/relationships/customXml" Target="../ink/ink1443.xml"/><Relationship Id="rId389" Type="http://schemas.openxmlformats.org/officeDocument/2006/relationships/customXml" Target="../ink/ink1562.xml"/><Relationship Id="rId554" Type="http://schemas.openxmlformats.org/officeDocument/2006/relationships/image" Target="../media/image1668.png"/><Relationship Id="rId596" Type="http://schemas.openxmlformats.org/officeDocument/2006/relationships/image" Target="../media/image1689.png"/><Relationship Id="rId193" Type="http://schemas.openxmlformats.org/officeDocument/2006/relationships/customXml" Target="../ink/ink1464.xml"/><Relationship Id="rId207" Type="http://schemas.openxmlformats.org/officeDocument/2006/relationships/customXml" Target="../ink/ink1471.xml"/><Relationship Id="rId249" Type="http://schemas.openxmlformats.org/officeDocument/2006/relationships/customXml" Target="../ink/ink1492.xml"/><Relationship Id="rId414" Type="http://schemas.openxmlformats.org/officeDocument/2006/relationships/image" Target="../media/image1598.png"/><Relationship Id="rId456" Type="http://schemas.openxmlformats.org/officeDocument/2006/relationships/image" Target="../media/image1619.png"/><Relationship Id="rId498" Type="http://schemas.openxmlformats.org/officeDocument/2006/relationships/image" Target="../media/image1640.png"/><Relationship Id="rId13" Type="http://schemas.openxmlformats.org/officeDocument/2006/relationships/customXml" Target="../ink/ink1374.xml"/><Relationship Id="rId109" Type="http://schemas.openxmlformats.org/officeDocument/2006/relationships/customXml" Target="../ink/ink1422.xml"/><Relationship Id="rId260" Type="http://schemas.openxmlformats.org/officeDocument/2006/relationships/image" Target="../media/image1521.png"/><Relationship Id="rId316" Type="http://schemas.openxmlformats.org/officeDocument/2006/relationships/image" Target="../media/image1549.png"/><Relationship Id="rId523" Type="http://schemas.openxmlformats.org/officeDocument/2006/relationships/customXml" Target="../ink/ink1629.xml"/><Relationship Id="rId55" Type="http://schemas.openxmlformats.org/officeDocument/2006/relationships/customXml" Target="../ink/ink1395.xml"/><Relationship Id="rId97" Type="http://schemas.openxmlformats.org/officeDocument/2006/relationships/customXml" Target="../ink/ink1416.xml"/><Relationship Id="rId120" Type="http://schemas.openxmlformats.org/officeDocument/2006/relationships/image" Target="../media/image1451.png"/><Relationship Id="rId358" Type="http://schemas.openxmlformats.org/officeDocument/2006/relationships/image" Target="../media/image1570.png"/><Relationship Id="rId565" Type="http://schemas.openxmlformats.org/officeDocument/2006/relationships/customXml" Target="../ink/ink1650.xml"/><Relationship Id="rId162" Type="http://schemas.openxmlformats.org/officeDocument/2006/relationships/image" Target="../media/image1472.png"/><Relationship Id="rId218" Type="http://schemas.openxmlformats.org/officeDocument/2006/relationships/image" Target="../media/image1500.png"/><Relationship Id="rId425" Type="http://schemas.openxmlformats.org/officeDocument/2006/relationships/customXml" Target="../ink/ink1580.xml"/><Relationship Id="rId467" Type="http://schemas.openxmlformats.org/officeDocument/2006/relationships/customXml" Target="../ink/ink1601.xml"/><Relationship Id="rId271" Type="http://schemas.openxmlformats.org/officeDocument/2006/relationships/customXml" Target="../ink/ink1503.xml"/><Relationship Id="rId24" Type="http://schemas.openxmlformats.org/officeDocument/2006/relationships/image" Target="../media/image1403.png"/><Relationship Id="rId66" Type="http://schemas.openxmlformats.org/officeDocument/2006/relationships/image" Target="../media/image1424.png"/><Relationship Id="rId131" Type="http://schemas.openxmlformats.org/officeDocument/2006/relationships/customXml" Target="../ink/ink1433.xml"/><Relationship Id="rId327" Type="http://schemas.openxmlformats.org/officeDocument/2006/relationships/customXml" Target="../ink/ink1531.xml"/><Relationship Id="rId369" Type="http://schemas.openxmlformats.org/officeDocument/2006/relationships/customXml" Target="../ink/ink1552.xml"/><Relationship Id="rId534" Type="http://schemas.openxmlformats.org/officeDocument/2006/relationships/image" Target="../media/image1658.png"/><Relationship Id="rId576" Type="http://schemas.openxmlformats.org/officeDocument/2006/relationships/image" Target="../media/image1679.png"/><Relationship Id="rId173" Type="http://schemas.openxmlformats.org/officeDocument/2006/relationships/customXml" Target="../ink/ink1454.xml"/><Relationship Id="rId229" Type="http://schemas.openxmlformats.org/officeDocument/2006/relationships/customXml" Target="../ink/ink1482.xml"/><Relationship Id="rId380" Type="http://schemas.openxmlformats.org/officeDocument/2006/relationships/image" Target="../media/image1581.png"/><Relationship Id="rId436" Type="http://schemas.openxmlformats.org/officeDocument/2006/relationships/image" Target="../media/image1609.png"/><Relationship Id="rId601" Type="http://schemas.openxmlformats.org/officeDocument/2006/relationships/customXml" Target="../ink/ink1668.xml"/><Relationship Id="rId240" Type="http://schemas.openxmlformats.org/officeDocument/2006/relationships/image" Target="../media/image1511.png"/><Relationship Id="rId478" Type="http://schemas.openxmlformats.org/officeDocument/2006/relationships/image" Target="../media/image1630.png"/><Relationship Id="rId35" Type="http://schemas.openxmlformats.org/officeDocument/2006/relationships/customXml" Target="../ink/ink1385.xml"/><Relationship Id="rId77" Type="http://schemas.openxmlformats.org/officeDocument/2006/relationships/customXml" Target="../ink/ink1406.xml"/><Relationship Id="rId100" Type="http://schemas.openxmlformats.org/officeDocument/2006/relationships/image" Target="../media/image1441.png"/><Relationship Id="rId282" Type="http://schemas.openxmlformats.org/officeDocument/2006/relationships/image" Target="../media/image1532.png"/><Relationship Id="rId338" Type="http://schemas.openxmlformats.org/officeDocument/2006/relationships/image" Target="../media/image1560.png"/><Relationship Id="rId503" Type="http://schemas.openxmlformats.org/officeDocument/2006/relationships/customXml" Target="../ink/ink1619.xml"/><Relationship Id="rId545" Type="http://schemas.openxmlformats.org/officeDocument/2006/relationships/customXml" Target="../ink/ink1640.xml"/><Relationship Id="rId587" Type="http://schemas.openxmlformats.org/officeDocument/2006/relationships/customXml" Target="../ink/ink1661.xml"/><Relationship Id="rId8" Type="http://schemas.openxmlformats.org/officeDocument/2006/relationships/image" Target="../media/image1395.png"/><Relationship Id="rId142" Type="http://schemas.openxmlformats.org/officeDocument/2006/relationships/image" Target="../media/image1462.png"/><Relationship Id="rId184" Type="http://schemas.openxmlformats.org/officeDocument/2006/relationships/image" Target="../media/image1483.png"/><Relationship Id="rId391" Type="http://schemas.openxmlformats.org/officeDocument/2006/relationships/customXml" Target="../ink/ink1563.xml"/><Relationship Id="rId405" Type="http://schemas.openxmlformats.org/officeDocument/2006/relationships/customXml" Target="../ink/ink1570.xml"/><Relationship Id="rId447" Type="http://schemas.openxmlformats.org/officeDocument/2006/relationships/customXml" Target="../ink/ink1591.xml"/><Relationship Id="rId612" Type="http://schemas.openxmlformats.org/officeDocument/2006/relationships/image" Target="../media/image1697.png"/><Relationship Id="rId251" Type="http://schemas.openxmlformats.org/officeDocument/2006/relationships/customXml" Target="../ink/ink1493.xml"/><Relationship Id="rId489" Type="http://schemas.openxmlformats.org/officeDocument/2006/relationships/customXml" Target="../ink/ink1612.xml"/><Relationship Id="rId46" Type="http://schemas.openxmlformats.org/officeDocument/2006/relationships/image" Target="../media/image1414.png"/><Relationship Id="rId293" Type="http://schemas.openxmlformats.org/officeDocument/2006/relationships/customXml" Target="../ink/ink1514.xml"/><Relationship Id="rId307" Type="http://schemas.openxmlformats.org/officeDocument/2006/relationships/customXml" Target="../ink/ink1521.xml"/><Relationship Id="rId349" Type="http://schemas.openxmlformats.org/officeDocument/2006/relationships/customXml" Target="../ink/ink1542.xml"/><Relationship Id="rId514" Type="http://schemas.openxmlformats.org/officeDocument/2006/relationships/image" Target="../media/image1648.png"/><Relationship Id="rId556" Type="http://schemas.openxmlformats.org/officeDocument/2006/relationships/image" Target="../media/image1669.png"/><Relationship Id="rId88" Type="http://schemas.openxmlformats.org/officeDocument/2006/relationships/image" Target="../media/image1435.png"/><Relationship Id="rId111" Type="http://schemas.openxmlformats.org/officeDocument/2006/relationships/customXml" Target="../ink/ink1423.xml"/><Relationship Id="rId153" Type="http://schemas.openxmlformats.org/officeDocument/2006/relationships/customXml" Target="../ink/ink1444.xml"/><Relationship Id="rId195" Type="http://schemas.openxmlformats.org/officeDocument/2006/relationships/customXml" Target="../ink/ink1465.xml"/><Relationship Id="rId209" Type="http://schemas.openxmlformats.org/officeDocument/2006/relationships/customXml" Target="../ink/ink1472.xml"/><Relationship Id="rId360" Type="http://schemas.openxmlformats.org/officeDocument/2006/relationships/image" Target="../media/image1571.png"/><Relationship Id="rId416" Type="http://schemas.openxmlformats.org/officeDocument/2006/relationships/image" Target="../media/image1599.png"/><Relationship Id="rId598" Type="http://schemas.openxmlformats.org/officeDocument/2006/relationships/image" Target="../media/image1690.png"/><Relationship Id="rId220" Type="http://schemas.openxmlformats.org/officeDocument/2006/relationships/image" Target="../media/image1501.png"/><Relationship Id="rId458" Type="http://schemas.openxmlformats.org/officeDocument/2006/relationships/image" Target="../media/image1620.png"/><Relationship Id="rId15" Type="http://schemas.openxmlformats.org/officeDocument/2006/relationships/customXml" Target="../ink/ink1375.xml"/><Relationship Id="rId57" Type="http://schemas.openxmlformats.org/officeDocument/2006/relationships/customXml" Target="../ink/ink1396.xml"/><Relationship Id="rId262" Type="http://schemas.openxmlformats.org/officeDocument/2006/relationships/image" Target="../media/image1522.png"/><Relationship Id="rId318" Type="http://schemas.openxmlformats.org/officeDocument/2006/relationships/image" Target="../media/image1550.png"/><Relationship Id="rId525" Type="http://schemas.openxmlformats.org/officeDocument/2006/relationships/customXml" Target="../ink/ink1630.xml"/><Relationship Id="rId567" Type="http://schemas.openxmlformats.org/officeDocument/2006/relationships/customXml" Target="../ink/ink1651.xml"/><Relationship Id="rId99" Type="http://schemas.openxmlformats.org/officeDocument/2006/relationships/customXml" Target="../ink/ink1417.xml"/><Relationship Id="rId122" Type="http://schemas.openxmlformats.org/officeDocument/2006/relationships/image" Target="../media/image1452.png"/><Relationship Id="rId164" Type="http://schemas.openxmlformats.org/officeDocument/2006/relationships/image" Target="../media/image1473.png"/><Relationship Id="rId371" Type="http://schemas.openxmlformats.org/officeDocument/2006/relationships/customXml" Target="../ink/ink1553.xml"/><Relationship Id="rId427" Type="http://schemas.openxmlformats.org/officeDocument/2006/relationships/customXml" Target="../ink/ink1581.xml"/><Relationship Id="rId469" Type="http://schemas.openxmlformats.org/officeDocument/2006/relationships/customXml" Target="../ink/ink1602.xml"/><Relationship Id="rId26" Type="http://schemas.openxmlformats.org/officeDocument/2006/relationships/image" Target="../media/image1404.png"/><Relationship Id="rId231" Type="http://schemas.openxmlformats.org/officeDocument/2006/relationships/customXml" Target="../ink/ink1483.xml"/><Relationship Id="rId273" Type="http://schemas.openxmlformats.org/officeDocument/2006/relationships/customXml" Target="../ink/ink1504.xml"/><Relationship Id="rId329" Type="http://schemas.openxmlformats.org/officeDocument/2006/relationships/customXml" Target="../ink/ink1532.xml"/><Relationship Id="rId480" Type="http://schemas.openxmlformats.org/officeDocument/2006/relationships/image" Target="../media/image1631.png"/><Relationship Id="rId536" Type="http://schemas.openxmlformats.org/officeDocument/2006/relationships/image" Target="../media/image1659.png"/><Relationship Id="rId68" Type="http://schemas.openxmlformats.org/officeDocument/2006/relationships/image" Target="../media/image1425.png"/><Relationship Id="rId133" Type="http://schemas.openxmlformats.org/officeDocument/2006/relationships/customXml" Target="../ink/ink1434.xml"/><Relationship Id="rId175" Type="http://schemas.openxmlformats.org/officeDocument/2006/relationships/customXml" Target="../ink/ink1455.xml"/><Relationship Id="rId340" Type="http://schemas.openxmlformats.org/officeDocument/2006/relationships/image" Target="../media/image1561.png"/><Relationship Id="rId578" Type="http://schemas.openxmlformats.org/officeDocument/2006/relationships/image" Target="../media/image1680.png"/><Relationship Id="rId200" Type="http://schemas.openxmlformats.org/officeDocument/2006/relationships/image" Target="../media/image1491.png"/><Relationship Id="rId382" Type="http://schemas.openxmlformats.org/officeDocument/2006/relationships/image" Target="../media/image1582.png"/><Relationship Id="rId438" Type="http://schemas.openxmlformats.org/officeDocument/2006/relationships/image" Target="../media/image1610.png"/><Relationship Id="rId603" Type="http://schemas.openxmlformats.org/officeDocument/2006/relationships/customXml" Target="../ink/ink1669.xml"/><Relationship Id="rId242" Type="http://schemas.openxmlformats.org/officeDocument/2006/relationships/image" Target="../media/image1512.png"/><Relationship Id="rId284" Type="http://schemas.openxmlformats.org/officeDocument/2006/relationships/image" Target="../media/image1533.png"/><Relationship Id="rId491" Type="http://schemas.openxmlformats.org/officeDocument/2006/relationships/customXml" Target="../ink/ink1613.xml"/><Relationship Id="rId505" Type="http://schemas.openxmlformats.org/officeDocument/2006/relationships/customXml" Target="../ink/ink1620.xml"/><Relationship Id="rId37" Type="http://schemas.openxmlformats.org/officeDocument/2006/relationships/customXml" Target="../ink/ink1386.xml"/><Relationship Id="rId79" Type="http://schemas.openxmlformats.org/officeDocument/2006/relationships/customXml" Target="../ink/ink1407.xml"/><Relationship Id="rId102" Type="http://schemas.openxmlformats.org/officeDocument/2006/relationships/image" Target="../media/image1442.png"/><Relationship Id="rId144" Type="http://schemas.openxmlformats.org/officeDocument/2006/relationships/image" Target="../media/image1463.png"/><Relationship Id="rId547" Type="http://schemas.openxmlformats.org/officeDocument/2006/relationships/customXml" Target="../ink/ink1641.xml"/><Relationship Id="rId589" Type="http://schemas.openxmlformats.org/officeDocument/2006/relationships/customXml" Target="../ink/ink1662.xml"/><Relationship Id="rId90" Type="http://schemas.openxmlformats.org/officeDocument/2006/relationships/image" Target="../media/image1436.png"/><Relationship Id="rId186" Type="http://schemas.openxmlformats.org/officeDocument/2006/relationships/image" Target="../media/image1484.png"/><Relationship Id="rId351" Type="http://schemas.openxmlformats.org/officeDocument/2006/relationships/customXml" Target="../ink/ink1543.xml"/><Relationship Id="rId393" Type="http://schemas.openxmlformats.org/officeDocument/2006/relationships/customXml" Target="../ink/ink1564.xml"/><Relationship Id="rId407" Type="http://schemas.openxmlformats.org/officeDocument/2006/relationships/customXml" Target="../ink/ink1571.xml"/><Relationship Id="rId449" Type="http://schemas.openxmlformats.org/officeDocument/2006/relationships/customXml" Target="../ink/ink1592.xml"/><Relationship Id="rId614" Type="http://schemas.openxmlformats.org/officeDocument/2006/relationships/image" Target="../media/image1698.png"/><Relationship Id="rId211" Type="http://schemas.openxmlformats.org/officeDocument/2006/relationships/customXml" Target="../ink/ink1473.xml"/><Relationship Id="rId253" Type="http://schemas.openxmlformats.org/officeDocument/2006/relationships/customXml" Target="../ink/ink1494.xml"/><Relationship Id="rId295" Type="http://schemas.openxmlformats.org/officeDocument/2006/relationships/customXml" Target="../ink/ink1515.xml"/><Relationship Id="rId309" Type="http://schemas.openxmlformats.org/officeDocument/2006/relationships/customXml" Target="../ink/ink1522.xml"/><Relationship Id="rId460" Type="http://schemas.openxmlformats.org/officeDocument/2006/relationships/image" Target="../media/image1621.png"/><Relationship Id="rId516" Type="http://schemas.openxmlformats.org/officeDocument/2006/relationships/image" Target="../media/image1649.png"/><Relationship Id="rId48" Type="http://schemas.openxmlformats.org/officeDocument/2006/relationships/image" Target="../media/image1415.png"/><Relationship Id="rId113" Type="http://schemas.openxmlformats.org/officeDocument/2006/relationships/customXml" Target="../ink/ink1424.xml"/><Relationship Id="rId320" Type="http://schemas.openxmlformats.org/officeDocument/2006/relationships/image" Target="../media/image1551.png"/><Relationship Id="rId558" Type="http://schemas.openxmlformats.org/officeDocument/2006/relationships/image" Target="../media/image1670.png"/><Relationship Id="rId155" Type="http://schemas.openxmlformats.org/officeDocument/2006/relationships/customXml" Target="../ink/ink1445.xml"/><Relationship Id="rId197" Type="http://schemas.openxmlformats.org/officeDocument/2006/relationships/customXml" Target="../ink/ink1466.xml"/><Relationship Id="rId362" Type="http://schemas.openxmlformats.org/officeDocument/2006/relationships/image" Target="../media/image1572.png"/><Relationship Id="rId418" Type="http://schemas.openxmlformats.org/officeDocument/2006/relationships/image" Target="../media/image1600.png"/><Relationship Id="rId222" Type="http://schemas.openxmlformats.org/officeDocument/2006/relationships/image" Target="../media/image1502.png"/><Relationship Id="rId264" Type="http://schemas.openxmlformats.org/officeDocument/2006/relationships/image" Target="../media/image1523.png"/><Relationship Id="rId471" Type="http://schemas.openxmlformats.org/officeDocument/2006/relationships/customXml" Target="../ink/ink1603.xml"/><Relationship Id="rId17" Type="http://schemas.openxmlformats.org/officeDocument/2006/relationships/customXml" Target="../ink/ink1376.xml"/><Relationship Id="rId59" Type="http://schemas.openxmlformats.org/officeDocument/2006/relationships/customXml" Target="../ink/ink1397.xml"/><Relationship Id="rId124" Type="http://schemas.openxmlformats.org/officeDocument/2006/relationships/image" Target="../media/image1453.png"/><Relationship Id="rId527" Type="http://schemas.openxmlformats.org/officeDocument/2006/relationships/customXml" Target="../ink/ink1631.xml"/><Relationship Id="rId569" Type="http://schemas.openxmlformats.org/officeDocument/2006/relationships/customXml" Target="../ink/ink1652.xml"/><Relationship Id="rId70" Type="http://schemas.openxmlformats.org/officeDocument/2006/relationships/image" Target="../media/image1426.png"/><Relationship Id="rId166" Type="http://schemas.openxmlformats.org/officeDocument/2006/relationships/image" Target="../media/image1474.png"/><Relationship Id="rId331" Type="http://schemas.openxmlformats.org/officeDocument/2006/relationships/customXml" Target="../ink/ink1533.xml"/><Relationship Id="rId373" Type="http://schemas.openxmlformats.org/officeDocument/2006/relationships/customXml" Target="../ink/ink1554.xml"/><Relationship Id="rId429" Type="http://schemas.openxmlformats.org/officeDocument/2006/relationships/customXml" Target="../ink/ink1582.xml"/><Relationship Id="rId580" Type="http://schemas.openxmlformats.org/officeDocument/2006/relationships/image" Target="../media/image1681.png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1484.xml"/><Relationship Id="rId440" Type="http://schemas.openxmlformats.org/officeDocument/2006/relationships/image" Target="../media/image1611.png"/><Relationship Id="rId28" Type="http://schemas.openxmlformats.org/officeDocument/2006/relationships/image" Target="../media/image1405.png"/><Relationship Id="rId275" Type="http://schemas.openxmlformats.org/officeDocument/2006/relationships/customXml" Target="../ink/ink1505.xml"/><Relationship Id="rId300" Type="http://schemas.openxmlformats.org/officeDocument/2006/relationships/image" Target="../media/image1541.png"/><Relationship Id="rId482" Type="http://schemas.openxmlformats.org/officeDocument/2006/relationships/image" Target="../media/image1632.png"/><Relationship Id="rId538" Type="http://schemas.openxmlformats.org/officeDocument/2006/relationships/image" Target="../media/image1660.png"/><Relationship Id="rId81" Type="http://schemas.openxmlformats.org/officeDocument/2006/relationships/customXml" Target="../ink/ink1408.xml"/><Relationship Id="rId135" Type="http://schemas.openxmlformats.org/officeDocument/2006/relationships/customXml" Target="../ink/ink1435.xml"/><Relationship Id="rId177" Type="http://schemas.openxmlformats.org/officeDocument/2006/relationships/customXml" Target="../ink/ink1456.xml"/><Relationship Id="rId342" Type="http://schemas.openxmlformats.org/officeDocument/2006/relationships/image" Target="../media/image1562.png"/><Relationship Id="rId384" Type="http://schemas.openxmlformats.org/officeDocument/2006/relationships/image" Target="../media/image1583.png"/><Relationship Id="rId591" Type="http://schemas.openxmlformats.org/officeDocument/2006/relationships/customXml" Target="../ink/ink1663.xml"/><Relationship Id="rId605" Type="http://schemas.openxmlformats.org/officeDocument/2006/relationships/customXml" Target="../ink/ink1670.xml"/><Relationship Id="rId202" Type="http://schemas.openxmlformats.org/officeDocument/2006/relationships/image" Target="../media/image1492.png"/><Relationship Id="rId244" Type="http://schemas.openxmlformats.org/officeDocument/2006/relationships/image" Target="../media/image1513.png"/><Relationship Id="rId39" Type="http://schemas.openxmlformats.org/officeDocument/2006/relationships/customXml" Target="../ink/ink1387.xml"/><Relationship Id="rId286" Type="http://schemas.openxmlformats.org/officeDocument/2006/relationships/image" Target="../media/image1534.png"/><Relationship Id="rId451" Type="http://schemas.openxmlformats.org/officeDocument/2006/relationships/customXml" Target="../ink/ink1593.xml"/><Relationship Id="rId493" Type="http://schemas.openxmlformats.org/officeDocument/2006/relationships/customXml" Target="../ink/ink1614.xml"/><Relationship Id="rId507" Type="http://schemas.openxmlformats.org/officeDocument/2006/relationships/customXml" Target="../ink/ink1621.xml"/><Relationship Id="rId549" Type="http://schemas.openxmlformats.org/officeDocument/2006/relationships/customXml" Target="../ink/ink1642.xml"/><Relationship Id="rId50" Type="http://schemas.openxmlformats.org/officeDocument/2006/relationships/image" Target="../media/image1416.png"/><Relationship Id="rId104" Type="http://schemas.openxmlformats.org/officeDocument/2006/relationships/image" Target="../media/image1443.png"/><Relationship Id="rId146" Type="http://schemas.openxmlformats.org/officeDocument/2006/relationships/image" Target="../media/image1464.png"/><Relationship Id="rId188" Type="http://schemas.openxmlformats.org/officeDocument/2006/relationships/image" Target="../media/image1485.png"/><Relationship Id="rId311" Type="http://schemas.openxmlformats.org/officeDocument/2006/relationships/customXml" Target="../ink/ink1523.xml"/><Relationship Id="rId353" Type="http://schemas.openxmlformats.org/officeDocument/2006/relationships/customXml" Target="../ink/ink1544.xml"/><Relationship Id="rId395" Type="http://schemas.openxmlformats.org/officeDocument/2006/relationships/customXml" Target="../ink/ink1565.xml"/><Relationship Id="rId409" Type="http://schemas.openxmlformats.org/officeDocument/2006/relationships/customXml" Target="../ink/ink1572.xml"/><Relationship Id="rId560" Type="http://schemas.openxmlformats.org/officeDocument/2006/relationships/image" Target="../media/image1671.png"/><Relationship Id="rId92" Type="http://schemas.openxmlformats.org/officeDocument/2006/relationships/image" Target="../media/image1437.png"/><Relationship Id="rId213" Type="http://schemas.openxmlformats.org/officeDocument/2006/relationships/customXml" Target="../ink/ink1474.xml"/><Relationship Id="rId420" Type="http://schemas.openxmlformats.org/officeDocument/2006/relationships/image" Target="../media/image1601.png"/><Relationship Id="rId616" Type="http://schemas.openxmlformats.org/officeDocument/2006/relationships/image" Target="../media/image1699.png"/><Relationship Id="rId255" Type="http://schemas.openxmlformats.org/officeDocument/2006/relationships/customXml" Target="../ink/ink1495.xml"/><Relationship Id="rId297" Type="http://schemas.openxmlformats.org/officeDocument/2006/relationships/customXml" Target="../ink/ink1516.xml"/><Relationship Id="rId462" Type="http://schemas.openxmlformats.org/officeDocument/2006/relationships/image" Target="../media/image1622.png"/><Relationship Id="rId518" Type="http://schemas.openxmlformats.org/officeDocument/2006/relationships/image" Target="../media/image1650.png"/><Relationship Id="rId115" Type="http://schemas.openxmlformats.org/officeDocument/2006/relationships/customXml" Target="../ink/ink1425.xml"/><Relationship Id="rId157" Type="http://schemas.openxmlformats.org/officeDocument/2006/relationships/customXml" Target="../ink/ink1446.xml"/><Relationship Id="rId322" Type="http://schemas.openxmlformats.org/officeDocument/2006/relationships/image" Target="../media/image1552.png"/><Relationship Id="rId364" Type="http://schemas.openxmlformats.org/officeDocument/2006/relationships/image" Target="../media/image1573.png"/><Relationship Id="rId61" Type="http://schemas.openxmlformats.org/officeDocument/2006/relationships/customXml" Target="../ink/ink1398.xml"/><Relationship Id="rId199" Type="http://schemas.openxmlformats.org/officeDocument/2006/relationships/customXml" Target="../ink/ink1467.xml"/><Relationship Id="rId571" Type="http://schemas.openxmlformats.org/officeDocument/2006/relationships/customXml" Target="../ink/ink1653.xml"/><Relationship Id="rId19" Type="http://schemas.openxmlformats.org/officeDocument/2006/relationships/customXml" Target="../ink/ink1377.xml"/><Relationship Id="rId224" Type="http://schemas.openxmlformats.org/officeDocument/2006/relationships/image" Target="../media/image1503.png"/><Relationship Id="rId266" Type="http://schemas.openxmlformats.org/officeDocument/2006/relationships/image" Target="../media/image1524.png"/><Relationship Id="rId431" Type="http://schemas.openxmlformats.org/officeDocument/2006/relationships/customXml" Target="../ink/ink1583.xml"/><Relationship Id="rId473" Type="http://schemas.openxmlformats.org/officeDocument/2006/relationships/customXml" Target="../ink/ink1604.xml"/><Relationship Id="rId529" Type="http://schemas.openxmlformats.org/officeDocument/2006/relationships/customXml" Target="../ink/ink1632.xml"/><Relationship Id="rId30" Type="http://schemas.openxmlformats.org/officeDocument/2006/relationships/image" Target="../media/image1406.png"/><Relationship Id="rId126" Type="http://schemas.openxmlformats.org/officeDocument/2006/relationships/image" Target="../media/image1454.png"/><Relationship Id="rId168" Type="http://schemas.openxmlformats.org/officeDocument/2006/relationships/image" Target="../media/image1475.png"/><Relationship Id="rId333" Type="http://schemas.openxmlformats.org/officeDocument/2006/relationships/customXml" Target="../ink/ink1534.xml"/><Relationship Id="rId540" Type="http://schemas.openxmlformats.org/officeDocument/2006/relationships/image" Target="../media/image1661.png"/><Relationship Id="rId72" Type="http://schemas.openxmlformats.org/officeDocument/2006/relationships/image" Target="../media/image1427.png"/><Relationship Id="rId375" Type="http://schemas.openxmlformats.org/officeDocument/2006/relationships/customXml" Target="../ink/ink1555.xml"/><Relationship Id="rId582" Type="http://schemas.openxmlformats.org/officeDocument/2006/relationships/image" Target="../media/image1682.png"/><Relationship Id="rId3" Type="http://schemas.openxmlformats.org/officeDocument/2006/relationships/customXml" Target="../ink/ink1369.xml"/><Relationship Id="rId235" Type="http://schemas.openxmlformats.org/officeDocument/2006/relationships/customXml" Target="../ink/ink1485.xml"/><Relationship Id="rId277" Type="http://schemas.openxmlformats.org/officeDocument/2006/relationships/customXml" Target="../ink/ink1506.xml"/><Relationship Id="rId400" Type="http://schemas.openxmlformats.org/officeDocument/2006/relationships/image" Target="../media/image1591.png"/><Relationship Id="rId442" Type="http://schemas.openxmlformats.org/officeDocument/2006/relationships/image" Target="../media/image1612.png"/><Relationship Id="rId484" Type="http://schemas.openxmlformats.org/officeDocument/2006/relationships/image" Target="../media/image1633.png"/><Relationship Id="rId137" Type="http://schemas.openxmlformats.org/officeDocument/2006/relationships/customXml" Target="../ink/ink1436.xml"/><Relationship Id="rId302" Type="http://schemas.openxmlformats.org/officeDocument/2006/relationships/image" Target="../media/image1542.png"/><Relationship Id="rId344" Type="http://schemas.openxmlformats.org/officeDocument/2006/relationships/image" Target="../media/image1563.png"/><Relationship Id="rId41" Type="http://schemas.openxmlformats.org/officeDocument/2006/relationships/customXml" Target="../ink/ink1388.xml"/><Relationship Id="rId83" Type="http://schemas.openxmlformats.org/officeDocument/2006/relationships/customXml" Target="../ink/ink1409.xml"/><Relationship Id="rId179" Type="http://schemas.openxmlformats.org/officeDocument/2006/relationships/customXml" Target="../ink/ink1457.xml"/><Relationship Id="rId386" Type="http://schemas.openxmlformats.org/officeDocument/2006/relationships/image" Target="../media/image1584.png"/><Relationship Id="rId551" Type="http://schemas.openxmlformats.org/officeDocument/2006/relationships/customXml" Target="../ink/ink1643.xml"/><Relationship Id="rId593" Type="http://schemas.openxmlformats.org/officeDocument/2006/relationships/customXml" Target="../ink/ink1664.xml"/><Relationship Id="rId607" Type="http://schemas.openxmlformats.org/officeDocument/2006/relationships/customXml" Target="../ink/ink1671.xml"/><Relationship Id="rId190" Type="http://schemas.openxmlformats.org/officeDocument/2006/relationships/image" Target="../media/image1486.png"/><Relationship Id="rId204" Type="http://schemas.openxmlformats.org/officeDocument/2006/relationships/image" Target="../media/image1493.png"/><Relationship Id="rId246" Type="http://schemas.openxmlformats.org/officeDocument/2006/relationships/image" Target="../media/image1514.png"/><Relationship Id="rId288" Type="http://schemas.openxmlformats.org/officeDocument/2006/relationships/image" Target="../media/image1535.png"/><Relationship Id="rId411" Type="http://schemas.openxmlformats.org/officeDocument/2006/relationships/customXml" Target="../ink/ink1573.xml"/><Relationship Id="rId453" Type="http://schemas.openxmlformats.org/officeDocument/2006/relationships/customXml" Target="../ink/ink1594.xml"/><Relationship Id="rId509" Type="http://schemas.openxmlformats.org/officeDocument/2006/relationships/customXml" Target="../ink/ink1622.xml"/><Relationship Id="rId106" Type="http://schemas.openxmlformats.org/officeDocument/2006/relationships/image" Target="../media/image1444.png"/><Relationship Id="rId313" Type="http://schemas.openxmlformats.org/officeDocument/2006/relationships/customXml" Target="../ink/ink1524.xml"/><Relationship Id="rId495" Type="http://schemas.openxmlformats.org/officeDocument/2006/relationships/customXml" Target="../ink/ink1615.xml"/><Relationship Id="rId10" Type="http://schemas.openxmlformats.org/officeDocument/2006/relationships/image" Target="../media/image1396.png"/><Relationship Id="rId52" Type="http://schemas.openxmlformats.org/officeDocument/2006/relationships/image" Target="../media/image1417.png"/><Relationship Id="rId94" Type="http://schemas.openxmlformats.org/officeDocument/2006/relationships/image" Target="../media/image1438.png"/><Relationship Id="rId148" Type="http://schemas.openxmlformats.org/officeDocument/2006/relationships/image" Target="../media/image1465.png"/><Relationship Id="rId355" Type="http://schemas.openxmlformats.org/officeDocument/2006/relationships/customXml" Target="../ink/ink1545.xml"/><Relationship Id="rId397" Type="http://schemas.openxmlformats.org/officeDocument/2006/relationships/customXml" Target="../ink/ink1566.xml"/><Relationship Id="rId520" Type="http://schemas.openxmlformats.org/officeDocument/2006/relationships/image" Target="../media/image1651.png"/><Relationship Id="rId562" Type="http://schemas.openxmlformats.org/officeDocument/2006/relationships/image" Target="../media/image1672.png"/><Relationship Id="rId618" Type="http://schemas.openxmlformats.org/officeDocument/2006/relationships/image" Target="../media/image1700.png"/><Relationship Id="rId215" Type="http://schemas.openxmlformats.org/officeDocument/2006/relationships/customXml" Target="../ink/ink1475.xml"/><Relationship Id="rId257" Type="http://schemas.openxmlformats.org/officeDocument/2006/relationships/customXml" Target="../ink/ink1496.xml"/><Relationship Id="rId422" Type="http://schemas.openxmlformats.org/officeDocument/2006/relationships/image" Target="../media/image1602.png"/><Relationship Id="rId464" Type="http://schemas.openxmlformats.org/officeDocument/2006/relationships/image" Target="../media/image1623.png"/><Relationship Id="rId299" Type="http://schemas.openxmlformats.org/officeDocument/2006/relationships/customXml" Target="../ink/ink1517.xml"/><Relationship Id="rId63" Type="http://schemas.openxmlformats.org/officeDocument/2006/relationships/customXml" Target="../ink/ink1399.xml"/><Relationship Id="rId159" Type="http://schemas.openxmlformats.org/officeDocument/2006/relationships/customXml" Target="../ink/ink1447.xml"/><Relationship Id="rId366" Type="http://schemas.openxmlformats.org/officeDocument/2006/relationships/image" Target="../media/image1574.png"/><Relationship Id="rId573" Type="http://schemas.openxmlformats.org/officeDocument/2006/relationships/customXml" Target="../ink/ink1654.xml"/><Relationship Id="rId226" Type="http://schemas.openxmlformats.org/officeDocument/2006/relationships/image" Target="../media/image1504.png"/><Relationship Id="rId433" Type="http://schemas.openxmlformats.org/officeDocument/2006/relationships/customXml" Target="../ink/ink1584.xml"/><Relationship Id="rId74" Type="http://schemas.openxmlformats.org/officeDocument/2006/relationships/image" Target="../media/image1428.png"/><Relationship Id="rId377" Type="http://schemas.openxmlformats.org/officeDocument/2006/relationships/customXml" Target="../ink/ink1556.xml"/><Relationship Id="rId500" Type="http://schemas.openxmlformats.org/officeDocument/2006/relationships/image" Target="../media/image1641.png"/><Relationship Id="rId584" Type="http://schemas.openxmlformats.org/officeDocument/2006/relationships/image" Target="../media/image1683.png"/><Relationship Id="rId5" Type="http://schemas.openxmlformats.org/officeDocument/2006/relationships/customXml" Target="../ink/ink1370.xml"/><Relationship Id="rId237" Type="http://schemas.openxmlformats.org/officeDocument/2006/relationships/customXml" Target="../ink/ink1486.xml"/><Relationship Id="rId444" Type="http://schemas.openxmlformats.org/officeDocument/2006/relationships/image" Target="../media/image1613.png"/><Relationship Id="rId290" Type="http://schemas.openxmlformats.org/officeDocument/2006/relationships/image" Target="../media/image1536.png"/><Relationship Id="rId304" Type="http://schemas.openxmlformats.org/officeDocument/2006/relationships/image" Target="../media/image1543.png"/><Relationship Id="rId388" Type="http://schemas.openxmlformats.org/officeDocument/2006/relationships/image" Target="../media/image1585.png"/><Relationship Id="rId511" Type="http://schemas.openxmlformats.org/officeDocument/2006/relationships/customXml" Target="../ink/ink1623.xml"/><Relationship Id="rId609" Type="http://schemas.openxmlformats.org/officeDocument/2006/relationships/customXml" Target="../ink/ink1672.xml"/><Relationship Id="rId85" Type="http://schemas.openxmlformats.org/officeDocument/2006/relationships/customXml" Target="../ink/ink1410.xml"/><Relationship Id="rId150" Type="http://schemas.openxmlformats.org/officeDocument/2006/relationships/image" Target="../media/image1466.png"/><Relationship Id="rId595" Type="http://schemas.openxmlformats.org/officeDocument/2006/relationships/customXml" Target="../ink/ink1665.xml"/><Relationship Id="rId248" Type="http://schemas.openxmlformats.org/officeDocument/2006/relationships/image" Target="../media/image1515.png"/><Relationship Id="rId455" Type="http://schemas.openxmlformats.org/officeDocument/2006/relationships/customXml" Target="../ink/ink1595.xml"/><Relationship Id="rId12" Type="http://schemas.openxmlformats.org/officeDocument/2006/relationships/image" Target="../media/image1397.png"/><Relationship Id="rId108" Type="http://schemas.openxmlformats.org/officeDocument/2006/relationships/image" Target="../media/image1445.png"/><Relationship Id="rId315" Type="http://schemas.openxmlformats.org/officeDocument/2006/relationships/customXml" Target="../ink/ink1525.xml"/><Relationship Id="rId522" Type="http://schemas.openxmlformats.org/officeDocument/2006/relationships/image" Target="../media/image1652.png"/><Relationship Id="rId96" Type="http://schemas.openxmlformats.org/officeDocument/2006/relationships/image" Target="../media/image1439.png"/><Relationship Id="rId161" Type="http://schemas.openxmlformats.org/officeDocument/2006/relationships/customXml" Target="../ink/ink1448.xml"/><Relationship Id="rId399" Type="http://schemas.openxmlformats.org/officeDocument/2006/relationships/customXml" Target="../ink/ink1567.xml"/><Relationship Id="rId259" Type="http://schemas.openxmlformats.org/officeDocument/2006/relationships/customXml" Target="../ink/ink1497.xml"/><Relationship Id="rId466" Type="http://schemas.openxmlformats.org/officeDocument/2006/relationships/image" Target="../media/image1624.png"/><Relationship Id="rId23" Type="http://schemas.openxmlformats.org/officeDocument/2006/relationships/customXml" Target="../ink/ink1379.xml"/><Relationship Id="rId119" Type="http://schemas.openxmlformats.org/officeDocument/2006/relationships/customXml" Target="../ink/ink1427.xml"/><Relationship Id="rId326" Type="http://schemas.openxmlformats.org/officeDocument/2006/relationships/image" Target="../media/image1554.png"/><Relationship Id="rId533" Type="http://schemas.openxmlformats.org/officeDocument/2006/relationships/customXml" Target="../ink/ink1634.xml"/><Relationship Id="rId172" Type="http://schemas.openxmlformats.org/officeDocument/2006/relationships/image" Target="../media/image1477.png"/><Relationship Id="rId477" Type="http://schemas.openxmlformats.org/officeDocument/2006/relationships/customXml" Target="../ink/ink1606.xml"/><Relationship Id="rId600" Type="http://schemas.openxmlformats.org/officeDocument/2006/relationships/image" Target="../media/image1691.png"/><Relationship Id="rId337" Type="http://schemas.openxmlformats.org/officeDocument/2006/relationships/customXml" Target="../ink/ink1536.xml"/><Relationship Id="rId34" Type="http://schemas.openxmlformats.org/officeDocument/2006/relationships/image" Target="../media/image1408.png"/><Relationship Id="rId544" Type="http://schemas.openxmlformats.org/officeDocument/2006/relationships/image" Target="../media/image1663.png"/><Relationship Id="rId183" Type="http://schemas.openxmlformats.org/officeDocument/2006/relationships/customXml" Target="../ink/ink1459.xml"/><Relationship Id="rId390" Type="http://schemas.openxmlformats.org/officeDocument/2006/relationships/image" Target="../media/image1586.png"/><Relationship Id="rId404" Type="http://schemas.openxmlformats.org/officeDocument/2006/relationships/image" Target="../media/image1593.png"/><Relationship Id="rId611" Type="http://schemas.openxmlformats.org/officeDocument/2006/relationships/customXml" Target="../ink/ink1673.xml"/><Relationship Id="rId250" Type="http://schemas.openxmlformats.org/officeDocument/2006/relationships/image" Target="../media/image1516.png"/><Relationship Id="rId488" Type="http://schemas.openxmlformats.org/officeDocument/2006/relationships/image" Target="../media/image1635.png"/><Relationship Id="rId45" Type="http://schemas.openxmlformats.org/officeDocument/2006/relationships/customXml" Target="../ink/ink1390.xml"/><Relationship Id="rId110" Type="http://schemas.openxmlformats.org/officeDocument/2006/relationships/image" Target="../media/image1446.png"/><Relationship Id="rId348" Type="http://schemas.openxmlformats.org/officeDocument/2006/relationships/image" Target="../media/image1565.png"/><Relationship Id="rId555" Type="http://schemas.openxmlformats.org/officeDocument/2006/relationships/customXml" Target="../ink/ink1645.xml"/><Relationship Id="rId194" Type="http://schemas.openxmlformats.org/officeDocument/2006/relationships/image" Target="../media/image1488.png"/><Relationship Id="rId208" Type="http://schemas.openxmlformats.org/officeDocument/2006/relationships/image" Target="../media/image1495.png"/><Relationship Id="rId415" Type="http://schemas.openxmlformats.org/officeDocument/2006/relationships/customXml" Target="../ink/ink1575.xml"/><Relationship Id="rId261" Type="http://schemas.openxmlformats.org/officeDocument/2006/relationships/customXml" Target="../ink/ink1498.xml"/><Relationship Id="rId499" Type="http://schemas.openxmlformats.org/officeDocument/2006/relationships/customXml" Target="../ink/ink1617.xml"/><Relationship Id="rId56" Type="http://schemas.openxmlformats.org/officeDocument/2006/relationships/image" Target="../media/image1419.png"/><Relationship Id="rId359" Type="http://schemas.openxmlformats.org/officeDocument/2006/relationships/customXml" Target="../ink/ink1547.xml"/><Relationship Id="rId566" Type="http://schemas.openxmlformats.org/officeDocument/2006/relationships/image" Target="../media/image1674.png"/><Relationship Id="rId121" Type="http://schemas.openxmlformats.org/officeDocument/2006/relationships/customXml" Target="../ink/ink1428.xml"/><Relationship Id="rId219" Type="http://schemas.openxmlformats.org/officeDocument/2006/relationships/customXml" Target="../ink/ink1477.xml"/><Relationship Id="rId426" Type="http://schemas.openxmlformats.org/officeDocument/2006/relationships/image" Target="../media/image1604.png"/><Relationship Id="rId67" Type="http://schemas.openxmlformats.org/officeDocument/2006/relationships/customXml" Target="../ink/ink1401.xml"/><Relationship Id="rId272" Type="http://schemas.openxmlformats.org/officeDocument/2006/relationships/image" Target="../media/image1527.png"/><Relationship Id="rId577" Type="http://schemas.openxmlformats.org/officeDocument/2006/relationships/customXml" Target="../ink/ink16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14.png"/><Relationship Id="rId21" Type="http://schemas.openxmlformats.org/officeDocument/2006/relationships/customXml" Target="../ink/ink1686.xml"/><Relationship Id="rId42" Type="http://schemas.openxmlformats.org/officeDocument/2006/relationships/image" Target="../media/image1722.png"/><Relationship Id="rId47" Type="http://schemas.openxmlformats.org/officeDocument/2006/relationships/customXml" Target="../ink/ink1699.xml"/><Relationship Id="rId63" Type="http://schemas.openxmlformats.org/officeDocument/2006/relationships/customXml" Target="../ink/ink1707.xml"/><Relationship Id="rId68" Type="http://schemas.openxmlformats.org/officeDocument/2006/relationships/image" Target="../media/image1735.png"/><Relationship Id="rId7" Type="http://schemas.openxmlformats.org/officeDocument/2006/relationships/customXml" Target="../ink/ink1679.xml"/><Relationship Id="rId2" Type="http://schemas.openxmlformats.org/officeDocument/2006/relationships/image" Target="../media/image1391.png"/><Relationship Id="rId16" Type="http://schemas.openxmlformats.org/officeDocument/2006/relationships/image" Target="../media/image1709.png"/><Relationship Id="rId29" Type="http://schemas.openxmlformats.org/officeDocument/2006/relationships/customXml" Target="../ink/ink1690.xml"/><Relationship Id="rId11" Type="http://schemas.openxmlformats.org/officeDocument/2006/relationships/customXml" Target="../ink/ink1681.xml"/><Relationship Id="rId24" Type="http://schemas.openxmlformats.org/officeDocument/2006/relationships/image" Target="../media/image1713.png"/><Relationship Id="rId32" Type="http://schemas.openxmlformats.org/officeDocument/2006/relationships/image" Target="../media/image1717.png"/><Relationship Id="rId37" Type="http://schemas.openxmlformats.org/officeDocument/2006/relationships/customXml" Target="../ink/ink1694.xml"/><Relationship Id="rId40" Type="http://schemas.openxmlformats.org/officeDocument/2006/relationships/image" Target="../media/image1721.png"/><Relationship Id="rId45" Type="http://schemas.openxmlformats.org/officeDocument/2006/relationships/customXml" Target="../ink/ink1698.xml"/><Relationship Id="rId53" Type="http://schemas.openxmlformats.org/officeDocument/2006/relationships/customXml" Target="../ink/ink1702.xml"/><Relationship Id="rId58" Type="http://schemas.openxmlformats.org/officeDocument/2006/relationships/image" Target="../media/image1730.png"/><Relationship Id="rId66" Type="http://schemas.openxmlformats.org/officeDocument/2006/relationships/image" Target="../media/image1734.png"/><Relationship Id="rId5" Type="http://schemas.openxmlformats.org/officeDocument/2006/relationships/customXml" Target="../ink/ink1678.xml"/><Relationship Id="rId61" Type="http://schemas.openxmlformats.org/officeDocument/2006/relationships/customXml" Target="../ink/ink1706.xml"/><Relationship Id="rId19" Type="http://schemas.openxmlformats.org/officeDocument/2006/relationships/customXml" Target="../ink/ink1685.xml"/><Relationship Id="rId14" Type="http://schemas.openxmlformats.org/officeDocument/2006/relationships/image" Target="../media/image1708.png"/><Relationship Id="rId22" Type="http://schemas.openxmlformats.org/officeDocument/2006/relationships/image" Target="../media/image1712.png"/><Relationship Id="rId27" Type="http://schemas.openxmlformats.org/officeDocument/2006/relationships/customXml" Target="../ink/ink1689.xml"/><Relationship Id="rId30" Type="http://schemas.openxmlformats.org/officeDocument/2006/relationships/image" Target="../media/image1716.png"/><Relationship Id="rId35" Type="http://schemas.openxmlformats.org/officeDocument/2006/relationships/customXml" Target="../ink/ink1693.xml"/><Relationship Id="rId43" Type="http://schemas.openxmlformats.org/officeDocument/2006/relationships/customXml" Target="../ink/ink1697.xml"/><Relationship Id="rId48" Type="http://schemas.openxmlformats.org/officeDocument/2006/relationships/image" Target="../media/image1725.png"/><Relationship Id="rId56" Type="http://schemas.openxmlformats.org/officeDocument/2006/relationships/image" Target="../media/image1729.png"/><Relationship Id="rId64" Type="http://schemas.openxmlformats.org/officeDocument/2006/relationships/image" Target="../media/image1733.png"/><Relationship Id="rId69" Type="http://schemas.openxmlformats.org/officeDocument/2006/relationships/customXml" Target="../ink/ink1710.xml"/><Relationship Id="rId8" Type="http://schemas.openxmlformats.org/officeDocument/2006/relationships/image" Target="../media/image1705.png"/><Relationship Id="rId51" Type="http://schemas.openxmlformats.org/officeDocument/2006/relationships/customXml" Target="../ink/ink1701.xml"/><Relationship Id="rId3" Type="http://schemas.openxmlformats.org/officeDocument/2006/relationships/customXml" Target="../ink/ink1677.xml"/><Relationship Id="rId12" Type="http://schemas.openxmlformats.org/officeDocument/2006/relationships/image" Target="../media/image1707.png"/><Relationship Id="rId17" Type="http://schemas.openxmlformats.org/officeDocument/2006/relationships/customXml" Target="../ink/ink1684.xml"/><Relationship Id="rId25" Type="http://schemas.openxmlformats.org/officeDocument/2006/relationships/customXml" Target="../ink/ink1688.xml"/><Relationship Id="rId33" Type="http://schemas.openxmlformats.org/officeDocument/2006/relationships/customXml" Target="../ink/ink1692.xml"/><Relationship Id="rId38" Type="http://schemas.openxmlformats.org/officeDocument/2006/relationships/image" Target="../media/image1720.png"/><Relationship Id="rId46" Type="http://schemas.openxmlformats.org/officeDocument/2006/relationships/image" Target="../media/image1724.png"/><Relationship Id="rId59" Type="http://schemas.openxmlformats.org/officeDocument/2006/relationships/customXml" Target="../ink/ink1705.xml"/><Relationship Id="rId67" Type="http://schemas.openxmlformats.org/officeDocument/2006/relationships/customXml" Target="../ink/ink1709.xml"/><Relationship Id="rId20" Type="http://schemas.openxmlformats.org/officeDocument/2006/relationships/image" Target="../media/image1711.png"/><Relationship Id="rId41" Type="http://schemas.openxmlformats.org/officeDocument/2006/relationships/customXml" Target="../ink/ink1696.xml"/><Relationship Id="rId54" Type="http://schemas.openxmlformats.org/officeDocument/2006/relationships/image" Target="../media/image1728.png"/><Relationship Id="rId62" Type="http://schemas.openxmlformats.org/officeDocument/2006/relationships/image" Target="../media/image1732.png"/><Relationship Id="rId70" Type="http://schemas.openxmlformats.org/officeDocument/2006/relationships/image" Target="../media/image17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4.png"/><Relationship Id="rId15" Type="http://schemas.openxmlformats.org/officeDocument/2006/relationships/customXml" Target="../ink/ink1683.xml"/><Relationship Id="rId23" Type="http://schemas.openxmlformats.org/officeDocument/2006/relationships/customXml" Target="../ink/ink1687.xml"/><Relationship Id="rId28" Type="http://schemas.openxmlformats.org/officeDocument/2006/relationships/image" Target="../media/image1715.png"/><Relationship Id="rId36" Type="http://schemas.openxmlformats.org/officeDocument/2006/relationships/image" Target="../media/image1719.png"/><Relationship Id="rId49" Type="http://schemas.openxmlformats.org/officeDocument/2006/relationships/customXml" Target="../ink/ink1700.xml"/><Relationship Id="rId57" Type="http://schemas.openxmlformats.org/officeDocument/2006/relationships/customXml" Target="../ink/ink1704.xml"/><Relationship Id="rId10" Type="http://schemas.openxmlformats.org/officeDocument/2006/relationships/image" Target="../media/image1706.png"/><Relationship Id="rId31" Type="http://schemas.openxmlformats.org/officeDocument/2006/relationships/customXml" Target="../ink/ink1691.xml"/><Relationship Id="rId44" Type="http://schemas.openxmlformats.org/officeDocument/2006/relationships/image" Target="../media/image1723.png"/><Relationship Id="rId52" Type="http://schemas.openxmlformats.org/officeDocument/2006/relationships/image" Target="../media/image1727.png"/><Relationship Id="rId60" Type="http://schemas.openxmlformats.org/officeDocument/2006/relationships/image" Target="../media/image1731.png"/><Relationship Id="rId65" Type="http://schemas.openxmlformats.org/officeDocument/2006/relationships/customXml" Target="../ink/ink1708.xml"/><Relationship Id="rId4" Type="http://schemas.openxmlformats.org/officeDocument/2006/relationships/image" Target="../media/image1703.png"/><Relationship Id="rId9" Type="http://schemas.openxmlformats.org/officeDocument/2006/relationships/customXml" Target="../ink/ink1680.xml"/><Relationship Id="rId13" Type="http://schemas.openxmlformats.org/officeDocument/2006/relationships/customXml" Target="../ink/ink1682.xml"/><Relationship Id="rId18" Type="http://schemas.openxmlformats.org/officeDocument/2006/relationships/image" Target="../media/image1710.png"/><Relationship Id="rId39" Type="http://schemas.openxmlformats.org/officeDocument/2006/relationships/customXml" Target="../ink/ink1695.xml"/><Relationship Id="rId34" Type="http://schemas.openxmlformats.org/officeDocument/2006/relationships/image" Target="../media/image1718.png"/><Relationship Id="rId50" Type="http://schemas.openxmlformats.org/officeDocument/2006/relationships/image" Target="../media/image1726.png"/><Relationship Id="rId55" Type="http://schemas.openxmlformats.org/officeDocument/2006/relationships/customXml" Target="../ink/ink1703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0.png"/><Relationship Id="rId21" Type="http://schemas.openxmlformats.org/officeDocument/2006/relationships/customXml" Target="../ink/ink10.xml"/><Relationship Id="rId34" Type="http://schemas.openxmlformats.org/officeDocument/2006/relationships/image" Target="../media/image17.png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customXml" Target="../ink/ink18.xml"/><Relationship Id="rId40" Type="http://schemas.openxmlformats.org/officeDocument/2006/relationships/image" Target="../media/image21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2565.png"/><Relationship Id="rId9" Type="http://schemas.openxmlformats.org/officeDocument/2006/relationships/customXml" Target="../ink/ink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30" Type="http://schemas.openxmlformats.org/officeDocument/2006/relationships/image" Target="../media/image15.png"/><Relationship Id="rId35" Type="http://schemas.openxmlformats.org/officeDocument/2006/relationships/customXml" Target="../ink/ink17.xml"/><Relationship Id="rId8" Type="http://schemas.openxmlformats.org/officeDocument/2006/relationships/image" Target="../media/image4.png"/><Relationship Id="rId3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68.xml"/><Relationship Id="rId671" Type="http://schemas.openxmlformats.org/officeDocument/2006/relationships/customXml" Target="../ink/ink2052.xml"/><Relationship Id="rId769" Type="http://schemas.openxmlformats.org/officeDocument/2006/relationships/customXml" Target="../ink/ink2101.xml"/><Relationship Id="rId976" Type="http://schemas.openxmlformats.org/officeDocument/2006/relationships/image" Target="../media/image2154.png"/><Relationship Id="rId21" Type="http://schemas.openxmlformats.org/officeDocument/2006/relationships/customXml" Target="../ink/ink1720.xml"/><Relationship Id="rId324" Type="http://schemas.openxmlformats.org/officeDocument/2006/relationships/image" Target="../media/image1897.png"/><Relationship Id="rId531" Type="http://schemas.openxmlformats.org/officeDocument/2006/relationships/customXml" Target="../ink/ink1975.xml"/><Relationship Id="rId629" Type="http://schemas.openxmlformats.org/officeDocument/2006/relationships/customXml" Target="../ink/ink2024.xml"/><Relationship Id="rId170" Type="http://schemas.openxmlformats.org/officeDocument/2006/relationships/image" Target="../media/image1820.png"/><Relationship Id="rId836" Type="http://schemas.openxmlformats.org/officeDocument/2006/relationships/image" Target="../media/image2084.png"/><Relationship Id="rId268" Type="http://schemas.openxmlformats.org/officeDocument/2006/relationships/image" Target="../media/image1869.png"/><Relationship Id="rId475" Type="http://schemas.openxmlformats.org/officeDocument/2006/relationships/customXml" Target="../ink/ink1947.xml"/><Relationship Id="rId682" Type="http://schemas.openxmlformats.org/officeDocument/2006/relationships/image" Target="../media/image1409.png"/><Relationship Id="rId903" Type="http://schemas.openxmlformats.org/officeDocument/2006/relationships/customXml" Target="../ink/ink2168.xml"/><Relationship Id="rId32" Type="http://schemas.openxmlformats.org/officeDocument/2006/relationships/image" Target="../media/image1751.png"/><Relationship Id="rId128" Type="http://schemas.openxmlformats.org/officeDocument/2006/relationships/image" Target="../media/image1799.png"/><Relationship Id="rId335" Type="http://schemas.openxmlformats.org/officeDocument/2006/relationships/customXml" Target="../ink/ink1877.xml"/><Relationship Id="rId542" Type="http://schemas.openxmlformats.org/officeDocument/2006/relationships/image" Target="../media/image2006.png"/><Relationship Id="rId181" Type="http://schemas.openxmlformats.org/officeDocument/2006/relationships/customXml" Target="../ink/ink1800.xml"/><Relationship Id="rId402" Type="http://schemas.openxmlformats.org/officeDocument/2006/relationships/image" Target="../media/image1936.png"/><Relationship Id="rId847" Type="http://schemas.openxmlformats.org/officeDocument/2006/relationships/customXml" Target="../ink/ink2140.xml"/><Relationship Id="rId279" Type="http://schemas.openxmlformats.org/officeDocument/2006/relationships/customXml" Target="../ink/ink1849.xml"/><Relationship Id="rId486" Type="http://schemas.openxmlformats.org/officeDocument/2006/relationships/image" Target="../media/image1978.png"/><Relationship Id="rId693" Type="http://schemas.openxmlformats.org/officeDocument/2006/relationships/customXml" Target="../ink/ink2063.xml"/><Relationship Id="rId707" Type="http://schemas.openxmlformats.org/officeDocument/2006/relationships/customXml" Target="../ink/ink2070.xml"/><Relationship Id="rId914" Type="http://schemas.openxmlformats.org/officeDocument/2006/relationships/image" Target="../media/image2123.png"/><Relationship Id="rId43" Type="http://schemas.openxmlformats.org/officeDocument/2006/relationships/customXml" Target="../ink/ink1731.xml"/><Relationship Id="rId139" Type="http://schemas.openxmlformats.org/officeDocument/2006/relationships/customXml" Target="../ink/ink1779.xml"/><Relationship Id="rId346" Type="http://schemas.openxmlformats.org/officeDocument/2006/relationships/image" Target="../media/image1908.png"/><Relationship Id="rId553" Type="http://schemas.openxmlformats.org/officeDocument/2006/relationships/customXml" Target="../ink/ink1986.xml"/><Relationship Id="rId760" Type="http://schemas.openxmlformats.org/officeDocument/2006/relationships/image" Target="../media/image1448.png"/><Relationship Id="rId192" Type="http://schemas.openxmlformats.org/officeDocument/2006/relationships/image" Target="../media/image1831.png"/><Relationship Id="rId206" Type="http://schemas.openxmlformats.org/officeDocument/2006/relationships/image" Target="../media/image1838.png"/><Relationship Id="rId413" Type="http://schemas.openxmlformats.org/officeDocument/2006/relationships/customXml" Target="../ink/ink1916.xml"/><Relationship Id="rId858" Type="http://schemas.openxmlformats.org/officeDocument/2006/relationships/image" Target="../media/image2095.png"/><Relationship Id="rId497" Type="http://schemas.openxmlformats.org/officeDocument/2006/relationships/customXml" Target="../ink/ink1958.xml"/><Relationship Id="rId620" Type="http://schemas.openxmlformats.org/officeDocument/2006/relationships/image" Target="../media/image2045.png"/><Relationship Id="rId718" Type="http://schemas.openxmlformats.org/officeDocument/2006/relationships/image" Target="../media/image1427.png"/><Relationship Id="rId925" Type="http://schemas.openxmlformats.org/officeDocument/2006/relationships/customXml" Target="../ink/ink2179.xml"/><Relationship Id="rId357" Type="http://schemas.openxmlformats.org/officeDocument/2006/relationships/customXml" Target="../ink/ink1888.xml"/><Relationship Id="rId54" Type="http://schemas.openxmlformats.org/officeDocument/2006/relationships/image" Target="../media/image1762.png"/><Relationship Id="rId217" Type="http://schemas.openxmlformats.org/officeDocument/2006/relationships/customXml" Target="../ink/ink1818.xml"/><Relationship Id="rId564" Type="http://schemas.openxmlformats.org/officeDocument/2006/relationships/image" Target="../media/image2017.png"/><Relationship Id="rId771" Type="http://schemas.openxmlformats.org/officeDocument/2006/relationships/customXml" Target="../ink/ink2102.xml"/><Relationship Id="rId869" Type="http://schemas.openxmlformats.org/officeDocument/2006/relationships/customXml" Target="../ink/ink2151.xml"/><Relationship Id="rId424" Type="http://schemas.openxmlformats.org/officeDocument/2006/relationships/image" Target="../media/image1947.png"/><Relationship Id="rId631" Type="http://schemas.openxmlformats.org/officeDocument/2006/relationships/customXml" Target="../ink/ink2025.xml"/><Relationship Id="rId729" Type="http://schemas.openxmlformats.org/officeDocument/2006/relationships/customXml" Target="../ink/ink2081.xml"/><Relationship Id="rId270" Type="http://schemas.openxmlformats.org/officeDocument/2006/relationships/image" Target="../media/image1870.png"/><Relationship Id="rId936" Type="http://schemas.openxmlformats.org/officeDocument/2006/relationships/image" Target="../media/image2134.png"/><Relationship Id="rId65" Type="http://schemas.openxmlformats.org/officeDocument/2006/relationships/customXml" Target="../ink/ink1742.xml"/><Relationship Id="rId130" Type="http://schemas.openxmlformats.org/officeDocument/2006/relationships/image" Target="../media/image1800.png"/><Relationship Id="rId368" Type="http://schemas.openxmlformats.org/officeDocument/2006/relationships/image" Target="../media/image1919.png"/><Relationship Id="rId575" Type="http://schemas.openxmlformats.org/officeDocument/2006/relationships/customXml" Target="../ink/ink1997.xml"/><Relationship Id="rId782" Type="http://schemas.openxmlformats.org/officeDocument/2006/relationships/image" Target="../media/image1459.png"/><Relationship Id="rId228" Type="http://schemas.openxmlformats.org/officeDocument/2006/relationships/image" Target="../media/image1849.png"/><Relationship Id="rId435" Type="http://schemas.openxmlformats.org/officeDocument/2006/relationships/customXml" Target="../ink/ink1927.xml"/><Relationship Id="rId642" Type="http://schemas.openxmlformats.org/officeDocument/2006/relationships/customXml" Target="../ink/ink2031.xml"/><Relationship Id="rId281" Type="http://schemas.openxmlformats.org/officeDocument/2006/relationships/customXml" Target="../ink/ink1850.xml"/><Relationship Id="rId502" Type="http://schemas.openxmlformats.org/officeDocument/2006/relationships/image" Target="../media/image1986.png"/><Relationship Id="rId947" Type="http://schemas.openxmlformats.org/officeDocument/2006/relationships/customXml" Target="../ink/ink2190.xml"/><Relationship Id="rId76" Type="http://schemas.openxmlformats.org/officeDocument/2006/relationships/image" Target="../media/image1773.png"/><Relationship Id="rId141" Type="http://schemas.openxmlformats.org/officeDocument/2006/relationships/customXml" Target="../ink/ink1780.xml"/><Relationship Id="rId379" Type="http://schemas.openxmlformats.org/officeDocument/2006/relationships/customXml" Target="../ink/ink1899.xml"/><Relationship Id="rId586" Type="http://schemas.openxmlformats.org/officeDocument/2006/relationships/image" Target="../media/image2028.png"/><Relationship Id="rId793" Type="http://schemas.openxmlformats.org/officeDocument/2006/relationships/customXml" Target="../ink/ink2113.xml"/><Relationship Id="rId807" Type="http://schemas.openxmlformats.org/officeDocument/2006/relationships/customXml" Target="../ink/ink2120.xml"/><Relationship Id="rId7" Type="http://schemas.openxmlformats.org/officeDocument/2006/relationships/customXml" Target="../ink/ink1713.xml"/><Relationship Id="rId239" Type="http://schemas.openxmlformats.org/officeDocument/2006/relationships/customXml" Target="../ink/ink1829.xml"/><Relationship Id="rId446" Type="http://schemas.openxmlformats.org/officeDocument/2006/relationships/image" Target="../media/image1958.png"/><Relationship Id="rId653" Type="http://schemas.openxmlformats.org/officeDocument/2006/relationships/customXml" Target="../ink/ink2042.xml"/><Relationship Id="rId292" Type="http://schemas.openxmlformats.org/officeDocument/2006/relationships/image" Target="../media/image1881.png"/><Relationship Id="rId306" Type="http://schemas.openxmlformats.org/officeDocument/2006/relationships/image" Target="../media/image1888.png"/><Relationship Id="rId860" Type="http://schemas.openxmlformats.org/officeDocument/2006/relationships/image" Target="../media/image2096.png"/><Relationship Id="rId958" Type="http://schemas.openxmlformats.org/officeDocument/2006/relationships/image" Target="../media/image2145.png"/><Relationship Id="rId87" Type="http://schemas.openxmlformats.org/officeDocument/2006/relationships/customXml" Target="../ink/ink1753.xml"/><Relationship Id="rId513" Type="http://schemas.openxmlformats.org/officeDocument/2006/relationships/customXml" Target="../ink/ink1966.xml"/><Relationship Id="rId597" Type="http://schemas.openxmlformats.org/officeDocument/2006/relationships/customXml" Target="../ink/ink2008.xml"/><Relationship Id="rId720" Type="http://schemas.openxmlformats.org/officeDocument/2006/relationships/image" Target="../media/image1428.png"/><Relationship Id="rId818" Type="http://schemas.openxmlformats.org/officeDocument/2006/relationships/image" Target="../media/image2075.png"/><Relationship Id="rId152" Type="http://schemas.openxmlformats.org/officeDocument/2006/relationships/image" Target="../media/image1811.png"/><Relationship Id="rId457" Type="http://schemas.openxmlformats.org/officeDocument/2006/relationships/customXml" Target="../ink/ink1938.xml"/><Relationship Id="rId664" Type="http://schemas.openxmlformats.org/officeDocument/2006/relationships/image" Target="../media/image1400.png"/><Relationship Id="rId871" Type="http://schemas.openxmlformats.org/officeDocument/2006/relationships/customXml" Target="../ink/ink2152.xml"/><Relationship Id="rId969" Type="http://schemas.openxmlformats.org/officeDocument/2006/relationships/customXml" Target="../ink/ink2201.xml"/><Relationship Id="rId14" Type="http://schemas.openxmlformats.org/officeDocument/2006/relationships/image" Target="../media/image1742.png"/><Relationship Id="rId317" Type="http://schemas.openxmlformats.org/officeDocument/2006/relationships/customXml" Target="../ink/ink1868.xml"/><Relationship Id="rId524" Type="http://schemas.openxmlformats.org/officeDocument/2006/relationships/image" Target="../media/image1997.png"/><Relationship Id="rId731" Type="http://schemas.openxmlformats.org/officeDocument/2006/relationships/customXml" Target="../ink/ink2082.xml"/><Relationship Id="rId98" Type="http://schemas.openxmlformats.org/officeDocument/2006/relationships/image" Target="../media/image1784.png"/><Relationship Id="rId163" Type="http://schemas.openxmlformats.org/officeDocument/2006/relationships/customXml" Target="../ink/ink1791.xml"/><Relationship Id="rId370" Type="http://schemas.openxmlformats.org/officeDocument/2006/relationships/image" Target="../media/image1920.png"/><Relationship Id="rId829" Type="http://schemas.openxmlformats.org/officeDocument/2006/relationships/customXml" Target="../ink/ink2131.xml"/><Relationship Id="rId230" Type="http://schemas.openxmlformats.org/officeDocument/2006/relationships/image" Target="../media/image1850.png"/><Relationship Id="rId468" Type="http://schemas.openxmlformats.org/officeDocument/2006/relationships/image" Target="../media/image1969.png"/><Relationship Id="rId675" Type="http://schemas.openxmlformats.org/officeDocument/2006/relationships/customXml" Target="../ink/ink2054.xml"/><Relationship Id="rId882" Type="http://schemas.openxmlformats.org/officeDocument/2006/relationships/image" Target="../media/image2107.png"/><Relationship Id="rId25" Type="http://schemas.openxmlformats.org/officeDocument/2006/relationships/customXml" Target="../ink/ink1722.xml"/><Relationship Id="rId328" Type="http://schemas.openxmlformats.org/officeDocument/2006/relationships/image" Target="../media/image1899.png"/><Relationship Id="rId535" Type="http://schemas.openxmlformats.org/officeDocument/2006/relationships/customXml" Target="../ink/ink1977.xml"/><Relationship Id="rId742" Type="http://schemas.openxmlformats.org/officeDocument/2006/relationships/image" Target="../media/image1439.png"/><Relationship Id="rId174" Type="http://schemas.openxmlformats.org/officeDocument/2006/relationships/image" Target="../media/image1822.png"/><Relationship Id="rId381" Type="http://schemas.openxmlformats.org/officeDocument/2006/relationships/customXml" Target="../ink/ink1900.xml"/><Relationship Id="rId602" Type="http://schemas.openxmlformats.org/officeDocument/2006/relationships/image" Target="../media/image2036.png"/><Relationship Id="rId241" Type="http://schemas.openxmlformats.org/officeDocument/2006/relationships/customXml" Target="../ink/ink1830.xml"/><Relationship Id="rId479" Type="http://schemas.openxmlformats.org/officeDocument/2006/relationships/customXml" Target="../ink/ink1949.xml"/><Relationship Id="rId686" Type="http://schemas.openxmlformats.org/officeDocument/2006/relationships/image" Target="../media/image1411.png"/><Relationship Id="rId893" Type="http://schemas.openxmlformats.org/officeDocument/2006/relationships/customXml" Target="../ink/ink2163.xml"/><Relationship Id="rId907" Type="http://schemas.openxmlformats.org/officeDocument/2006/relationships/customXml" Target="../ink/ink2170.xml"/><Relationship Id="rId36" Type="http://schemas.openxmlformats.org/officeDocument/2006/relationships/image" Target="../media/image1753.png"/><Relationship Id="rId339" Type="http://schemas.openxmlformats.org/officeDocument/2006/relationships/customXml" Target="../ink/ink1879.xml"/><Relationship Id="rId546" Type="http://schemas.openxmlformats.org/officeDocument/2006/relationships/image" Target="../media/image2008.png"/><Relationship Id="rId753" Type="http://schemas.openxmlformats.org/officeDocument/2006/relationships/customXml" Target="../ink/ink2093.xml"/><Relationship Id="rId101" Type="http://schemas.openxmlformats.org/officeDocument/2006/relationships/customXml" Target="../ink/ink1760.xml"/><Relationship Id="rId185" Type="http://schemas.openxmlformats.org/officeDocument/2006/relationships/customXml" Target="../ink/ink1802.xml"/><Relationship Id="rId406" Type="http://schemas.openxmlformats.org/officeDocument/2006/relationships/image" Target="../media/image1938.png"/><Relationship Id="rId960" Type="http://schemas.openxmlformats.org/officeDocument/2006/relationships/image" Target="../media/image2146.png"/><Relationship Id="rId392" Type="http://schemas.openxmlformats.org/officeDocument/2006/relationships/image" Target="../media/image1931.png"/><Relationship Id="rId613" Type="http://schemas.openxmlformats.org/officeDocument/2006/relationships/customXml" Target="../ink/ink2016.xml"/><Relationship Id="rId697" Type="http://schemas.openxmlformats.org/officeDocument/2006/relationships/customXml" Target="../ink/ink2065.xml"/><Relationship Id="rId820" Type="http://schemas.openxmlformats.org/officeDocument/2006/relationships/image" Target="../media/image2076.png"/><Relationship Id="rId918" Type="http://schemas.openxmlformats.org/officeDocument/2006/relationships/image" Target="../media/image2125.png"/><Relationship Id="rId252" Type="http://schemas.openxmlformats.org/officeDocument/2006/relationships/image" Target="../media/image1861.png"/><Relationship Id="rId47" Type="http://schemas.openxmlformats.org/officeDocument/2006/relationships/customXml" Target="../ink/ink1733.xml"/><Relationship Id="rId112" Type="http://schemas.openxmlformats.org/officeDocument/2006/relationships/image" Target="../media/image1791.png"/><Relationship Id="rId557" Type="http://schemas.openxmlformats.org/officeDocument/2006/relationships/customXml" Target="../ink/ink1988.xml"/><Relationship Id="rId764" Type="http://schemas.openxmlformats.org/officeDocument/2006/relationships/image" Target="../media/image1450.png"/><Relationship Id="rId971" Type="http://schemas.openxmlformats.org/officeDocument/2006/relationships/customXml" Target="../ink/ink2202.xml"/><Relationship Id="rId196" Type="http://schemas.openxmlformats.org/officeDocument/2006/relationships/image" Target="../media/image1833.png"/><Relationship Id="rId417" Type="http://schemas.openxmlformats.org/officeDocument/2006/relationships/customXml" Target="../ink/ink1918.xml"/><Relationship Id="rId624" Type="http://schemas.openxmlformats.org/officeDocument/2006/relationships/image" Target="../media/image2047.png"/><Relationship Id="rId831" Type="http://schemas.openxmlformats.org/officeDocument/2006/relationships/customXml" Target="../ink/ink2132.xml"/><Relationship Id="rId263" Type="http://schemas.openxmlformats.org/officeDocument/2006/relationships/customXml" Target="../ink/ink1841.xml"/><Relationship Id="rId470" Type="http://schemas.openxmlformats.org/officeDocument/2006/relationships/image" Target="../media/image1970.png"/><Relationship Id="rId929" Type="http://schemas.openxmlformats.org/officeDocument/2006/relationships/customXml" Target="../ink/ink2181.xml"/><Relationship Id="rId58" Type="http://schemas.openxmlformats.org/officeDocument/2006/relationships/image" Target="../media/image1764.png"/><Relationship Id="rId123" Type="http://schemas.openxmlformats.org/officeDocument/2006/relationships/customXml" Target="../ink/ink1771.xml"/><Relationship Id="rId330" Type="http://schemas.openxmlformats.org/officeDocument/2006/relationships/image" Target="../media/image1900.png"/><Relationship Id="rId568" Type="http://schemas.openxmlformats.org/officeDocument/2006/relationships/image" Target="../media/image2019.png"/><Relationship Id="rId775" Type="http://schemas.openxmlformats.org/officeDocument/2006/relationships/customXml" Target="../ink/ink2104.xml"/><Relationship Id="rId428" Type="http://schemas.openxmlformats.org/officeDocument/2006/relationships/image" Target="../media/image1949.png"/><Relationship Id="rId635" Type="http://schemas.openxmlformats.org/officeDocument/2006/relationships/customXml" Target="../ink/ink2027.xml"/><Relationship Id="rId842" Type="http://schemas.openxmlformats.org/officeDocument/2006/relationships/image" Target="../media/image2087.png"/><Relationship Id="rId274" Type="http://schemas.openxmlformats.org/officeDocument/2006/relationships/image" Target="../media/image1872.png"/><Relationship Id="rId481" Type="http://schemas.openxmlformats.org/officeDocument/2006/relationships/customXml" Target="../ink/ink1950.xml"/><Relationship Id="rId702" Type="http://schemas.openxmlformats.org/officeDocument/2006/relationships/image" Target="../media/image1419.png"/><Relationship Id="rId69" Type="http://schemas.openxmlformats.org/officeDocument/2006/relationships/customXml" Target="../ink/ink1744.xml"/><Relationship Id="rId134" Type="http://schemas.openxmlformats.org/officeDocument/2006/relationships/image" Target="../media/image1802.png"/><Relationship Id="rId579" Type="http://schemas.openxmlformats.org/officeDocument/2006/relationships/customXml" Target="../ink/ink1999.xml"/><Relationship Id="rId786" Type="http://schemas.openxmlformats.org/officeDocument/2006/relationships/image" Target="../media/image1461.png"/><Relationship Id="rId341" Type="http://schemas.openxmlformats.org/officeDocument/2006/relationships/customXml" Target="../ink/ink1880.xml"/><Relationship Id="rId439" Type="http://schemas.openxmlformats.org/officeDocument/2006/relationships/customXml" Target="../ink/ink1929.xml"/><Relationship Id="rId646" Type="http://schemas.openxmlformats.org/officeDocument/2006/relationships/customXml" Target="../ink/ink2035.xml"/><Relationship Id="rId201" Type="http://schemas.openxmlformats.org/officeDocument/2006/relationships/customXml" Target="../ink/ink1810.xml"/><Relationship Id="rId285" Type="http://schemas.openxmlformats.org/officeDocument/2006/relationships/customXml" Target="../ink/ink1852.xml"/><Relationship Id="rId506" Type="http://schemas.openxmlformats.org/officeDocument/2006/relationships/image" Target="../media/image1988.png"/><Relationship Id="rId853" Type="http://schemas.openxmlformats.org/officeDocument/2006/relationships/customXml" Target="../ink/ink2143.xml"/><Relationship Id="rId492" Type="http://schemas.openxmlformats.org/officeDocument/2006/relationships/image" Target="../media/image1981.png"/><Relationship Id="rId713" Type="http://schemas.openxmlformats.org/officeDocument/2006/relationships/customXml" Target="../ink/ink2073.xml"/><Relationship Id="rId797" Type="http://schemas.openxmlformats.org/officeDocument/2006/relationships/customXml" Target="../ink/ink2115.xml"/><Relationship Id="rId920" Type="http://schemas.openxmlformats.org/officeDocument/2006/relationships/image" Target="../media/image2126.png"/><Relationship Id="rId145" Type="http://schemas.openxmlformats.org/officeDocument/2006/relationships/customXml" Target="../ink/ink1782.xml"/><Relationship Id="rId352" Type="http://schemas.openxmlformats.org/officeDocument/2006/relationships/image" Target="../media/image1911.png"/><Relationship Id="rId212" Type="http://schemas.openxmlformats.org/officeDocument/2006/relationships/image" Target="../media/image1841.png"/><Relationship Id="rId657" Type="http://schemas.openxmlformats.org/officeDocument/2006/relationships/customXml" Target="../ink/ink2045.xml"/><Relationship Id="rId864" Type="http://schemas.openxmlformats.org/officeDocument/2006/relationships/image" Target="../media/image2098.png"/><Relationship Id="rId296" Type="http://schemas.openxmlformats.org/officeDocument/2006/relationships/image" Target="../media/image1883.png"/><Relationship Id="rId517" Type="http://schemas.openxmlformats.org/officeDocument/2006/relationships/customXml" Target="../ink/ink1968.xml"/><Relationship Id="rId724" Type="http://schemas.openxmlformats.org/officeDocument/2006/relationships/image" Target="../media/image1430.png"/><Relationship Id="rId931" Type="http://schemas.openxmlformats.org/officeDocument/2006/relationships/customXml" Target="../ink/ink2182.xml"/><Relationship Id="rId60" Type="http://schemas.openxmlformats.org/officeDocument/2006/relationships/image" Target="../media/image1765.png"/><Relationship Id="rId156" Type="http://schemas.openxmlformats.org/officeDocument/2006/relationships/image" Target="../media/image1813.png"/><Relationship Id="rId363" Type="http://schemas.openxmlformats.org/officeDocument/2006/relationships/customXml" Target="../ink/ink1891.xml"/><Relationship Id="rId570" Type="http://schemas.openxmlformats.org/officeDocument/2006/relationships/image" Target="../media/image2020.png"/><Relationship Id="rId223" Type="http://schemas.openxmlformats.org/officeDocument/2006/relationships/customXml" Target="../ink/ink1821.xml"/><Relationship Id="rId430" Type="http://schemas.openxmlformats.org/officeDocument/2006/relationships/image" Target="../media/image1950.png"/><Relationship Id="rId668" Type="http://schemas.openxmlformats.org/officeDocument/2006/relationships/image" Target="../media/image1402.png"/><Relationship Id="rId875" Type="http://schemas.openxmlformats.org/officeDocument/2006/relationships/customXml" Target="../ink/ink2154.xml"/><Relationship Id="rId18" Type="http://schemas.openxmlformats.org/officeDocument/2006/relationships/image" Target="../media/image1744.png"/><Relationship Id="rId528" Type="http://schemas.openxmlformats.org/officeDocument/2006/relationships/image" Target="../media/image1999.png"/><Relationship Id="rId735" Type="http://schemas.openxmlformats.org/officeDocument/2006/relationships/customXml" Target="../ink/ink2084.xml"/><Relationship Id="rId942" Type="http://schemas.openxmlformats.org/officeDocument/2006/relationships/image" Target="../media/image2137.png"/><Relationship Id="rId167" Type="http://schemas.openxmlformats.org/officeDocument/2006/relationships/customXml" Target="../ink/ink1793.xml"/><Relationship Id="rId374" Type="http://schemas.openxmlformats.org/officeDocument/2006/relationships/image" Target="../media/image1922.png"/><Relationship Id="rId581" Type="http://schemas.openxmlformats.org/officeDocument/2006/relationships/customXml" Target="../ink/ink2000.xml"/><Relationship Id="rId71" Type="http://schemas.openxmlformats.org/officeDocument/2006/relationships/customXml" Target="../ink/ink1745.xml"/><Relationship Id="rId234" Type="http://schemas.openxmlformats.org/officeDocument/2006/relationships/image" Target="../media/image1852.png"/><Relationship Id="rId679" Type="http://schemas.openxmlformats.org/officeDocument/2006/relationships/customXml" Target="../ink/ink2056.xml"/><Relationship Id="rId802" Type="http://schemas.openxmlformats.org/officeDocument/2006/relationships/image" Target="../media/image2067.png"/><Relationship Id="rId886" Type="http://schemas.openxmlformats.org/officeDocument/2006/relationships/image" Target="../media/image2109.png"/><Relationship Id="rId2" Type="http://schemas.openxmlformats.org/officeDocument/2006/relationships/image" Target="../media/image1271.jpeg"/><Relationship Id="rId29" Type="http://schemas.openxmlformats.org/officeDocument/2006/relationships/customXml" Target="../ink/ink1724.xml"/><Relationship Id="rId441" Type="http://schemas.openxmlformats.org/officeDocument/2006/relationships/customXml" Target="../ink/ink1930.xml"/><Relationship Id="rId539" Type="http://schemas.openxmlformats.org/officeDocument/2006/relationships/customXml" Target="../ink/ink1979.xml"/><Relationship Id="rId746" Type="http://schemas.openxmlformats.org/officeDocument/2006/relationships/image" Target="../media/image1441.png"/><Relationship Id="rId178" Type="http://schemas.openxmlformats.org/officeDocument/2006/relationships/image" Target="../media/image1824.png"/><Relationship Id="rId301" Type="http://schemas.openxmlformats.org/officeDocument/2006/relationships/customXml" Target="../ink/ink1860.xml"/><Relationship Id="rId953" Type="http://schemas.openxmlformats.org/officeDocument/2006/relationships/customXml" Target="../ink/ink2193.xml"/><Relationship Id="rId82" Type="http://schemas.openxmlformats.org/officeDocument/2006/relationships/image" Target="../media/image1776.png"/><Relationship Id="rId385" Type="http://schemas.openxmlformats.org/officeDocument/2006/relationships/customXml" Target="../ink/ink1902.xml"/><Relationship Id="rId592" Type="http://schemas.openxmlformats.org/officeDocument/2006/relationships/image" Target="../media/image2031.png"/><Relationship Id="rId606" Type="http://schemas.openxmlformats.org/officeDocument/2006/relationships/image" Target="../media/image2038.png"/><Relationship Id="rId813" Type="http://schemas.openxmlformats.org/officeDocument/2006/relationships/customXml" Target="../ink/ink2123.xml"/><Relationship Id="rId245" Type="http://schemas.openxmlformats.org/officeDocument/2006/relationships/customXml" Target="../ink/ink1832.xml"/><Relationship Id="rId452" Type="http://schemas.openxmlformats.org/officeDocument/2006/relationships/image" Target="../media/image1961.png"/><Relationship Id="rId897" Type="http://schemas.openxmlformats.org/officeDocument/2006/relationships/customXml" Target="../ink/ink2165.xml"/><Relationship Id="rId105" Type="http://schemas.openxmlformats.org/officeDocument/2006/relationships/customXml" Target="../ink/ink1762.xml"/><Relationship Id="rId312" Type="http://schemas.openxmlformats.org/officeDocument/2006/relationships/image" Target="../media/image1891.png"/><Relationship Id="rId757" Type="http://schemas.openxmlformats.org/officeDocument/2006/relationships/customXml" Target="../ink/ink2095.xml"/><Relationship Id="rId964" Type="http://schemas.openxmlformats.org/officeDocument/2006/relationships/image" Target="../media/image2148.png"/><Relationship Id="rId93" Type="http://schemas.openxmlformats.org/officeDocument/2006/relationships/customXml" Target="../ink/ink1756.xml"/><Relationship Id="rId189" Type="http://schemas.openxmlformats.org/officeDocument/2006/relationships/customXml" Target="../ink/ink1804.xml"/><Relationship Id="rId396" Type="http://schemas.openxmlformats.org/officeDocument/2006/relationships/image" Target="../media/image1933.png"/><Relationship Id="rId617" Type="http://schemas.openxmlformats.org/officeDocument/2006/relationships/customXml" Target="../ink/ink2018.xml"/><Relationship Id="rId824" Type="http://schemas.openxmlformats.org/officeDocument/2006/relationships/image" Target="../media/image2078.png"/><Relationship Id="rId256" Type="http://schemas.openxmlformats.org/officeDocument/2006/relationships/image" Target="../media/image1863.png"/><Relationship Id="rId463" Type="http://schemas.openxmlformats.org/officeDocument/2006/relationships/customXml" Target="../ink/ink1941.xml"/><Relationship Id="rId670" Type="http://schemas.openxmlformats.org/officeDocument/2006/relationships/image" Target="../media/image1403.png"/><Relationship Id="rId116" Type="http://schemas.openxmlformats.org/officeDocument/2006/relationships/image" Target="../media/image1793.png"/><Relationship Id="rId323" Type="http://schemas.openxmlformats.org/officeDocument/2006/relationships/customXml" Target="../ink/ink1871.xml"/><Relationship Id="rId530" Type="http://schemas.openxmlformats.org/officeDocument/2006/relationships/image" Target="../media/image2000.png"/><Relationship Id="rId768" Type="http://schemas.openxmlformats.org/officeDocument/2006/relationships/image" Target="../media/image1452.png"/><Relationship Id="rId975" Type="http://schemas.openxmlformats.org/officeDocument/2006/relationships/customXml" Target="../ink/ink2204.xml"/><Relationship Id="rId20" Type="http://schemas.openxmlformats.org/officeDocument/2006/relationships/image" Target="../media/image1745.png"/><Relationship Id="rId628" Type="http://schemas.openxmlformats.org/officeDocument/2006/relationships/image" Target="../media/image2049.png"/><Relationship Id="rId835" Type="http://schemas.openxmlformats.org/officeDocument/2006/relationships/customXml" Target="../ink/ink2134.xml"/><Relationship Id="rId267" Type="http://schemas.openxmlformats.org/officeDocument/2006/relationships/customXml" Target="../ink/ink1843.xml"/><Relationship Id="rId474" Type="http://schemas.openxmlformats.org/officeDocument/2006/relationships/image" Target="../media/image1972.png"/><Relationship Id="rId127" Type="http://schemas.openxmlformats.org/officeDocument/2006/relationships/customXml" Target="../ink/ink1773.xml"/><Relationship Id="rId681" Type="http://schemas.openxmlformats.org/officeDocument/2006/relationships/customXml" Target="../ink/ink2057.xml"/><Relationship Id="rId779" Type="http://schemas.openxmlformats.org/officeDocument/2006/relationships/customXml" Target="../ink/ink2106.xml"/><Relationship Id="rId902" Type="http://schemas.openxmlformats.org/officeDocument/2006/relationships/image" Target="../media/image2117.png"/><Relationship Id="rId31" Type="http://schemas.openxmlformats.org/officeDocument/2006/relationships/customXml" Target="../ink/ink1725.xml"/><Relationship Id="rId334" Type="http://schemas.openxmlformats.org/officeDocument/2006/relationships/image" Target="../media/image1902.png"/><Relationship Id="rId541" Type="http://schemas.openxmlformats.org/officeDocument/2006/relationships/customXml" Target="../ink/ink1980.xml"/><Relationship Id="rId639" Type="http://schemas.openxmlformats.org/officeDocument/2006/relationships/customXml" Target="../ink/ink2029.xml"/><Relationship Id="rId180" Type="http://schemas.openxmlformats.org/officeDocument/2006/relationships/image" Target="../media/image1825.png"/><Relationship Id="rId278" Type="http://schemas.openxmlformats.org/officeDocument/2006/relationships/image" Target="../media/image1874.png"/><Relationship Id="rId401" Type="http://schemas.openxmlformats.org/officeDocument/2006/relationships/customXml" Target="../ink/ink1910.xml"/><Relationship Id="rId846" Type="http://schemas.openxmlformats.org/officeDocument/2006/relationships/image" Target="../media/image2089.png"/><Relationship Id="rId485" Type="http://schemas.openxmlformats.org/officeDocument/2006/relationships/customXml" Target="../ink/ink1952.xml"/><Relationship Id="rId692" Type="http://schemas.openxmlformats.org/officeDocument/2006/relationships/image" Target="../media/image1414.png"/><Relationship Id="rId706" Type="http://schemas.openxmlformats.org/officeDocument/2006/relationships/image" Target="../media/image1421.png"/><Relationship Id="rId913" Type="http://schemas.openxmlformats.org/officeDocument/2006/relationships/customXml" Target="../ink/ink2173.xml"/><Relationship Id="rId42" Type="http://schemas.openxmlformats.org/officeDocument/2006/relationships/image" Target="../media/image1756.png"/><Relationship Id="rId138" Type="http://schemas.openxmlformats.org/officeDocument/2006/relationships/image" Target="../media/image1804.png"/><Relationship Id="rId345" Type="http://schemas.openxmlformats.org/officeDocument/2006/relationships/customXml" Target="../ink/ink1882.xml"/><Relationship Id="rId552" Type="http://schemas.openxmlformats.org/officeDocument/2006/relationships/image" Target="../media/image2011.png"/><Relationship Id="rId191" Type="http://schemas.openxmlformats.org/officeDocument/2006/relationships/customXml" Target="../ink/ink1805.xml"/><Relationship Id="rId205" Type="http://schemas.openxmlformats.org/officeDocument/2006/relationships/customXml" Target="../ink/ink1812.xml"/><Relationship Id="rId412" Type="http://schemas.openxmlformats.org/officeDocument/2006/relationships/image" Target="../media/image1941.png"/><Relationship Id="rId857" Type="http://schemas.openxmlformats.org/officeDocument/2006/relationships/customXml" Target="../ink/ink2145.xml"/><Relationship Id="rId289" Type="http://schemas.openxmlformats.org/officeDocument/2006/relationships/customXml" Target="../ink/ink1854.xml"/><Relationship Id="rId496" Type="http://schemas.openxmlformats.org/officeDocument/2006/relationships/image" Target="../media/image1983.png"/><Relationship Id="rId717" Type="http://schemas.openxmlformats.org/officeDocument/2006/relationships/customXml" Target="../ink/ink2075.xml"/><Relationship Id="rId924" Type="http://schemas.openxmlformats.org/officeDocument/2006/relationships/image" Target="../media/image2128.png"/><Relationship Id="rId53" Type="http://schemas.openxmlformats.org/officeDocument/2006/relationships/customXml" Target="../ink/ink1736.xml"/><Relationship Id="rId149" Type="http://schemas.openxmlformats.org/officeDocument/2006/relationships/customXml" Target="../ink/ink1784.xml"/><Relationship Id="rId356" Type="http://schemas.openxmlformats.org/officeDocument/2006/relationships/image" Target="../media/image1913.png"/><Relationship Id="rId563" Type="http://schemas.openxmlformats.org/officeDocument/2006/relationships/customXml" Target="../ink/ink1991.xml"/><Relationship Id="rId770" Type="http://schemas.openxmlformats.org/officeDocument/2006/relationships/image" Target="../media/image1453.png"/><Relationship Id="rId216" Type="http://schemas.openxmlformats.org/officeDocument/2006/relationships/image" Target="../media/image1843.png"/><Relationship Id="rId423" Type="http://schemas.openxmlformats.org/officeDocument/2006/relationships/customXml" Target="../ink/ink1921.xml"/><Relationship Id="rId868" Type="http://schemas.openxmlformats.org/officeDocument/2006/relationships/image" Target="../media/image2100.png"/><Relationship Id="rId630" Type="http://schemas.openxmlformats.org/officeDocument/2006/relationships/image" Target="../media/image2050.png"/><Relationship Id="rId728" Type="http://schemas.openxmlformats.org/officeDocument/2006/relationships/image" Target="../media/image1432.png"/><Relationship Id="rId935" Type="http://schemas.openxmlformats.org/officeDocument/2006/relationships/customXml" Target="../ink/ink2184.xml"/><Relationship Id="rId64" Type="http://schemas.openxmlformats.org/officeDocument/2006/relationships/image" Target="../media/image1767.png"/><Relationship Id="rId367" Type="http://schemas.openxmlformats.org/officeDocument/2006/relationships/customXml" Target="../ink/ink1893.xml"/><Relationship Id="rId574" Type="http://schemas.openxmlformats.org/officeDocument/2006/relationships/image" Target="../media/image2022.png"/><Relationship Id="rId227" Type="http://schemas.openxmlformats.org/officeDocument/2006/relationships/customXml" Target="../ink/ink1823.xml"/><Relationship Id="rId781" Type="http://schemas.openxmlformats.org/officeDocument/2006/relationships/customXml" Target="../ink/ink2107.xml"/><Relationship Id="rId879" Type="http://schemas.openxmlformats.org/officeDocument/2006/relationships/customXml" Target="../ink/ink2156.xml"/><Relationship Id="rId434" Type="http://schemas.openxmlformats.org/officeDocument/2006/relationships/image" Target="../media/image1952.png"/><Relationship Id="rId641" Type="http://schemas.openxmlformats.org/officeDocument/2006/relationships/customXml" Target="../ink/ink2030.xml"/><Relationship Id="rId739" Type="http://schemas.openxmlformats.org/officeDocument/2006/relationships/customXml" Target="../ink/ink2086.xml"/><Relationship Id="rId280" Type="http://schemas.openxmlformats.org/officeDocument/2006/relationships/image" Target="../media/image1875.png"/><Relationship Id="rId501" Type="http://schemas.openxmlformats.org/officeDocument/2006/relationships/customXml" Target="../ink/ink1960.xml"/><Relationship Id="rId946" Type="http://schemas.openxmlformats.org/officeDocument/2006/relationships/image" Target="../media/image2139.png"/><Relationship Id="rId75" Type="http://schemas.openxmlformats.org/officeDocument/2006/relationships/customXml" Target="../ink/ink1747.xml"/><Relationship Id="rId140" Type="http://schemas.openxmlformats.org/officeDocument/2006/relationships/image" Target="../media/image1805.png"/><Relationship Id="rId378" Type="http://schemas.openxmlformats.org/officeDocument/2006/relationships/image" Target="../media/image1924.png"/><Relationship Id="rId585" Type="http://schemas.openxmlformats.org/officeDocument/2006/relationships/customXml" Target="../ink/ink2002.xml"/><Relationship Id="rId792" Type="http://schemas.openxmlformats.org/officeDocument/2006/relationships/image" Target="../media/image2062.png"/><Relationship Id="rId806" Type="http://schemas.openxmlformats.org/officeDocument/2006/relationships/image" Target="../media/image2069.png"/><Relationship Id="rId6" Type="http://schemas.openxmlformats.org/officeDocument/2006/relationships/image" Target="../media/image1738.png"/><Relationship Id="rId238" Type="http://schemas.openxmlformats.org/officeDocument/2006/relationships/image" Target="../media/image1854.png"/><Relationship Id="rId445" Type="http://schemas.openxmlformats.org/officeDocument/2006/relationships/customXml" Target="../ink/ink1932.xml"/><Relationship Id="rId652" Type="http://schemas.openxmlformats.org/officeDocument/2006/relationships/customXml" Target="../ink/ink2041.xml"/><Relationship Id="rId291" Type="http://schemas.openxmlformats.org/officeDocument/2006/relationships/customXml" Target="../ink/ink1855.xml"/><Relationship Id="rId305" Type="http://schemas.openxmlformats.org/officeDocument/2006/relationships/customXml" Target="../ink/ink1862.xml"/><Relationship Id="rId512" Type="http://schemas.openxmlformats.org/officeDocument/2006/relationships/image" Target="../media/image1991.png"/><Relationship Id="rId957" Type="http://schemas.openxmlformats.org/officeDocument/2006/relationships/customXml" Target="../ink/ink2195.xml"/><Relationship Id="rId86" Type="http://schemas.openxmlformats.org/officeDocument/2006/relationships/image" Target="../media/image1778.png"/><Relationship Id="rId151" Type="http://schemas.openxmlformats.org/officeDocument/2006/relationships/customXml" Target="../ink/ink1785.xml"/><Relationship Id="rId389" Type="http://schemas.openxmlformats.org/officeDocument/2006/relationships/customXml" Target="../ink/ink1904.xml"/><Relationship Id="rId596" Type="http://schemas.openxmlformats.org/officeDocument/2006/relationships/image" Target="../media/image2033.png"/><Relationship Id="rId817" Type="http://schemas.openxmlformats.org/officeDocument/2006/relationships/customXml" Target="../ink/ink2125.xml"/><Relationship Id="rId249" Type="http://schemas.openxmlformats.org/officeDocument/2006/relationships/customXml" Target="../ink/ink1834.xml"/><Relationship Id="rId456" Type="http://schemas.openxmlformats.org/officeDocument/2006/relationships/image" Target="../media/image1963.png"/><Relationship Id="rId663" Type="http://schemas.openxmlformats.org/officeDocument/2006/relationships/customXml" Target="../ink/ink2048.xml"/><Relationship Id="rId870" Type="http://schemas.openxmlformats.org/officeDocument/2006/relationships/image" Target="../media/image2101.png"/><Relationship Id="rId13" Type="http://schemas.openxmlformats.org/officeDocument/2006/relationships/customXml" Target="../ink/ink1716.xml"/><Relationship Id="rId109" Type="http://schemas.openxmlformats.org/officeDocument/2006/relationships/customXml" Target="../ink/ink1764.xml"/><Relationship Id="rId316" Type="http://schemas.openxmlformats.org/officeDocument/2006/relationships/image" Target="../media/image1893.png"/><Relationship Id="rId523" Type="http://schemas.openxmlformats.org/officeDocument/2006/relationships/customXml" Target="../ink/ink1971.xml"/><Relationship Id="rId968" Type="http://schemas.openxmlformats.org/officeDocument/2006/relationships/image" Target="../media/image2150.png"/><Relationship Id="rId97" Type="http://schemas.openxmlformats.org/officeDocument/2006/relationships/customXml" Target="../ink/ink1758.xml"/><Relationship Id="rId730" Type="http://schemas.openxmlformats.org/officeDocument/2006/relationships/image" Target="../media/image1433.png"/><Relationship Id="rId828" Type="http://schemas.openxmlformats.org/officeDocument/2006/relationships/image" Target="../media/image2080.png"/><Relationship Id="rId162" Type="http://schemas.openxmlformats.org/officeDocument/2006/relationships/image" Target="../media/image1816.png"/><Relationship Id="rId467" Type="http://schemas.openxmlformats.org/officeDocument/2006/relationships/customXml" Target="../ink/ink1943.xml"/><Relationship Id="rId674" Type="http://schemas.openxmlformats.org/officeDocument/2006/relationships/image" Target="../media/image1405.png"/><Relationship Id="rId881" Type="http://schemas.openxmlformats.org/officeDocument/2006/relationships/customXml" Target="../ink/ink2157.xml"/><Relationship Id="rId24" Type="http://schemas.openxmlformats.org/officeDocument/2006/relationships/image" Target="../media/image1747.png"/><Relationship Id="rId327" Type="http://schemas.openxmlformats.org/officeDocument/2006/relationships/customXml" Target="../ink/ink1873.xml"/><Relationship Id="rId534" Type="http://schemas.openxmlformats.org/officeDocument/2006/relationships/image" Target="../media/image2002.png"/><Relationship Id="rId741" Type="http://schemas.openxmlformats.org/officeDocument/2006/relationships/customXml" Target="../ink/ink2087.xml"/><Relationship Id="rId839" Type="http://schemas.openxmlformats.org/officeDocument/2006/relationships/customXml" Target="../ink/ink2136.xml"/><Relationship Id="rId173" Type="http://schemas.openxmlformats.org/officeDocument/2006/relationships/customXml" Target="../ink/ink1796.xml"/><Relationship Id="rId380" Type="http://schemas.openxmlformats.org/officeDocument/2006/relationships/image" Target="../media/image1925.png"/><Relationship Id="rId601" Type="http://schemas.openxmlformats.org/officeDocument/2006/relationships/customXml" Target="../ink/ink2010.xml"/><Relationship Id="rId240" Type="http://schemas.openxmlformats.org/officeDocument/2006/relationships/image" Target="../media/image1855.png"/><Relationship Id="rId478" Type="http://schemas.openxmlformats.org/officeDocument/2006/relationships/image" Target="../media/image1974.png"/><Relationship Id="rId685" Type="http://schemas.openxmlformats.org/officeDocument/2006/relationships/customXml" Target="../ink/ink2059.xml"/><Relationship Id="rId892" Type="http://schemas.openxmlformats.org/officeDocument/2006/relationships/image" Target="../media/image2112.png"/><Relationship Id="rId906" Type="http://schemas.openxmlformats.org/officeDocument/2006/relationships/image" Target="../media/image2119.png"/><Relationship Id="rId35" Type="http://schemas.openxmlformats.org/officeDocument/2006/relationships/customXml" Target="../ink/ink1727.xml"/><Relationship Id="rId100" Type="http://schemas.openxmlformats.org/officeDocument/2006/relationships/image" Target="../media/image1785.png"/><Relationship Id="rId338" Type="http://schemas.openxmlformats.org/officeDocument/2006/relationships/image" Target="../media/image1904.png"/><Relationship Id="rId545" Type="http://schemas.openxmlformats.org/officeDocument/2006/relationships/customXml" Target="../ink/ink1982.xml"/><Relationship Id="rId752" Type="http://schemas.openxmlformats.org/officeDocument/2006/relationships/image" Target="../media/image1444.png"/><Relationship Id="rId184" Type="http://schemas.openxmlformats.org/officeDocument/2006/relationships/image" Target="../media/image1827.png"/><Relationship Id="rId391" Type="http://schemas.openxmlformats.org/officeDocument/2006/relationships/customXml" Target="../ink/ink1905.xml"/><Relationship Id="rId405" Type="http://schemas.openxmlformats.org/officeDocument/2006/relationships/customXml" Target="../ink/ink1912.xml"/><Relationship Id="rId612" Type="http://schemas.openxmlformats.org/officeDocument/2006/relationships/image" Target="../media/image2041.png"/><Relationship Id="rId251" Type="http://schemas.openxmlformats.org/officeDocument/2006/relationships/customXml" Target="../ink/ink1835.xml"/><Relationship Id="rId489" Type="http://schemas.openxmlformats.org/officeDocument/2006/relationships/customXml" Target="../ink/ink1954.xml"/><Relationship Id="rId696" Type="http://schemas.openxmlformats.org/officeDocument/2006/relationships/image" Target="../media/image1416.png"/><Relationship Id="rId917" Type="http://schemas.openxmlformats.org/officeDocument/2006/relationships/customXml" Target="../ink/ink2175.xml"/><Relationship Id="rId46" Type="http://schemas.openxmlformats.org/officeDocument/2006/relationships/image" Target="../media/image1758.png"/><Relationship Id="rId349" Type="http://schemas.openxmlformats.org/officeDocument/2006/relationships/customXml" Target="../ink/ink1884.xml"/><Relationship Id="rId556" Type="http://schemas.openxmlformats.org/officeDocument/2006/relationships/image" Target="../media/image2013.png"/><Relationship Id="rId763" Type="http://schemas.openxmlformats.org/officeDocument/2006/relationships/customXml" Target="../ink/ink2098.xml"/><Relationship Id="rId111" Type="http://schemas.openxmlformats.org/officeDocument/2006/relationships/customXml" Target="../ink/ink1765.xml"/><Relationship Id="rId195" Type="http://schemas.openxmlformats.org/officeDocument/2006/relationships/customXml" Target="../ink/ink1807.xml"/><Relationship Id="rId209" Type="http://schemas.openxmlformats.org/officeDocument/2006/relationships/customXml" Target="../ink/ink1814.xml"/><Relationship Id="rId416" Type="http://schemas.openxmlformats.org/officeDocument/2006/relationships/image" Target="../media/image1943.png"/><Relationship Id="rId970" Type="http://schemas.openxmlformats.org/officeDocument/2006/relationships/image" Target="../media/image2151.png"/><Relationship Id="rId623" Type="http://schemas.openxmlformats.org/officeDocument/2006/relationships/customXml" Target="../ink/ink2021.xml"/><Relationship Id="rId830" Type="http://schemas.openxmlformats.org/officeDocument/2006/relationships/image" Target="../media/image2081.png"/><Relationship Id="rId928" Type="http://schemas.openxmlformats.org/officeDocument/2006/relationships/image" Target="../media/image2130.png"/><Relationship Id="rId57" Type="http://schemas.openxmlformats.org/officeDocument/2006/relationships/customXml" Target="../ink/ink1738.xml"/><Relationship Id="rId262" Type="http://schemas.openxmlformats.org/officeDocument/2006/relationships/image" Target="../media/image1866.png"/><Relationship Id="rId567" Type="http://schemas.openxmlformats.org/officeDocument/2006/relationships/customXml" Target="../ink/ink1993.xml"/><Relationship Id="rId122" Type="http://schemas.openxmlformats.org/officeDocument/2006/relationships/image" Target="../media/image1796.png"/><Relationship Id="rId774" Type="http://schemas.openxmlformats.org/officeDocument/2006/relationships/image" Target="../media/image1455.png"/><Relationship Id="rId427" Type="http://schemas.openxmlformats.org/officeDocument/2006/relationships/customXml" Target="../ink/ink1923.xml"/><Relationship Id="rId634" Type="http://schemas.openxmlformats.org/officeDocument/2006/relationships/image" Target="../media/image2052.png"/><Relationship Id="rId841" Type="http://schemas.openxmlformats.org/officeDocument/2006/relationships/customXml" Target="../ink/ink2137.xml"/><Relationship Id="rId273" Type="http://schemas.openxmlformats.org/officeDocument/2006/relationships/customXml" Target="../ink/ink1846.xml"/><Relationship Id="rId480" Type="http://schemas.openxmlformats.org/officeDocument/2006/relationships/image" Target="../media/image1975.png"/><Relationship Id="rId701" Type="http://schemas.openxmlformats.org/officeDocument/2006/relationships/customXml" Target="../ink/ink2067.xml"/><Relationship Id="rId939" Type="http://schemas.openxmlformats.org/officeDocument/2006/relationships/customXml" Target="../ink/ink2186.xml"/><Relationship Id="rId68" Type="http://schemas.openxmlformats.org/officeDocument/2006/relationships/image" Target="../media/image1769.png"/><Relationship Id="rId133" Type="http://schemas.openxmlformats.org/officeDocument/2006/relationships/customXml" Target="../ink/ink1776.xml"/><Relationship Id="rId340" Type="http://schemas.openxmlformats.org/officeDocument/2006/relationships/image" Target="../media/image1905.png"/><Relationship Id="rId578" Type="http://schemas.openxmlformats.org/officeDocument/2006/relationships/image" Target="../media/image2024.png"/><Relationship Id="rId785" Type="http://schemas.openxmlformats.org/officeDocument/2006/relationships/customXml" Target="../ink/ink2109.xml"/><Relationship Id="rId200" Type="http://schemas.openxmlformats.org/officeDocument/2006/relationships/image" Target="../media/image1835.png"/><Relationship Id="rId438" Type="http://schemas.openxmlformats.org/officeDocument/2006/relationships/image" Target="../media/image1954.png"/><Relationship Id="rId645" Type="http://schemas.openxmlformats.org/officeDocument/2006/relationships/customXml" Target="../ink/ink2034.xml"/><Relationship Id="rId852" Type="http://schemas.openxmlformats.org/officeDocument/2006/relationships/image" Target="../media/image2092.png"/><Relationship Id="rId284" Type="http://schemas.openxmlformats.org/officeDocument/2006/relationships/image" Target="../media/image1877.png"/><Relationship Id="rId491" Type="http://schemas.openxmlformats.org/officeDocument/2006/relationships/customXml" Target="../ink/ink1955.xml"/><Relationship Id="rId505" Type="http://schemas.openxmlformats.org/officeDocument/2006/relationships/customXml" Target="../ink/ink1962.xml"/><Relationship Id="rId712" Type="http://schemas.openxmlformats.org/officeDocument/2006/relationships/image" Target="../media/image1424.png"/><Relationship Id="rId79" Type="http://schemas.openxmlformats.org/officeDocument/2006/relationships/customXml" Target="../ink/ink1749.xml"/><Relationship Id="rId144" Type="http://schemas.openxmlformats.org/officeDocument/2006/relationships/image" Target="../media/image1807.png"/><Relationship Id="rId589" Type="http://schemas.openxmlformats.org/officeDocument/2006/relationships/customXml" Target="../ink/ink2004.xml"/><Relationship Id="rId796" Type="http://schemas.openxmlformats.org/officeDocument/2006/relationships/image" Target="../media/image2064.png"/><Relationship Id="rId351" Type="http://schemas.openxmlformats.org/officeDocument/2006/relationships/customXml" Target="../ink/ink1885.xml"/><Relationship Id="rId449" Type="http://schemas.openxmlformats.org/officeDocument/2006/relationships/customXml" Target="../ink/ink1934.xml"/><Relationship Id="rId656" Type="http://schemas.openxmlformats.org/officeDocument/2006/relationships/image" Target="../media/image2056.png"/><Relationship Id="rId863" Type="http://schemas.openxmlformats.org/officeDocument/2006/relationships/customXml" Target="../ink/ink2148.xml"/><Relationship Id="rId211" Type="http://schemas.openxmlformats.org/officeDocument/2006/relationships/customXml" Target="../ink/ink1815.xml"/><Relationship Id="rId295" Type="http://schemas.openxmlformats.org/officeDocument/2006/relationships/customXml" Target="../ink/ink1857.xml"/><Relationship Id="rId309" Type="http://schemas.openxmlformats.org/officeDocument/2006/relationships/customXml" Target="../ink/ink1864.xml"/><Relationship Id="rId516" Type="http://schemas.openxmlformats.org/officeDocument/2006/relationships/image" Target="../media/image1993.png"/><Relationship Id="rId723" Type="http://schemas.openxmlformats.org/officeDocument/2006/relationships/customXml" Target="../ink/ink2078.xml"/><Relationship Id="rId930" Type="http://schemas.openxmlformats.org/officeDocument/2006/relationships/image" Target="../media/image2131.png"/><Relationship Id="rId155" Type="http://schemas.openxmlformats.org/officeDocument/2006/relationships/customXml" Target="../ink/ink1787.xml"/><Relationship Id="rId362" Type="http://schemas.openxmlformats.org/officeDocument/2006/relationships/image" Target="../media/image1916.png"/><Relationship Id="rId222" Type="http://schemas.openxmlformats.org/officeDocument/2006/relationships/image" Target="../media/image1846.png"/><Relationship Id="rId667" Type="http://schemas.openxmlformats.org/officeDocument/2006/relationships/customXml" Target="../ink/ink2050.xml"/><Relationship Id="rId874" Type="http://schemas.openxmlformats.org/officeDocument/2006/relationships/image" Target="../media/image2103.png"/><Relationship Id="rId17" Type="http://schemas.openxmlformats.org/officeDocument/2006/relationships/customXml" Target="../ink/ink1718.xml"/><Relationship Id="rId527" Type="http://schemas.openxmlformats.org/officeDocument/2006/relationships/customXml" Target="../ink/ink1973.xml"/><Relationship Id="rId734" Type="http://schemas.openxmlformats.org/officeDocument/2006/relationships/image" Target="../media/image1435.png"/><Relationship Id="rId941" Type="http://schemas.openxmlformats.org/officeDocument/2006/relationships/customXml" Target="../ink/ink2187.xml"/><Relationship Id="rId70" Type="http://schemas.openxmlformats.org/officeDocument/2006/relationships/image" Target="../media/image1770.png"/><Relationship Id="rId166" Type="http://schemas.openxmlformats.org/officeDocument/2006/relationships/image" Target="../media/image1818.png"/><Relationship Id="rId373" Type="http://schemas.openxmlformats.org/officeDocument/2006/relationships/customXml" Target="../ink/ink1896.xml"/><Relationship Id="rId580" Type="http://schemas.openxmlformats.org/officeDocument/2006/relationships/image" Target="../media/image2025.png"/><Relationship Id="rId801" Type="http://schemas.openxmlformats.org/officeDocument/2006/relationships/customXml" Target="../ink/ink2117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1826.xml"/><Relationship Id="rId440" Type="http://schemas.openxmlformats.org/officeDocument/2006/relationships/image" Target="../media/image1955.png"/><Relationship Id="rId678" Type="http://schemas.openxmlformats.org/officeDocument/2006/relationships/image" Target="../media/image1407.png"/><Relationship Id="rId885" Type="http://schemas.openxmlformats.org/officeDocument/2006/relationships/customXml" Target="../ink/ink2159.xml"/><Relationship Id="rId28" Type="http://schemas.openxmlformats.org/officeDocument/2006/relationships/image" Target="../media/image1749.png"/><Relationship Id="rId300" Type="http://schemas.openxmlformats.org/officeDocument/2006/relationships/image" Target="../media/image1885.png"/><Relationship Id="rId538" Type="http://schemas.openxmlformats.org/officeDocument/2006/relationships/image" Target="../media/image2004.png"/><Relationship Id="rId745" Type="http://schemas.openxmlformats.org/officeDocument/2006/relationships/customXml" Target="../ink/ink2089.xml"/><Relationship Id="rId952" Type="http://schemas.openxmlformats.org/officeDocument/2006/relationships/image" Target="../media/image2142.png"/><Relationship Id="rId81" Type="http://schemas.openxmlformats.org/officeDocument/2006/relationships/customXml" Target="../ink/ink1750.xml"/><Relationship Id="rId177" Type="http://schemas.openxmlformats.org/officeDocument/2006/relationships/customXml" Target="../ink/ink1798.xml"/><Relationship Id="rId384" Type="http://schemas.openxmlformats.org/officeDocument/2006/relationships/image" Target="../media/image1927.png"/><Relationship Id="rId591" Type="http://schemas.openxmlformats.org/officeDocument/2006/relationships/customXml" Target="../ink/ink2005.xml"/><Relationship Id="rId605" Type="http://schemas.openxmlformats.org/officeDocument/2006/relationships/customXml" Target="../ink/ink2012.xml"/><Relationship Id="rId812" Type="http://schemas.openxmlformats.org/officeDocument/2006/relationships/image" Target="../media/image2072.png"/><Relationship Id="rId244" Type="http://schemas.openxmlformats.org/officeDocument/2006/relationships/image" Target="../media/image1857.png"/><Relationship Id="rId689" Type="http://schemas.openxmlformats.org/officeDocument/2006/relationships/customXml" Target="../ink/ink2061.xml"/><Relationship Id="rId896" Type="http://schemas.openxmlformats.org/officeDocument/2006/relationships/image" Target="../media/image2114.png"/><Relationship Id="rId39" Type="http://schemas.openxmlformats.org/officeDocument/2006/relationships/customXml" Target="../ink/ink1729.xml"/><Relationship Id="rId451" Type="http://schemas.openxmlformats.org/officeDocument/2006/relationships/customXml" Target="../ink/ink1935.xml"/><Relationship Id="rId549" Type="http://schemas.openxmlformats.org/officeDocument/2006/relationships/customXml" Target="../ink/ink1984.xml"/><Relationship Id="rId756" Type="http://schemas.openxmlformats.org/officeDocument/2006/relationships/image" Target="../media/image1446.png"/><Relationship Id="rId104" Type="http://schemas.openxmlformats.org/officeDocument/2006/relationships/image" Target="../media/image1787.png"/><Relationship Id="rId188" Type="http://schemas.openxmlformats.org/officeDocument/2006/relationships/image" Target="../media/image1829.png"/><Relationship Id="rId311" Type="http://schemas.openxmlformats.org/officeDocument/2006/relationships/customXml" Target="../ink/ink1865.xml"/><Relationship Id="rId395" Type="http://schemas.openxmlformats.org/officeDocument/2006/relationships/customXml" Target="../ink/ink1907.xml"/><Relationship Id="rId409" Type="http://schemas.openxmlformats.org/officeDocument/2006/relationships/customXml" Target="../ink/ink1914.xml"/><Relationship Id="rId963" Type="http://schemas.openxmlformats.org/officeDocument/2006/relationships/customXml" Target="../ink/ink2198.xml"/><Relationship Id="rId92" Type="http://schemas.openxmlformats.org/officeDocument/2006/relationships/image" Target="../media/image1781.png"/><Relationship Id="rId616" Type="http://schemas.openxmlformats.org/officeDocument/2006/relationships/image" Target="../media/image2043.png"/><Relationship Id="rId823" Type="http://schemas.openxmlformats.org/officeDocument/2006/relationships/customXml" Target="../ink/ink2128.xml"/><Relationship Id="rId255" Type="http://schemas.openxmlformats.org/officeDocument/2006/relationships/customXml" Target="../ink/ink1837.xml"/><Relationship Id="rId462" Type="http://schemas.openxmlformats.org/officeDocument/2006/relationships/image" Target="../media/image1966.png"/><Relationship Id="rId115" Type="http://schemas.openxmlformats.org/officeDocument/2006/relationships/customXml" Target="../ink/ink1767.xml"/><Relationship Id="rId157" Type="http://schemas.openxmlformats.org/officeDocument/2006/relationships/customXml" Target="../ink/ink1788.xml"/><Relationship Id="rId322" Type="http://schemas.openxmlformats.org/officeDocument/2006/relationships/image" Target="../media/image1896.png"/><Relationship Id="rId364" Type="http://schemas.openxmlformats.org/officeDocument/2006/relationships/image" Target="../media/image1917.png"/><Relationship Id="rId767" Type="http://schemas.openxmlformats.org/officeDocument/2006/relationships/customXml" Target="../ink/ink2100.xml"/><Relationship Id="rId974" Type="http://schemas.openxmlformats.org/officeDocument/2006/relationships/image" Target="../media/image2153.png"/><Relationship Id="rId61" Type="http://schemas.openxmlformats.org/officeDocument/2006/relationships/customXml" Target="../ink/ink1740.xml"/><Relationship Id="rId199" Type="http://schemas.openxmlformats.org/officeDocument/2006/relationships/customXml" Target="../ink/ink1809.xml"/><Relationship Id="rId571" Type="http://schemas.openxmlformats.org/officeDocument/2006/relationships/customXml" Target="../ink/ink1995.xml"/><Relationship Id="rId627" Type="http://schemas.openxmlformats.org/officeDocument/2006/relationships/customXml" Target="../ink/ink2023.xml"/><Relationship Id="rId669" Type="http://schemas.openxmlformats.org/officeDocument/2006/relationships/customXml" Target="../ink/ink2051.xml"/><Relationship Id="rId834" Type="http://schemas.openxmlformats.org/officeDocument/2006/relationships/image" Target="../media/image2083.png"/><Relationship Id="rId876" Type="http://schemas.openxmlformats.org/officeDocument/2006/relationships/image" Target="../media/image2104.png"/><Relationship Id="rId19" Type="http://schemas.openxmlformats.org/officeDocument/2006/relationships/customXml" Target="../ink/ink1719.xml"/><Relationship Id="rId224" Type="http://schemas.openxmlformats.org/officeDocument/2006/relationships/image" Target="../media/image1847.png"/><Relationship Id="rId266" Type="http://schemas.openxmlformats.org/officeDocument/2006/relationships/image" Target="../media/image1868.png"/><Relationship Id="rId431" Type="http://schemas.openxmlformats.org/officeDocument/2006/relationships/customXml" Target="../ink/ink1925.xml"/><Relationship Id="rId473" Type="http://schemas.openxmlformats.org/officeDocument/2006/relationships/customXml" Target="../ink/ink1946.xml"/><Relationship Id="rId529" Type="http://schemas.openxmlformats.org/officeDocument/2006/relationships/customXml" Target="../ink/ink1974.xml"/><Relationship Id="rId680" Type="http://schemas.openxmlformats.org/officeDocument/2006/relationships/image" Target="../media/image1408.png"/><Relationship Id="rId736" Type="http://schemas.openxmlformats.org/officeDocument/2006/relationships/image" Target="../media/image1436.png"/><Relationship Id="rId901" Type="http://schemas.openxmlformats.org/officeDocument/2006/relationships/customXml" Target="../ink/ink2167.xml"/><Relationship Id="rId30" Type="http://schemas.openxmlformats.org/officeDocument/2006/relationships/image" Target="../media/image1750.png"/><Relationship Id="rId126" Type="http://schemas.openxmlformats.org/officeDocument/2006/relationships/image" Target="../media/image1798.png"/><Relationship Id="rId168" Type="http://schemas.openxmlformats.org/officeDocument/2006/relationships/image" Target="../media/image1819.png"/><Relationship Id="rId333" Type="http://schemas.openxmlformats.org/officeDocument/2006/relationships/customXml" Target="../ink/ink1876.xml"/><Relationship Id="rId540" Type="http://schemas.openxmlformats.org/officeDocument/2006/relationships/image" Target="../media/image2005.png"/><Relationship Id="rId778" Type="http://schemas.openxmlformats.org/officeDocument/2006/relationships/image" Target="../media/image1457.png"/><Relationship Id="rId943" Type="http://schemas.openxmlformats.org/officeDocument/2006/relationships/customXml" Target="../ink/ink2188.xml"/><Relationship Id="rId72" Type="http://schemas.openxmlformats.org/officeDocument/2006/relationships/image" Target="../media/image1771.png"/><Relationship Id="rId375" Type="http://schemas.openxmlformats.org/officeDocument/2006/relationships/customXml" Target="../ink/ink1897.xml"/><Relationship Id="rId582" Type="http://schemas.openxmlformats.org/officeDocument/2006/relationships/image" Target="../media/image2026.png"/><Relationship Id="rId638" Type="http://schemas.openxmlformats.org/officeDocument/2006/relationships/image" Target="../media/image2054.png"/><Relationship Id="rId803" Type="http://schemas.openxmlformats.org/officeDocument/2006/relationships/customXml" Target="../ink/ink2118.xml"/><Relationship Id="rId845" Type="http://schemas.openxmlformats.org/officeDocument/2006/relationships/customXml" Target="../ink/ink2139.xml"/><Relationship Id="rId3" Type="http://schemas.openxmlformats.org/officeDocument/2006/relationships/customXml" Target="../ink/ink1711.xml"/><Relationship Id="rId235" Type="http://schemas.openxmlformats.org/officeDocument/2006/relationships/customXml" Target="../ink/ink1827.xml"/><Relationship Id="rId277" Type="http://schemas.openxmlformats.org/officeDocument/2006/relationships/customXml" Target="../ink/ink1848.xml"/><Relationship Id="rId400" Type="http://schemas.openxmlformats.org/officeDocument/2006/relationships/image" Target="../media/image1935.png"/><Relationship Id="rId442" Type="http://schemas.openxmlformats.org/officeDocument/2006/relationships/image" Target="../media/image1956.png"/><Relationship Id="rId484" Type="http://schemas.openxmlformats.org/officeDocument/2006/relationships/image" Target="../media/image1977.png"/><Relationship Id="rId705" Type="http://schemas.openxmlformats.org/officeDocument/2006/relationships/customXml" Target="../ink/ink2069.xml"/><Relationship Id="rId887" Type="http://schemas.openxmlformats.org/officeDocument/2006/relationships/customXml" Target="../ink/ink2160.xml"/><Relationship Id="rId137" Type="http://schemas.openxmlformats.org/officeDocument/2006/relationships/customXml" Target="../ink/ink1778.xml"/><Relationship Id="rId302" Type="http://schemas.openxmlformats.org/officeDocument/2006/relationships/image" Target="../media/image1886.png"/><Relationship Id="rId344" Type="http://schemas.openxmlformats.org/officeDocument/2006/relationships/image" Target="../media/image1907.png"/><Relationship Id="rId691" Type="http://schemas.openxmlformats.org/officeDocument/2006/relationships/customXml" Target="../ink/ink2062.xml"/><Relationship Id="rId747" Type="http://schemas.openxmlformats.org/officeDocument/2006/relationships/customXml" Target="../ink/ink2090.xml"/><Relationship Id="rId789" Type="http://schemas.openxmlformats.org/officeDocument/2006/relationships/customXml" Target="../ink/ink2111.xml"/><Relationship Id="rId912" Type="http://schemas.openxmlformats.org/officeDocument/2006/relationships/image" Target="../media/image2122.png"/><Relationship Id="rId954" Type="http://schemas.openxmlformats.org/officeDocument/2006/relationships/image" Target="../media/image2143.png"/><Relationship Id="rId41" Type="http://schemas.openxmlformats.org/officeDocument/2006/relationships/customXml" Target="../ink/ink1730.xml"/><Relationship Id="rId83" Type="http://schemas.openxmlformats.org/officeDocument/2006/relationships/customXml" Target="../ink/ink1751.xml"/><Relationship Id="rId179" Type="http://schemas.openxmlformats.org/officeDocument/2006/relationships/customXml" Target="../ink/ink1799.xml"/><Relationship Id="rId386" Type="http://schemas.openxmlformats.org/officeDocument/2006/relationships/image" Target="../media/image1928.png"/><Relationship Id="rId551" Type="http://schemas.openxmlformats.org/officeDocument/2006/relationships/customXml" Target="../ink/ink1985.xml"/><Relationship Id="rId593" Type="http://schemas.openxmlformats.org/officeDocument/2006/relationships/customXml" Target="../ink/ink2006.xml"/><Relationship Id="rId607" Type="http://schemas.openxmlformats.org/officeDocument/2006/relationships/customXml" Target="../ink/ink2013.xml"/><Relationship Id="rId649" Type="http://schemas.openxmlformats.org/officeDocument/2006/relationships/customXml" Target="../ink/ink2038.xml"/><Relationship Id="rId814" Type="http://schemas.openxmlformats.org/officeDocument/2006/relationships/image" Target="../media/image2073.png"/><Relationship Id="rId856" Type="http://schemas.openxmlformats.org/officeDocument/2006/relationships/image" Target="../media/image2094.png"/><Relationship Id="rId190" Type="http://schemas.openxmlformats.org/officeDocument/2006/relationships/image" Target="../media/image1830.png"/><Relationship Id="rId204" Type="http://schemas.openxmlformats.org/officeDocument/2006/relationships/image" Target="../media/image1837.png"/><Relationship Id="rId246" Type="http://schemas.openxmlformats.org/officeDocument/2006/relationships/image" Target="../media/image1858.png"/><Relationship Id="rId288" Type="http://schemas.openxmlformats.org/officeDocument/2006/relationships/image" Target="../media/image1879.png"/><Relationship Id="rId411" Type="http://schemas.openxmlformats.org/officeDocument/2006/relationships/customXml" Target="../ink/ink1915.xml"/><Relationship Id="rId453" Type="http://schemas.openxmlformats.org/officeDocument/2006/relationships/customXml" Target="../ink/ink1936.xml"/><Relationship Id="rId509" Type="http://schemas.openxmlformats.org/officeDocument/2006/relationships/customXml" Target="../ink/ink1964.xml"/><Relationship Id="rId660" Type="http://schemas.openxmlformats.org/officeDocument/2006/relationships/image" Target="../media/image2058.png"/><Relationship Id="rId898" Type="http://schemas.openxmlformats.org/officeDocument/2006/relationships/image" Target="../media/image2115.png"/><Relationship Id="rId106" Type="http://schemas.openxmlformats.org/officeDocument/2006/relationships/image" Target="../media/image1788.png"/><Relationship Id="rId313" Type="http://schemas.openxmlformats.org/officeDocument/2006/relationships/customXml" Target="../ink/ink1866.xml"/><Relationship Id="rId495" Type="http://schemas.openxmlformats.org/officeDocument/2006/relationships/customXml" Target="../ink/ink1957.xml"/><Relationship Id="rId716" Type="http://schemas.openxmlformats.org/officeDocument/2006/relationships/image" Target="../media/image1426.png"/><Relationship Id="rId758" Type="http://schemas.openxmlformats.org/officeDocument/2006/relationships/image" Target="../media/image1447.png"/><Relationship Id="rId923" Type="http://schemas.openxmlformats.org/officeDocument/2006/relationships/customXml" Target="../ink/ink2178.xml"/><Relationship Id="rId965" Type="http://schemas.openxmlformats.org/officeDocument/2006/relationships/customXml" Target="../ink/ink2199.xml"/><Relationship Id="rId10" Type="http://schemas.openxmlformats.org/officeDocument/2006/relationships/image" Target="../media/image1740.png"/><Relationship Id="rId52" Type="http://schemas.openxmlformats.org/officeDocument/2006/relationships/image" Target="../media/image1761.png"/><Relationship Id="rId94" Type="http://schemas.openxmlformats.org/officeDocument/2006/relationships/image" Target="../media/image1782.png"/><Relationship Id="rId148" Type="http://schemas.openxmlformats.org/officeDocument/2006/relationships/image" Target="../media/image1809.png"/><Relationship Id="rId355" Type="http://schemas.openxmlformats.org/officeDocument/2006/relationships/customXml" Target="../ink/ink1887.xml"/><Relationship Id="rId397" Type="http://schemas.openxmlformats.org/officeDocument/2006/relationships/customXml" Target="../ink/ink1908.xml"/><Relationship Id="rId520" Type="http://schemas.openxmlformats.org/officeDocument/2006/relationships/image" Target="../media/image1995.png"/><Relationship Id="rId562" Type="http://schemas.openxmlformats.org/officeDocument/2006/relationships/image" Target="../media/image2016.png"/><Relationship Id="rId618" Type="http://schemas.openxmlformats.org/officeDocument/2006/relationships/image" Target="../media/image2044.png"/><Relationship Id="rId825" Type="http://schemas.openxmlformats.org/officeDocument/2006/relationships/customXml" Target="../ink/ink2129.xml"/><Relationship Id="rId215" Type="http://schemas.openxmlformats.org/officeDocument/2006/relationships/customXml" Target="../ink/ink1817.xml"/><Relationship Id="rId257" Type="http://schemas.openxmlformats.org/officeDocument/2006/relationships/customXml" Target="../ink/ink1838.xml"/><Relationship Id="rId422" Type="http://schemas.openxmlformats.org/officeDocument/2006/relationships/image" Target="../media/image1946.png"/><Relationship Id="rId464" Type="http://schemas.openxmlformats.org/officeDocument/2006/relationships/image" Target="../media/image1967.png"/><Relationship Id="rId867" Type="http://schemas.openxmlformats.org/officeDocument/2006/relationships/customXml" Target="../ink/ink2150.xml"/><Relationship Id="rId299" Type="http://schemas.openxmlformats.org/officeDocument/2006/relationships/customXml" Target="../ink/ink1859.xml"/><Relationship Id="rId727" Type="http://schemas.openxmlformats.org/officeDocument/2006/relationships/customXml" Target="../ink/ink2080.xml"/><Relationship Id="rId934" Type="http://schemas.openxmlformats.org/officeDocument/2006/relationships/image" Target="../media/image2133.png"/><Relationship Id="rId63" Type="http://schemas.openxmlformats.org/officeDocument/2006/relationships/customXml" Target="../ink/ink1741.xml"/><Relationship Id="rId159" Type="http://schemas.openxmlformats.org/officeDocument/2006/relationships/customXml" Target="../ink/ink1789.xml"/><Relationship Id="rId366" Type="http://schemas.openxmlformats.org/officeDocument/2006/relationships/image" Target="../media/image1918.png"/><Relationship Id="rId573" Type="http://schemas.openxmlformats.org/officeDocument/2006/relationships/customXml" Target="../ink/ink1996.xml"/><Relationship Id="rId780" Type="http://schemas.openxmlformats.org/officeDocument/2006/relationships/image" Target="../media/image1458.png"/><Relationship Id="rId226" Type="http://schemas.openxmlformats.org/officeDocument/2006/relationships/image" Target="../media/image1848.png"/><Relationship Id="rId433" Type="http://schemas.openxmlformats.org/officeDocument/2006/relationships/customXml" Target="../ink/ink1926.xml"/><Relationship Id="rId878" Type="http://schemas.openxmlformats.org/officeDocument/2006/relationships/image" Target="../media/image2105.png"/><Relationship Id="rId640" Type="http://schemas.openxmlformats.org/officeDocument/2006/relationships/image" Target="../media/image2055.png"/><Relationship Id="rId738" Type="http://schemas.openxmlformats.org/officeDocument/2006/relationships/image" Target="../media/image1437.png"/><Relationship Id="rId945" Type="http://schemas.openxmlformats.org/officeDocument/2006/relationships/customXml" Target="../ink/ink2189.xml"/><Relationship Id="rId74" Type="http://schemas.openxmlformats.org/officeDocument/2006/relationships/image" Target="../media/image1772.png"/><Relationship Id="rId377" Type="http://schemas.openxmlformats.org/officeDocument/2006/relationships/customXml" Target="../ink/ink1898.xml"/><Relationship Id="rId500" Type="http://schemas.openxmlformats.org/officeDocument/2006/relationships/image" Target="../media/image1985.png"/><Relationship Id="rId584" Type="http://schemas.openxmlformats.org/officeDocument/2006/relationships/image" Target="../media/image2027.png"/><Relationship Id="rId805" Type="http://schemas.openxmlformats.org/officeDocument/2006/relationships/customXml" Target="../ink/ink2119.xml"/><Relationship Id="rId5" Type="http://schemas.openxmlformats.org/officeDocument/2006/relationships/customXml" Target="../ink/ink1712.xml"/><Relationship Id="rId237" Type="http://schemas.openxmlformats.org/officeDocument/2006/relationships/customXml" Target="../ink/ink1828.xml"/><Relationship Id="rId791" Type="http://schemas.openxmlformats.org/officeDocument/2006/relationships/customXml" Target="../ink/ink2112.xml"/><Relationship Id="rId889" Type="http://schemas.openxmlformats.org/officeDocument/2006/relationships/customXml" Target="../ink/ink2161.xml"/><Relationship Id="rId444" Type="http://schemas.openxmlformats.org/officeDocument/2006/relationships/image" Target="../media/image1957.png"/><Relationship Id="rId651" Type="http://schemas.openxmlformats.org/officeDocument/2006/relationships/customXml" Target="../ink/ink2040.xml"/><Relationship Id="rId749" Type="http://schemas.openxmlformats.org/officeDocument/2006/relationships/customXml" Target="../ink/ink2091.xml"/><Relationship Id="rId290" Type="http://schemas.openxmlformats.org/officeDocument/2006/relationships/image" Target="../media/image1880.png"/><Relationship Id="rId304" Type="http://schemas.openxmlformats.org/officeDocument/2006/relationships/image" Target="../media/image1887.png"/><Relationship Id="rId388" Type="http://schemas.openxmlformats.org/officeDocument/2006/relationships/image" Target="../media/image1929.png"/><Relationship Id="rId511" Type="http://schemas.openxmlformats.org/officeDocument/2006/relationships/customXml" Target="../ink/ink1965.xml"/><Relationship Id="rId609" Type="http://schemas.openxmlformats.org/officeDocument/2006/relationships/customXml" Target="../ink/ink2014.xml"/><Relationship Id="rId956" Type="http://schemas.openxmlformats.org/officeDocument/2006/relationships/image" Target="../media/image2144.png"/><Relationship Id="rId85" Type="http://schemas.openxmlformats.org/officeDocument/2006/relationships/customXml" Target="../ink/ink1752.xml"/><Relationship Id="rId150" Type="http://schemas.openxmlformats.org/officeDocument/2006/relationships/image" Target="../media/image1810.png"/><Relationship Id="rId595" Type="http://schemas.openxmlformats.org/officeDocument/2006/relationships/customXml" Target="../ink/ink2007.xml"/><Relationship Id="rId816" Type="http://schemas.openxmlformats.org/officeDocument/2006/relationships/image" Target="../media/image2074.png"/><Relationship Id="rId248" Type="http://schemas.openxmlformats.org/officeDocument/2006/relationships/image" Target="../media/image1859.png"/><Relationship Id="rId455" Type="http://schemas.openxmlformats.org/officeDocument/2006/relationships/customXml" Target="../ink/ink1937.xml"/><Relationship Id="rId662" Type="http://schemas.openxmlformats.org/officeDocument/2006/relationships/image" Target="../media/image2059.png"/><Relationship Id="rId12" Type="http://schemas.openxmlformats.org/officeDocument/2006/relationships/image" Target="../media/image1741.png"/><Relationship Id="rId108" Type="http://schemas.openxmlformats.org/officeDocument/2006/relationships/image" Target="../media/image1789.png"/><Relationship Id="rId315" Type="http://schemas.openxmlformats.org/officeDocument/2006/relationships/customXml" Target="../ink/ink1867.xml"/><Relationship Id="rId522" Type="http://schemas.openxmlformats.org/officeDocument/2006/relationships/image" Target="../media/image1996.png"/><Relationship Id="rId967" Type="http://schemas.openxmlformats.org/officeDocument/2006/relationships/customXml" Target="../ink/ink2200.xml"/><Relationship Id="rId96" Type="http://schemas.openxmlformats.org/officeDocument/2006/relationships/image" Target="../media/image1783.png"/><Relationship Id="rId161" Type="http://schemas.openxmlformats.org/officeDocument/2006/relationships/customXml" Target="../ink/ink1790.xml"/><Relationship Id="rId399" Type="http://schemas.openxmlformats.org/officeDocument/2006/relationships/customXml" Target="../ink/ink1909.xml"/><Relationship Id="rId827" Type="http://schemas.openxmlformats.org/officeDocument/2006/relationships/customXml" Target="../ink/ink2130.xml"/><Relationship Id="rId259" Type="http://schemas.openxmlformats.org/officeDocument/2006/relationships/customXml" Target="../ink/ink1839.xml"/><Relationship Id="rId466" Type="http://schemas.openxmlformats.org/officeDocument/2006/relationships/image" Target="../media/image1968.png"/><Relationship Id="rId673" Type="http://schemas.openxmlformats.org/officeDocument/2006/relationships/customXml" Target="../ink/ink2053.xml"/><Relationship Id="rId880" Type="http://schemas.openxmlformats.org/officeDocument/2006/relationships/image" Target="../media/image2106.png"/><Relationship Id="rId23" Type="http://schemas.openxmlformats.org/officeDocument/2006/relationships/customXml" Target="../ink/ink1721.xml"/><Relationship Id="rId119" Type="http://schemas.openxmlformats.org/officeDocument/2006/relationships/customXml" Target="../ink/ink1769.xml"/><Relationship Id="rId326" Type="http://schemas.openxmlformats.org/officeDocument/2006/relationships/image" Target="../media/image1898.png"/><Relationship Id="rId533" Type="http://schemas.openxmlformats.org/officeDocument/2006/relationships/customXml" Target="../ink/ink1976.xml"/><Relationship Id="rId740" Type="http://schemas.openxmlformats.org/officeDocument/2006/relationships/image" Target="../media/image1438.png"/><Relationship Id="rId838" Type="http://schemas.openxmlformats.org/officeDocument/2006/relationships/image" Target="../media/image2085.png"/><Relationship Id="rId172" Type="http://schemas.openxmlformats.org/officeDocument/2006/relationships/image" Target="../media/image1821.png"/><Relationship Id="rId477" Type="http://schemas.openxmlformats.org/officeDocument/2006/relationships/customXml" Target="../ink/ink1948.xml"/><Relationship Id="rId600" Type="http://schemas.openxmlformats.org/officeDocument/2006/relationships/image" Target="../media/image2035.png"/><Relationship Id="rId684" Type="http://schemas.openxmlformats.org/officeDocument/2006/relationships/image" Target="../media/image1410.png"/><Relationship Id="rId337" Type="http://schemas.openxmlformats.org/officeDocument/2006/relationships/customXml" Target="../ink/ink1878.xml"/><Relationship Id="rId891" Type="http://schemas.openxmlformats.org/officeDocument/2006/relationships/customXml" Target="../ink/ink2162.xml"/><Relationship Id="rId905" Type="http://schemas.openxmlformats.org/officeDocument/2006/relationships/customXml" Target="../ink/ink2169.xml"/><Relationship Id="rId34" Type="http://schemas.openxmlformats.org/officeDocument/2006/relationships/image" Target="../media/image1752.png"/><Relationship Id="rId544" Type="http://schemas.openxmlformats.org/officeDocument/2006/relationships/image" Target="../media/image2007.png"/><Relationship Id="rId751" Type="http://schemas.openxmlformats.org/officeDocument/2006/relationships/customXml" Target="../ink/ink2092.xml"/><Relationship Id="rId849" Type="http://schemas.openxmlformats.org/officeDocument/2006/relationships/customXml" Target="../ink/ink2141.xml"/><Relationship Id="rId183" Type="http://schemas.openxmlformats.org/officeDocument/2006/relationships/customXml" Target="../ink/ink1801.xml"/><Relationship Id="rId390" Type="http://schemas.openxmlformats.org/officeDocument/2006/relationships/image" Target="../media/image1930.png"/><Relationship Id="rId404" Type="http://schemas.openxmlformats.org/officeDocument/2006/relationships/image" Target="../media/image1937.png"/><Relationship Id="rId611" Type="http://schemas.openxmlformats.org/officeDocument/2006/relationships/customXml" Target="../ink/ink2015.xml"/><Relationship Id="rId250" Type="http://schemas.openxmlformats.org/officeDocument/2006/relationships/image" Target="../media/image1860.png"/><Relationship Id="rId488" Type="http://schemas.openxmlformats.org/officeDocument/2006/relationships/image" Target="../media/image1979.png"/><Relationship Id="rId695" Type="http://schemas.openxmlformats.org/officeDocument/2006/relationships/customXml" Target="../ink/ink2064.xml"/><Relationship Id="rId709" Type="http://schemas.openxmlformats.org/officeDocument/2006/relationships/customXml" Target="../ink/ink2071.xml"/><Relationship Id="rId916" Type="http://schemas.openxmlformats.org/officeDocument/2006/relationships/image" Target="../media/image2124.png"/><Relationship Id="rId45" Type="http://schemas.openxmlformats.org/officeDocument/2006/relationships/customXml" Target="../ink/ink1732.xml"/><Relationship Id="rId110" Type="http://schemas.openxmlformats.org/officeDocument/2006/relationships/image" Target="../media/image1790.png"/><Relationship Id="rId348" Type="http://schemas.openxmlformats.org/officeDocument/2006/relationships/image" Target="../media/image1909.png"/><Relationship Id="rId555" Type="http://schemas.openxmlformats.org/officeDocument/2006/relationships/customXml" Target="../ink/ink1987.xml"/><Relationship Id="rId762" Type="http://schemas.openxmlformats.org/officeDocument/2006/relationships/image" Target="../media/image1449.png"/><Relationship Id="rId194" Type="http://schemas.openxmlformats.org/officeDocument/2006/relationships/image" Target="../media/image1832.png"/><Relationship Id="rId208" Type="http://schemas.openxmlformats.org/officeDocument/2006/relationships/image" Target="../media/image1839.png"/><Relationship Id="rId415" Type="http://schemas.openxmlformats.org/officeDocument/2006/relationships/customXml" Target="../ink/ink1917.xml"/><Relationship Id="rId622" Type="http://schemas.openxmlformats.org/officeDocument/2006/relationships/image" Target="../media/image2046.png"/><Relationship Id="rId261" Type="http://schemas.openxmlformats.org/officeDocument/2006/relationships/customXml" Target="../ink/ink1840.xml"/><Relationship Id="rId499" Type="http://schemas.openxmlformats.org/officeDocument/2006/relationships/customXml" Target="../ink/ink1959.xml"/><Relationship Id="rId927" Type="http://schemas.openxmlformats.org/officeDocument/2006/relationships/customXml" Target="../ink/ink2180.xml"/><Relationship Id="rId56" Type="http://schemas.openxmlformats.org/officeDocument/2006/relationships/image" Target="../media/image1763.png"/><Relationship Id="rId359" Type="http://schemas.openxmlformats.org/officeDocument/2006/relationships/customXml" Target="../ink/ink1889.xml"/><Relationship Id="rId566" Type="http://schemas.openxmlformats.org/officeDocument/2006/relationships/image" Target="../media/image2018.png"/><Relationship Id="rId773" Type="http://schemas.openxmlformats.org/officeDocument/2006/relationships/customXml" Target="../ink/ink2103.xml"/><Relationship Id="rId121" Type="http://schemas.openxmlformats.org/officeDocument/2006/relationships/customXml" Target="../ink/ink1770.xml"/><Relationship Id="rId219" Type="http://schemas.openxmlformats.org/officeDocument/2006/relationships/customXml" Target="../ink/ink1819.xml"/><Relationship Id="rId426" Type="http://schemas.openxmlformats.org/officeDocument/2006/relationships/image" Target="../media/image1948.png"/><Relationship Id="rId633" Type="http://schemas.openxmlformats.org/officeDocument/2006/relationships/customXml" Target="../ink/ink2026.xml"/><Relationship Id="rId840" Type="http://schemas.openxmlformats.org/officeDocument/2006/relationships/image" Target="../media/image2086.png"/><Relationship Id="rId938" Type="http://schemas.openxmlformats.org/officeDocument/2006/relationships/image" Target="../media/image2135.png"/><Relationship Id="rId67" Type="http://schemas.openxmlformats.org/officeDocument/2006/relationships/customXml" Target="../ink/ink1743.xml"/><Relationship Id="rId272" Type="http://schemas.openxmlformats.org/officeDocument/2006/relationships/image" Target="../media/image1871.png"/><Relationship Id="rId577" Type="http://schemas.openxmlformats.org/officeDocument/2006/relationships/customXml" Target="../ink/ink1998.xml"/><Relationship Id="rId700" Type="http://schemas.openxmlformats.org/officeDocument/2006/relationships/image" Target="../media/image1418.png"/><Relationship Id="rId132" Type="http://schemas.openxmlformats.org/officeDocument/2006/relationships/image" Target="../media/image1801.png"/><Relationship Id="rId784" Type="http://schemas.openxmlformats.org/officeDocument/2006/relationships/image" Target="../media/image1460.png"/><Relationship Id="rId437" Type="http://schemas.openxmlformats.org/officeDocument/2006/relationships/customXml" Target="../ink/ink1928.xml"/><Relationship Id="rId644" Type="http://schemas.openxmlformats.org/officeDocument/2006/relationships/customXml" Target="../ink/ink2033.xml"/><Relationship Id="rId851" Type="http://schemas.openxmlformats.org/officeDocument/2006/relationships/customXml" Target="../ink/ink2142.xml"/><Relationship Id="rId283" Type="http://schemas.openxmlformats.org/officeDocument/2006/relationships/customXml" Target="../ink/ink1851.xml"/><Relationship Id="rId490" Type="http://schemas.openxmlformats.org/officeDocument/2006/relationships/image" Target="../media/image1980.png"/><Relationship Id="rId504" Type="http://schemas.openxmlformats.org/officeDocument/2006/relationships/image" Target="../media/image1987.png"/><Relationship Id="rId711" Type="http://schemas.openxmlformats.org/officeDocument/2006/relationships/customXml" Target="../ink/ink2072.xml"/><Relationship Id="rId949" Type="http://schemas.openxmlformats.org/officeDocument/2006/relationships/customXml" Target="../ink/ink2191.xml"/><Relationship Id="rId78" Type="http://schemas.openxmlformats.org/officeDocument/2006/relationships/image" Target="../media/image1774.png"/><Relationship Id="rId143" Type="http://schemas.openxmlformats.org/officeDocument/2006/relationships/customXml" Target="../ink/ink1781.xml"/><Relationship Id="rId350" Type="http://schemas.openxmlformats.org/officeDocument/2006/relationships/image" Target="../media/image1910.png"/><Relationship Id="rId588" Type="http://schemas.openxmlformats.org/officeDocument/2006/relationships/image" Target="../media/image2029.png"/><Relationship Id="rId795" Type="http://schemas.openxmlformats.org/officeDocument/2006/relationships/customXml" Target="../ink/ink2114.xml"/><Relationship Id="rId809" Type="http://schemas.openxmlformats.org/officeDocument/2006/relationships/customXml" Target="../ink/ink2121.xml"/><Relationship Id="rId9" Type="http://schemas.openxmlformats.org/officeDocument/2006/relationships/customXml" Target="../ink/ink1714.xml"/><Relationship Id="rId210" Type="http://schemas.openxmlformats.org/officeDocument/2006/relationships/image" Target="../media/image1840.png"/><Relationship Id="rId448" Type="http://schemas.openxmlformats.org/officeDocument/2006/relationships/image" Target="../media/image1959.png"/><Relationship Id="rId655" Type="http://schemas.openxmlformats.org/officeDocument/2006/relationships/customXml" Target="../ink/ink2044.xml"/><Relationship Id="rId862" Type="http://schemas.openxmlformats.org/officeDocument/2006/relationships/image" Target="../media/image2097.png"/><Relationship Id="rId294" Type="http://schemas.openxmlformats.org/officeDocument/2006/relationships/image" Target="../media/image1882.png"/><Relationship Id="rId308" Type="http://schemas.openxmlformats.org/officeDocument/2006/relationships/image" Target="../media/image1889.png"/><Relationship Id="rId515" Type="http://schemas.openxmlformats.org/officeDocument/2006/relationships/customXml" Target="../ink/ink1967.xml"/><Relationship Id="rId722" Type="http://schemas.openxmlformats.org/officeDocument/2006/relationships/image" Target="../media/image1429.png"/><Relationship Id="rId89" Type="http://schemas.openxmlformats.org/officeDocument/2006/relationships/customXml" Target="../ink/ink1754.xml"/><Relationship Id="rId154" Type="http://schemas.openxmlformats.org/officeDocument/2006/relationships/image" Target="../media/image1812.png"/><Relationship Id="rId361" Type="http://schemas.openxmlformats.org/officeDocument/2006/relationships/customXml" Target="../ink/ink1890.xml"/><Relationship Id="rId599" Type="http://schemas.openxmlformats.org/officeDocument/2006/relationships/customXml" Target="../ink/ink2009.xml"/><Relationship Id="rId459" Type="http://schemas.openxmlformats.org/officeDocument/2006/relationships/customXml" Target="../ink/ink1939.xml"/><Relationship Id="rId666" Type="http://schemas.openxmlformats.org/officeDocument/2006/relationships/image" Target="../media/image1401.png"/><Relationship Id="rId873" Type="http://schemas.openxmlformats.org/officeDocument/2006/relationships/customXml" Target="../ink/ink2153.xml"/><Relationship Id="rId16" Type="http://schemas.openxmlformats.org/officeDocument/2006/relationships/image" Target="../media/image1743.png"/><Relationship Id="rId221" Type="http://schemas.openxmlformats.org/officeDocument/2006/relationships/customXml" Target="../ink/ink1820.xml"/><Relationship Id="rId319" Type="http://schemas.openxmlformats.org/officeDocument/2006/relationships/customXml" Target="../ink/ink1869.xml"/><Relationship Id="rId526" Type="http://schemas.openxmlformats.org/officeDocument/2006/relationships/image" Target="../media/image1998.png"/><Relationship Id="rId733" Type="http://schemas.openxmlformats.org/officeDocument/2006/relationships/customXml" Target="../ink/ink2083.xml"/><Relationship Id="rId940" Type="http://schemas.openxmlformats.org/officeDocument/2006/relationships/image" Target="../media/image2136.png"/><Relationship Id="rId165" Type="http://schemas.openxmlformats.org/officeDocument/2006/relationships/customXml" Target="../ink/ink1792.xml"/><Relationship Id="rId372" Type="http://schemas.openxmlformats.org/officeDocument/2006/relationships/image" Target="../media/image1921.png"/><Relationship Id="rId677" Type="http://schemas.openxmlformats.org/officeDocument/2006/relationships/customXml" Target="../ink/ink2055.xml"/><Relationship Id="rId800" Type="http://schemas.openxmlformats.org/officeDocument/2006/relationships/image" Target="../media/image2066.png"/><Relationship Id="rId232" Type="http://schemas.openxmlformats.org/officeDocument/2006/relationships/image" Target="../media/image1851.png"/><Relationship Id="rId884" Type="http://schemas.openxmlformats.org/officeDocument/2006/relationships/image" Target="../media/image2108.png"/><Relationship Id="rId27" Type="http://schemas.openxmlformats.org/officeDocument/2006/relationships/customXml" Target="../ink/ink1723.xml"/><Relationship Id="rId537" Type="http://schemas.openxmlformats.org/officeDocument/2006/relationships/customXml" Target="../ink/ink1978.xml"/><Relationship Id="rId744" Type="http://schemas.openxmlformats.org/officeDocument/2006/relationships/image" Target="../media/image1440.png"/><Relationship Id="rId951" Type="http://schemas.openxmlformats.org/officeDocument/2006/relationships/customXml" Target="../ink/ink2192.xml"/><Relationship Id="rId80" Type="http://schemas.openxmlformats.org/officeDocument/2006/relationships/image" Target="../media/image1775.png"/><Relationship Id="rId176" Type="http://schemas.openxmlformats.org/officeDocument/2006/relationships/image" Target="../media/image1823.png"/><Relationship Id="rId383" Type="http://schemas.openxmlformats.org/officeDocument/2006/relationships/customXml" Target="../ink/ink1901.xml"/><Relationship Id="rId590" Type="http://schemas.openxmlformats.org/officeDocument/2006/relationships/image" Target="../media/image2030.png"/><Relationship Id="rId604" Type="http://schemas.openxmlformats.org/officeDocument/2006/relationships/image" Target="../media/image2037.png"/><Relationship Id="rId811" Type="http://schemas.openxmlformats.org/officeDocument/2006/relationships/customXml" Target="../ink/ink2122.xml"/><Relationship Id="rId243" Type="http://schemas.openxmlformats.org/officeDocument/2006/relationships/customXml" Target="../ink/ink1831.xml"/><Relationship Id="rId450" Type="http://schemas.openxmlformats.org/officeDocument/2006/relationships/image" Target="../media/image1960.png"/><Relationship Id="rId688" Type="http://schemas.openxmlformats.org/officeDocument/2006/relationships/image" Target="../media/image1412.png"/><Relationship Id="rId895" Type="http://schemas.openxmlformats.org/officeDocument/2006/relationships/customXml" Target="../ink/ink2164.xml"/><Relationship Id="rId909" Type="http://schemas.openxmlformats.org/officeDocument/2006/relationships/customXml" Target="../ink/ink2171.xml"/><Relationship Id="rId38" Type="http://schemas.openxmlformats.org/officeDocument/2006/relationships/image" Target="../media/image1754.png"/><Relationship Id="rId103" Type="http://schemas.openxmlformats.org/officeDocument/2006/relationships/customXml" Target="../ink/ink1761.xml"/><Relationship Id="rId310" Type="http://schemas.openxmlformats.org/officeDocument/2006/relationships/image" Target="../media/image1890.png"/><Relationship Id="rId548" Type="http://schemas.openxmlformats.org/officeDocument/2006/relationships/image" Target="../media/image2009.png"/><Relationship Id="rId755" Type="http://schemas.openxmlformats.org/officeDocument/2006/relationships/customXml" Target="../ink/ink2094.xml"/><Relationship Id="rId962" Type="http://schemas.openxmlformats.org/officeDocument/2006/relationships/image" Target="../media/image2147.png"/><Relationship Id="rId91" Type="http://schemas.openxmlformats.org/officeDocument/2006/relationships/customXml" Target="../ink/ink1755.xml"/><Relationship Id="rId187" Type="http://schemas.openxmlformats.org/officeDocument/2006/relationships/customXml" Target="../ink/ink1803.xml"/><Relationship Id="rId394" Type="http://schemas.openxmlformats.org/officeDocument/2006/relationships/image" Target="../media/image1932.png"/><Relationship Id="rId408" Type="http://schemas.openxmlformats.org/officeDocument/2006/relationships/image" Target="../media/image1939.png"/><Relationship Id="rId615" Type="http://schemas.openxmlformats.org/officeDocument/2006/relationships/customXml" Target="../ink/ink2017.xml"/><Relationship Id="rId822" Type="http://schemas.openxmlformats.org/officeDocument/2006/relationships/image" Target="../media/image2077.png"/><Relationship Id="rId254" Type="http://schemas.openxmlformats.org/officeDocument/2006/relationships/image" Target="../media/image1862.png"/><Relationship Id="rId699" Type="http://schemas.openxmlformats.org/officeDocument/2006/relationships/customXml" Target="../ink/ink2066.xml"/><Relationship Id="rId49" Type="http://schemas.openxmlformats.org/officeDocument/2006/relationships/customXml" Target="../ink/ink1734.xml"/><Relationship Id="rId114" Type="http://schemas.openxmlformats.org/officeDocument/2006/relationships/image" Target="../media/image1792.png"/><Relationship Id="rId461" Type="http://schemas.openxmlformats.org/officeDocument/2006/relationships/customXml" Target="../ink/ink1940.xml"/><Relationship Id="rId559" Type="http://schemas.openxmlformats.org/officeDocument/2006/relationships/customXml" Target="../ink/ink1989.xml"/><Relationship Id="rId766" Type="http://schemas.openxmlformats.org/officeDocument/2006/relationships/image" Target="../media/image1451.png"/><Relationship Id="rId198" Type="http://schemas.openxmlformats.org/officeDocument/2006/relationships/image" Target="../media/image1834.png"/><Relationship Id="rId321" Type="http://schemas.openxmlformats.org/officeDocument/2006/relationships/customXml" Target="../ink/ink1870.xml"/><Relationship Id="rId419" Type="http://schemas.openxmlformats.org/officeDocument/2006/relationships/customXml" Target="../ink/ink1919.xml"/><Relationship Id="rId626" Type="http://schemas.openxmlformats.org/officeDocument/2006/relationships/image" Target="../media/image2048.png"/><Relationship Id="rId973" Type="http://schemas.openxmlformats.org/officeDocument/2006/relationships/customXml" Target="../ink/ink2203.xml"/><Relationship Id="rId833" Type="http://schemas.openxmlformats.org/officeDocument/2006/relationships/customXml" Target="../ink/ink2133.xml"/><Relationship Id="rId265" Type="http://schemas.openxmlformats.org/officeDocument/2006/relationships/customXml" Target="../ink/ink1842.xml"/><Relationship Id="rId472" Type="http://schemas.openxmlformats.org/officeDocument/2006/relationships/image" Target="../media/image1971.png"/><Relationship Id="rId900" Type="http://schemas.openxmlformats.org/officeDocument/2006/relationships/image" Target="../media/image2116.png"/><Relationship Id="rId125" Type="http://schemas.openxmlformats.org/officeDocument/2006/relationships/customXml" Target="../ink/ink1772.xml"/><Relationship Id="rId332" Type="http://schemas.openxmlformats.org/officeDocument/2006/relationships/image" Target="../media/image1901.png"/><Relationship Id="rId777" Type="http://schemas.openxmlformats.org/officeDocument/2006/relationships/customXml" Target="../ink/ink2105.xml"/><Relationship Id="rId637" Type="http://schemas.openxmlformats.org/officeDocument/2006/relationships/customXml" Target="../ink/ink2028.xml"/><Relationship Id="rId844" Type="http://schemas.openxmlformats.org/officeDocument/2006/relationships/image" Target="../media/image2088.png"/><Relationship Id="rId276" Type="http://schemas.openxmlformats.org/officeDocument/2006/relationships/image" Target="../media/image1873.png"/><Relationship Id="rId483" Type="http://schemas.openxmlformats.org/officeDocument/2006/relationships/customXml" Target="../ink/ink1951.xml"/><Relationship Id="rId690" Type="http://schemas.openxmlformats.org/officeDocument/2006/relationships/image" Target="../media/image1413.png"/><Relationship Id="rId704" Type="http://schemas.openxmlformats.org/officeDocument/2006/relationships/image" Target="../media/image1420.png"/><Relationship Id="rId911" Type="http://schemas.openxmlformats.org/officeDocument/2006/relationships/customXml" Target="../ink/ink2172.xml"/><Relationship Id="rId40" Type="http://schemas.openxmlformats.org/officeDocument/2006/relationships/image" Target="../media/image1755.png"/><Relationship Id="rId136" Type="http://schemas.openxmlformats.org/officeDocument/2006/relationships/image" Target="../media/image1803.png"/><Relationship Id="rId343" Type="http://schemas.openxmlformats.org/officeDocument/2006/relationships/customXml" Target="../ink/ink1881.xml"/><Relationship Id="rId550" Type="http://schemas.openxmlformats.org/officeDocument/2006/relationships/image" Target="../media/image2010.png"/><Relationship Id="rId788" Type="http://schemas.openxmlformats.org/officeDocument/2006/relationships/image" Target="../media/image2060.png"/><Relationship Id="rId203" Type="http://schemas.openxmlformats.org/officeDocument/2006/relationships/customXml" Target="../ink/ink1811.xml"/><Relationship Id="rId648" Type="http://schemas.openxmlformats.org/officeDocument/2006/relationships/customXml" Target="../ink/ink2037.xml"/><Relationship Id="rId855" Type="http://schemas.openxmlformats.org/officeDocument/2006/relationships/customXml" Target="../ink/ink2144.xml"/><Relationship Id="rId287" Type="http://schemas.openxmlformats.org/officeDocument/2006/relationships/customXml" Target="../ink/ink1853.xml"/><Relationship Id="rId410" Type="http://schemas.openxmlformats.org/officeDocument/2006/relationships/image" Target="../media/image1940.png"/><Relationship Id="rId494" Type="http://schemas.openxmlformats.org/officeDocument/2006/relationships/image" Target="../media/image1982.png"/><Relationship Id="rId508" Type="http://schemas.openxmlformats.org/officeDocument/2006/relationships/image" Target="../media/image1989.png"/><Relationship Id="rId715" Type="http://schemas.openxmlformats.org/officeDocument/2006/relationships/customXml" Target="../ink/ink2074.xml"/><Relationship Id="rId922" Type="http://schemas.openxmlformats.org/officeDocument/2006/relationships/image" Target="../media/image2127.png"/><Relationship Id="rId147" Type="http://schemas.openxmlformats.org/officeDocument/2006/relationships/customXml" Target="../ink/ink1783.xml"/><Relationship Id="rId354" Type="http://schemas.openxmlformats.org/officeDocument/2006/relationships/image" Target="../media/image1912.png"/><Relationship Id="rId799" Type="http://schemas.openxmlformats.org/officeDocument/2006/relationships/customXml" Target="../ink/ink2116.xml"/><Relationship Id="rId51" Type="http://schemas.openxmlformats.org/officeDocument/2006/relationships/customXml" Target="../ink/ink1735.xml"/><Relationship Id="rId561" Type="http://schemas.openxmlformats.org/officeDocument/2006/relationships/customXml" Target="../ink/ink1990.xml"/><Relationship Id="rId659" Type="http://schemas.openxmlformats.org/officeDocument/2006/relationships/customXml" Target="../ink/ink2046.xml"/><Relationship Id="rId866" Type="http://schemas.openxmlformats.org/officeDocument/2006/relationships/image" Target="../media/image2099.png"/><Relationship Id="rId214" Type="http://schemas.openxmlformats.org/officeDocument/2006/relationships/image" Target="../media/image1842.png"/><Relationship Id="rId298" Type="http://schemas.openxmlformats.org/officeDocument/2006/relationships/image" Target="../media/image1884.png"/><Relationship Id="rId421" Type="http://schemas.openxmlformats.org/officeDocument/2006/relationships/customXml" Target="../ink/ink1920.xml"/><Relationship Id="rId519" Type="http://schemas.openxmlformats.org/officeDocument/2006/relationships/customXml" Target="../ink/ink1969.xml"/><Relationship Id="rId158" Type="http://schemas.openxmlformats.org/officeDocument/2006/relationships/image" Target="../media/image1814.png"/><Relationship Id="rId726" Type="http://schemas.openxmlformats.org/officeDocument/2006/relationships/image" Target="../media/image1431.png"/><Relationship Id="rId933" Type="http://schemas.openxmlformats.org/officeDocument/2006/relationships/customXml" Target="../ink/ink2183.xml"/><Relationship Id="rId62" Type="http://schemas.openxmlformats.org/officeDocument/2006/relationships/image" Target="../media/image1766.png"/><Relationship Id="rId365" Type="http://schemas.openxmlformats.org/officeDocument/2006/relationships/customXml" Target="../ink/ink1892.xml"/><Relationship Id="rId572" Type="http://schemas.openxmlformats.org/officeDocument/2006/relationships/image" Target="../media/image2021.png"/><Relationship Id="rId225" Type="http://schemas.openxmlformats.org/officeDocument/2006/relationships/customXml" Target="../ink/ink1822.xml"/><Relationship Id="rId432" Type="http://schemas.openxmlformats.org/officeDocument/2006/relationships/image" Target="../media/image1951.png"/><Relationship Id="rId877" Type="http://schemas.openxmlformats.org/officeDocument/2006/relationships/customXml" Target="../ink/ink2155.xml"/><Relationship Id="rId737" Type="http://schemas.openxmlformats.org/officeDocument/2006/relationships/customXml" Target="../ink/ink2085.xml"/><Relationship Id="rId944" Type="http://schemas.openxmlformats.org/officeDocument/2006/relationships/image" Target="../media/image2138.png"/><Relationship Id="rId73" Type="http://schemas.openxmlformats.org/officeDocument/2006/relationships/customXml" Target="../ink/ink1746.xml"/><Relationship Id="rId169" Type="http://schemas.openxmlformats.org/officeDocument/2006/relationships/customXml" Target="../ink/ink1794.xml"/><Relationship Id="rId376" Type="http://schemas.openxmlformats.org/officeDocument/2006/relationships/image" Target="../media/image1923.png"/><Relationship Id="rId583" Type="http://schemas.openxmlformats.org/officeDocument/2006/relationships/customXml" Target="../ink/ink2001.xml"/><Relationship Id="rId790" Type="http://schemas.openxmlformats.org/officeDocument/2006/relationships/image" Target="../media/image2061.png"/><Relationship Id="rId804" Type="http://schemas.openxmlformats.org/officeDocument/2006/relationships/image" Target="../media/image2068.png"/><Relationship Id="rId4" Type="http://schemas.openxmlformats.org/officeDocument/2006/relationships/image" Target="../media/image1737.png"/><Relationship Id="rId236" Type="http://schemas.openxmlformats.org/officeDocument/2006/relationships/image" Target="../media/image1853.png"/><Relationship Id="rId443" Type="http://schemas.openxmlformats.org/officeDocument/2006/relationships/customXml" Target="../ink/ink1931.xml"/><Relationship Id="rId650" Type="http://schemas.openxmlformats.org/officeDocument/2006/relationships/customXml" Target="../ink/ink2039.xml"/><Relationship Id="rId888" Type="http://schemas.openxmlformats.org/officeDocument/2006/relationships/image" Target="../media/image2110.png"/><Relationship Id="rId303" Type="http://schemas.openxmlformats.org/officeDocument/2006/relationships/customXml" Target="../ink/ink1861.xml"/><Relationship Id="rId748" Type="http://schemas.openxmlformats.org/officeDocument/2006/relationships/image" Target="../media/image1442.png"/><Relationship Id="rId955" Type="http://schemas.openxmlformats.org/officeDocument/2006/relationships/customXml" Target="../ink/ink2194.xml"/><Relationship Id="rId84" Type="http://schemas.openxmlformats.org/officeDocument/2006/relationships/image" Target="../media/image1777.png"/><Relationship Id="rId387" Type="http://schemas.openxmlformats.org/officeDocument/2006/relationships/customXml" Target="../ink/ink1903.xml"/><Relationship Id="rId510" Type="http://schemas.openxmlformats.org/officeDocument/2006/relationships/image" Target="../media/image1990.png"/><Relationship Id="rId594" Type="http://schemas.openxmlformats.org/officeDocument/2006/relationships/image" Target="../media/image2032.png"/><Relationship Id="rId608" Type="http://schemas.openxmlformats.org/officeDocument/2006/relationships/image" Target="../media/image2039.png"/><Relationship Id="rId815" Type="http://schemas.openxmlformats.org/officeDocument/2006/relationships/customXml" Target="../ink/ink2124.xml"/><Relationship Id="rId247" Type="http://schemas.openxmlformats.org/officeDocument/2006/relationships/customXml" Target="../ink/ink1833.xml"/><Relationship Id="rId899" Type="http://schemas.openxmlformats.org/officeDocument/2006/relationships/customXml" Target="../ink/ink2166.xml"/><Relationship Id="rId107" Type="http://schemas.openxmlformats.org/officeDocument/2006/relationships/customXml" Target="../ink/ink1763.xml"/><Relationship Id="rId454" Type="http://schemas.openxmlformats.org/officeDocument/2006/relationships/image" Target="../media/image1962.png"/><Relationship Id="rId661" Type="http://schemas.openxmlformats.org/officeDocument/2006/relationships/customXml" Target="../ink/ink2047.xml"/><Relationship Id="rId759" Type="http://schemas.openxmlformats.org/officeDocument/2006/relationships/customXml" Target="../ink/ink2096.xml"/><Relationship Id="rId966" Type="http://schemas.openxmlformats.org/officeDocument/2006/relationships/image" Target="../media/image2149.png"/><Relationship Id="rId11" Type="http://schemas.openxmlformats.org/officeDocument/2006/relationships/customXml" Target="../ink/ink1715.xml"/><Relationship Id="rId314" Type="http://schemas.openxmlformats.org/officeDocument/2006/relationships/image" Target="../media/image1892.png"/><Relationship Id="rId398" Type="http://schemas.openxmlformats.org/officeDocument/2006/relationships/image" Target="../media/image1934.png"/><Relationship Id="rId521" Type="http://schemas.openxmlformats.org/officeDocument/2006/relationships/customXml" Target="../ink/ink1970.xml"/><Relationship Id="rId619" Type="http://schemas.openxmlformats.org/officeDocument/2006/relationships/customXml" Target="../ink/ink2019.xml"/><Relationship Id="rId95" Type="http://schemas.openxmlformats.org/officeDocument/2006/relationships/customXml" Target="../ink/ink1757.xml"/><Relationship Id="rId160" Type="http://schemas.openxmlformats.org/officeDocument/2006/relationships/image" Target="../media/image1815.png"/><Relationship Id="rId826" Type="http://schemas.openxmlformats.org/officeDocument/2006/relationships/image" Target="../media/image2079.png"/><Relationship Id="rId258" Type="http://schemas.openxmlformats.org/officeDocument/2006/relationships/image" Target="../media/image1864.png"/><Relationship Id="rId465" Type="http://schemas.openxmlformats.org/officeDocument/2006/relationships/customXml" Target="../ink/ink1942.xml"/><Relationship Id="rId672" Type="http://schemas.openxmlformats.org/officeDocument/2006/relationships/image" Target="../media/image1404.png"/><Relationship Id="rId22" Type="http://schemas.openxmlformats.org/officeDocument/2006/relationships/image" Target="../media/image1746.png"/><Relationship Id="rId118" Type="http://schemas.openxmlformats.org/officeDocument/2006/relationships/image" Target="../media/image1794.png"/><Relationship Id="rId325" Type="http://schemas.openxmlformats.org/officeDocument/2006/relationships/customXml" Target="../ink/ink1872.xml"/><Relationship Id="rId532" Type="http://schemas.openxmlformats.org/officeDocument/2006/relationships/image" Target="../media/image2001.png"/><Relationship Id="rId171" Type="http://schemas.openxmlformats.org/officeDocument/2006/relationships/customXml" Target="../ink/ink1795.xml"/><Relationship Id="rId837" Type="http://schemas.openxmlformats.org/officeDocument/2006/relationships/customXml" Target="../ink/ink2135.xml"/><Relationship Id="rId269" Type="http://schemas.openxmlformats.org/officeDocument/2006/relationships/customXml" Target="../ink/ink1844.xml"/><Relationship Id="rId476" Type="http://schemas.openxmlformats.org/officeDocument/2006/relationships/image" Target="../media/image1973.png"/><Relationship Id="rId683" Type="http://schemas.openxmlformats.org/officeDocument/2006/relationships/customXml" Target="../ink/ink2058.xml"/><Relationship Id="rId890" Type="http://schemas.openxmlformats.org/officeDocument/2006/relationships/image" Target="../media/image2111.png"/><Relationship Id="rId904" Type="http://schemas.openxmlformats.org/officeDocument/2006/relationships/image" Target="../media/image2118.png"/><Relationship Id="rId33" Type="http://schemas.openxmlformats.org/officeDocument/2006/relationships/customXml" Target="../ink/ink1726.xml"/><Relationship Id="rId129" Type="http://schemas.openxmlformats.org/officeDocument/2006/relationships/customXml" Target="../ink/ink1774.xml"/><Relationship Id="rId336" Type="http://schemas.openxmlformats.org/officeDocument/2006/relationships/image" Target="../media/image1903.png"/><Relationship Id="rId543" Type="http://schemas.openxmlformats.org/officeDocument/2006/relationships/customXml" Target="../ink/ink1981.xml"/><Relationship Id="rId182" Type="http://schemas.openxmlformats.org/officeDocument/2006/relationships/image" Target="../media/image1826.png"/><Relationship Id="rId403" Type="http://schemas.openxmlformats.org/officeDocument/2006/relationships/customXml" Target="../ink/ink1911.xml"/><Relationship Id="rId750" Type="http://schemas.openxmlformats.org/officeDocument/2006/relationships/image" Target="../media/image1443.png"/><Relationship Id="rId848" Type="http://schemas.openxmlformats.org/officeDocument/2006/relationships/image" Target="../media/image2090.png"/><Relationship Id="rId487" Type="http://schemas.openxmlformats.org/officeDocument/2006/relationships/customXml" Target="../ink/ink1953.xml"/><Relationship Id="rId610" Type="http://schemas.openxmlformats.org/officeDocument/2006/relationships/image" Target="../media/image2040.png"/><Relationship Id="rId694" Type="http://schemas.openxmlformats.org/officeDocument/2006/relationships/image" Target="../media/image1415.png"/><Relationship Id="rId708" Type="http://schemas.openxmlformats.org/officeDocument/2006/relationships/image" Target="../media/image1422.png"/><Relationship Id="rId915" Type="http://schemas.openxmlformats.org/officeDocument/2006/relationships/customXml" Target="../ink/ink2174.xml"/><Relationship Id="rId347" Type="http://schemas.openxmlformats.org/officeDocument/2006/relationships/customXml" Target="../ink/ink1883.xml"/><Relationship Id="rId44" Type="http://schemas.openxmlformats.org/officeDocument/2006/relationships/image" Target="../media/image1757.png"/><Relationship Id="rId554" Type="http://schemas.openxmlformats.org/officeDocument/2006/relationships/image" Target="../media/image2012.png"/><Relationship Id="rId761" Type="http://schemas.openxmlformats.org/officeDocument/2006/relationships/customXml" Target="../ink/ink2097.xml"/><Relationship Id="rId859" Type="http://schemas.openxmlformats.org/officeDocument/2006/relationships/customXml" Target="../ink/ink2146.xml"/><Relationship Id="rId193" Type="http://schemas.openxmlformats.org/officeDocument/2006/relationships/customXml" Target="../ink/ink1806.xml"/><Relationship Id="rId207" Type="http://schemas.openxmlformats.org/officeDocument/2006/relationships/customXml" Target="../ink/ink1813.xml"/><Relationship Id="rId414" Type="http://schemas.openxmlformats.org/officeDocument/2006/relationships/image" Target="../media/image1942.png"/><Relationship Id="rId498" Type="http://schemas.openxmlformats.org/officeDocument/2006/relationships/image" Target="../media/image1984.png"/><Relationship Id="rId621" Type="http://schemas.openxmlformats.org/officeDocument/2006/relationships/customXml" Target="../ink/ink2020.xml"/><Relationship Id="rId260" Type="http://schemas.openxmlformats.org/officeDocument/2006/relationships/image" Target="../media/image1865.png"/><Relationship Id="rId719" Type="http://schemas.openxmlformats.org/officeDocument/2006/relationships/customXml" Target="../ink/ink2076.xml"/><Relationship Id="rId926" Type="http://schemas.openxmlformats.org/officeDocument/2006/relationships/image" Target="../media/image2129.png"/><Relationship Id="rId55" Type="http://schemas.openxmlformats.org/officeDocument/2006/relationships/customXml" Target="../ink/ink1737.xml"/><Relationship Id="rId120" Type="http://schemas.openxmlformats.org/officeDocument/2006/relationships/image" Target="../media/image1795.png"/><Relationship Id="rId358" Type="http://schemas.openxmlformats.org/officeDocument/2006/relationships/image" Target="../media/image1914.png"/><Relationship Id="rId565" Type="http://schemas.openxmlformats.org/officeDocument/2006/relationships/customXml" Target="../ink/ink1992.xml"/><Relationship Id="rId772" Type="http://schemas.openxmlformats.org/officeDocument/2006/relationships/image" Target="../media/image1454.png"/><Relationship Id="rId218" Type="http://schemas.openxmlformats.org/officeDocument/2006/relationships/image" Target="../media/image1844.png"/><Relationship Id="rId425" Type="http://schemas.openxmlformats.org/officeDocument/2006/relationships/customXml" Target="../ink/ink1922.xml"/><Relationship Id="rId632" Type="http://schemas.openxmlformats.org/officeDocument/2006/relationships/image" Target="../media/image2051.png"/><Relationship Id="rId271" Type="http://schemas.openxmlformats.org/officeDocument/2006/relationships/customXml" Target="../ink/ink1845.xml"/><Relationship Id="rId937" Type="http://schemas.openxmlformats.org/officeDocument/2006/relationships/customXml" Target="../ink/ink2185.xml"/><Relationship Id="rId66" Type="http://schemas.openxmlformats.org/officeDocument/2006/relationships/image" Target="../media/image1768.png"/><Relationship Id="rId131" Type="http://schemas.openxmlformats.org/officeDocument/2006/relationships/customXml" Target="../ink/ink1775.xml"/><Relationship Id="rId369" Type="http://schemas.openxmlformats.org/officeDocument/2006/relationships/customXml" Target="../ink/ink1894.xml"/><Relationship Id="rId576" Type="http://schemas.openxmlformats.org/officeDocument/2006/relationships/image" Target="../media/image2023.png"/><Relationship Id="rId783" Type="http://schemas.openxmlformats.org/officeDocument/2006/relationships/customXml" Target="../ink/ink2108.xml"/><Relationship Id="rId229" Type="http://schemas.openxmlformats.org/officeDocument/2006/relationships/customXml" Target="../ink/ink1824.xml"/><Relationship Id="rId436" Type="http://schemas.openxmlformats.org/officeDocument/2006/relationships/image" Target="../media/image1953.png"/><Relationship Id="rId643" Type="http://schemas.openxmlformats.org/officeDocument/2006/relationships/customXml" Target="../ink/ink2032.xml"/><Relationship Id="rId850" Type="http://schemas.openxmlformats.org/officeDocument/2006/relationships/image" Target="../media/image2091.png"/><Relationship Id="rId948" Type="http://schemas.openxmlformats.org/officeDocument/2006/relationships/image" Target="../media/image2140.png"/><Relationship Id="rId77" Type="http://schemas.openxmlformats.org/officeDocument/2006/relationships/customXml" Target="../ink/ink1748.xml"/><Relationship Id="rId282" Type="http://schemas.openxmlformats.org/officeDocument/2006/relationships/image" Target="../media/image1876.png"/><Relationship Id="rId503" Type="http://schemas.openxmlformats.org/officeDocument/2006/relationships/customXml" Target="../ink/ink1961.xml"/><Relationship Id="rId587" Type="http://schemas.openxmlformats.org/officeDocument/2006/relationships/customXml" Target="../ink/ink2003.xml"/><Relationship Id="rId710" Type="http://schemas.openxmlformats.org/officeDocument/2006/relationships/image" Target="../media/image1423.png"/><Relationship Id="rId808" Type="http://schemas.openxmlformats.org/officeDocument/2006/relationships/image" Target="../media/image2070.png"/><Relationship Id="rId8" Type="http://schemas.openxmlformats.org/officeDocument/2006/relationships/image" Target="../media/image1739.png"/><Relationship Id="rId142" Type="http://schemas.openxmlformats.org/officeDocument/2006/relationships/image" Target="../media/image1806.png"/><Relationship Id="rId447" Type="http://schemas.openxmlformats.org/officeDocument/2006/relationships/customXml" Target="../ink/ink1933.xml"/><Relationship Id="rId794" Type="http://schemas.openxmlformats.org/officeDocument/2006/relationships/image" Target="../media/image2063.png"/><Relationship Id="rId654" Type="http://schemas.openxmlformats.org/officeDocument/2006/relationships/customXml" Target="../ink/ink2043.xml"/><Relationship Id="rId861" Type="http://schemas.openxmlformats.org/officeDocument/2006/relationships/customXml" Target="../ink/ink2147.xml"/><Relationship Id="rId959" Type="http://schemas.openxmlformats.org/officeDocument/2006/relationships/customXml" Target="../ink/ink2196.xml"/><Relationship Id="rId293" Type="http://schemas.openxmlformats.org/officeDocument/2006/relationships/customXml" Target="../ink/ink1856.xml"/><Relationship Id="rId307" Type="http://schemas.openxmlformats.org/officeDocument/2006/relationships/customXml" Target="../ink/ink1863.xml"/><Relationship Id="rId514" Type="http://schemas.openxmlformats.org/officeDocument/2006/relationships/image" Target="../media/image1992.png"/><Relationship Id="rId721" Type="http://schemas.openxmlformats.org/officeDocument/2006/relationships/customXml" Target="../ink/ink2077.xml"/><Relationship Id="rId88" Type="http://schemas.openxmlformats.org/officeDocument/2006/relationships/image" Target="../media/image1779.png"/><Relationship Id="rId153" Type="http://schemas.openxmlformats.org/officeDocument/2006/relationships/customXml" Target="../ink/ink1786.xml"/><Relationship Id="rId360" Type="http://schemas.openxmlformats.org/officeDocument/2006/relationships/image" Target="../media/image1915.png"/><Relationship Id="rId598" Type="http://schemas.openxmlformats.org/officeDocument/2006/relationships/image" Target="../media/image2034.png"/><Relationship Id="rId819" Type="http://schemas.openxmlformats.org/officeDocument/2006/relationships/customXml" Target="../ink/ink2126.xml"/><Relationship Id="rId220" Type="http://schemas.openxmlformats.org/officeDocument/2006/relationships/image" Target="../media/image1845.png"/><Relationship Id="rId458" Type="http://schemas.openxmlformats.org/officeDocument/2006/relationships/image" Target="../media/image1964.png"/><Relationship Id="rId665" Type="http://schemas.openxmlformats.org/officeDocument/2006/relationships/customXml" Target="../ink/ink2049.xml"/><Relationship Id="rId872" Type="http://schemas.openxmlformats.org/officeDocument/2006/relationships/image" Target="../media/image2102.png"/><Relationship Id="rId15" Type="http://schemas.openxmlformats.org/officeDocument/2006/relationships/customXml" Target="../ink/ink1717.xml"/><Relationship Id="rId318" Type="http://schemas.openxmlformats.org/officeDocument/2006/relationships/image" Target="../media/image1894.png"/><Relationship Id="rId525" Type="http://schemas.openxmlformats.org/officeDocument/2006/relationships/customXml" Target="../ink/ink1972.xml"/><Relationship Id="rId732" Type="http://schemas.openxmlformats.org/officeDocument/2006/relationships/image" Target="../media/image1434.png"/><Relationship Id="rId99" Type="http://schemas.openxmlformats.org/officeDocument/2006/relationships/customXml" Target="../ink/ink1759.xml"/><Relationship Id="rId164" Type="http://schemas.openxmlformats.org/officeDocument/2006/relationships/image" Target="../media/image1817.png"/><Relationship Id="rId371" Type="http://schemas.openxmlformats.org/officeDocument/2006/relationships/customXml" Target="../ink/ink1895.xml"/><Relationship Id="rId469" Type="http://schemas.openxmlformats.org/officeDocument/2006/relationships/customXml" Target="../ink/ink1944.xml"/><Relationship Id="rId676" Type="http://schemas.openxmlformats.org/officeDocument/2006/relationships/image" Target="../media/image1406.png"/><Relationship Id="rId883" Type="http://schemas.openxmlformats.org/officeDocument/2006/relationships/customXml" Target="../ink/ink2158.xml"/><Relationship Id="rId26" Type="http://schemas.openxmlformats.org/officeDocument/2006/relationships/image" Target="../media/image1748.png"/><Relationship Id="rId231" Type="http://schemas.openxmlformats.org/officeDocument/2006/relationships/customXml" Target="../ink/ink1825.xml"/><Relationship Id="rId329" Type="http://schemas.openxmlformats.org/officeDocument/2006/relationships/customXml" Target="../ink/ink1874.xml"/><Relationship Id="rId536" Type="http://schemas.openxmlformats.org/officeDocument/2006/relationships/image" Target="../media/image2003.png"/><Relationship Id="rId175" Type="http://schemas.openxmlformats.org/officeDocument/2006/relationships/customXml" Target="../ink/ink1797.xml"/><Relationship Id="rId743" Type="http://schemas.openxmlformats.org/officeDocument/2006/relationships/customXml" Target="../ink/ink2088.xml"/><Relationship Id="rId950" Type="http://schemas.openxmlformats.org/officeDocument/2006/relationships/image" Target="../media/image2141.png"/><Relationship Id="rId382" Type="http://schemas.openxmlformats.org/officeDocument/2006/relationships/image" Target="../media/image1926.png"/><Relationship Id="rId603" Type="http://schemas.openxmlformats.org/officeDocument/2006/relationships/customXml" Target="../ink/ink2011.xml"/><Relationship Id="rId687" Type="http://schemas.openxmlformats.org/officeDocument/2006/relationships/customXml" Target="../ink/ink2060.xml"/><Relationship Id="rId810" Type="http://schemas.openxmlformats.org/officeDocument/2006/relationships/image" Target="../media/image2071.png"/><Relationship Id="rId908" Type="http://schemas.openxmlformats.org/officeDocument/2006/relationships/image" Target="../media/image2120.png"/><Relationship Id="rId242" Type="http://schemas.openxmlformats.org/officeDocument/2006/relationships/image" Target="../media/image1856.png"/><Relationship Id="rId894" Type="http://schemas.openxmlformats.org/officeDocument/2006/relationships/image" Target="../media/image2113.png"/><Relationship Id="rId37" Type="http://schemas.openxmlformats.org/officeDocument/2006/relationships/customXml" Target="../ink/ink1728.xml"/><Relationship Id="rId102" Type="http://schemas.openxmlformats.org/officeDocument/2006/relationships/image" Target="../media/image1786.png"/><Relationship Id="rId547" Type="http://schemas.openxmlformats.org/officeDocument/2006/relationships/customXml" Target="../ink/ink1983.xml"/><Relationship Id="rId754" Type="http://schemas.openxmlformats.org/officeDocument/2006/relationships/image" Target="../media/image1445.png"/><Relationship Id="rId961" Type="http://schemas.openxmlformats.org/officeDocument/2006/relationships/customXml" Target="../ink/ink2197.xml"/><Relationship Id="rId90" Type="http://schemas.openxmlformats.org/officeDocument/2006/relationships/image" Target="../media/image1780.png"/><Relationship Id="rId186" Type="http://schemas.openxmlformats.org/officeDocument/2006/relationships/image" Target="../media/image1828.png"/><Relationship Id="rId393" Type="http://schemas.openxmlformats.org/officeDocument/2006/relationships/customXml" Target="../ink/ink1906.xml"/><Relationship Id="rId407" Type="http://schemas.openxmlformats.org/officeDocument/2006/relationships/customXml" Target="../ink/ink1913.xml"/><Relationship Id="rId614" Type="http://schemas.openxmlformats.org/officeDocument/2006/relationships/image" Target="../media/image2042.png"/><Relationship Id="rId821" Type="http://schemas.openxmlformats.org/officeDocument/2006/relationships/customXml" Target="../ink/ink2127.xml"/><Relationship Id="rId253" Type="http://schemas.openxmlformats.org/officeDocument/2006/relationships/customXml" Target="../ink/ink1836.xml"/><Relationship Id="rId460" Type="http://schemas.openxmlformats.org/officeDocument/2006/relationships/image" Target="../media/image1965.png"/><Relationship Id="rId698" Type="http://schemas.openxmlformats.org/officeDocument/2006/relationships/image" Target="../media/image1417.png"/><Relationship Id="rId919" Type="http://schemas.openxmlformats.org/officeDocument/2006/relationships/customXml" Target="../ink/ink2176.xml"/><Relationship Id="rId48" Type="http://schemas.openxmlformats.org/officeDocument/2006/relationships/image" Target="../media/image1759.png"/><Relationship Id="rId113" Type="http://schemas.openxmlformats.org/officeDocument/2006/relationships/customXml" Target="../ink/ink1766.xml"/><Relationship Id="rId320" Type="http://schemas.openxmlformats.org/officeDocument/2006/relationships/image" Target="../media/image1895.png"/><Relationship Id="rId558" Type="http://schemas.openxmlformats.org/officeDocument/2006/relationships/image" Target="../media/image2014.png"/><Relationship Id="rId765" Type="http://schemas.openxmlformats.org/officeDocument/2006/relationships/customXml" Target="../ink/ink2099.xml"/><Relationship Id="rId972" Type="http://schemas.openxmlformats.org/officeDocument/2006/relationships/image" Target="../media/image2152.png"/><Relationship Id="rId197" Type="http://schemas.openxmlformats.org/officeDocument/2006/relationships/customXml" Target="../ink/ink1808.xml"/><Relationship Id="rId418" Type="http://schemas.openxmlformats.org/officeDocument/2006/relationships/image" Target="../media/image1944.png"/><Relationship Id="rId625" Type="http://schemas.openxmlformats.org/officeDocument/2006/relationships/customXml" Target="../ink/ink2022.xml"/><Relationship Id="rId832" Type="http://schemas.openxmlformats.org/officeDocument/2006/relationships/image" Target="../media/image2082.png"/><Relationship Id="rId264" Type="http://schemas.openxmlformats.org/officeDocument/2006/relationships/image" Target="../media/image1867.png"/><Relationship Id="rId471" Type="http://schemas.openxmlformats.org/officeDocument/2006/relationships/customXml" Target="../ink/ink1945.xml"/><Relationship Id="rId59" Type="http://schemas.openxmlformats.org/officeDocument/2006/relationships/customXml" Target="../ink/ink1739.xml"/><Relationship Id="rId124" Type="http://schemas.openxmlformats.org/officeDocument/2006/relationships/image" Target="../media/image1797.png"/><Relationship Id="rId569" Type="http://schemas.openxmlformats.org/officeDocument/2006/relationships/customXml" Target="../ink/ink1994.xml"/><Relationship Id="rId776" Type="http://schemas.openxmlformats.org/officeDocument/2006/relationships/image" Target="../media/image1456.png"/><Relationship Id="rId331" Type="http://schemas.openxmlformats.org/officeDocument/2006/relationships/customXml" Target="../ink/ink1875.xml"/><Relationship Id="rId429" Type="http://schemas.openxmlformats.org/officeDocument/2006/relationships/customXml" Target="../ink/ink1924.xml"/><Relationship Id="rId636" Type="http://schemas.openxmlformats.org/officeDocument/2006/relationships/image" Target="../media/image2053.png"/><Relationship Id="rId843" Type="http://schemas.openxmlformats.org/officeDocument/2006/relationships/customXml" Target="../ink/ink2138.xml"/><Relationship Id="rId275" Type="http://schemas.openxmlformats.org/officeDocument/2006/relationships/customXml" Target="../ink/ink1847.xml"/><Relationship Id="rId482" Type="http://schemas.openxmlformats.org/officeDocument/2006/relationships/image" Target="../media/image1976.png"/><Relationship Id="rId703" Type="http://schemas.openxmlformats.org/officeDocument/2006/relationships/customXml" Target="../ink/ink2068.xml"/><Relationship Id="rId910" Type="http://schemas.openxmlformats.org/officeDocument/2006/relationships/image" Target="../media/image2121.png"/><Relationship Id="rId135" Type="http://schemas.openxmlformats.org/officeDocument/2006/relationships/customXml" Target="../ink/ink1777.xml"/><Relationship Id="rId342" Type="http://schemas.openxmlformats.org/officeDocument/2006/relationships/image" Target="../media/image1906.png"/><Relationship Id="rId787" Type="http://schemas.openxmlformats.org/officeDocument/2006/relationships/customXml" Target="../ink/ink2110.xml"/><Relationship Id="rId202" Type="http://schemas.openxmlformats.org/officeDocument/2006/relationships/image" Target="../media/image1836.png"/><Relationship Id="rId647" Type="http://schemas.openxmlformats.org/officeDocument/2006/relationships/customXml" Target="../ink/ink2036.xml"/><Relationship Id="rId854" Type="http://schemas.openxmlformats.org/officeDocument/2006/relationships/image" Target="../media/image2093.png"/><Relationship Id="rId286" Type="http://schemas.openxmlformats.org/officeDocument/2006/relationships/image" Target="../media/image1878.png"/><Relationship Id="rId493" Type="http://schemas.openxmlformats.org/officeDocument/2006/relationships/customXml" Target="../ink/ink1956.xml"/><Relationship Id="rId507" Type="http://schemas.openxmlformats.org/officeDocument/2006/relationships/customXml" Target="../ink/ink1963.xml"/><Relationship Id="rId714" Type="http://schemas.openxmlformats.org/officeDocument/2006/relationships/image" Target="../media/image1425.png"/><Relationship Id="rId921" Type="http://schemas.openxmlformats.org/officeDocument/2006/relationships/customXml" Target="../ink/ink2177.xml"/><Relationship Id="rId50" Type="http://schemas.openxmlformats.org/officeDocument/2006/relationships/image" Target="../media/image1760.png"/><Relationship Id="rId146" Type="http://schemas.openxmlformats.org/officeDocument/2006/relationships/image" Target="../media/image1808.png"/><Relationship Id="rId353" Type="http://schemas.openxmlformats.org/officeDocument/2006/relationships/customXml" Target="../ink/ink1886.xml"/><Relationship Id="rId560" Type="http://schemas.openxmlformats.org/officeDocument/2006/relationships/image" Target="../media/image2015.png"/><Relationship Id="rId798" Type="http://schemas.openxmlformats.org/officeDocument/2006/relationships/image" Target="../media/image2065.png"/><Relationship Id="rId213" Type="http://schemas.openxmlformats.org/officeDocument/2006/relationships/customXml" Target="../ink/ink1816.xml"/><Relationship Id="rId420" Type="http://schemas.openxmlformats.org/officeDocument/2006/relationships/image" Target="../media/image1945.png"/><Relationship Id="rId658" Type="http://schemas.openxmlformats.org/officeDocument/2006/relationships/image" Target="../media/image2057.png"/><Relationship Id="rId865" Type="http://schemas.openxmlformats.org/officeDocument/2006/relationships/customXml" Target="../ink/ink2149.xml"/><Relationship Id="rId297" Type="http://schemas.openxmlformats.org/officeDocument/2006/relationships/customXml" Target="../ink/ink1858.xml"/><Relationship Id="rId518" Type="http://schemas.openxmlformats.org/officeDocument/2006/relationships/image" Target="../media/image1994.png"/><Relationship Id="rId725" Type="http://schemas.openxmlformats.org/officeDocument/2006/relationships/customXml" Target="../ink/ink2079.xml"/><Relationship Id="rId932" Type="http://schemas.openxmlformats.org/officeDocument/2006/relationships/image" Target="../media/image2132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12.png"/><Relationship Id="rId299" Type="http://schemas.openxmlformats.org/officeDocument/2006/relationships/image" Target="../media/image2303.png"/><Relationship Id="rId21" Type="http://schemas.openxmlformats.org/officeDocument/2006/relationships/image" Target="../media/image2164.png"/><Relationship Id="rId63" Type="http://schemas.openxmlformats.org/officeDocument/2006/relationships/image" Target="../media/image2185.png"/><Relationship Id="rId159" Type="http://schemas.openxmlformats.org/officeDocument/2006/relationships/image" Target="../media/image2233.png"/><Relationship Id="rId324" Type="http://schemas.openxmlformats.org/officeDocument/2006/relationships/customXml" Target="../ink/ink2366.xml"/><Relationship Id="rId366" Type="http://schemas.openxmlformats.org/officeDocument/2006/relationships/customXml" Target="../ink/ink2387.xml"/><Relationship Id="rId170" Type="http://schemas.openxmlformats.org/officeDocument/2006/relationships/customXml" Target="../ink/ink2289.xml"/><Relationship Id="rId226" Type="http://schemas.openxmlformats.org/officeDocument/2006/relationships/customXml" Target="../ink/ink2317.xml"/><Relationship Id="rId268" Type="http://schemas.openxmlformats.org/officeDocument/2006/relationships/customXml" Target="../ink/ink2338.xml"/><Relationship Id="rId32" Type="http://schemas.openxmlformats.org/officeDocument/2006/relationships/customXml" Target="../ink/ink2220.xml"/><Relationship Id="rId74" Type="http://schemas.openxmlformats.org/officeDocument/2006/relationships/customXml" Target="../ink/ink2241.xml"/><Relationship Id="rId128" Type="http://schemas.openxmlformats.org/officeDocument/2006/relationships/customXml" Target="../ink/ink2268.xml"/><Relationship Id="rId335" Type="http://schemas.openxmlformats.org/officeDocument/2006/relationships/image" Target="../media/image2321.png"/><Relationship Id="rId377" Type="http://schemas.openxmlformats.org/officeDocument/2006/relationships/image" Target="../media/image2342.png"/><Relationship Id="rId5" Type="http://schemas.openxmlformats.org/officeDocument/2006/relationships/image" Target="../media/image2156.png"/><Relationship Id="rId181" Type="http://schemas.openxmlformats.org/officeDocument/2006/relationships/image" Target="../media/image2244.png"/><Relationship Id="rId237" Type="http://schemas.openxmlformats.org/officeDocument/2006/relationships/image" Target="../media/image2272.png"/><Relationship Id="rId402" Type="http://schemas.openxmlformats.org/officeDocument/2006/relationships/customXml" Target="../ink/ink2405.xml"/><Relationship Id="rId279" Type="http://schemas.openxmlformats.org/officeDocument/2006/relationships/image" Target="../media/image2293.png"/><Relationship Id="rId43" Type="http://schemas.openxmlformats.org/officeDocument/2006/relationships/image" Target="../media/image2175.png"/><Relationship Id="rId139" Type="http://schemas.openxmlformats.org/officeDocument/2006/relationships/image" Target="../media/image2223.png"/><Relationship Id="rId290" Type="http://schemas.openxmlformats.org/officeDocument/2006/relationships/customXml" Target="../ink/ink2349.xml"/><Relationship Id="rId304" Type="http://schemas.openxmlformats.org/officeDocument/2006/relationships/customXml" Target="../ink/ink2356.xml"/><Relationship Id="rId346" Type="http://schemas.openxmlformats.org/officeDocument/2006/relationships/customXml" Target="../ink/ink2377.xml"/><Relationship Id="rId388" Type="http://schemas.openxmlformats.org/officeDocument/2006/relationships/customXml" Target="../ink/ink2398.xml"/><Relationship Id="rId85" Type="http://schemas.openxmlformats.org/officeDocument/2006/relationships/image" Target="../media/image2196.png"/><Relationship Id="rId150" Type="http://schemas.openxmlformats.org/officeDocument/2006/relationships/customXml" Target="../ink/ink2279.xml"/><Relationship Id="rId192" Type="http://schemas.openxmlformats.org/officeDocument/2006/relationships/customXml" Target="../ink/ink2300.xml"/><Relationship Id="rId206" Type="http://schemas.openxmlformats.org/officeDocument/2006/relationships/customXml" Target="../ink/ink2307.xml"/><Relationship Id="rId248" Type="http://schemas.openxmlformats.org/officeDocument/2006/relationships/customXml" Target="../ink/ink2328.xml"/><Relationship Id="rId12" Type="http://schemas.openxmlformats.org/officeDocument/2006/relationships/customXml" Target="../ink/ink2210.xml"/><Relationship Id="rId108" Type="http://schemas.openxmlformats.org/officeDocument/2006/relationships/customXml" Target="../ink/ink2258.xml"/><Relationship Id="rId315" Type="http://schemas.openxmlformats.org/officeDocument/2006/relationships/image" Target="../media/image2311.png"/><Relationship Id="rId357" Type="http://schemas.openxmlformats.org/officeDocument/2006/relationships/image" Target="../media/image2332.png"/><Relationship Id="rId54" Type="http://schemas.openxmlformats.org/officeDocument/2006/relationships/customXml" Target="../ink/ink2231.xml"/><Relationship Id="rId96" Type="http://schemas.openxmlformats.org/officeDocument/2006/relationships/customXml" Target="../ink/ink2252.xml"/><Relationship Id="rId161" Type="http://schemas.openxmlformats.org/officeDocument/2006/relationships/image" Target="../media/image2234.png"/><Relationship Id="rId217" Type="http://schemas.openxmlformats.org/officeDocument/2006/relationships/image" Target="../media/image2262.png"/><Relationship Id="rId399" Type="http://schemas.openxmlformats.org/officeDocument/2006/relationships/image" Target="../media/image2353.png"/><Relationship Id="rId259" Type="http://schemas.openxmlformats.org/officeDocument/2006/relationships/image" Target="../media/image2283.png"/><Relationship Id="rId23" Type="http://schemas.openxmlformats.org/officeDocument/2006/relationships/image" Target="../media/image2165.png"/><Relationship Id="rId119" Type="http://schemas.openxmlformats.org/officeDocument/2006/relationships/image" Target="../media/image2213.png"/><Relationship Id="rId270" Type="http://schemas.openxmlformats.org/officeDocument/2006/relationships/customXml" Target="../ink/ink2339.xml"/><Relationship Id="rId326" Type="http://schemas.openxmlformats.org/officeDocument/2006/relationships/customXml" Target="../ink/ink2367.xml"/><Relationship Id="rId65" Type="http://schemas.openxmlformats.org/officeDocument/2006/relationships/image" Target="../media/image2186.png"/><Relationship Id="rId130" Type="http://schemas.openxmlformats.org/officeDocument/2006/relationships/customXml" Target="../ink/ink2269.xml"/><Relationship Id="rId368" Type="http://schemas.openxmlformats.org/officeDocument/2006/relationships/customXml" Target="../ink/ink2388.xml"/><Relationship Id="rId172" Type="http://schemas.openxmlformats.org/officeDocument/2006/relationships/customXml" Target="../ink/ink2290.xml"/><Relationship Id="rId228" Type="http://schemas.openxmlformats.org/officeDocument/2006/relationships/customXml" Target="../ink/ink2318.xml"/><Relationship Id="rId281" Type="http://schemas.openxmlformats.org/officeDocument/2006/relationships/image" Target="../media/image2294.png"/><Relationship Id="rId337" Type="http://schemas.openxmlformats.org/officeDocument/2006/relationships/image" Target="../media/image2322.png"/><Relationship Id="rId34" Type="http://schemas.openxmlformats.org/officeDocument/2006/relationships/customXml" Target="../ink/ink2221.xml"/><Relationship Id="rId76" Type="http://schemas.openxmlformats.org/officeDocument/2006/relationships/customXml" Target="../ink/ink2242.xml"/><Relationship Id="rId141" Type="http://schemas.openxmlformats.org/officeDocument/2006/relationships/image" Target="../media/image2224.png"/><Relationship Id="rId379" Type="http://schemas.openxmlformats.org/officeDocument/2006/relationships/image" Target="../media/image2343.png"/><Relationship Id="rId7" Type="http://schemas.openxmlformats.org/officeDocument/2006/relationships/image" Target="../media/image2157.png"/><Relationship Id="rId183" Type="http://schemas.openxmlformats.org/officeDocument/2006/relationships/image" Target="../media/image2245.png"/><Relationship Id="rId239" Type="http://schemas.openxmlformats.org/officeDocument/2006/relationships/image" Target="../media/image2273.png"/><Relationship Id="rId390" Type="http://schemas.openxmlformats.org/officeDocument/2006/relationships/customXml" Target="../ink/ink2399.xml"/><Relationship Id="rId250" Type="http://schemas.openxmlformats.org/officeDocument/2006/relationships/customXml" Target="../ink/ink2329.xml"/><Relationship Id="rId292" Type="http://schemas.openxmlformats.org/officeDocument/2006/relationships/customXml" Target="../ink/ink2350.xml"/><Relationship Id="rId306" Type="http://schemas.openxmlformats.org/officeDocument/2006/relationships/customXml" Target="../ink/ink2357.xml"/><Relationship Id="rId45" Type="http://schemas.openxmlformats.org/officeDocument/2006/relationships/image" Target="../media/image2176.png"/><Relationship Id="rId87" Type="http://schemas.openxmlformats.org/officeDocument/2006/relationships/image" Target="../media/image2197.png"/><Relationship Id="rId110" Type="http://schemas.openxmlformats.org/officeDocument/2006/relationships/customXml" Target="../ink/ink2259.xml"/><Relationship Id="rId348" Type="http://schemas.openxmlformats.org/officeDocument/2006/relationships/customXml" Target="../ink/ink2378.xml"/><Relationship Id="rId152" Type="http://schemas.openxmlformats.org/officeDocument/2006/relationships/customXml" Target="../ink/ink2280.xml"/><Relationship Id="rId194" Type="http://schemas.openxmlformats.org/officeDocument/2006/relationships/customXml" Target="../ink/ink2301.xml"/><Relationship Id="rId208" Type="http://schemas.openxmlformats.org/officeDocument/2006/relationships/customXml" Target="../ink/ink2308.xml"/><Relationship Id="rId261" Type="http://schemas.openxmlformats.org/officeDocument/2006/relationships/image" Target="../media/image2284.png"/><Relationship Id="rId14" Type="http://schemas.openxmlformats.org/officeDocument/2006/relationships/customXml" Target="../ink/ink2211.xml"/><Relationship Id="rId56" Type="http://schemas.openxmlformats.org/officeDocument/2006/relationships/customXml" Target="../ink/ink2232.xml"/><Relationship Id="rId317" Type="http://schemas.openxmlformats.org/officeDocument/2006/relationships/image" Target="../media/image2312.png"/><Relationship Id="rId359" Type="http://schemas.openxmlformats.org/officeDocument/2006/relationships/image" Target="../media/image2333.png"/><Relationship Id="rId98" Type="http://schemas.openxmlformats.org/officeDocument/2006/relationships/customXml" Target="../ink/ink2253.xml"/><Relationship Id="rId121" Type="http://schemas.openxmlformats.org/officeDocument/2006/relationships/image" Target="../media/image2214.png"/><Relationship Id="rId163" Type="http://schemas.openxmlformats.org/officeDocument/2006/relationships/image" Target="../media/image2235.png"/><Relationship Id="rId219" Type="http://schemas.openxmlformats.org/officeDocument/2006/relationships/image" Target="../media/image2263.png"/><Relationship Id="rId370" Type="http://schemas.openxmlformats.org/officeDocument/2006/relationships/customXml" Target="../ink/ink2389.xml"/><Relationship Id="rId230" Type="http://schemas.openxmlformats.org/officeDocument/2006/relationships/customXml" Target="../ink/ink2319.xml"/><Relationship Id="rId25" Type="http://schemas.openxmlformats.org/officeDocument/2006/relationships/image" Target="../media/image2166.png"/><Relationship Id="rId67" Type="http://schemas.openxmlformats.org/officeDocument/2006/relationships/image" Target="../media/image2187.png"/><Relationship Id="rId272" Type="http://schemas.openxmlformats.org/officeDocument/2006/relationships/customXml" Target="../ink/ink2340.xml"/><Relationship Id="rId328" Type="http://schemas.openxmlformats.org/officeDocument/2006/relationships/customXml" Target="../ink/ink2368.xml"/><Relationship Id="rId132" Type="http://schemas.openxmlformats.org/officeDocument/2006/relationships/customXml" Target="../ink/ink2270.xml"/><Relationship Id="rId174" Type="http://schemas.openxmlformats.org/officeDocument/2006/relationships/customXml" Target="../ink/ink2291.xml"/><Relationship Id="rId381" Type="http://schemas.openxmlformats.org/officeDocument/2006/relationships/image" Target="../media/image2344.png"/><Relationship Id="rId241" Type="http://schemas.openxmlformats.org/officeDocument/2006/relationships/image" Target="../media/image2274.png"/><Relationship Id="rId36" Type="http://schemas.openxmlformats.org/officeDocument/2006/relationships/customXml" Target="../ink/ink2222.xml"/><Relationship Id="rId283" Type="http://schemas.openxmlformats.org/officeDocument/2006/relationships/image" Target="../media/image2295.png"/><Relationship Id="rId339" Type="http://schemas.openxmlformats.org/officeDocument/2006/relationships/image" Target="../media/image2323.png"/><Relationship Id="rId78" Type="http://schemas.openxmlformats.org/officeDocument/2006/relationships/customXml" Target="../ink/ink2243.xml"/><Relationship Id="rId101" Type="http://schemas.openxmlformats.org/officeDocument/2006/relationships/image" Target="../media/image2204.png"/><Relationship Id="rId143" Type="http://schemas.openxmlformats.org/officeDocument/2006/relationships/image" Target="../media/image2225.png"/><Relationship Id="rId185" Type="http://schemas.openxmlformats.org/officeDocument/2006/relationships/image" Target="../media/image2246.png"/><Relationship Id="rId350" Type="http://schemas.openxmlformats.org/officeDocument/2006/relationships/customXml" Target="../ink/ink2379.xml"/><Relationship Id="rId9" Type="http://schemas.openxmlformats.org/officeDocument/2006/relationships/image" Target="../media/image2158.png"/><Relationship Id="rId210" Type="http://schemas.openxmlformats.org/officeDocument/2006/relationships/customXml" Target="../ink/ink2309.xml"/><Relationship Id="rId392" Type="http://schemas.openxmlformats.org/officeDocument/2006/relationships/customXml" Target="../ink/ink2400.xml"/><Relationship Id="rId252" Type="http://schemas.openxmlformats.org/officeDocument/2006/relationships/customXml" Target="../ink/ink2330.xml"/><Relationship Id="rId294" Type="http://schemas.openxmlformats.org/officeDocument/2006/relationships/customXml" Target="../ink/ink2351.xml"/><Relationship Id="rId308" Type="http://schemas.openxmlformats.org/officeDocument/2006/relationships/customXml" Target="../ink/ink2358.xml"/><Relationship Id="rId47" Type="http://schemas.openxmlformats.org/officeDocument/2006/relationships/image" Target="../media/image2177.png"/><Relationship Id="rId89" Type="http://schemas.openxmlformats.org/officeDocument/2006/relationships/image" Target="../media/image2198.png"/><Relationship Id="rId112" Type="http://schemas.openxmlformats.org/officeDocument/2006/relationships/customXml" Target="../ink/ink2260.xml"/><Relationship Id="rId154" Type="http://schemas.openxmlformats.org/officeDocument/2006/relationships/customXml" Target="../ink/ink2281.xml"/><Relationship Id="rId361" Type="http://schemas.openxmlformats.org/officeDocument/2006/relationships/image" Target="../media/image2334.png"/><Relationship Id="rId196" Type="http://schemas.openxmlformats.org/officeDocument/2006/relationships/customXml" Target="../ink/ink2302.xml"/><Relationship Id="rId16" Type="http://schemas.openxmlformats.org/officeDocument/2006/relationships/customXml" Target="../ink/ink2212.xml"/><Relationship Id="rId221" Type="http://schemas.openxmlformats.org/officeDocument/2006/relationships/image" Target="../media/image2264.png"/><Relationship Id="rId263" Type="http://schemas.openxmlformats.org/officeDocument/2006/relationships/image" Target="../media/image2285.png"/><Relationship Id="rId319" Type="http://schemas.openxmlformats.org/officeDocument/2006/relationships/image" Target="../media/image2313.png"/><Relationship Id="rId58" Type="http://schemas.openxmlformats.org/officeDocument/2006/relationships/customXml" Target="../ink/ink2233.xml"/><Relationship Id="rId123" Type="http://schemas.openxmlformats.org/officeDocument/2006/relationships/image" Target="../media/image2215.png"/><Relationship Id="rId330" Type="http://schemas.openxmlformats.org/officeDocument/2006/relationships/customXml" Target="../ink/ink2369.xml"/><Relationship Id="rId90" Type="http://schemas.openxmlformats.org/officeDocument/2006/relationships/customXml" Target="../ink/ink2249.xml"/><Relationship Id="rId165" Type="http://schemas.openxmlformats.org/officeDocument/2006/relationships/image" Target="../media/image2236.png"/><Relationship Id="rId186" Type="http://schemas.openxmlformats.org/officeDocument/2006/relationships/customXml" Target="../ink/ink2297.xml"/><Relationship Id="rId351" Type="http://schemas.openxmlformats.org/officeDocument/2006/relationships/image" Target="../media/image2329.png"/><Relationship Id="rId372" Type="http://schemas.openxmlformats.org/officeDocument/2006/relationships/customXml" Target="../ink/ink2390.xml"/><Relationship Id="rId393" Type="http://schemas.openxmlformats.org/officeDocument/2006/relationships/image" Target="../media/image2350.png"/><Relationship Id="rId211" Type="http://schemas.openxmlformats.org/officeDocument/2006/relationships/image" Target="../media/image2259.png"/><Relationship Id="rId232" Type="http://schemas.openxmlformats.org/officeDocument/2006/relationships/customXml" Target="../ink/ink2320.xml"/><Relationship Id="rId253" Type="http://schemas.openxmlformats.org/officeDocument/2006/relationships/image" Target="../media/image2280.png"/><Relationship Id="rId274" Type="http://schemas.openxmlformats.org/officeDocument/2006/relationships/customXml" Target="../ink/ink2341.xml"/><Relationship Id="rId295" Type="http://schemas.openxmlformats.org/officeDocument/2006/relationships/image" Target="../media/image2301.png"/><Relationship Id="rId309" Type="http://schemas.openxmlformats.org/officeDocument/2006/relationships/image" Target="../media/image2308.png"/><Relationship Id="rId27" Type="http://schemas.openxmlformats.org/officeDocument/2006/relationships/image" Target="../media/image2167.png"/><Relationship Id="rId48" Type="http://schemas.openxmlformats.org/officeDocument/2006/relationships/customXml" Target="../ink/ink2228.xml"/><Relationship Id="rId69" Type="http://schemas.openxmlformats.org/officeDocument/2006/relationships/image" Target="../media/image2188.png"/><Relationship Id="rId113" Type="http://schemas.openxmlformats.org/officeDocument/2006/relationships/image" Target="../media/image2210.png"/><Relationship Id="rId134" Type="http://schemas.openxmlformats.org/officeDocument/2006/relationships/customXml" Target="../ink/ink2271.xml"/><Relationship Id="rId320" Type="http://schemas.openxmlformats.org/officeDocument/2006/relationships/customXml" Target="../ink/ink2364.xml"/><Relationship Id="rId80" Type="http://schemas.openxmlformats.org/officeDocument/2006/relationships/customXml" Target="../ink/ink2244.xml"/><Relationship Id="rId155" Type="http://schemas.openxmlformats.org/officeDocument/2006/relationships/image" Target="../media/image2231.png"/><Relationship Id="rId176" Type="http://schemas.openxmlformats.org/officeDocument/2006/relationships/customXml" Target="../ink/ink2292.xml"/><Relationship Id="rId197" Type="http://schemas.openxmlformats.org/officeDocument/2006/relationships/image" Target="../media/image2252.png"/><Relationship Id="rId341" Type="http://schemas.openxmlformats.org/officeDocument/2006/relationships/image" Target="../media/image2324.png"/><Relationship Id="rId362" Type="http://schemas.openxmlformats.org/officeDocument/2006/relationships/customXml" Target="../ink/ink2385.xml"/><Relationship Id="rId383" Type="http://schemas.openxmlformats.org/officeDocument/2006/relationships/image" Target="../media/image2345.png"/><Relationship Id="rId201" Type="http://schemas.openxmlformats.org/officeDocument/2006/relationships/image" Target="../media/image2254.png"/><Relationship Id="rId222" Type="http://schemas.openxmlformats.org/officeDocument/2006/relationships/customXml" Target="../ink/ink2315.xml"/><Relationship Id="rId243" Type="http://schemas.openxmlformats.org/officeDocument/2006/relationships/image" Target="../media/image2275.png"/><Relationship Id="rId264" Type="http://schemas.openxmlformats.org/officeDocument/2006/relationships/customXml" Target="../ink/ink2336.xml"/><Relationship Id="rId285" Type="http://schemas.openxmlformats.org/officeDocument/2006/relationships/image" Target="../media/image2296.png"/><Relationship Id="rId17" Type="http://schemas.openxmlformats.org/officeDocument/2006/relationships/image" Target="../media/image2162.png"/><Relationship Id="rId38" Type="http://schemas.openxmlformats.org/officeDocument/2006/relationships/customXml" Target="../ink/ink2223.xml"/><Relationship Id="rId59" Type="http://schemas.openxmlformats.org/officeDocument/2006/relationships/image" Target="../media/image2183.png"/><Relationship Id="rId103" Type="http://schemas.openxmlformats.org/officeDocument/2006/relationships/image" Target="../media/image2205.png"/><Relationship Id="rId124" Type="http://schemas.openxmlformats.org/officeDocument/2006/relationships/customXml" Target="../ink/ink2266.xml"/><Relationship Id="rId310" Type="http://schemas.openxmlformats.org/officeDocument/2006/relationships/customXml" Target="../ink/ink2359.xml"/><Relationship Id="rId70" Type="http://schemas.openxmlformats.org/officeDocument/2006/relationships/customXml" Target="../ink/ink2239.xml"/><Relationship Id="rId91" Type="http://schemas.openxmlformats.org/officeDocument/2006/relationships/image" Target="../media/image2199.png"/><Relationship Id="rId145" Type="http://schemas.openxmlformats.org/officeDocument/2006/relationships/image" Target="../media/image2226.png"/><Relationship Id="rId166" Type="http://schemas.openxmlformats.org/officeDocument/2006/relationships/customXml" Target="../ink/ink2287.xml"/><Relationship Id="rId187" Type="http://schemas.openxmlformats.org/officeDocument/2006/relationships/image" Target="../media/image2247.png"/><Relationship Id="rId331" Type="http://schemas.openxmlformats.org/officeDocument/2006/relationships/image" Target="../media/image2319.png"/><Relationship Id="rId352" Type="http://schemas.openxmlformats.org/officeDocument/2006/relationships/customXml" Target="../ink/ink2380.xml"/><Relationship Id="rId373" Type="http://schemas.openxmlformats.org/officeDocument/2006/relationships/image" Target="../media/image2340.png"/><Relationship Id="rId394" Type="http://schemas.openxmlformats.org/officeDocument/2006/relationships/customXml" Target="../ink/ink2401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2310.xml"/><Relationship Id="rId233" Type="http://schemas.openxmlformats.org/officeDocument/2006/relationships/image" Target="../media/image2270.png"/><Relationship Id="rId254" Type="http://schemas.openxmlformats.org/officeDocument/2006/relationships/customXml" Target="../ink/ink2331.xml"/><Relationship Id="rId28" Type="http://schemas.openxmlformats.org/officeDocument/2006/relationships/customXml" Target="../ink/ink2218.xml"/><Relationship Id="rId49" Type="http://schemas.openxmlformats.org/officeDocument/2006/relationships/image" Target="../media/image2178.png"/><Relationship Id="rId114" Type="http://schemas.openxmlformats.org/officeDocument/2006/relationships/customXml" Target="../ink/ink2261.xml"/><Relationship Id="rId275" Type="http://schemas.openxmlformats.org/officeDocument/2006/relationships/image" Target="../media/image2291.png"/><Relationship Id="rId296" Type="http://schemas.openxmlformats.org/officeDocument/2006/relationships/customXml" Target="../ink/ink2352.xml"/><Relationship Id="rId300" Type="http://schemas.openxmlformats.org/officeDocument/2006/relationships/customXml" Target="../ink/ink2354.xml"/><Relationship Id="rId60" Type="http://schemas.openxmlformats.org/officeDocument/2006/relationships/customXml" Target="../ink/ink2234.xml"/><Relationship Id="rId81" Type="http://schemas.openxmlformats.org/officeDocument/2006/relationships/image" Target="../media/image2194.png"/><Relationship Id="rId135" Type="http://schemas.openxmlformats.org/officeDocument/2006/relationships/image" Target="../media/image2221.png"/><Relationship Id="rId156" Type="http://schemas.openxmlformats.org/officeDocument/2006/relationships/customXml" Target="../ink/ink2282.xml"/><Relationship Id="rId177" Type="http://schemas.openxmlformats.org/officeDocument/2006/relationships/image" Target="../media/image2242.png"/><Relationship Id="rId198" Type="http://schemas.openxmlformats.org/officeDocument/2006/relationships/customXml" Target="../ink/ink2303.xml"/><Relationship Id="rId321" Type="http://schemas.openxmlformats.org/officeDocument/2006/relationships/image" Target="../media/image2314.png"/><Relationship Id="rId342" Type="http://schemas.openxmlformats.org/officeDocument/2006/relationships/customXml" Target="../ink/ink2375.xml"/><Relationship Id="rId363" Type="http://schemas.openxmlformats.org/officeDocument/2006/relationships/image" Target="../media/image2335.png"/><Relationship Id="rId384" Type="http://schemas.openxmlformats.org/officeDocument/2006/relationships/customXml" Target="../ink/ink2396.xml"/><Relationship Id="rId202" Type="http://schemas.openxmlformats.org/officeDocument/2006/relationships/customXml" Target="../ink/ink2305.xml"/><Relationship Id="rId223" Type="http://schemas.openxmlformats.org/officeDocument/2006/relationships/image" Target="../media/image2265.png"/><Relationship Id="rId244" Type="http://schemas.openxmlformats.org/officeDocument/2006/relationships/customXml" Target="../ink/ink2326.xml"/><Relationship Id="rId18" Type="http://schemas.openxmlformats.org/officeDocument/2006/relationships/customXml" Target="../ink/ink2213.xml"/><Relationship Id="rId39" Type="http://schemas.openxmlformats.org/officeDocument/2006/relationships/image" Target="../media/image2173.png"/><Relationship Id="rId265" Type="http://schemas.openxmlformats.org/officeDocument/2006/relationships/image" Target="../media/image2286.png"/><Relationship Id="rId286" Type="http://schemas.openxmlformats.org/officeDocument/2006/relationships/customXml" Target="../ink/ink2347.xml"/><Relationship Id="rId50" Type="http://schemas.openxmlformats.org/officeDocument/2006/relationships/customXml" Target="../ink/ink2229.xml"/><Relationship Id="rId104" Type="http://schemas.openxmlformats.org/officeDocument/2006/relationships/customXml" Target="../ink/ink2256.xml"/><Relationship Id="rId125" Type="http://schemas.openxmlformats.org/officeDocument/2006/relationships/image" Target="../media/image2216.png"/><Relationship Id="rId146" Type="http://schemas.openxmlformats.org/officeDocument/2006/relationships/customXml" Target="../ink/ink2277.xml"/><Relationship Id="rId167" Type="http://schemas.openxmlformats.org/officeDocument/2006/relationships/image" Target="../media/image2237.png"/><Relationship Id="rId188" Type="http://schemas.openxmlformats.org/officeDocument/2006/relationships/customXml" Target="../ink/ink2298.xml"/><Relationship Id="rId311" Type="http://schemas.openxmlformats.org/officeDocument/2006/relationships/image" Target="../media/image2309.png"/><Relationship Id="rId332" Type="http://schemas.openxmlformats.org/officeDocument/2006/relationships/customXml" Target="../ink/ink2370.xml"/><Relationship Id="rId353" Type="http://schemas.openxmlformats.org/officeDocument/2006/relationships/image" Target="../media/image2330.png"/><Relationship Id="rId374" Type="http://schemas.openxmlformats.org/officeDocument/2006/relationships/customXml" Target="../ink/ink2391.xml"/><Relationship Id="rId395" Type="http://schemas.openxmlformats.org/officeDocument/2006/relationships/image" Target="../media/image2351.png"/><Relationship Id="rId71" Type="http://schemas.openxmlformats.org/officeDocument/2006/relationships/image" Target="../media/image2189.png"/><Relationship Id="rId92" Type="http://schemas.openxmlformats.org/officeDocument/2006/relationships/customXml" Target="../ink/ink2250.xml"/><Relationship Id="rId213" Type="http://schemas.openxmlformats.org/officeDocument/2006/relationships/image" Target="../media/image2260.png"/><Relationship Id="rId234" Type="http://schemas.openxmlformats.org/officeDocument/2006/relationships/customXml" Target="../ink/ink2321.xml"/><Relationship Id="rId2" Type="http://schemas.openxmlformats.org/officeDocument/2006/relationships/customXml" Target="../ink/ink2205.xml"/><Relationship Id="rId29" Type="http://schemas.openxmlformats.org/officeDocument/2006/relationships/image" Target="../media/image2168.png"/><Relationship Id="rId255" Type="http://schemas.openxmlformats.org/officeDocument/2006/relationships/image" Target="../media/image2281.png"/><Relationship Id="rId276" Type="http://schemas.openxmlformats.org/officeDocument/2006/relationships/customXml" Target="../ink/ink2342.xml"/><Relationship Id="rId297" Type="http://schemas.openxmlformats.org/officeDocument/2006/relationships/image" Target="../media/image2302.png"/><Relationship Id="rId40" Type="http://schemas.openxmlformats.org/officeDocument/2006/relationships/customXml" Target="../ink/ink2224.xml"/><Relationship Id="rId115" Type="http://schemas.openxmlformats.org/officeDocument/2006/relationships/image" Target="../media/image2211.png"/><Relationship Id="rId136" Type="http://schemas.openxmlformats.org/officeDocument/2006/relationships/customXml" Target="../ink/ink2272.xml"/><Relationship Id="rId157" Type="http://schemas.openxmlformats.org/officeDocument/2006/relationships/image" Target="../media/image2232.png"/><Relationship Id="rId178" Type="http://schemas.openxmlformats.org/officeDocument/2006/relationships/customXml" Target="../ink/ink2293.xml"/><Relationship Id="rId301" Type="http://schemas.openxmlformats.org/officeDocument/2006/relationships/image" Target="../media/image2304.png"/><Relationship Id="rId322" Type="http://schemas.openxmlformats.org/officeDocument/2006/relationships/customXml" Target="../ink/ink2365.xml"/><Relationship Id="rId343" Type="http://schemas.openxmlformats.org/officeDocument/2006/relationships/image" Target="../media/image2325.png"/><Relationship Id="rId364" Type="http://schemas.openxmlformats.org/officeDocument/2006/relationships/customXml" Target="../ink/ink2386.xml"/><Relationship Id="rId61" Type="http://schemas.openxmlformats.org/officeDocument/2006/relationships/image" Target="../media/image2184.png"/><Relationship Id="rId82" Type="http://schemas.openxmlformats.org/officeDocument/2006/relationships/customXml" Target="../ink/ink2245.xml"/><Relationship Id="rId199" Type="http://schemas.openxmlformats.org/officeDocument/2006/relationships/image" Target="../media/image2253.png"/><Relationship Id="rId203" Type="http://schemas.openxmlformats.org/officeDocument/2006/relationships/image" Target="../media/image2255.png"/><Relationship Id="rId385" Type="http://schemas.openxmlformats.org/officeDocument/2006/relationships/image" Target="../media/image2346.png"/><Relationship Id="rId19" Type="http://schemas.openxmlformats.org/officeDocument/2006/relationships/image" Target="../media/image2163.png"/><Relationship Id="rId224" Type="http://schemas.openxmlformats.org/officeDocument/2006/relationships/customXml" Target="../ink/ink2316.xml"/><Relationship Id="rId245" Type="http://schemas.openxmlformats.org/officeDocument/2006/relationships/image" Target="../media/image2276.png"/><Relationship Id="rId266" Type="http://schemas.openxmlformats.org/officeDocument/2006/relationships/customXml" Target="../ink/ink2337.xml"/><Relationship Id="rId287" Type="http://schemas.openxmlformats.org/officeDocument/2006/relationships/image" Target="../media/image2297.png"/><Relationship Id="rId30" Type="http://schemas.openxmlformats.org/officeDocument/2006/relationships/customXml" Target="../ink/ink2219.xml"/><Relationship Id="rId105" Type="http://schemas.openxmlformats.org/officeDocument/2006/relationships/image" Target="../media/image2206.png"/><Relationship Id="rId126" Type="http://schemas.openxmlformats.org/officeDocument/2006/relationships/customXml" Target="../ink/ink2267.xml"/><Relationship Id="rId147" Type="http://schemas.openxmlformats.org/officeDocument/2006/relationships/image" Target="../media/image2227.png"/><Relationship Id="rId168" Type="http://schemas.openxmlformats.org/officeDocument/2006/relationships/customXml" Target="../ink/ink2288.xml"/><Relationship Id="rId312" Type="http://schemas.openxmlformats.org/officeDocument/2006/relationships/customXml" Target="../ink/ink2360.xml"/><Relationship Id="rId333" Type="http://schemas.openxmlformats.org/officeDocument/2006/relationships/image" Target="../media/image2320.png"/><Relationship Id="rId354" Type="http://schemas.openxmlformats.org/officeDocument/2006/relationships/customXml" Target="../ink/ink2381.xml"/><Relationship Id="rId51" Type="http://schemas.openxmlformats.org/officeDocument/2006/relationships/image" Target="../media/image2179.png"/><Relationship Id="rId72" Type="http://schemas.openxmlformats.org/officeDocument/2006/relationships/customXml" Target="../ink/ink2240.xml"/><Relationship Id="rId93" Type="http://schemas.openxmlformats.org/officeDocument/2006/relationships/image" Target="../media/image2200.png"/><Relationship Id="rId189" Type="http://schemas.openxmlformats.org/officeDocument/2006/relationships/image" Target="../media/image2248.png"/><Relationship Id="rId375" Type="http://schemas.openxmlformats.org/officeDocument/2006/relationships/image" Target="../media/image2341.png"/><Relationship Id="rId396" Type="http://schemas.openxmlformats.org/officeDocument/2006/relationships/customXml" Target="../ink/ink2402.xml"/><Relationship Id="rId3" Type="http://schemas.openxmlformats.org/officeDocument/2006/relationships/image" Target="../media/image2155.png"/><Relationship Id="rId214" Type="http://schemas.openxmlformats.org/officeDocument/2006/relationships/customXml" Target="../ink/ink2311.xml"/><Relationship Id="rId235" Type="http://schemas.openxmlformats.org/officeDocument/2006/relationships/image" Target="../media/image2271.png"/><Relationship Id="rId256" Type="http://schemas.openxmlformats.org/officeDocument/2006/relationships/customXml" Target="../ink/ink2332.xml"/><Relationship Id="rId277" Type="http://schemas.openxmlformats.org/officeDocument/2006/relationships/image" Target="../media/image2292.png"/><Relationship Id="rId298" Type="http://schemas.openxmlformats.org/officeDocument/2006/relationships/customXml" Target="../ink/ink2353.xml"/><Relationship Id="rId400" Type="http://schemas.openxmlformats.org/officeDocument/2006/relationships/customXml" Target="../ink/ink2404.xml"/><Relationship Id="rId116" Type="http://schemas.openxmlformats.org/officeDocument/2006/relationships/customXml" Target="../ink/ink2262.xml"/><Relationship Id="rId137" Type="http://schemas.openxmlformats.org/officeDocument/2006/relationships/image" Target="../media/image2222.png"/><Relationship Id="rId158" Type="http://schemas.openxmlformats.org/officeDocument/2006/relationships/customXml" Target="../ink/ink2283.xml"/><Relationship Id="rId302" Type="http://schemas.openxmlformats.org/officeDocument/2006/relationships/customXml" Target="../ink/ink2355.xml"/><Relationship Id="rId323" Type="http://schemas.openxmlformats.org/officeDocument/2006/relationships/image" Target="../media/image2315.png"/><Relationship Id="rId344" Type="http://schemas.openxmlformats.org/officeDocument/2006/relationships/customXml" Target="../ink/ink2376.xml"/><Relationship Id="rId20" Type="http://schemas.openxmlformats.org/officeDocument/2006/relationships/customXml" Target="../ink/ink2214.xml"/><Relationship Id="rId41" Type="http://schemas.openxmlformats.org/officeDocument/2006/relationships/image" Target="../media/image2174.png"/><Relationship Id="rId62" Type="http://schemas.openxmlformats.org/officeDocument/2006/relationships/customXml" Target="../ink/ink2235.xml"/><Relationship Id="rId83" Type="http://schemas.openxmlformats.org/officeDocument/2006/relationships/image" Target="../media/image2195.png"/><Relationship Id="rId179" Type="http://schemas.openxmlformats.org/officeDocument/2006/relationships/image" Target="../media/image2243.png"/><Relationship Id="rId365" Type="http://schemas.openxmlformats.org/officeDocument/2006/relationships/image" Target="../media/image2336.png"/><Relationship Id="rId386" Type="http://schemas.openxmlformats.org/officeDocument/2006/relationships/customXml" Target="../ink/ink2397.xml"/><Relationship Id="rId190" Type="http://schemas.openxmlformats.org/officeDocument/2006/relationships/customXml" Target="../ink/ink2299.xml"/><Relationship Id="rId204" Type="http://schemas.openxmlformats.org/officeDocument/2006/relationships/customXml" Target="../ink/ink2306.xml"/><Relationship Id="rId225" Type="http://schemas.openxmlformats.org/officeDocument/2006/relationships/image" Target="../media/image2266.png"/><Relationship Id="rId246" Type="http://schemas.openxmlformats.org/officeDocument/2006/relationships/customXml" Target="../ink/ink2327.xml"/><Relationship Id="rId267" Type="http://schemas.openxmlformats.org/officeDocument/2006/relationships/image" Target="../media/image2287.png"/><Relationship Id="rId288" Type="http://schemas.openxmlformats.org/officeDocument/2006/relationships/customXml" Target="../ink/ink2348.xml"/><Relationship Id="rId106" Type="http://schemas.openxmlformats.org/officeDocument/2006/relationships/customXml" Target="../ink/ink2257.xml"/><Relationship Id="rId127" Type="http://schemas.openxmlformats.org/officeDocument/2006/relationships/image" Target="../media/image2217.png"/><Relationship Id="rId313" Type="http://schemas.openxmlformats.org/officeDocument/2006/relationships/image" Target="../media/image2310.png"/><Relationship Id="rId10" Type="http://schemas.openxmlformats.org/officeDocument/2006/relationships/customXml" Target="../ink/ink2209.xml"/><Relationship Id="rId31" Type="http://schemas.openxmlformats.org/officeDocument/2006/relationships/image" Target="../media/image2169.png"/><Relationship Id="rId52" Type="http://schemas.openxmlformats.org/officeDocument/2006/relationships/customXml" Target="../ink/ink2230.xml"/><Relationship Id="rId73" Type="http://schemas.openxmlformats.org/officeDocument/2006/relationships/image" Target="../media/image2190.png"/><Relationship Id="rId94" Type="http://schemas.openxmlformats.org/officeDocument/2006/relationships/customXml" Target="../ink/ink2251.xml"/><Relationship Id="rId148" Type="http://schemas.openxmlformats.org/officeDocument/2006/relationships/customXml" Target="../ink/ink2278.xml"/><Relationship Id="rId169" Type="http://schemas.openxmlformats.org/officeDocument/2006/relationships/image" Target="../media/image2238.png"/><Relationship Id="rId334" Type="http://schemas.openxmlformats.org/officeDocument/2006/relationships/customXml" Target="../ink/ink2371.xml"/><Relationship Id="rId355" Type="http://schemas.openxmlformats.org/officeDocument/2006/relationships/image" Target="../media/image2331.png"/><Relationship Id="rId376" Type="http://schemas.openxmlformats.org/officeDocument/2006/relationships/customXml" Target="../ink/ink2392.xml"/><Relationship Id="rId397" Type="http://schemas.openxmlformats.org/officeDocument/2006/relationships/image" Target="../media/image2352.png"/><Relationship Id="rId4" Type="http://schemas.openxmlformats.org/officeDocument/2006/relationships/customXml" Target="../ink/ink2206.xml"/><Relationship Id="rId180" Type="http://schemas.openxmlformats.org/officeDocument/2006/relationships/customXml" Target="../ink/ink2294.xml"/><Relationship Id="rId215" Type="http://schemas.openxmlformats.org/officeDocument/2006/relationships/image" Target="../media/image2261.png"/><Relationship Id="rId236" Type="http://schemas.openxmlformats.org/officeDocument/2006/relationships/customXml" Target="../ink/ink2322.xml"/><Relationship Id="rId257" Type="http://schemas.openxmlformats.org/officeDocument/2006/relationships/image" Target="../media/image2282.png"/><Relationship Id="rId278" Type="http://schemas.openxmlformats.org/officeDocument/2006/relationships/customXml" Target="../ink/ink2343.xml"/><Relationship Id="rId401" Type="http://schemas.openxmlformats.org/officeDocument/2006/relationships/image" Target="../media/image2354.png"/><Relationship Id="rId303" Type="http://schemas.openxmlformats.org/officeDocument/2006/relationships/image" Target="../media/image2305.png"/><Relationship Id="rId42" Type="http://schemas.openxmlformats.org/officeDocument/2006/relationships/customXml" Target="../ink/ink2225.xml"/><Relationship Id="rId84" Type="http://schemas.openxmlformats.org/officeDocument/2006/relationships/customXml" Target="../ink/ink2246.xml"/><Relationship Id="rId138" Type="http://schemas.openxmlformats.org/officeDocument/2006/relationships/customXml" Target="../ink/ink2273.xml"/><Relationship Id="rId345" Type="http://schemas.openxmlformats.org/officeDocument/2006/relationships/image" Target="../media/image2326.png"/><Relationship Id="rId387" Type="http://schemas.openxmlformats.org/officeDocument/2006/relationships/image" Target="../media/image2347.png"/><Relationship Id="rId191" Type="http://schemas.openxmlformats.org/officeDocument/2006/relationships/image" Target="../media/image2249.png"/><Relationship Id="rId205" Type="http://schemas.openxmlformats.org/officeDocument/2006/relationships/image" Target="../media/image2256.png"/><Relationship Id="rId247" Type="http://schemas.openxmlformats.org/officeDocument/2006/relationships/image" Target="../media/image2277.png"/><Relationship Id="rId107" Type="http://schemas.openxmlformats.org/officeDocument/2006/relationships/image" Target="../media/image2207.png"/><Relationship Id="rId289" Type="http://schemas.openxmlformats.org/officeDocument/2006/relationships/image" Target="../media/image2298.png"/><Relationship Id="rId11" Type="http://schemas.openxmlformats.org/officeDocument/2006/relationships/image" Target="../media/image2159.png"/><Relationship Id="rId53" Type="http://schemas.openxmlformats.org/officeDocument/2006/relationships/image" Target="../media/image2180.png"/><Relationship Id="rId149" Type="http://schemas.openxmlformats.org/officeDocument/2006/relationships/image" Target="../media/image2228.png"/><Relationship Id="rId314" Type="http://schemas.openxmlformats.org/officeDocument/2006/relationships/customXml" Target="../ink/ink2361.xml"/><Relationship Id="rId356" Type="http://schemas.openxmlformats.org/officeDocument/2006/relationships/customXml" Target="../ink/ink2382.xml"/><Relationship Id="rId398" Type="http://schemas.openxmlformats.org/officeDocument/2006/relationships/customXml" Target="../ink/ink2403.xml"/><Relationship Id="rId95" Type="http://schemas.openxmlformats.org/officeDocument/2006/relationships/image" Target="../media/image2201.png"/><Relationship Id="rId160" Type="http://schemas.openxmlformats.org/officeDocument/2006/relationships/customXml" Target="../ink/ink2284.xml"/><Relationship Id="rId216" Type="http://schemas.openxmlformats.org/officeDocument/2006/relationships/customXml" Target="../ink/ink2312.xml"/><Relationship Id="rId258" Type="http://schemas.openxmlformats.org/officeDocument/2006/relationships/customXml" Target="../ink/ink2333.xml"/><Relationship Id="rId22" Type="http://schemas.openxmlformats.org/officeDocument/2006/relationships/customXml" Target="../ink/ink2215.xml"/><Relationship Id="rId64" Type="http://schemas.openxmlformats.org/officeDocument/2006/relationships/customXml" Target="../ink/ink2236.xml"/><Relationship Id="rId118" Type="http://schemas.openxmlformats.org/officeDocument/2006/relationships/customXml" Target="../ink/ink2263.xml"/><Relationship Id="rId325" Type="http://schemas.openxmlformats.org/officeDocument/2006/relationships/image" Target="../media/image2316.png"/><Relationship Id="rId367" Type="http://schemas.openxmlformats.org/officeDocument/2006/relationships/image" Target="../media/image2337.png"/><Relationship Id="rId171" Type="http://schemas.openxmlformats.org/officeDocument/2006/relationships/image" Target="../media/image2239.png"/><Relationship Id="rId227" Type="http://schemas.openxmlformats.org/officeDocument/2006/relationships/image" Target="../media/image2267.png"/><Relationship Id="rId269" Type="http://schemas.openxmlformats.org/officeDocument/2006/relationships/image" Target="../media/image2288.png"/><Relationship Id="rId33" Type="http://schemas.openxmlformats.org/officeDocument/2006/relationships/image" Target="../media/image2170.png"/><Relationship Id="rId129" Type="http://schemas.openxmlformats.org/officeDocument/2006/relationships/image" Target="../media/image2218.png"/><Relationship Id="rId280" Type="http://schemas.openxmlformats.org/officeDocument/2006/relationships/customXml" Target="../ink/ink2344.xml"/><Relationship Id="rId336" Type="http://schemas.openxmlformats.org/officeDocument/2006/relationships/customXml" Target="../ink/ink2372.xml"/><Relationship Id="rId75" Type="http://schemas.openxmlformats.org/officeDocument/2006/relationships/image" Target="../media/image2191.png"/><Relationship Id="rId140" Type="http://schemas.openxmlformats.org/officeDocument/2006/relationships/customXml" Target="../ink/ink2274.xml"/><Relationship Id="rId182" Type="http://schemas.openxmlformats.org/officeDocument/2006/relationships/customXml" Target="../ink/ink2295.xml"/><Relationship Id="rId378" Type="http://schemas.openxmlformats.org/officeDocument/2006/relationships/customXml" Target="../ink/ink2393.xml"/><Relationship Id="rId403" Type="http://schemas.openxmlformats.org/officeDocument/2006/relationships/image" Target="../media/image2355.png"/><Relationship Id="rId6" Type="http://schemas.openxmlformats.org/officeDocument/2006/relationships/customXml" Target="../ink/ink2207.xml"/><Relationship Id="rId238" Type="http://schemas.openxmlformats.org/officeDocument/2006/relationships/customXml" Target="../ink/ink2323.xml"/><Relationship Id="rId291" Type="http://schemas.openxmlformats.org/officeDocument/2006/relationships/image" Target="../media/image2299.png"/><Relationship Id="rId305" Type="http://schemas.openxmlformats.org/officeDocument/2006/relationships/image" Target="../media/image2306.png"/><Relationship Id="rId347" Type="http://schemas.openxmlformats.org/officeDocument/2006/relationships/image" Target="../media/image2327.png"/><Relationship Id="rId44" Type="http://schemas.openxmlformats.org/officeDocument/2006/relationships/customXml" Target="../ink/ink2226.xml"/><Relationship Id="rId86" Type="http://schemas.openxmlformats.org/officeDocument/2006/relationships/customXml" Target="../ink/ink2247.xml"/><Relationship Id="rId151" Type="http://schemas.openxmlformats.org/officeDocument/2006/relationships/image" Target="../media/image2229.png"/><Relationship Id="rId389" Type="http://schemas.openxmlformats.org/officeDocument/2006/relationships/image" Target="../media/image2348.png"/><Relationship Id="rId193" Type="http://schemas.openxmlformats.org/officeDocument/2006/relationships/image" Target="../media/image2250.png"/><Relationship Id="rId207" Type="http://schemas.openxmlformats.org/officeDocument/2006/relationships/image" Target="../media/image2257.png"/><Relationship Id="rId249" Type="http://schemas.openxmlformats.org/officeDocument/2006/relationships/image" Target="../media/image2278.png"/><Relationship Id="rId13" Type="http://schemas.openxmlformats.org/officeDocument/2006/relationships/image" Target="../media/image2160.png"/><Relationship Id="rId109" Type="http://schemas.openxmlformats.org/officeDocument/2006/relationships/image" Target="../media/image2208.png"/><Relationship Id="rId260" Type="http://schemas.openxmlformats.org/officeDocument/2006/relationships/customXml" Target="../ink/ink2334.xml"/><Relationship Id="rId316" Type="http://schemas.openxmlformats.org/officeDocument/2006/relationships/customXml" Target="../ink/ink2362.xml"/><Relationship Id="rId55" Type="http://schemas.openxmlformats.org/officeDocument/2006/relationships/image" Target="../media/image2181.png"/><Relationship Id="rId97" Type="http://schemas.openxmlformats.org/officeDocument/2006/relationships/image" Target="../media/image2202.png"/><Relationship Id="rId120" Type="http://schemas.openxmlformats.org/officeDocument/2006/relationships/customXml" Target="../ink/ink2264.xml"/><Relationship Id="rId358" Type="http://schemas.openxmlformats.org/officeDocument/2006/relationships/customXml" Target="../ink/ink2383.xml"/><Relationship Id="rId162" Type="http://schemas.openxmlformats.org/officeDocument/2006/relationships/customXml" Target="../ink/ink2285.xml"/><Relationship Id="rId218" Type="http://schemas.openxmlformats.org/officeDocument/2006/relationships/customXml" Target="../ink/ink2313.xml"/><Relationship Id="rId271" Type="http://schemas.openxmlformats.org/officeDocument/2006/relationships/image" Target="../media/image2289.png"/><Relationship Id="rId24" Type="http://schemas.openxmlformats.org/officeDocument/2006/relationships/customXml" Target="../ink/ink2216.xml"/><Relationship Id="rId66" Type="http://schemas.openxmlformats.org/officeDocument/2006/relationships/customXml" Target="../ink/ink2237.xml"/><Relationship Id="rId131" Type="http://schemas.openxmlformats.org/officeDocument/2006/relationships/image" Target="../media/image2219.png"/><Relationship Id="rId327" Type="http://schemas.openxmlformats.org/officeDocument/2006/relationships/image" Target="../media/image2317.png"/><Relationship Id="rId369" Type="http://schemas.openxmlformats.org/officeDocument/2006/relationships/image" Target="../media/image2338.png"/><Relationship Id="rId173" Type="http://schemas.openxmlformats.org/officeDocument/2006/relationships/image" Target="../media/image2240.png"/><Relationship Id="rId229" Type="http://schemas.openxmlformats.org/officeDocument/2006/relationships/image" Target="../media/image2268.png"/><Relationship Id="rId380" Type="http://schemas.openxmlformats.org/officeDocument/2006/relationships/customXml" Target="../ink/ink2394.xml"/><Relationship Id="rId240" Type="http://schemas.openxmlformats.org/officeDocument/2006/relationships/customXml" Target="../ink/ink2324.xml"/><Relationship Id="rId35" Type="http://schemas.openxmlformats.org/officeDocument/2006/relationships/image" Target="../media/image2171.png"/><Relationship Id="rId77" Type="http://schemas.openxmlformats.org/officeDocument/2006/relationships/image" Target="../media/image2192.png"/><Relationship Id="rId100" Type="http://schemas.openxmlformats.org/officeDocument/2006/relationships/customXml" Target="../ink/ink2254.xml"/><Relationship Id="rId282" Type="http://schemas.openxmlformats.org/officeDocument/2006/relationships/customXml" Target="../ink/ink2345.xml"/><Relationship Id="rId338" Type="http://schemas.openxmlformats.org/officeDocument/2006/relationships/customXml" Target="../ink/ink2373.xml"/><Relationship Id="rId8" Type="http://schemas.openxmlformats.org/officeDocument/2006/relationships/customXml" Target="../ink/ink2208.xml"/><Relationship Id="rId142" Type="http://schemas.openxmlformats.org/officeDocument/2006/relationships/customXml" Target="../ink/ink2275.xml"/><Relationship Id="rId184" Type="http://schemas.openxmlformats.org/officeDocument/2006/relationships/customXml" Target="../ink/ink2296.xml"/><Relationship Id="rId391" Type="http://schemas.openxmlformats.org/officeDocument/2006/relationships/image" Target="../media/image2349.png"/><Relationship Id="rId251" Type="http://schemas.openxmlformats.org/officeDocument/2006/relationships/image" Target="../media/image2279.png"/><Relationship Id="rId46" Type="http://schemas.openxmlformats.org/officeDocument/2006/relationships/customXml" Target="../ink/ink2227.xml"/><Relationship Id="rId293" Type="http://schemas.openxmlformats.org/officeDocument/2006/relationships/image" Target="../media/image2300.png"/><Relationship Id="rId307" Type="http://schemas.openxmlformats.org/officeDocument/2006/relationships/image" Target="../media/image2307.png"/><Relationship Id="rId349" Type="http://schemas.openxmlformats.org/officeDocument/2006/relationships/image" Target="../media/image2328.png"/><Relationship Id="rId88" Type="http://schemas.openxmlformats.org/officeDocument/2006/relationships/customXml" Target="../ink/ink2248.xml"/><Relationship Id="rId111" Type="http://schemas.openxmlformats.org/officeDocument/2006/relationships/image" Target="../media/image2209.png"/><Relationship Id="rId153" Type="http://schemas.openxmlformats.org/officeDocument/2006/relationships/image" Target="../media/image2230.png"/><Relationship Id="rId195" Type="http://schemas.openxmlformats.org/officeDocument/2006/relationships/image" Target="../media/image2251.png"/><Relationship Id="rId209" Type="http://schemas.openxmlformats.org/officeDocument/2006/relationships/image" Target="../media/image2258.png"/><Relationship Id="rId360" Type="http://schemas.openxmlformats.org/officeDocument/2006/relationships/customXml" Target="../ink/ink2384.xml"/><Relationship Id="rId220" Type="http://schemas.openxmlformats.org/officeDocument/2006/relationships/customXml" Target="../ink/ink2314.xml"/><Relationship Id="rId15" Type="http://schemas.openxmlformats.org/officeDocument/2006/relationships/image" Target="../media/image2161.png"/><Relationship Id="rId57" Type="http://schemas.openxmlformats.org/officeDocument/2006/relationships/image" Target="../media/image2182.png"/><Relationship Id="rId262" Type="http://schemas.openxmlformats.org/officeDocument/2006/relationships/customXml" Target="../ink/ink2335.xml"/><Relationship Id="rId318" Type="http://schemas.openxmlformats.org/officeDocument/2006/relationships/customXml" Target="../ink/ink2363.xml"/><Relationship Id="rId99" Type="http://schemas.openxmlformats.org/officeDocument/2006/relationships/image" Target="../media/image2203.png"/><Relationship Id="rId122" Type="http://schemas.openxmlformats.org/officeDocument/2006/relationships/customXml" Target="../ink/ink2265.xml"/><Relationship Id="rId164" Type="http://schemas.openxmlformats.org/officeDocument/2006/relationships/customXml" Target="../ink/ink2286.xml"/><Relationship Id="rId371" Type="http://schemas.openxmlformats.org/officeDocument/2006/relationships/image" Target="../media/image2339.png"/><Relationship Id="rId26" Type="http://schemas.openxmlformats.org/officeDocument/2006/relationships/customXml" Target="../ink/ink2217.xml"/><Relationship Id="rId231" Type="http://schemas.openxmlformats.org/officeDocument/2006/relationships/image" Target="../media/image2269.png"/><Relationship Id="rId273" Type="http://schemas.openxmlformats.org/officeDocument/2006/relationships/image" Target="../media/image2290.png"/><Relationship Id="rId329" Type="http://schemas.openxmlformats.org/officeDocument/2006/relationships/image" Target="../media/image2318.png"/><Relationship Id="rId68" Type="http://schemas.openxmlformats.org/officeDocument/2006/relationships/customXml" Target="../ink/ink2238.xml"/><Relationship Id="rId133" Type="http://schemas.openxmlformats.org/officeDocument/2006/relationships/image" Target="../media/image2220.png"/><Relationship Id="rId175" Type="http://schemas.openxmlformats.org/officeDocument/2006/relationships/image" Target="../media/image2241.png"/><Relationship Id="rId340" Type="http://schemas.openxmlformats.org/officeDocument/2006/relationships/customXml" Target="../ink/ink2374.xml"/><Relationship Id="rId200" Type="http://schemas.openxmlformats.org/officeDocument/2006/relationships/customXml" Target="../ink/ink2304.xml"/><Relationship Id="rId382" Type="http://schemas.openxmlformats.org/officeDocument/2006/relationships/customXml" Target="../ink/ink2395.xml"/><Relationship Id="rId242" Type="http://schemas.openxmlformats.org/officeDocument/2006/relationships/customXml" Target="../ink/ink2325.xml"/><Relationship Id="rId284" Type="http://schemas.openxmlformats.org/officeDocument/2006/relationships/customXml" Target="../ink/ink2346.xml"/><Relationship Id="rId37" Type="http://schemas.openxmlformats.org/officeDocument/2006/relationships/image" Target="../media/image2172.png"/><Relationship Id="rId79" Type="http://schemas.openxmlformats.org/officeDocument/2006/relationships/image" Target="../media/image2193.png"/><Relationship Id="rId102" Type="http://schemas.openxmlformats.org/officeDocument/2006/relationships/customXml" Target="../ink/ink2255.xml"/><Relationship Id="rId144" Type="http://schemas.openxmlformats.org/officeDocument/2006/relationships/customXml" Target="../ink/ink2276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12.png"/><Relationship Id="rId299" Type="http://schemas.openxmlformats.org/officeDocument/2006/relationships/image" Target="../media/image2502.png"/><Relationship Id="rId21" Type="http://schemas.openxmlformats.org/officeDocument/2006/relationships/image" Target="../media/image2365.png"/><Relationship Id="rId63" Type="http://schemas.openxmlformats.org/officeDocument/2006/relationships/image" Target="../media/image2386.png"/><Relationship Id="rId159" Type="http://schemas.openxmlformats.org/officeDocument/2006/relationships/image" Target="../media/image2433.png"/><Relationship Id="rId324" Type="http://schemas.openxmlformats.org/officeDocument/2006/relationships/customXml" Target="../ink/ink2567.xml"/><Relationship Id="rId366" Type="http://schemas.openxmlformats.org/officeDocument/2006/relationships/customXml" Target="../ink/ink2588.xml"/><Relationship Id="rId170" Type="http://schemas.openxmlformats.org/officeDocument/2006/relationships/customXml" Target="../ink/ink2490.xml"/><Relationship Id="rId226" Type="http://schemas.openxmlformats.org/officeDocument/2006/relationships/customXml" Target="../ink/ink2518.xml"/><Relationship Id="rId268" Type="http://schemas.openxmlformats.org/officeDocument/2006/relationships/customXml" Target="../ink/ink2539.xml"/><Relationship Id="rId32" Type="http://schemas.openxmlformats.org/officeDocument/2006/relationships/customXml" Target="../ink/ink2421.xml"/><Relationship Id="rId74" Type="http://schemas.openxmlformats.org/officeDocument/2006/relationships/customXml" Target="../ink/ink2442.xml"/><Relationship Id="rId128" Type="http://schemas.openxmlformats.org/officeDocument/2006/relationships/customXml" Target="../ink/ink2469.xml"/><Relationship Id="rId335" Type="http://schemas.openxmlformats.org/officeDocument/2006/relationships/image" Target="../media/image2520.png"/><Relationship Id="rId377" Type="http://schemas.openxmlformats.org/officeDocument/2006/relationships/image" Target="../media/image2541.png"/><Relationship Id="rId5" Type="http://schemas.openxmlformats.org/officeDocument/2006/relationships/image" Target="../media/image2357.png"/><Relationship Id="rId181" Type="http://schemas.openxmlformats.org/officeDocument/2006/relationships/image" Target="../media/image2244.png"/><Relationship Id="rId237" Type="http://schemas.openxmlformats.org/officeDocument/2006/relationships/image" Target="../media/image2471.png"/><Relationship Id="rId402" Type="http://schemas.openxmlformats.org/officeDocument/2006/relationships/customXml" Target="../ink/ink2606.xml"/><Relationship Id="rId279" Type="http://schemas.openxmlformats.org/officeDocument/2006/relationships/image" Target="../media/image2492.png"/><Relationship Id="rId43" Type="http://schemas.openxmlformats.org/officeDocument/2006/relationships/image" Target="../media/image2376.png"/><Relationship Id="rId139" Type="http://schemas.openxmlformats.org/officeDocument/2006/relationships/image" Target="../media/image2423.png"/><Relationship Id="rId290" Type="http://schemas.openxmlformats.org/officeDocument/2006/relationships/customXml" Target="../ink/ink2550.xml"/><Relationship Id="rId304" Type="http://schemas.openxmlformats.org/officeDocument/2006/relationships/customXml" Target="../ink/ink2557.xml"/><Relationship Id="rId346" Type="http://schemas.openxmlformats.org/officeDocument/2006/relationships/customXml" Target="../ink/ink2578.xml"/><Relationship Id="rId388" Type="http://schemas.openxmlformats.org/officeDocument/2006/relationships/customXml" Target="../ink/ink2599.xml"/><Relationship Id="rId85" Type="http://schemas.openxmlformats.org/officeDocument/2006/relationships/image" Target="../media/image2396.png"/><Relationship Id="rId150" Type="http://schemas.openxmlformats.org/officeDocument/2006/relationships/customXml" Target="../ink/ink2480.xml"/><Relationship Id="rId192" Type="http://schemas.openxmlformats.org/officeDocument/2006/relationships/customXml" Target="../ink/ink2501.xml"/><Relationship Id="rId206" Type="http://schemas.openxmlformats.org/officeDocument/2006/relationships/customXml" Target="../ink/ink2508.xml"/><Relationship Id="rId248" Type="http://schemas.openxmlformats.org/officeDocument/2006/relationships/customXml" Target="../ink/ink2529.xml"/><Relationship Id="rId12" Type="http://schemas.openxmlformats.org/officeDocument/2006/relationships/customXml" Target="../ink/ink2411.xml"/><Relationship Id="rId108" Type="http://schemas.openxmlformats.org/officeDocument/2006/relationships/customXml" Target="../ink/ink2459.xml"/><Relationship Id="rId315" Type="http://schemas.openxmlformats.org/officeDocument/2006/relationships/image" Target="../media/image2510.png"/><Relationship Id="rId357" Type="http://schemas.openxmlformats.org/officeDocument/2006/relationships/image" Target="../media/image2531.png"/><Relationship Id="rId54" Type="http://schemas.openxmlformats.org/officeDocument/2006/relationships/customXml" Target="../ink/ink2432.xml"/><Relationship Id="rId96" Type="http://schemas.openxmlformats.org/officeDocument/2006/relationships/customXml" Target="../ink/ink2453.xml"/><Relationship Id="rId161" Type="http://schemas.openxmlformats.org/officeDocument/2006/relationships/image" Target="../media/image2434.png"/><Relationship Id="rId217" Type="http://schemas.openxmlformats.org/officeDocument/2006/relationships/image" Target="../media/image2461.png"/><Relationship Id="rId399" Type="http://schemas.openxmlformats.org/officeDocument/2006/relationships/image" Target="../media/image2552.png"/><Relationship Id="rId259" Type="http://schemas.openxmlformats.org/officeDocument/2006/relationships/image" Target="../media/image2482.png"/><Relationship Id="rId23" Type="http://schemas.openxmlformats.org/officeDocument/2006/relationships/image" Target="../media/image2366.png"/><Relationship Id="rId119" Type="http://schemas.openxmlformats.org/officeDocument/2006/relationships/image" Target="../media/image2413.png"/><Relationship Id="rId270" Type="http://schemas.openxmlformats.org/officeDocument/2006/relationships/customXml" Target="../ink/ink2540.xml"/><Relationship Id="rId326" Type="http://schemas.openxmlformats.org/officeDocument/2006/relationships/customXml" Target="../ink/ink2568.xml"/><Relationship Id="rId65" Type="http://schemas.openxmlformats.org/officeDocument/2006/relationships/image" Target="../media/image2387.png"/><Relationship Id="rId130" Type="http://schemas.openxmlformats.org/officeDocument/2006/relationships/customXml" Target="../ink/ink2470.xml"/><Relationship Id="rId368" Type="http://schemas.openxmlformats.org/officeDocument/2006/relationships/customXml" Target="../ink/ink2589.xml"/><Relationship Id="rId172" Type="http://schemas.openxmlformats.org/officeDocument/2006/relationships/customXml" Target="../ink/ink2491.xml"/><Relationship Id="rId228" Type="http://schemas.openxmlformats.org/officeDocument/2006/relationships/customXml" Target="../ink/ink2519.xml"/><Relationship Id="rId281" Type="http://schemas.openxmlformats.org/officeDocument/2006/relationships/image" Target="../media/image2493.png"/><Relationship Id="rId337" Type="http://schemas.openxmlformats.org/officeDocument/2006/relationships/image" Target="../media/image2521.png"/><Relationship Id="rId34" Type="http://schemas.openxmlformats.org/officeDocument/2006/relationships/customXml" Target="../ink/ink2422.xml"/><Relationship Id="rId76" Type="http://schemas.openxmlformats.org/officeDocument/2006/relationships/customXml" Target="../ink/ink2443.xml"/><Relationship Id="rId141" Type="http://schemas.openxmlformats.org/officeDocument/2006/relationships/image" Target="../media/image2424.png"/><Relationship Id="rId379" Type="http://schemas.openxmlformats.org/officeDocument/2006/relationships/image" Target="../media/image2542.png"/><Relationship Id="rId7" Type="http://schemas.openxmlformats.org/officeDocument/2006/relationships/image" Target="../media/image2358.png"/><Relationship Id="rId183" Type="http://schemas.openxmlformats.org/officeDocument/2006/relationships/image" Target="../media/image2444.png"/><Relationship Id="rId239" Type="http://schemas.openxmlformats.org/officeDocument/2006/relationships/image" Target="../media/image2472.png"/><Relationship Id="rId390" Type="http://schemas.openxmlformats.org/officeDocument/2006/relationships/customXml" Target="../ink/ink2600.xml"/><Relationship Id="rId404" Type="http://schemas.openxmlformats.org/officeDocument/2006/relationships/customXml" Target="../ink/ink2607.xml"/><Relationship Id="rId250" Type="http://schemas.openxmlformats.org/officeDocument/2006/relationships/customXml" Target="../ink/ink2530.xml"/><Relationship Id="rId292" Type="http://schemas.openxmlformats.org/officeDocument/2006/relationships/customXml" Target="../ink/ink2551.xml"/><Relationship Id="rId306" Type="http://schemas.openxmlformats.org/officeDocument/2006/relationships/customXml" Target="../ink/ink2558.xml"/><Relationship Id="rId45" Type="http://schemas.openxmlformats.org/officeDocument/2006/relationships/image" Target="../media/image2377.png"/><Relationship Id="rId87" Type="http://schemas.openxmlformats.org/officeDocument/2006/relationships/image" Target="../media/image2397.png"/><Relationship Id="rId110" Type="http://schemas.openxmlformats.org/officeDocument/2006/relationships/customXml" Target="../ink/ink2460.xml"/><Relationship Id="rId348" Type="http://schemas.openxmlformats.org/officeDocument/2006/relationships/customXml" Target="../ink/ink2579.xml"/><Relationship Id="rId152" Type="http://schemas.openxmlformats.org/officeDocument/2006/relationships/customXml" Target="../ink/ink2481.xml"/><Relationship Id="rId194" Type="http://schemas.openxmlformats.org/officeDocument/2006/relationships/customXml" Target="../ink/ink2502.xml"/><Relationship Id="rId208" Type="http://schemas.openxmlformats.org/officeDocument/2006/relationships/customXml" Target="../ink/ink2509.xml"/><Relationship Id="rId261" Type="http://schemas.openxmlformats.org/officeDocument/2006/relationships/image" Target="../media/image2483.png"/><Relationship Id="rId14" Type="http://schemas.openxmlformats.org/officeDocument/2006/relationships/customXml" Target="../ink/ink2412.xml"/><Relationship Id="rId56" Type="http://schemas.openxmlformats.org/officeDocument/2006/relationships/customXml" Target="../ink/ink2433.xml"/><Relationship Id="rId317" Type="http://schemas.openxmlformats.org/officeDocument/2006/relationships/image" Target="../media/image2511.png"/><Relationship Id="rId359" Type="http://schemas.openxmlformats.org/officeDocument/2006/relationships/image" Target="../media/image2532.png"/><Relationship Id="rId98" Type="http://schemas.openxmlformats.org/officeDocument/2006/relationships/customXml" Target="../ink/ink2454.xml"/><Relationship Id="rId121" Type="http://schemas.openxmlformats.org/officeDocument/2006/relationships/image" Target="../media/image2414.png"/><Relationship Id="rId163" Type="http://schemas.openxmlformats.org/officeDocument/2006/relationships/image" Target="../media/image2435.png"/><Relationship Id="rId219" Type="http://schemas.openxmlformats.org/officeDocument/2006/relationships/image" Target="../media/image2462.png"/><Relationship Id="rId370" Type="http://schemas.openxmlformats.org/officeDocument/2006/relationships/customXml" Target="../ink/ink2590.xml"/><Relationship Id="rId230" Type="http://schemas.openxmlformats.org/officeDocument/2006/relationships/customXml" Target="../ink/ink2520.xml"/><Relationship Id="rId25" Type="http://schemas.openxmlformats.org/officeDocument/2006/relationships/image" Target="../media/image2367.png"/><Relationship Id="rId67" Type="http://schemas.openxmlformats.org/officeDocument/2006/relationships/image" Target="../media/image2388.png"/><Relationship Id="rId272" Type="http://schemas.openxmlformats.org/officeDocument/2006/relationships/customXml" Target="../ink/ink2541.xml"/><Relationship Id="rId328" Type="http://schemas.openxmlformats.org/officeDocument/2006/relationships/customXml" Target="../ink/ink2569.xml"/><Relationship Id="rId132" Type="http://schemas.openxmlformats.org/officeDocument/2006/relationships/customXml" Target="../ink/ink2471.xml"/><Relationship Id="rId174" Type="http://schemas.openxmlformats.org/officeDocument/2006/relationships/customXml" Target="../ink/ink2492.xml"/><Relationship Id="rId381" Type="http://schemas.openxmlformats.org/officeDocument/2006/relationships/image" Target="../media/image2543.png"/><Relationship Id="rId241" Type="http://schemas.openxmlformats.org/officeDocument/2006/relationships/image" Target="../media/image2473.png"/><Relationship Id="rId36" Type="http://schemas.openxmlformats.org/officeDocument/2006/relationships/customXml" Target="../ink/ink2423.xml"/><Relationship Id="rId283" Type="http://schemas.openxmlformats.org/officeDocument/2006/relationships/image" Target="../media/image2494.png"/><Relationship Id="rId339" Type="http://schemas.openxmlformats.org/officeDocument/2006/relationships/image" Target="../media/image2522.png"/><Relationship Id="rId78" Type="http://schemas.openxmlformats.org/officeDocument/2006/relationships/customXml" Target="../ink/ink2444.xml"/><Relationship Id="rId101" Type="http://schemas.openxmlformats.org/officeDocument/2006/relationships/image" Target="../media/image2404.png"/><Relationship Id="rId143" Type="http://schemas.openxmlformats.org/officeDocument/2006/relationships/image" Target="../media/image2425.png"/><Relationship Id="rId185" Type="http://schemas.openxmlformats.org/officeDocument/2006/relationships/image" Target="../media/image2445.png"/><Relationship Id="rId350" Type="http://schemas.openxmlformats.org/officeDocument/2006/relationships/customXml" Target="../ink/ink2580.xml"/><Relationship Id="rId406" Type="http://schemas.openxmlformats.org/officeDocument/2006/relationships/customXml" Target="../ink/ink2608.xml"/><Relationship Id="rId9" Type="http://schemas.openxmlformats.org/officeDocument/2006/relationships/image" Target="../media/image2359.png"/><Relationship Id="rId210" Type="http://schemas.openxmlformats.org/officeDocument/2006/relationships/customXml" Target="../ink/ink2510.xml"/><Relationship Id="rId392" Type="http://schemas.openxmlformats.org/officeDocument/2006/relationships/customXml" Target="../ink/ink2601.xml"/><Relationship Id="rId252" Type="http://schemas.openxmlformats.org/officeDocument/2006/relationships/customXml" Target="../ink/ink2531.xml"/><Relationship Id="rId294" Type="http://schemas.openxmlformats.org/officeDocument/2006/relationships/customXml" Target="../ink/ink2552.xml"/><Relationship Id="rId308" Type="http://schemas.openxmlformats.org/officeDocument/2006/relationships/customXml" Target="../ink/ink2559.xml"/><Relationship Id="rId47" Type="http://schemas.openxmlformats.org/officeDocument/2006/relationships/image" Target="../media/image2378.png"/><Relationship Id="rId89" Type="http://schemas.openxmlformats.org/officeDocument/2006/relationships/image" Target="../media/image2398.png"/><Relationship Id="rId112" Type="http://schemas.openxmlformats.org/officeDocument/2006/relationships/customXml" Target="../ink/ink2461.xml"/><Relationship Id="rId154" Type="http://schemas.openxmlformats.org/officeDocument/2006/relationships/customXml" Target="../ink/ink2482.xml"/><Relationship Id="rId361" Type="http://schemas.openxmlformats.org/officeDocument/2006/relationships/image" Target="../media/image2533.png"/><Relationship Id="rId196" Type="http://schemas.openxmlformats.org/officeDocument/2006/relationships/customXml" Target="../ink/ink2503.xml"/><Relationship Id="rId16" Type="http://schemas.openxmlformats.org/officeDocument/2006/relationships/customXml" Target="../ink/ink2413.xml"/><Relationship Id="rId221" Type="http://schemas.openxmlformats.org/officeDocument/2006/relationships/image" Target="../media/image2463.png"/><Relationship Id="rId263" Type="http://schemas.openxmlformats.org/officeDocument/2006/relationships/image" Target="../media/image2484.png"/><Relationship Id="rId319" Type="http://schemas.openxmlformats.org/officeDocument/2006/relationships/image" Target="../media/image2512.png"/><Relationship Id="rId58" Type="http://schemas.openxmlformats.org/officeDocument/2006/relationships/customXml" Target="../ink/ink2434.xml"/><Relationship Id="rId123" Type="http://schemas.openxmlformats.org/officeDocument/2006/relationships/image" Target="../media/image2415.png"/><Relationship Id="rId330" Type="http://schemas.openxmlformats.org/officeDocument/2006/relationships/customXml" Target="../ink/ink2570.xml"/><Relationship Id="rId165" Type="http://schemas.openxmlformats.org/officeDocument/2006/relationships/image" Target="../media/image2436.png"/><Relationship Id="rId372" Type="http://schemas.openxmlformats.org/officeDocument/2006/relationships/customXml" Target="../ink/ink2591.xml"/><Relationship Id="rId232" Type="http://schemas.openxmlformats.org/officeDocument/2006/relationships/customXml" Target="../ink/ink2521.xml"/><Relationship Id="rId274" Type="http://schemas.openxmlformats.org/officeDocument/2006/relationships/customXml" Target="../ink/ink2542.xml"/><Relationship Id="rId27" Type="http://schemas.openxmlformats.org/officeDocument/2006/relationships/image" Target="../media/image2368.png"/><Relationship Id="rId48" Type="http://schemas.openxmlformats.org/officeDocument/2006/relationships/customXml" Target="../ink/ink2429.xml"/><Relationship Id="rId69" Type="http://schemas.openxmlformats.org/officeDocument/2006/relationships/image" Target="../media/image2188.png"/><Relationship Id="rId113" Type="http://schemas.openxmlformats.org/officeDocument/2006/relationships/image" Target="../media/image2410.png"/><Relationship Id="rId134" Type="http://schemas.openxmlformats.org/officeDocument/2006/relationships/customXml" Target="../ink/ink2472.xml"/><Relationship Id="rId320" Type="http://schemas.openxmlformats.org/officeDocument/2006/relationships/customXml" Target="../ink/ink2565.xml"/><Relationship Id="rId80" Type="http://schemas.openxmlformats.org/officeDocument/2006/relationships/customXml" Target="../ink/ink2445.xml"/><Relationship Id="rId155" Type="http://schemas.openxmlformats.org/officeDocument/2006/relationships/image" Target="../media/image2431.png"/><Relationship Id="rId176" Type="http://schemas.openxmlformats.org/officeDocument/2006/relationships/customXml" Target="../ink/ink2493.xml"/><Relationship Id="rId197" Type="http://schemas.openxmlformats.org/officeDocument/2006/relationships/image" Target="../media/image2451.png"/><Relationship Id="rId341" Type="http://schemas.openxmlformats.org/officeDocument/2006/relationships/image" Target="../media/image2523.png"/><Relationship Id="rId362" Type="http://schemas.openxmlformats.org/officeDocument/2006/relationships/customXml" Target="../ink/ink2586.xml"/><Relationship Id="rId383" Type="http://schemas.openxmlformats.org/officeDocument/2006/relationships/image" Target="../media/image2544.png"/><Relationship Id="rId201" Type="http://schemas.openxmlformats.org/officeDocument/2006/relationships/image" Target="../media/image2453.png"/><Relationship Id="rId222" Type="http://schemas.openxmlformats.org/officeDocument/2006/relationships/customXml" Target="../ink/ink2516.xml"/><Relationship Id="rId243" Type="http://schemas.openxmlformats.org/officeDocument/2006/relationships/image" Target="../media/image2474.png"/><Relationship Id="rId264" Type="http://schemas.openxmlformats.org/officeDocument/2006/relationships/customXml" Target="../ink/ink2537.xml"/><Relationship Id="rId285" Type="http://schemas.openxmlformats.org/officeDocument/2006/relationships/image" Target="../media/image2495.png"/><Relationship Id="rId17" Type="http://schemas.openxmlformats.org/officeDocument/2006/relationships/image" Target="../media/image2363.png"/><Relationship Id="rId38" Type="http://schemas.openxmlformats.org/officeDocument/2006/relationships/customXml" Target="../ink/ink2424.xml"/><Relationship Id="rId59" Type="http://schemas.openxmlformats.org/officeDocument/2006/relationships/image" Target="../media/image2384.png"/><Relationship Id="rId103" Type="http://schemas.openxmlformats.org/officeDocument/2006/relationships/image" Target="../media/image2405.png"/><Relationship Id="rId124" Type="http://schemas.openxmlformats.org/officeDocument/2006/relationships/customXml" Target="../ink/ink2467.xml"/><Relationship Id="rId310" Type="http://schemas.openxmlformats.org/officeDocument/2006/relationships/customXml" Target="../ink/ink2560.xml"/><Relationship Id="rId70" Type="http://schemas.openxmlformats.org/officeDocument/2006/relationships/customXml" Target="../ink/ink2440.xml"/><Relationship Id="rId91" Type="http://schemas.openxmlformats.org/officeDocument/2006/relationships/image" Target="../media/image2399.png"/><Relationship Id="rId145" Type="http://schemas.openxmlformats.org/officeDocument/2006/relationships/image" Target="../media/image2426.png"/><Relationship Id="rId166" Type="http://schemas.openxmlformats.org/officeDocument/2006/relationships/customXml" Target="../ink/ink2488.xml"/><Relationship Id="rId187" Type="http://schemas.openxmlformats.org/officeDocument/2006/relationships/image" Target="../media/image2446.png"/><Relationship Id="rId331" Type="http://schemas.openxmlformats.org/officeDocument/2006/relationships/image" Target="../media/image2518.png"/><Relationship Id="rId352" Type="http://schemas.openxmlformats.org/officeDocument/2006/relationships/customXml" Target="../ink/ink2581.xml"/><Relationship Id="rId373" Type="http://schemas.openxmlformats.org/officeDocument/2006/relationships/image" Target="../media/image2539.png"/><Relationship Id="rId394" Type="http://schemas.openxmlformats.org/officeDocument/2006/relationships/customXml" Target="../ink/ink2602.xml"/><Relationship Id="rId408" Type="http://schemas.openxmlformats.org/officeDocument/2006/relationships/customXml" Target="../ink/ink2609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2511.xml"/><Relationship Id="rId233" Type="http://schemas.openxmlformats.org/officeDocument/2006/relationships/image" Target="../media/image2469.png"/><Relationship Id="rId254" Type="http://schemas.openxmlformats.org/officeDocument/2006/relationships/customXml" Target="../ink/ink2532.xml"/><Relationship Id="rId28" Type="http://schemas.openxmlformats.org/officeDocument/2006/relationships/customXml" Target="../ink/ink2419.xml"/><Relationship Id="rId49" Type="http://schemas.openxmlformats.org/officeDocument/2006/relationships/image" Target="../media/image2379.png"/><Relationship Id="rId114" Type="http://schemas.openxmlformats.org/officeDocument/2006/relationships/customXml" Target="../ink/ink2462.xml"/><Relationship Id="rId275" Type="http://schemas.openxmlformats.org/officeDocument/2006/relationships/image" Target="../media/image2490.png"/><Relationship Id="rId296" Type="http://schemas.openxmlformats.org/officeDocument/2006/relationships/customXml" Target="../ink/ink2553.xml"/><Relationship Id="rId300" Type="http://schemas.openxmlformats.org/officeDocument/2006/relationships/customXml" Target="../ink/ink2555.xml"/><Relationship Id="rId60" Type="http://schemas.openxmlformats.org/officeDocument/2006/relationships/customXml" Target="../ink/ink2435.xml"/><Relationship Id="rId81" Type="http://schemas.openxmlformats.org/officeDocument/2006/relationships/image" Target="../media/image2394.png"/><Relationship Id="rId135" Type="http://schemas.openxmlformats.org/officeDocument/2006/relationships/image" Target="../media/image2421.png"/><Relationship Id="rId156" Type="http://schemas.openxmlformats.org/officeDocument/2006/relationships/customXml" Target="../ink/ink2483.xml"/><Relationship Id="rId177" Type="http://schemas.openxmlformats.org/officeDocument/2006/relationships/image" Target="../media/image2442.png"/><Relationship Id="rId198" Type="http://schemas.openxmlformats.org/officeDocument/2006/relationships/customXml" Target="../ink/ink2504.xml"/><Relationship Id="rId321" Type="http://schemas.openxmlformats.org/officeDocument/2006/relationships/image" Target="../media/image2513.png"/><Relationship Id="rId342" Type="http://schemas.openxmlformats.org/officeDocument/2006/relationships/customXml" Target="../ink/ink2576.xml"/><Relationship Id="rId363" Type="http://schemas.openxmlformats.org/officeDocument/2006/relationships/image" Target="../media/image2534.png"/><Relationship Id="rId384" Type="http://schemas.openxmlformats.org/officeDocument/2006/relationships/customXml" Target="../ink/ink2597.xml"/><Relationship Id="rId202" Type="http://schemas.openxmlformats.org/officeDocument/2006/relationships/customXml" Target="../ink/ink2506.xml"/><Relationship Id="rId223" Type="http://schemas.openxmlformats.org/officeDocument/2006/relationships/image" Target="../media/image2464.png"/><Relationship Id="rId244" Type="http://schemas.openxmlformats.org/officeDocument/2006/relationships/customXml" Target="../ink/ink2527.xml"/><Relationship Id="rId18" Type="http://schemas.openxmlformats.org/officeDocument/2006/relationships/customXml" Target="../ink/ink2414.xml"/><Relationship Id="rId39" Type="http://schemas.openxmlformats.org/officeDocument/2006/relationships/image" Target="../media/image2374.png"/><Relationship Id="rId265" Type="http://schemas.openxmlformats.org/officeDocument/2006/relationships/image" Target="../media/image2485.png"/><Relationship Id="rId286" Type="http://schemas.openxmlformats.org/officeDocument/2006/relationships/customXml" Target="../ink/ink2548.xml"/><Relationship Id="rId50" Type="http://schemas.openxmlformats.org/officeDocument/2006/relationships/customXml" Target="../ink/ink2430.xml"/><Relationship Id="rId104" Type="http://schemas.openxmlformats.org/officeDocument/2006/relationships/customXml" Target="../ink/ink2457.xml"/><Relationship Id="rId125" Type="http://schemas.openxmlformats.org/officeDocument/2006/relationships/image" Target="../media/image2416.png"/><Relationship Id="rId146" Type="http://schemas.openxmlformats.org/officeDocument/2006/relationships/customXml" Target="../ink/ink2478.xml"/><Relationship Id="rId167" Type="http://schemas.openxmlformats.org/officeDocument/2006/relationships/image" Target="../media/image2437.png"/><Relationship Id="rId188" Type="http://schemas.openxmlformats.org/officeDocument/2006/relationships/customXml" Target="../ink/ink2499.xml"/><Relationship Id="rId311" Type="http://schemas.openxmlformats.org/officeDocument/2006/relationships/image" Target="../media/image2508.png"/><Relationship Id="rId332" Type="http://schemas.openxmlformats.org/officeDocument/2006/relationships/customXml" Target="../ink/ink2571.xml"/><Relationship Id="rId353" Type="http://schemas.openxmlformats.org/officeDocument/2006/relationships/image" Target="../media/image2529.png"/><Relationship Id="rId374" Type="http://schemas.openxmlformats.org/officeDocument/2006/relationships/customXml" Target="../ink/ink2592.xml"/><Relationship Id="rId395" Type="http://schemas.openxmlformats.org/officeDocument/2006/relationships/image" Target="../media/image2550.png"/><Relationship Id="rId409" Type="http://schemas.openxmlformats.org/officeDocument/2006/relationships/image" Target="../media/image2557.png"/><Relationship Id="rId71" Type="http://schemas.openxmlformats.org/officeDocument/2006/relationships/image" Target="../media/image2389.png"/><Relationship Id="rId92" Type="http://schemas.openxmlformats.org/officeDocument/2006/relationships/customXml" Target="../ink/ink2451.xml"/><Relationship Id="rId213" Type="http://schemas.openxmlformats.org/officeDocument/2006/relationships/image" Target="../media/image2459.png"/><Relationship Id="rId234" Type="http://schemas.openxmlformats.org/officeDocument/2006/relationships/customXml" Target="../ink/ink2522.xml"/><Relationship Id="rId2" Type="http://schemas.openxmlformats.org/officeDocument/2006/relationships/customXml" Target="../ink/ink2406.xml"/><Relationship Id="rId29" Type="http://schemas.openxmlformats.org/officeDocument/2006/relationships/image" Target="../media/image2369.png"/><Relationship Id="rId255" Type="http://schemas.openxmlformats.org/officeDocument/2006/relationships/image" Target="../media/image2480.png"/><Relationship Id="rId276" Type="http://schemas.openxmlformats.org/officeDocument/2006/relationships/customXml" Target="../ink/ink2543.xml"/><Relationship Id="rId297" Type="http://schemas.openxmlformats.org/officeDocument/2006/relationships/image" Target="../media/image2501.png"/><Relationship Id="rId40" Type="http://schemas.openxmlformats.org/officeDocument/2006/relationships/customXml" Target="../ink/ink2425.xml"/><Relationship Id="rId115" Type="http://schemas.openxmlformats.org/officeDocument/2006/relationships/image" Target="../media/image2411.png"/><Relationship Id="rId136" Type="http://schemas.openxmlformats.org/officeDocument/2006/relationships/customXml" Target="../ink/ink2473.xml"/><Relationship Id="rId157" Type="http://schemas.openxmlformats.org/officeDocument/2006/relationships/image" Target="../media/image2432.png"/><Relationship Id="rId178" Type="http://schemas.openxmlformats.org/officeDocument/2006/relationships/customXml" Target="../ink/ink2494.xml"/><Relationship Id="rId301" Type="http://schemas.openxmlformats.org/officeDocument/2006/relationships/image" Target="../media/image2503.png"/><Relationship Id="rId322" Type="http://schemas.openxmlformats.org/officeDocument/2006/relationships/customXml" Target="../ink/ink2566.xml"/><Relationship Id="rId343" Type="http://schemas.openxmlformats.org/officeDocument/2006/relationships/image" Target="../media/image2524.png"/><Relationship Id="rId364" Type="http://schemas.openxmlformats.org/officeDocument/2006/relationships/customXml" Target="../ink/ink2587.xml"/><Relationship Id="rId61" Type="http://schemas.openxmlformats.org/officeDocument/2006/relationships/image" Target="../media/image2385.png"/><Relationship Id="rId82" Type="http://schemas.openxmlformats.org/officeDocument/2006/relationships/customXml" Target="../ink/ink2446.xml"/><Relationship Id="rId199" Type="http://schemas.openxmlformats.org/officeDocument/2006/relationships/image" Target="../media/image2452.png"/><Relationship Id="rId203" Type="http://schemas.openxmlformats.org/officeDocument/2006/relationships/image" Target="../media/image2454.png"/><Relationship Id="rId385" Type="http://schemas.openxmlformats.org/officeDocument/2006/relationships/image" Target="../media/image2545.png"/><Relationship Id="rId19" Type="http://schemas.openxmlformats.org/officeDocument/2006/relationships/image" Target="../media/image2364.png"/><Relationship Id="rId224" Type="http://schemas.openxmlformats.org/officeDocument/2006/relationships/customXml" Target="../ink/ink2517.xml"/><Relationship Id="rId245" Type="http://schemas.openxmlformats.org/officeDocument/2006/relationships/image" Target="../media/image2475.png"/><Relationship Id="rId266" Type="http://schemas.openxmlformats.org/officeDocument/2006/relationships/customXml" Target="../ink/ink2538.xml"/><Relationship Id="rId287" Type="http://schemas.openxmlformats.org/officeDocument/2006/relationships/image" Target="../media/image2496.png"/><Relationship Id="rId410" Type="http://schemas.openxmlformats.org/officeDocument/2006/relationships/customXml" Target="../ink/ink2610.xml"/><Relationship Id="rId30" Type="http://schemas.openxmlformats.org/officeDocument/2006/relationships/customXml" Target="../ink/ink2420.xml"/><Relationship Id="rId105" Type="http://schemas.openxmlformats.org/officeDocument/2006/relationships/image" Target="../media/image2406.png"/><Relationship Id="rId126" Type="http://schemas.openxmlformats.org/officeDocument/2006/relationships/customXml" Target="../ink/ink2468.xml"/><Relationship Id="rId147" Type="http://schemas.openxmlformats.org/officeDocument/2006/relationships/image" Target="../media/image2427.png"/><Relationship Id="rId168" Type="http://schemas.openxmlformats.org/officeDocument/2006/relationships/customXml" Target="../ink/ink2489.xml"/><Relationship Id="rId312" Type="http://schemas.openxmlformats.org/officeDocument/2006/relationships/customXml" Target="../ink/ink2561.xml"/><Relationship Id="rId333" Type="http://schemas.openxmlformats.org/officeDocument/2006/relationships/image" Target="../media/image2519.png"/><Relationship Id="rId354" Type="http://schemas.openxmlformats.org/officeDocument/2006/relationships/customXml" Target="../ink/ink2582.xml"/><Relationship Id="rId51" Type="http://schemas.openxmlformats.org/officeDocument/2006/relationships/image" Target="../media/image2380.png"/><Relationship Id="rId72" Type="http://schemas.openxmlformats.org/officeDocument/2006/relationships/customXml" Target="../ink/ink2441.xml"/><Relationship Id="rId93" Type="http://schemas.openxmlformats.org/officeDocument/2006/relationships/image" Target="../media/image2400.png"/><Relationship Id="rId189" Type="http://schemas.openxmlformats.org/officeDocument/2006/relationships/image" Target="../media/image2447.png"/><Relationship Id="rId375" Type="http://schemas.openxmlformats.org/officeDocument/2006/relationships/image" Target="../media/image2540.png"/><Relationship Id="rId396" Type="http://schemas.openxmlformats.org/officeDocument/2006/relationships/customXml" Target="../ink/ink2603.xml"/><Relationship Id="rId3" Type="http://schemas.openxmlformats.org/officeDocument/2006/relationships/image" Target="../media/image2356.png"/><Relationship Id="rId214" Type="http://schemas.openxmlformats.org/officeDocument/2006/relationships/customXml" Target="../ink/ink2512.xml"/><Relationship Id="rId235" Type="http://schemas.openxmlformats.org/officeDocument/2006/relationships/image" Target="../media/image2470.png"/><Relationship Id="rId256" Type="http://schemas.openxmlformats.org/officeDocument/2006/relationships/customXml" Target="../ink/ink2533.xml"/><Relationship Id="rId277" Type="http://schemas.openxmlformats.org/officeDocument/2006/relationships/image" Target="../media/image2491.png"/><Relationship Id="rId298" Type="http://schemas.openxmlformats.org/officeDocument/2006/relationships/customXml" Target="../ink/ink2554.xml"/><Relationship Id="rId400" Type="http://schemas.openxmlformats.org/officeDocument/2006/relationships/customXml" Target="../ink/ink2605.xml"/><Relationship Id="rId116" Type="http://schemas.openxmlformats.org/officeDocument/2006/relationships/customXml" Target="../ink/ink2463.xml"/><Relationship Id="rId137" Type="http://schemas.openxmlformats.org/officeDocument/2006/relationships/image" Target="../media/image2422.png"/><Relationship Id="rId158" Type="http://schemas.openxmlformats.org/officeDocument/2006/relationships/customXml" Target="../ink/ink2484.xml"/><Relationship Id="rId302" Type="http://schemas.openxmlformats.org/officeDocument/2006/relationships/customXml" Target="../ink/ink2556.xml"/><Relationship Id="rId323" Type="http://schemas.openxmlformats.org/officeDocument/2006/relationships/image" Target="../media/image2514.png"/><Relationship Id="rId344" Type="http://schemas.openxmlformats.org/officeDocument/2006/relationships/customXml" Target="../ink/ink2577.xml"/><Relationship Id="rId20" Type="http://schemas.openxmlformats.org/officeDocument/2006/relationships/customXml" Target="../ink/ink2415.xml"/><Relationship Id="rId41" Type="http://schemas.openxmlformats.org/officeDocument/2006/relationships/image" Target="../media/image2375.png"/><Relationship Id="rId62" Type="http://schemas.openxmlformats.org/officeDocument/2006/relationships/customXml" Target="../ink/ink2436.xml"/><Relationship Id="rId83" Type="http://schemas.openxmlformats.org/officeDocument/2006/relationships/image" Target="../media/image2395.png"/><Relationship Id="rId179" Type="http://schemas.openxmlformats.org/officeDocument/2006/relationships/image" Target="../media/image2443.png"/><Relationship Id="rId365" Type="http://schemas.openxmlformats.org/officeDocument/2006/relationships/image" Target="../media/image2535.png"/><Relationship Id="rId386" Type="http://schemas.openxmlformats.org/officeDocument/2006/relationships/customXml" Target="../ink/ink2598.xml"/><Relationship Id="rId190" Type="http://schemas.openxmlformats.org/officeDocument/2006/relationships/customXml" Target="../ink/ink2500.xml"/><Relationship Id="rId204" Type="http://schemas.openxmlformats.org/officeDocument/2006/relationships/customXml" Target="../ink/ink2507.xml"/><Relationship Id="rId225" Type="http://schemas.openxmlformats.org/officeDocument/2006/relationships/image" Target="../media/image2465.png"/><Relationship Id="rId246" Type="http://schemas.openxmlformats.org/officeDocument/2006/relationships/customXml" Target="../ink/ink2528.xml"/><Relationship Id="rId267" Type="http://schemas.openxmlformats.org/officeDocument/2006/relationships/image" Target="../media/image2486.png"/><Relationship Id="rId288" Type="http://schemas.openxmlformats.org/officeDocument/2006/relationships/customXml" Target="../ink/ink2549.xml"/><Relationship Id="rId411" Type="http://schemas.openxmlformats.org/officeDocument/2006/relationships/image" Target="../media/image2558.png"/><Relationship Id="rId106" Type="http://schemas.openxmlformats.org/officeDocument/2006/relationships/customXml" Target="../ink/ink2458.xml"/><Relationship Id="rId127" Type="http://schemas.openxmlformats.org/officeDocument/2006/relationships/image" Target="../media/image2417.png"/><Relationship Id="rId313" Type="http://schemas.openxmlformats.org/officeDocument/2006/relationships/image" Target="../media/image2509.png"/><Relationship Id="rId10" Type="http://schemas.openxmlformats.org/officeDocument/2006/relationships/customXml" Target="../ink/ink2410.xml"/><Relationship Id="rId31" Type="http://schemas.openxmlformats.org/officeDocument/2006/relationships/image" Target="../media/image2370.png"/><Relationship Id="rId52" Type="http://schemas.openxmlformats.org/officeDocument/2006/relationships/customXml" Target="../ink/ink2431.xml"/><Relationship Id="rId73" Type="http://schemas.openxmlformats.org/officeDocument/2006/relationships/image" Target="../media/image2390.png"/><Relationship Id="rId94" Type="http://schemas.openxmlformats.org/officeDocument/2006/relationships/customXml" Target="../ink/ink2452.xml"/><Relationship Id="rId148" Type="http://schemas.openxmlformats.org/officeDocument/2006/relationships/customXml" Target="../ink/ink2479.xml"/><Relationship Id="rId169" Type="http://schemas.openxmlformats.org/officeDocument/2006/relationships/image" Target="../media/image2438.png"/><Relationship Id="rId334" Type="http://schemas.openxmlformats.org/officeDocument/2006/relationships/customXml" Target="../ink/ink2572.xml"/><Relationship Id="rId355" Type="http://schemas.openxmlformats.org/officeDocument/2006/relationships/image" Target="../media/image2530.png"/><Relationship Id="rId376" Type="http://schemas.openxmlformats.org/officeDocument/2006/relationships/customXml" Target="../ink/ink2593.xml"/><Relationship Id="rId397" Type="http://schemas.openxmlformats.org/officeDocument/2006/relationships/image" Target="../media/image2551.png"/><Relationship Id="rId4" Type="http://schemas.openxmlformats.org/officeDocument/2006/relationships/customXml" Target="../ink/ink2407.xml"/><Relationship Id="rId180" Type="http://schemas.openxmlformats.org/officeDocument/2006/relationships/customXml" Target="../ink/ink2495.xml"/><Relationship Id="rId215" Type="http://schemas.openxmlformats.org/officeDocument/2006/relationships/image" Target="../media/image2460.png"/><Relationship Id="rId236" Type="http://schemas.openxmlformats.org/officeDocument/2006/relationships/customXml" Target="../ink/ink2523.xml"/><Relationship Id="rId257" Type="http://schemas.openxmlformats.org/officeDocument/2006/relationships/image" Target="../media/image2481.png"/><Relationship Id="rId278" Type="http://schemas.openxmlformats.org/officeDocument/2006/relationships/customXml" Target="../ink/ink2544.xml"/><Relationship Id="rId401" Type="http://schemas.openxmlformats.org/officeDocument/2006/relationships/image" Target="../media/image2553.png"/><Relationship Id="rId303" Type="http://schemas.openxmlformats.org/officeDocument/2006/relationships/image" Target="../media/image2504.png"/><Relationship Id="rId42" Type="http://schemas.openxmlformats.org/officeDocument/2006/relationships/customXml" Target="../ink/ink2426.xml"/><Relationship Id="rId84" Type="http://schemas.openxmlformats.org/officeDocument/2006/relationships/customXml" Target="../ink/ink2447.xml"/><Relationship Id="rId138" Type="http://schemas.openxmlformats.org/officeDocument/2006/relationships/customXml" Target="../ink/ink2474.xml"/><Relationship Id="rId345" Type="http://schemas.openxmlformats.org/officeDocument/2006/relationships/image" Target="../media/image2525.png"/><Relationship Id="rId387" Type="http://schemas.openxmlformats.org/officeDocument/2006/relationships/image" Target="../media/image2546.png"/><Relationship Id="rId191" Type="http://schemas.openxmlformats.org/officeDocument/2006/relationships/image" Target="../media/image2448.png"/><Relationship Id="rId205" Type="http://schemas.openxmlformats.org/officeDocument/2006/relationships/image" Target="../media/image2455.png"/><Relationship Id="rId247" Type="http://schemas.openxmlformats.org/officeDocument/2006/relationships/image" Target="../media/image2476.png"/><Relationship Id="rId107" Type="http://schemas.openxmlformats.org/officeDocument/2006/relationships/image" Target="../media/image2407.png"/><Relationship Id="rId289" Type="http://schemas.openxmlformats.org/officeDocument/2006/relationships/image" Target="../media/image2497.png"/><Relationship Id="rId11" Type="http://schemas.openxmlformats.org/officeDocument/2006/relationships/image" Target="../media/image2360.png"/><Relationship Id="rId53" Type="http://schemas.openxmlformats.org/officeDocument/2006/relationships/image" Target="../media/image2381.png"/><Relationship Id="rId149" Type="http://schemas.openxmlformats.org/officeDocument/2006/relationships/image" Target="../media/image2428.png"/><Relationship Id="rId314" Type="http://schemas.openxmlformats.org/officeDocument/2006/relationships/customXml" Target="../ink/ink2562.xml"/><Relationship Id="rId356" Type="http://schemas.openxmlformats.org/officeDocument/2006/relationships/customXml" Target="../ink/ink2583.xml"/><Relationship Id="rId398" Type="http://schemas.openxmlformats.org/officeDocument/2006/relationships/customXml" Target="../ink/ink2604.xml"/><Relationship Id="rId95" Type="http://schemas.openxmlformats.org/officeDocument/2006/relationships/image" Target="../media/image2401.png"/><Relationship Id="rId160" Type="http://schemas.openxmlformats.org/officeDocument/2006/relationships/customXml" Target="../ink/ink2485.xml"/><Relationship Id="rId216" Type="http://schemas.openxmlformats.org/officeDocument/2006/relationships/customXml" Target="../ink/ink2513.xml"/><Relationship Id="rId258" Type="http://schemas.openxmlformats.org/officeDocument/2006/relationships/customXml" Target="../ink/ink2534.xml"/><Relationship Id="rId22" Type="http://schemas.openxmlformats.org/officeDocument/2006/relationships/customXml" Target="../ink/ink2416.xml"/><Relationship Id="rId64" Type="http://schemas.openxmlformats.org/officeDocument/2006/relationships/customXml" Target="../ink/ink2437.xml"/><Relationship Id="rId118" Type="http://schemas.openxmlformats.org/officeDocument/2006/relationships/customXml" Target="../ink/ink2464.xml"/><Relationship Id="rId325" Type="http://schemas.openxmlformats.org/officeDocument/2006/relationships/image" Target="../media/image2515.png"/><Relationship Id="rId367" Type="http://schemas.openxmlformats.org/officeDocument/2006/relationships/image" Target="../media/image2536.png"/><Relationship Id="rId171" Type="http://schemas.openxmlformats.org/officeDocument/2006/relationships/image" Target="../media/image2439.png"/><Relationship Id="rId227" Type="http://schemas.openxmlformats.org/officeDocument/2006/relationships/image" Target="../media/image2466.png"/><Relationship Id="rId269" Type="http://schemas.openxmlformats.org/officeDocument/2006/relationships/image" Target="../media/image2487.png"/><Relationship Id="rId33" Type="http://schemas.openxmlformats.org/officeDocument/2006/relationships/image" Target="../media/image2371.png"/><Relationship Id="rId129" Type="http://schemas.openxmlformats.org/officeDocument/2006/relationships/image" Target="../media/image2418.png"/><Relationship Id="rId280" Type="http://schemas.openxmlformats.org/officeDocument/2006/relationships/customXml" Target="../ink/ink2545.xml"/><Relationship Id="rId336" Type="http://schemas.openxmlformats.org/officeDocument/2006/relationships/customXml" Target="../ink/ink2573.xml"/><Relationship Id="rId75" Type="http://schemas.openxmlformats.org/officeDocument/2006/relationships/image" Target="../media/image2391.png"/><Relationship Id="rId140" Type="http://schemas.openxmlformats.org/officeDocument/2006/relationships/customXml" Target="../ink/ink2475.xml"/><Relationship Id="rId182" Type="http://schemas.openxmlformats.org/officeDocument/2006/relationships/customXml" Target="../ink/ink2496.xml"/><Relationship Id="rId378" Type="http://schemas.openxmlformats.org/officeDocument/2006/relationships/customXml" Target="../ink/ink2594.xml"/><Relationship Id="rId403" Type="http://schemas.openxmlformats.org/officeDocument/2006/relationships/image" Target="../media/image2554.png"/><Relationship Id="rId6" Type="http://schemas.openxmlformats.org/officeDocument/2006/relationships/customXml" Target="../ink/ink2408.xml"/><Relationship Id="rId238" Type="http://schemas.openxmlformats.org/officeDocument/2006/relationships/customXml" Target="../ink/ink2524.xml"/><Relationship Id="rId291" Type="http://schemas.openxmlformats.org/officeDocument/2006/relationships/image" Target="../media/image2498.png"/><Relationship Id="rId305" Type="http://schemas.openxmlformats.org/officeDocument/2006/relationships/image" Target="../media/image2505.png"/><Relationship Id="rId347" Type="http://schemas.openxmlformats.org/officeDocument/2006/relationships/image" Target="../media/image2526.png"/><Relationship Id="rId44" Type="http://schemas.openxmlformats.org/officeDocument/2006/relationships/customXml" Target="../ink/ink2427.xml"/><Relationship Id="rId86" Type="http://schemas.openxmlformats.org/officeDocument/2006/relationships/customXml" Target="../ink/ink2448.xml"/><Relationship Id="rId151" Type="http://schemas.openxmlformats.org/officeDocument/2006/relationships/image" Target="../media/image2429.png"/><Relationship Id="rId389" Type="http://schemas.openxmlformats.org/officeDocument/2006/relationships/image" Target="../media/image2547.png"/><Relationship Id="rId193" Type="http://schemas.openxmlformats.org/officeDocument/2006/relationships/image" Target="../media/image2449.png"/><Relationship Id="rId207" Type="http://schemas.openxmlformats.org/officeDocument/2006/relationships/image" Target="../media/image2456.png"/><Relationship Id="rId249" Type="http://schemas.openxmlformats.org/officeDocument/2006/relationships/image" Target="../media/image2477.png"/><Relationship Id="rId13" Type="http://schemas.openxmlformats.org/officeDocument/2006/relationships/image" Target="../media/image2361.png"/><Relationship Id="rId109" Type="http://schemas.openxmlformats.org/officeDocument/2006/relationships/image" Target="../media/image2408.png"/><Relationship Id="rId260" Type="http://schemas.openxmlformats.org/officeDocument/2006/relationships/customXml" Target="../ink/ink2535.xml"/><Relationship Id="rId316" Type="http://schemas.openxmlformats.org/officeDocument/2006/relationships/customXml" Target="../ink/ink2563.xml"/><Relationship Id="rId55" Type="http://schemas.openxmlformats.org/officeDocument/2006/relationships/image" Target="../media/image2382.png"/><Relationship Id="rId97" Type="http://schemas.openxmlformats.org/officeDocument/2006/relationships/image" Target="../media/image2402.png"/><Relationship Id="rId120" Type="http://schemas.openxmlformats.org/officeDocument/2006/relationships/customXml" Target="../ink/ink2465.xml"/><Relationship Id="rId358" Type="http://schemas.openxmlformats.org/officeDocument/2006/relationships/customXml" Target="../ink/ink2584.xml"/><Relationship Id="rId162" Type="http://schemas.openxmlformats.org/officeDocument/2006/relationships/customXml" Target="../ink/ink2486.xml"/><Relationship Id="rId218" Type="http://schemas.openxmlformats.org/officeDocument/2006/relationships/customXml" Target="../ink/ink2514.xml"/><Relationship Id="rId271" Type="http://schemas.openxmlformats.org/officeDocument/2006/relationships/image" Target="../media/image2488.png"/><Relationship Id="rId24" Type="http://schemas.openxmlformats.org/officeDocument/2006/relationships/customXml" Target="../ink/ink2417.xml"/><Relationship Id="rId66" Type="http://schemas.openxmlformats.org/officeDocument/2006/relationships/customXml" Target="../ink/ink2438.xml"/><Relationship Id="rId131" Type="http://schemas.openxmlformats.org/officeDocument/2006/relationships/image" Target="../media/image2419.png"/><Relationship Id="rId327" Type="http://schemas.openxmlformats.org/officeDocument/2006/relationships/image" Target="../media/image2516.png"/><Relationship Id="rId369" Type="http://schemas.openxmlformats.org/officeDocument/2006/relationships/image" Target="../media/image2537.png"/><Relationship Id="rId173" Type="http://schemas.openxmlformats.org/officeDocument/2006/relationships/image" Target="../media/image2440.png"/><Relationship Id="rId229" Type="http://schemas.openxmlformats.org/officeDocument/2006/relationships/image" Target="../media/image2467.png"/><Relationship Id="rId380" Type="http://schemas.openxmlformats.org/officeDocument/2006/relationships/customXml" Target="../ink/ink2595.xml"/><Relationship Id="rId240" Type="http://schemas.openxmlformats.org/officeDocument/2006/relationships/customXml" Target="../ink/ink2525.xml"/><Relationship Id="rId35" Type="http://schemas.openxmlformats.org/officeDocument/2006/relationships/image" Target="../media/image2372.png"/><Relationship Id="rId77" Type="http://schemas.openxmlformats.org/officeDocument/2006/relationships/image" Target="../media/image2392.png"/><Relationship Id="rId100" Type="http://schemas.openxmlformats.org/officeDocument/2006/relationships/customXml" Target="../ink/ink2455.xml"/><Relationship Id="rId282" Type="http://schemas.openxmlformats.org/officeDocument/2006/relationships/customXml" Target="../ink/ink2546.xml"/><Relationship Id="rId338" Type="http://schemas.openxmlformats.org/officeDocument/2006/relationships/customXml" Target="../ink/ink2574.xml"/><Relationship Id="rId8" Type="http://schemas.openxmlformats.org/officeDocument/2006/relationships/customXml" Target="../ink/ink2409.xml"/><Relationship Id="rId142" Type="http://schemas.openxmlformats.org/officeDocument/2006/relationships/customXml" Target="../ink/ink2476.xml"/><Relationship Id="rId184" Type="http://schemas.openxmlformats.org/officeDocument/2006/relationships/customXml" Target="../ink/ink2497.xml"/><Relationship Id="rId391" Type="http://schemas.openxmlformats.org/officeDocument/2006/relationships/image" Target="../media/image2548.png"/><Relationship Id="rId405" Type="http://schemas.openxmlformats.org/officeDocument/2006/relationships/image" Target="../media/image2555.png"/><Relationship Id="rId251" Type="http://schemas.openxmlformats.org/officeDocument/2006/relationships/image" Target="../media/image2478.png"/><Relationship Id="rId46" Type="http://schemas.openxmlformats.org/officeDocument/2006/relationships/customXml" Target="../ink/ink2428.xml"/><Relationship Id="rId293" Type="http://schemas.openxmlformats.org/officeDocument/2006/relationships/image" Target="../media/image2499.png"/><Relationship Id="rId307" Type="http://schemas.openxmlformats.org/officeDocument/2006/relationships/image" Target="../media/image2506.png"/><Relationship Id="rId349" Type="http://schemas.openxmlformats.org/officeDocument/2006/relationships/image" Target="../media/image2527.png"/><Relationship Id="rId88" Type="http://schemas.openxmlformats.org/officeDocument/2006/relationships/customXml" Target="../ink/ink2449.xml"/><Relationship Id="rId111" Type="http://schemas.openxmlformats.org/officeDocument/2006/relationships/image" Target="../media/image2409.png"/><Relationship Id="rId153" Type="http://schemas.openxmlformats.org/officeDocument/2006/relationships/image" Target="../media/image2430.png"/><Relationship Id="rId195" Type="http://schemas.openxmlformats.org/officeDocument/2006/relationships/image" Target="../media/image2450.png"/><Relationship Id="rId209" Type="http://schemas.openxmlformats.org/officeDocument/2006/relationships/image" Target="../media/image2457.png"/><Relationship Id="rId360" Type="http://schemas.openxmlformats.org/officeDocument/2006/relationships/customXml" Target="../ink/ink2585.xml"/><Relationship Id="rId220" Type="http://schemas.openxmlformats.org/officeDocument/2006/relationships/customXml" Target="../ink/ink2515.xml"/><Relationship Id="rId15" Type="http://schemas.openxmlformats.org/officeDocument/2006/relationships/image" Target="../media/image2362.png"/><Relationship Id="rId57" Type="http://schemas.openxmlformats.org/officeDocument/2006/relationships/image" Target="../media/image2383.png"/><Relationship Id="rId262" Type="http://schemas.openxmlformats.org/officeDocument/2006/relationships/customXml" Target="../ink/ink2536.xml"/><Relationship Id="rId318" Type="http://schemas.openxmlformats.org/officeDocument/2006/relationships/customXml" Target="../ink/ink2564.xml"/><Relationship Id="rId99" Type="http://schemas.openxmlformats.org/officeDocument/2006/relationships/image" Target="../media/image2403.png"/><Relationship Id="rId122" Type="http://schemas.openxmlformats.org/officeDocument/2006/relationships/customXml" Target="../ink/ink2466.xml"/><Relationship Id="rId164" Type="http://schemas.openxmlformats.org/officeDocument/2006/relationships/customXml" Target="../ink/ink2487.xml"/><Relationship Id="rId371" Type="http://schemas.openxmlformats.org/officeDocument/2006/relationships/image" Target="../media/image2538.png"/><Relationship Id="rId26" Type="http://schemas.openxmlformats.org/officeDocument/2006/relationships/customXml" Target="../ink/ink2418.xml"/><Relationship Id="rId231" Type="http://schemas.openxmlformats.org/officeDocument/2006/relationships/image" Target="../media/image2468.png"/><Relationship Id="rId273" Type="http://schemas.openxmlformats.org/officeDocument/2006/relationships/image" Target="../media/image2489.png"/><Relationship Id="rId329" Type="http://schemas.openxmlformats.org/officeDocument/2006/relationships/image" Target="../media/image2517.png"/><Relationship Id="rId68" Type="http://schemas.openxmlformats.org/officeDocument/2006/relationships/customXml" Target="../ink/ink2439.xml"/><Relationship Id="rId133" Type="http://schemas.openxmlformats.org/officeDocument/2006/relationships/image" Target="../media/image2420.png"/><Relationship Id="rId175" Type="http://schemas.openxmlformats.org/officeDocument/2006/relationships/image" Target="../media/image2441.png"/><Relationship Id="rId340" Type="http://schemas.openxmlformats.org/officeDocument/2006/relationships/customXml" Target="../ink/ink2575.xml"/><Relationship Id="rId200" Type="http://schemas.openxmlformats.org/officeDocument/2006/relationships/customXml" Target="../ink/ink2505.xml"/><Relationship Id="rId382" Type="http://schemas.openxmlformats.org/officeDocument/2006/relationships/customXml" Target="../ink/ink2596.xml"/><Relationship Id="rId242" Type="http://schemas.openxmlformats.org/officeDocument/2006/relationships/customXml" Target="../ink/ink2526.xml"/><Relationship Id="rId284" Type="http://schemas.openxmlformats.org/officeDocument/2006/relationships/customXml" Target="../ink/ink2547.xml"/><Relationship Id="rId37" Type="http://schemas.openxmlformats.org/officeDocument/2006/relationships/image" Target="../media/image2373.png"/><Relationship Id="rId79" Type="http://schemas.openxmlformats.org/officeDocument/2006/relationships/image" Target="../media/image2393.png"/><Relationship Id="rId102" Type="http://schemas.openxmlformats.org/officeDocument/2006/relationships/customXml" Target="../ink/ink2456.xml"/><Relationship Id="rId144" Type="http://schemas.openxmlformats.org/officeDocument/2006/relationships/customXml" Target="../ink/ink2477.xml"/><Relationship Id="rId90" Type="http://schemas.openxmlformats.org/officeDocument/2006/relationships/customXml" Target="../ink/ink2450.xml"/><Relationship Id="rId186" Type="http://schemas.openxmlformats.org/officeDocument/2006/relationships/customXml" Target="../ink/ink2498.xml"/><Relationship Id="rId351" Type="http://schemas.openxmlformats.org/officeDocument/2006/relationships/image" Target="../media/image2528.png"/><Relationship Id="rId393" Type="http://schemas.openxmlformats.org/officeDocument/2006/relationships/image" Target="../media/image2549.png"/><Relationship Id="rId407" Type="http://schemas.openxmlformats.org/officeDocument/2006/relationships/image" Target="../media/image2556.png"/><Relationship Id="rId211" Type="http://schemas.openxmlformats.org/officeDocument/2006/relationships/image" Target="../media/image2458.png"/><Relationship Id="rId253" Type="http://schemas.openxmlformats.org/officeDocument/2006/relationships/image" Target="../media/image2479.png"/><Relationship Id="rId295" Type="http://schemas.openxmlformats.org/officeDocument/2006/relationships/image" Target="../media/image2500.png"/><Relationship Id="rId309" Type="http://schemas.openxmlformats.org/officeDocument/2006/relationships/image" Target="../media/image250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9.png"/><Relationship Id="rId2" Type="http://schemas.openxmlformats.org/officeDocument/2006/relationships/image" Target="../media/image170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13.xml"/><Relationship Id="rId3" Type="http://schemas.openxmlformats.org/officeDocument/2006/relationships/image" Target="../media/image2560.png"/><Relationship Id="rId7" Type="http://schemas.openxmlformats.org/officeDocument/2006/relationships/image" Target="../media/image2562.png"/><Relationship Id="rId2" Type="http://schemas.openxmlformats.org/officeDocument/2006/relationships/image" Target="../media/image170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12.xml"/><Relationship Id="rId11" Type="http://schemas.openxmlformats.org/officeDocument/2006/relationships/image" Target="../media/image2564.png"/><Relationship Id="rId5" Type="http://schemas.openxmlformats.org/officeDocument/2006/relationships/image" Target="../media/image2561.png"/><Relationship Id="rId10" Type="http://schemas.openxmlformats.org/officeDocument/2006/relationships/customXml" Target="../ink/ink2614.xml"/><Relationship Id="rId4" Type="http://schemas.openxmlformats.org/officeDocument/2006/relationships/customXml" Target="../ink/ink2611.xml"/><Relationship Id="rId9" Type="http://schemas.openxmlformats.org/officeDocument/2006/relationships/image" Target="../media/image25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7.gif"/><Relationship Id="rId2" Type="http://schemas.openxmlformats.org/officeDocument/2006/relationships/image" Target="../media/image256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7.gif"/><Relationship Id="rId2" Type="http://schemas.openxmlformats.org/officeDocument/2006/relationships/image" Target="../media/image256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69.png"/><Relationship Id="rId4" Type="http://schemas.openxmlformats.org/officeDocument/2006/relationships/image" Target="../media/image25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1.png"/><Relationship Id="rId2" Type="http://schemas.openxmlformats.org/officeDocument/2006/relationships/image" Target="../media/image257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4.png"/><Relationship Id="rId2" Type="http://schemas.openxmlformats.org/officeDocument/2006/relationships/image" Target="../media/image25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4.png"/><Relationship Id="rId2" Type="http://schemas.openxmlformats.org/officeDocument/2006/relationships/image" Target="../media/image25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8.png"/><Relationship Id="rId13" Type="http://schemas.openxmlformats.org/officeDocument/2006/relationships/customXml" Target="../ink/ink2620.xml"/><Relationship Id="rId3" Type="http://schemas.openxmlformats.org/officeDocument/2006/relationships/customXml" Target="../ink/ink2615.xml"/><Relationship Id="rId7" Type="http://schemas.openxmlformats.org/officeDocument/2006/relationships/customXml" Target="../ink/ink2617.xml"/><Relationship Id="rId12" Type="http://schemas.openxmlformats.org/officeDocument/2006/relationships/image" Target="../media/image2580.png"/><Relationship Id="rId2" Type="http://schemas.openxmlformats.org/officeDocument/2006/relationships/image" Target="../media/image2575.png"/><Relationship Id="rId16" Type="http://schemas.openxmlformats.org/officeDocument/2006/relationships/image" Target="../media/image25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7.png"/><Relationship Id="rId11" Type="http://schemas.openxmlformats.org/officeDocument/2006/relationships/customXml" Target="../ink/ink2619.xml"/><Relationship Id="rId5" Type="http://schemas.openxmlformats.org/officeDocument/2006/relationships/customXml" Target="../ink/ink2616.xml"/><Relationship Id="rId15" Type="http://schemas.openxmlformats.org/officeDocument/2006/relationships/customXml" Target="../ink/ink2621.xml"/><Relationship Id="rId10" Type="http://schemas.openxmlformats.org/officeDocument/2006/relationships/image" Target="../media/image2579.png"/><Relationship Id="rId4" Type="http://schemas.openxmlformats.org/officeDocument/2006/relationships/image" Target="../media/image2576.png"/><Relationship Id="rId9" Type="http://schemas.openxmlformats.org/officeDocument/2006/relationships/customXml" Target="../ink/ink2618.xml"/><Relationship Id="rId14" Type="http://schemas.openxmlformats.org/officeDocument/2006/relationships/image" Target="../media/image25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94.png"/><Relationship Id="rId117" Type="http://schemas.openxmlformats.org/officeDocument/2006/relationships/customXml" Target="../ink/ink2679.xml"/><Relationship Id="rId21" Type="http://schemas.openxmlformats.org/officeDocument/2006/relationships/customXml" Target="../ink/ink2631.xml"/><Relationship Id="rId42" Type="http://schemas.openxmlformats.org/officeDocument/2006/relationships/image" Target="../media/image2602.png"/><Relationship Id="rId47" Type="http://schemas.openxmlformats.org/officeDocument/2006/relationships/customXml" Target="../ink/ink2644.xml"/><Relationship Id="rId63" Type="http://schemas.openxmlformats.org/officeDocument/2006/relationships/customXml" Target="../ink/ink2652.xml"/><Relationship Id="rId68" Type="http://schemas.openxmlformats.org/officeDocument/2006/relationships/image" Target="../media/image2615.png"/><Relationship Id="rId84" Type="http://schemas.openxmlformats.org/officeDocument/2006/relationships/image" Target="../media/image2623.png"/><Relationship Id="rId89" Type="http://schemas.openxmlformats.org/officeDocument/2006/relationships/customXml" Target="../ink/ink2665.xml"/><Relationship Id="rId112" Type="http://schemas.openxmlformats.org/officeDocument/2006/relationships/image" Target="../media/image2637.png"/><Relationship Id="rId16" Type="http://schemas.openxmlformats.org/officeDocument/2006/relationships/image" Target="../media/image2589.png"/><Relationship Id="rId107" Type="http://schemas.openxmlformats.org/officeDocument/2006/relationships/customXml" Target="../ink/ink2674.xml"/><Relationship Id="rId11" Type="http://schemas.openxmlformats.org/officeDocument/2006/relationships/customXml" Target="../ink/ink2626.xml"/><Relationship Id="rId32" Type="http://schemas.openxmlformats.org/officeDocument/2006/relationships/image" Target="../media/image2597.png"/><Relationship Id="rId37" Type="http://schemas.openxmlformats.org/officeDocument/2006/relationships/customXml" Target="../ink/ink2639.xml"/><Relationship Id="rId53" Type="http://schemas.openxmlformats.org/officeDocument/2006/relationships/customXml" Target="../ink/ink2647.xml"/><Relationship Id="rId58" Type="http://schemas.openxmlformats.org/officeDocument/2006/relationships/image" Target="../media/image2610.png"/><Relationship Id="rId74" Type="http://schemas.openxmlformats.org/officeDocument/2006/relationships/image" Target="../media/image2618.png"/><Relationship Id="rId79" Type="http://schemas.openxmlformats.org/officeDocument/2006/relationships/customXml" Target="../ink/ink2660.xml"/><Relationship Id="rId102" Type="http://schemas.openxmlformats.org/officeDocument/2006/relationships/image" Target="../media/image2632.png"/><Relationship Id="rId123" Type="http://schemas.openxmlformats.org/officeDocument/2006/relationships/customXml" Target="../ink/ink2682.xml"/><Relationship Id="rId128" Type="http://schemas.openxmlformats.org/officeDocument/2006/relationships/image" Target="../media/image2645.png"/><Relationship Id="rId5" Type="http://schemas.openxmlformats.org/officeDocument/2006/relationships/customXml" Target="../ink/ink2623.xml"/><Relationship Id="rId90" Type="http://schemas.openxmlformats.org/officeDocument/2006/relationships/image" Target="../media/image2626.png"/><Relationship Id="rId95" Type="http://schemas.openxmlformats.org/officeDocument/2006/relationships/customXml" Target="../ink/ink2668.xml"/><Relationship Id="rId22" Type="http://schemas.openxmlformats.org/officeDocument/2006/relationships/image" Target="../media/image2592.png"/><Relationship Id="rId27" Type="http://schemas.openxmlformats.org/officeDocument/2006/relationships/customXml" Target="../ink/ink2634.xml"/><Relationship Id="rId43" Type="http://schemas.openxmlformats.org/officeDocument/2006/relationships/customXml" Target="../ink/ink2642.xml"/><Relationship Id="rId48" Type="http://schemas.openxmlformats.org/officeDocument/2006/relationships/image" Target="../media/image2605.png"/><Relationship Id="rId64" Type="http://schemas.openxmlformats.org/officeDocument/2006/relationships/image" Target="../media/image2613.png"/><Relationship Id="rId69" Type="http://schemas.openxmlformats.org/officeDocument/2006/relationships/customXml" Target="../ink/ink2655.xml"/><Relationship Id="rId113" Type="http://schemas.openxmlformats.org/officeDocument/2006/relationships/customXml" Target="../ink/ink2677.xml"/><Relationship Id="rId118" Type="http://schemas.openxmlformats.org/officeDocument/2006/relationships/image" Target="../media/image2640.png"/><Relationship Id="rId80" Type="http://schemas.openxmlformats.org/officeDocument/2006/relationships/image" Target="../media/image2621.png"/><Relationship Id="rId85" Type="http://schemas.openxmlformats.org/officeDocument/2006/relationships/customXml" Target="../ink/ink2663.xml"/><Relationship Id="rId12" Type="http://schemas.openxmlformats.org/officeDocument/2006/relationships/image" Target="../media/image2587.png"/><Relationship Id="rId17" Type="http://schemas.openxmlformats.org/officeDocument/2006/relationships/customXml" Target="../ink/ink2629.xml"/><Relationship Id="rId33" Type="http://schemas.openxmlformats.org/officeDocument/2006/relationships/customXml" Target="../ink/ink2637.xml"/><Relationship Id="rId38" Type="http://schemas.openxmlformats.org/officeDocument/2006/relationships/image" Target="../media/image2600.png"/><Relationship Id="rId59" Type="http://schemas.openxmlformats.org/officeDocument/2006/relationships/customXml" Target="../ink/ink2650.xml"/><Relationship Id="rId103" Type="http://schemas.openxmlformats.org/officeDocument/2006/relationships/customXml" Target="../ink/ink2672.xml"/><Relationship Id="rId108" Type="http://schemas.openxmlformats.org/officeDocument/2006/relationships/image" Target="../media/image2635.png"/><Relationship Id="rId124" Type="http://schemas.openxmlformats.org/officeDocument/2006/relationships/image" Target="../media/image2643.png"/><Relationship Id="rId54" Type="http://schemas.openxmlformats.org/officeDocument/2006/relationships/image" Target="../media/image2608.png"/><Relationship Id="rId70" Type="http://schemas.openxmlformats.org/officeDocument/2006/relationships/image" Target="../media/image2616.png"/><Relationship Id="rId75" Type="http://schemas.openxmlformats.org/officeDocument/2006/relationships/customXml" Target="../ink/ink2658.xml"/><Relationship Id="rId91" Type="http://schemas.openxmlformats.org/officeDocument/2006/relationships/customXml" Target="../ink/ink2666.xml"/><Relationship Id="rId96" Type="http://schemas.openxmlformats.org/officeDocument/2006/relationships/image" Target="../media/image26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4.png"/><Relationship Id="rId23" Type="http://schemas.openxmlformats.org/officeDocument/2006/relationships/customXml" Target="../ink/ink2632.xml"/><Relationship Id="rId28" Type="http://schemas.openxmlformats.org/officeDocument/2006/relationships/image" Target="../media/image2595.png"/><Relationship Id="rId49" Type="http://schemas.openxmlformats.org/officeDocument/2006/relationships/customXml" Target="../ink/ink2645.xml"/><Relationship Id="rId114" Type="http://schemas.openxmlformats.org/officeDocument/2006/relationships/image" Target="../media/image2638.png"/><Relationship Id="rId119" Type="http://schemas.openxmlformats.org/officeDocument/2006/relationships/customXml" Target="../ink/ink2680.xml"/><Relationship Id="rId44" Type="http://schemas.openxmlformats.org/officeDocument/2006/relationships/image" Target="../media/image2603.png"/><Relationship Id="rId60" Type="http://schemas.openxmlformats.org/officeDocument/2006/relationships/image" Target="../media/image2611.png"/><Relationship Id="rId65" Type="http://schemas.openxmlformats.org/officeDocument/2006/relationships/customXml" Target="../ink/ink2653.xml"/><Relationship Id="rId81" Type="http://schemas.openxmlformats.org/officeDocument/2006/relationships/customXml" Target="../ink/ink2661.xml"/><Relationship Id="rId86" Type="http://schemas.openxmlformats.org/officeDocument/2006/relationships/image" Target="../media/image2624.png"/><Relationship Id="rId13" Type="http://schemas.openxmlformats.org/officeDocument/2006/relationships/customXml" Target="../ink/ink2627.xml"/><Relationship Id="rId18" Type="http://schemas.openxmlformats.org/officeDocument/2006/relationships/image" Target="../media/image2590.png"/><Relationship Id="rId39" Type="http://schemas.openxmlformats.org/officeDocument/2006/relationships/customXml" Target="../ink/ink2640.xml"/><Relationship Id="rId109" Type="http://schemas.openxmlformats.org/officeDocument/2006/relationships/customXml" Target="../ink/ink2675.xml"/><Relationship Id="rId34" Type="http://schemas.openxmlformats.org/officeDocument/2006/relationships/image" Target="../media/image2598.png"/><Relationship Id="rId50" Type="http://schemas.openxmlformats.org/officeDocument/2006/relationships/image" Target="../media/image2606.png"/><Relationship Id="rId55" Type="http://schemas.openxmlformats.org/officeDocument/2006/relationships/customXml" Target="../ink/ink2648.xml"/><Relationship Id="rId76" Type="http://schemas.openxmlformats.org/officeDocument/2006/relationships/image" Target="../media/image2619.png"/><Relationship Id="rId97" Type="http://schemas.openxmlformats.org/officeDocument/2006/relationships/customXml" Target="../ink/ink2669.xml"/><Relationship Id="rId104" Type="http://schemas.openxmlformats.org/officeDocument/2006/relationships/image" Target="../media/image2633.png"/><Relationship Id="rId120" Type="http://schemas.openxmlformats.org/officeDocument/2006/relationships/image" Target="../media/image2641.png"/><Relationship Id="rId125" Type="http://schemas.openxmlformats.org/officeDocument/2006/relationships/customXml" Target="../ink/ink2683.xml"/><Relationship Id="rId7" Type="http://schemas.openxmlformats.org/officeDocument/2006/relationships/customXml" Target="../ink/ink2624.xml"/><Relationship Id="rId71" Type="http://schemas.openxmlformats.org/officeDocument/2006/relationships/customXml" Target="../ink/ink2656.xml"/><Relationship Id="rId92" Type="http://schemas.openxmlformats.org/officeDocument/2006/relationships/image" Target="../media/image2627.png"/><Relationship Id="rId2" Type="http://schemas.openxmlformats.org/officeDocument/2006/relationships/image" Target="../media/image1.png"/><Relationship Id="rId29" Type="http://schemas.openxmlformats.org/officeDocument/2006/relationships/customXml" Target="../ink/ink2635.xml"/><Relationship Id="rId24" Type="http://schemas.openxmlformats.org/officeDocument/2006/relationships/image" Target="../media/image2593.png"/><Relationship Id="rId40" Type="http://schemas.openxmlformats.org/officeDocument/2006/relationships/image" Target="../media/image2601.png"/><Relationship Id="rId45" Type="http://schemas.openxmlformats.org/officeDocument/2006/relationships/customXml" Target="../ink/ink2643.xml"/><Relationship Id="rId66" Type="http://schemas.openxmlformats.org/officeDocument/2006/relationships/image" Target="../media/image2614.png"/><Relationship Id="rId87" Type="http://schemas.openxmlformats.org/officeDocument/2006/relationships/customXml" Target="../ink/ink2664.xml"/><Relationship Id="rId110" Type="http://schemas.openxmlformats.org/officeDocument/2006/relationships/image" Target="../media/image2636.png"/><Relationship Id="rId115" Type="http://schemas.openxmlformats.org/officeDocument/2006/relationships/customXml" Target="../ink/ink2678.xml"/><Relationship Id="rId61" Type="http://schemas.openxmlformats.org/officeDocument/2006/relationships/customXml" Target="../ink/ink2651.xml"/><Relationship Id="rId82" Type="http://schemas.openxmlformats.org/officeDocument/2006/relationships/image" Target="../media/image2622.png"/><Relationship Id="rId19" Type="http://schemas.openxmlformats.org/officeDocument/2006/relationships/customXml" Target="../ink/ink2630.xml"/><Relationship Id="rId14" Type="http://schemas.openxmlformats.org/officeDocument/2006/relationships/image" Target="../media/image2588.png"/><Relationship Id="rId30" Type="http://schemas.openxmlformats.org/officeDocument/2006/relationships/image" Target="../media/image2596.png"/><Relationship Id="rId35" Type="http://schemas.openxmlformats.org/officeDocument/2006/relationships/customXml" Target="../ink/ink2638.xml"/><Relationship Id="rId56" Type="http://schemas.openxmlformats.org/officeDocument/2006/relationships/image" Target="../media/image2609.png"/><Relationship Id="rId77" Type="http://schemas.openxmlformats.org/officeDocument/2006/relationships/customXml" Target="../ink/ink2659.xml"/><Relationship Id="rId100" Type="http://schemas.openxmlformats.org/officeDocument/2006/relationships/image" Target="../media/image2631.png"/><Relationship Id="rId105" Type="http://schemas.openxmlformats.org/officeDocument/2006/relationships/customXml" Target="../ink/ink2673.xml"/><Relationship Id="rId126" Type="http://schemas.openxmlformats.org/officeDocument/2006/relationships/image" Target="../media/image2644.png"/><Relationship Id="rId8" Type="http://schemas.openxmlformats.org/officeDocument/2006/relationships/image" Target="../media/image2585.png"/><Relationship Id="rId51" Type="http://schemas.openxmlformats.org/officeDocument/2006/relationships/customXml" Target="../ink/ink2646.xml"/><Relationship Id="rId72" Type="http://schemas.openxmlformats.org/officeDocument/2006/relationships/image" Target="../media/image2617.png"/><Relationship Id="rId93" Type="http://schemas.openxmlformats.org/officeDocument/2006/relationships/customXml" Target="../ink/ink2667.xml"/><Relationship Id="rId98" Type="http://schemas.openxmlformats.org/officeDocument/2006/relationships/image" Target="../media/image2630.png"/><Relationship Id="rId121" Type="http://schemas.openxmlformats.org/officeDocument/2006/relationships/customXml" Target="../ink/ink2681.xml"/><Relationship Id="rId3" Type="http://schemas.openxmlformats.org/officeDocument/2006/relationships/customXml" Target="../ink/ink2622.xml"/><Relationship Id="rId25" Type="http://schemas.openxmlformats.org/officeDocument/2006/relationships/customXml" Target="../ink/ink2633.xml"/><Relationship Id="rId46" Type="http://schemas.openxmlformats.org/officeDocument/2006/relationships/image" Target="../media/image2604.png"/><Relationship Id="rId67" Type="http://schemas.openxmlformats.org/officeDocument/2006/relationships/customXml" Target="../ink/ink2654.xml"/><Relationship Id="rId116" Type="http://schemas.openxmlformats.org/officeDocument/2006/relationships/image" Target="../media/image2639.png"/><Relationship Id="rId20" Type="http://schemas.openxmlformats.org/officeDocument/2006/relationships/image" Target="../media/image2591.png"/><Relationship Id="rId41" Type="http://schemas.openxmlformats.org/officeDocument/2006/relationships/customXml" Target="../ink/ink2641.xml"/><Relationship Id="rId62" Type="http://schemas.openxmlformats.org/officeDocument/2006/relationships/image" Target="../media/image2612.png"/><Relationship Id="rId83" Type="http://schemas.openxmlformats.org/officeDocument/2006/relationships/customXml" Target="../ink/ink2662.xml"/><Relationship Id="rId88" Type="http://schemas.openxmlformats.org/officeDocument/2006/relationships/image" Target="../media/image2625.png"/><Relationship Id="rId111" Type="http://schemas.openxmlformats.org/officeDocument/2006/relationships/customXml" Target="../ink/ink2676.xml"/><Relationship Id="rId15" Type="http://schemas.openxmlformats.org/officeDocument/2006/relationships/customXml" Target="../ink/ink2628.xml"/><Relationship Id="rId36" Type="http://schemas.openxmlformats.org/officeDocument/2006/relationships/image" Target="../media/image2599.png"/><Relationship Id="rId57" Type="http://schemas.openxmlformats.org/officeDocument/2006/relationships/customXml" Target="../ink/ink2649.xml"/><Relationship Id="rId106" Type="http://schemas.openxmlformats.org/officeDocument/2006/relationships/image" Target="../media/image2634.png"/><Relationship Id="rId127" Type="http://schemas.openxmlformats.org/officeDocument/2006/relationships/customXml" Target="../ink/ink2684.xml"/><Relationship Id="rId10" Type="http://schemas.openxmlformats.org/officeDocument/2006/relationships/image" Target="../media/image2586.png"/><Relationship Id="rId31" Type="http://schemas.openxmlformats.org/officeDocument/2006/relationships/customXml" Target="../ink/ink2636.xml"/><Relationship Id="rId52" Type="http://schemas.openxmlformats.org/officeDocument/2006/relationships/image" Target="../media/image2607.png"/><Relationship Id="rId73" Type="http://schemas.openxmlformats.org/officeDocument/2006/relationships/customXml" Target="../ink/ink2657.xml"/><Relationship Id="rId78" Type="http://schemas.openxmlformats.org/officeDocument/2006/relationships/image" Target="../media/image2620.png"/><Relationship Id="rId94" Type="http://schemas.openxmlformats.org/officeDocument/2006/relationships/image" Target="../media/image2628.png"/><Relationship Id="rId99" Type="http://schemas.openxmlformats.org/officeDocument/2006/relationships/customXml" Target="../ink/ink2670.xml"/><Relationship Id="rId101" Type="http://schemas.openxmlformats.org/officeDocument/2006/relationships/customXml" Target="../ink/ink2671.xml"/><Relationship Id="rId122" Type="http://schemas.openxmlformats.org/officeDocument/2006/relationships/image" Target="../media/image2642.png"/><Relationship Id="rId4" Type="http://schemas.openxmlformats.org/officeDocument/2006/relationships/image" Target="../media/image2583.png"/><Relationship Id="rId9" Type="http://schemas.openxmlformats.org/officeDocument/2006/relationships/customXml" Target="../ink/ink26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04.png"/><Relationship Id="rId299" Type="http://schemas.openxmlformats.org/officeDocument/2006/relationships/image" Target="../media/image2795.png"/><Relationship Id="rId21" Type="http://schemas.openxmlformats.org/officeDocument/2006/relationships/image" Target="../media/image2656.png"/><Relationship Id="rId63" Type="http://schemas.openxmlformats.org/officeDocument/2006/relationships/image" Target="../media/image2677.png"/><Relationship Id="rId159" Type="http://schemas.openxmlformats.org/officeDocument/2006/relationships/image" Target="../media/image2725.png"/><Relationship Id="rId324" Type="http://schemas.openxmlformats.org/officeDocument/2006/relationships/customXml" Target="../ink/ink2845.xml"/><Relationship Id="rId170" Type="http://schemas.openxmlformats.org/officeDocument/2006/relationships/customXml" Target="../ink/ink2768.xml"/><Relationship Id="rId226" Type="http://schemas.openxmlformats.org/officeDocument/2006/relationships/customXml" Target="../ink/ink2796.xml"/><Relationship Id="rId268" Type="http://schemas.openxmlformats.org/officeDocument/2006/relationships/customXml" Target="../ink/ink2817.xml"/><Relationship Id="rId32" Type="http://schemas.openxmlformats.org/officeDocument/2006/relationships/customXml" Target="../ink/ink2699.xml"/><Relationship Id="rId74" Type="http://schemas.openxmlformats.org/officeDocument/2006/relationships/customXml" Target="../ink/ink2720.xml"/><Relationship Id="rId128" Type="http://schemas.openxmlformats.org/officeDocument/2006/relationships/customXml" Target="../ink/ink2747.xml"/><Relationship Id="rId5" Type="http://schemas.openxmlformats.org/officeDocument/2006/relationships/image" Target="../media/image2648.png"/><Relationship Id="rId181" Type="http://schemas.openxmlformats.org/officeDocument/2006/relationships/image" Target="../media/image2736.png"/><Relationship Id="rId237" Type="http://schemas.openxmlformats.org/officeDocument/2006/relationships/image" Target="../media/image2764.png"/><Relationship Id="rId279" Type="http://schemas.openxmlformats.org/officeDocument/2006/relationships/image" Target="../media/image2785.png"/><Relationship Id="rId43" Type="http://schemas.openxmlformats.org/officeDocument/2006/relationships/image" Target="../media/image2667.png"/><Relationship Id="rId139" Type="http://schemas.openxmlformats.org/officeDocument/2006/relationships/image" Target="../media/image2715.png"/><Relationship Id="rId290" Type="http://schemas.openxmlformats.org/officeDocument/2006/relationships/customXml" Target="../ink/ink2828.xml"/><Relationship Id="rId304" Type="http://schemas.openxmlformats.org/officeDocument/2006/relationships/customXml" Target="../ink/ink2835.xml"/><Relationship Id="rId85" Type="http://schemas.openxmlformats.org/officeDocument/2006/relationships/image" Target="../media/image2688.png"/><Relationship Id="rId150" Type="http://schemas.openxmlformats.org/officeDocument/2006/relationships/customXml" Target="../ink/ink2758.xml"/><Relationship Id="rId192" Type="http://schemas.openxmlformats.org/officeDocument/2006/relationships/customXml" Target="../ink/ink2779.xml"/><Relationship Id="rId206" Type="http://schemas.openxmlformats.org/officeDocument/2006/relationships/customXml" Target="../ink/ink2786.xml"/><Relationship Id="rId248" Type="http://schemas.openxmlformats.org/officeDocument/2006/relationships/customXml" Target="../ink/ink2807.xml"/><Relationship Id="rId12" Type="http://schemas.openxmlformats.org/officeDocument/2006/relationships/customXml" Target="../ink/ink2689.xml"/><Relationship Id="rId108" Type="http://schemas.openxmlformats.org/officeDocument/2006/relationships/customXml" Target="../ink/ink2737.xml"/><Relationship Id="rId315" Type="http://schemas.openxmlformats.org/officeDocument/2006/relationships/image" Target="../media/image2803.png"/><Relationship Id="rId54" Type="http://schemas.openxmlformats.org/officeDocument/2006/relationships/customXml" Target="../ink/ink2710.xml"/><Relationship Id="rId96" Type="http://schemas.openxmlformats.org/officeDocument/2006/relationships/customXml" Target="../ink/ink2731.xml"/><Relationship Id="rId161" Type="http://schemas.openxmlformats.org/officeDocument/2006/relationships/image" Target="../media/image2726.png"/><Relationship Id="rId217" Type="http://schemas.openxmlformats.org/officeDocument/2006/relationships/image" Target="../media/image2754.png"/><Relationship Id="rId259" Type="http://schemas.openxmlformats.org/officeDocument/2006/relationships/image" Target="../media/image2775.png"/><Relationship Id="rId23" Type="http://schemas.openxmlformats.org/officeDocument/2006/relationships/image" Target="../media/image2657.png"/><Relationship Id="rId119" Type="http://schemas.openxmlformats.org/officeDocument/2006/relationships/image" Target="../media/image2705.png"/><Relationship Id="rId270" Type="http://schemas.openxmlformats.org/officeDocument/2006/relationships/customXml" Target="../ink/ink2818.xml"/><Relationship Id="rId65" Type="http://schemas.openxmlformats.org/officeDocument/2006/relationships/image" Target="../media/image2678.png"/><Relationship Id="rId130" Type="http://schemas.openxmlformats.org/officeDocument/2006/relationships/customXml" Target="../ink/ink2748.xml"/><Relationship Id="rId172" Type="http://schemas.openxmlformats.org/officeDocument/2006/relationships/customXml" Target="../ink/ink2769.xml"/><Relationship Id="rId228" Type="http://schemas.openxmlformats.org/officeDocument/2006/relationships/customXml" Target="../ink/ink2797.xml"/><Relationship Id="rId281" Type="http://schemas.openxmlformats.org/officeDocument/2006/relationships/image" Target="../media/image2786.png"/><Relationship Id="rId34" Type="http://schemas.openxmlformats.org/officeDocument/2006/relationships/customXml" Target="../ink/ink2700.xml"/><Relationship Id="rId76" Type="http://schemas.openxmlformats.org/officeDocument/2006/relationships/customXml" Target="../ink/ink2721.xml"/><Relationship Id="rId141" Type="http://schemas.openxmlformats.org/officeDocument/2006/relationships/image" Target="../media/image2716.png"/><Relationship Id="rId7" Type="http://schemas.openxmlformats.org/officeDocument/2006/relationships/image" Target="../media/image2649.png"/><Relationship Id="rId162" Type="http://schemas.openxmlformats.org/officeDocument/2006/relationships/customXml" Target="../ink/ink2764.xml"/><Relationship Id="rId183" Type="http://schemas.openxmlformats.org/officeDocument/2006/relationships/image" Target="../media/image2737.png"/><Relationship Id="rId218" Type="http://schemas.openxmlformats.org/officeDocument/2006/relationships/customXml" Target="../ink/ink2792.xml"/><Relationship Id="rId239" Type="http://schemas.openxmlformats.org/officeDocument/2006/relationships/image" Target="../media/image2765.png"/><Relationship Id="rId250" Type="http://schemas.openxmlformats.org/officeDocument/2006/relationships/customXml" Target="../ink/ink2808.xml"/><Relationship Id="rId271" Type="http://schemas.openxmlformats.org/officeDocument/2006/relationships/image" Target="../media/image2781.png"/><Relationship Id="rId292" Type="http://schemas.openxmlformats.org/officeDocument/2006/relationships/customXml" Target="../ink/ink2829.xml"/><Relationship Id="rId306" Type="http://schemas.openxmlformats.org/officeDocument/2006/relationships/customXml" Target="../ink/ink2836.xml"/><Relationship Id="rId24" Type="http://schemas.openxmlformats.org/officeDocument/2006/relationships/customXml" Target="../ink/ink2695.xml"/><Relationship Id="rId45" Type="http://schemas.openxmlformats.org/officeDocument/2006/relationships/image" Target="../media/image2668.png"/><Relationship Id="rId66" Type="http://schemas.openxmlformats.org/officeDocument/2006/relationships/customXml" Target="../ink/ink2716.xml"/><Relationship Id="rId87" Type="http://schemas.openxmlformats.org/officeDocument/2006/relationships/image" Target="../media/image2689.png"/><Relationship Id="rId110" Type="http://schemas.openxmlformats.org/officeDocument/2006/relationships/customXml" Target="../ink/ink2738.xml"/><Relationship Id="rId131" Type="http://schemas.openxmlformats.org/officeDocument/2006/relationships/image" Target="../media/image2711.png"/><Relationship Id="rId152" Type="http://schemas.openxmlformats.org/officeDocument/2006/relationships/customXml" Target="../ink/ink2759.xml"/><Relationship Id="rId173" Type="http://schemas.openxmlformats.org/officeDocument/2006/relationships/image" Target="../media/image2732.png"/><Relationship Id="rId194" Type="http://schemas.openxmlformats.org/officeDocument/2006/relationships/customXml" Target="../ink/ink2780.xml"/><Relationship Id="rId208" Type="http://schemas.openxmlformats.org/officeDocument/2006/relationships/customXml" Target="../ink/ink2787.xml"/><Relationship Id="rId229" Type="http://schemas.openxmlformats.org/officeDocument/2006/relationships/image" Target="../media/image2760.png"/><Relationship Id="rId240" Type="http://schemas.openxmlformats.org/officeDocument/2006/relationships/customXml" Target="../ink/ink2803.xml"/><Relationship Id="rId261" Type="http://schemas.openxmlformats.org/officeDocument/2006/relationships/image" Target="../media/image2776.png"/><Relationship Id="rId14" Type="http://schemas.openxmlformats.org/officeDocument/2006/relationships/customXml" Target="../ink/ink2690.xml"/><Relationship Id="rId35" Type="http://schemas.openxmlformats.org/officeDocument/2006/relationships/image" Target="../media/image2663.png"/><Relationship Id="rId56" Type="http://schemas.openxmlformats.org/officeDocument/2006/relationships/customXml" Target="../ink/ink2711.xml"/><Relationship Id="rId77" Type="http://schemas.openxmlformats.org/officeDocument/2006/relationships/image" Target="../media/image2684.png"/><Relationship Id="rId100" Type="http://schemas.openxmlformats.org/officeDocument/2006/relationships/customXml" Target="../ink/ink2733.xml"/><Relationship Id="rId282" Type="http://schemas.openxmlformats.org/officeDocument/2006/relationships/customXml" Target="../ink/ink2824.xml"/><Relationship Id="rId317" Type="http://schemas.openxmlformats.org/officeDocument/2006/relationships/image" Target="../media/image2804.png"/><Relationship Id="rId8" Type="http://schemas.openxmlformats.org/officeDocument/2006/relationships/customXml" Target="../ink/ink2687.xml"/><Relationship Id="rId98" Type="http://schemas.openxmlformats.org/officeDocument/2006/relationships/customXml" Target="../ink/ink2732.xml"/><Relationship Id="rId121" Type="http://schemas.openxmlformats.org/officeDocument/2006/relationships/image" Target="../media/image2706.png"/><Relationship Id="rId142" Type="http://schemas.openxmlformats.org/officeDocument/2006/relationships/customXml" Target="../ink/ink2754.xml"/><Relationship Id="rId163" Type="http://schemas.openxmlformats.org/officeDocument/2006/relationships/image" Target="../media/image2727.png"/><Relationship Id="rId184" Type="http://schemas.openxmlformats.org/officeDocument/2006/relationships/customXml" Target="../ink/ink2775.xml"/><Relationship Id="rId219" Type="http://schemas.openxmlformats.org/officeDocument/2006/relationships/image" Target="../media/image2755.png"/><Relationship Id="rId230" Type="http://schemas.openxmlformats.org/officeDocument/2006/relationships/customXml" Target="../ink/ink2798.xml"/><Relationship Id="rId251" Type="http://schemas.openxmlformats.org/officeDocument/2006/relationships/image" Target="../media/image2771.png"/><Relationship Id="rId25" Type="http://schemas.openxmlformats.org/officeDocument/2006/relationships/image" Target="../media/image2658.png"/><Relationship Id="rId46" Type="http://schemas.openxmlformats.org/officeDocument/2006/relationships/customXml" Target="../ink/ink2706.xml"/><Relationship Id="rId67" Type="http://schemas.openxmlformats.org/officeDocument/2006/relationships/image" Target="../media/image2679.png"/><Relationship Id="rId272" Type="http://schemas.openxmlformats.org/officeDocument/2006/relationships/customXml" Target="../ink/ink2819.xml"/><Relationship Id="rId293" Type="http://schemas.openxmlformats.org/officeDocument/2006/relationships/image" Target="../media/image2792.png"/><Relationship Id="rId307" Type="http://schemas.openxmlformats.org/officeDocument/2006/relationships/image" Target="../media/image2799.png"/><Relationship Id="rId88" Type="http://schemas.openxmlformats.org/officeDocument/2006/relationships/customXml" Target="../ink/ink2727.xml"/><Relationship Id="rId111" Type="http://schemas.openxmlformats.org/officeDocument/2006/relationships/image" Target="../media/image2701.png"/><Relationship Id="rId132" Type="http://schemas.openxmlformats.org/officeDocument/2006/relationships/customXml" Target="../ink/ink2749.xml"/><Relationship Id="rId153" Type="http://schemas.openxmlformats.org/officeDocument/2006/relationships/image" Target="../media/image2722.png"/><Relationship Id="rId174" Type="http://schemas.openxmlformats.org/officeDocument/2006/relationships/customXml" Target="../ink/ink2770.xml"/><Relationship Id="rId195" Type="http://schemas.openxmlformats.org/officeDocument/2006/relationships/image" Target="../media/image2743.png"/><Relationship Id="rId209" Type="http://schemas.openxmlformats.org/officeDocument/2006/relationships/image" Target="../media/image2750.png"/><Relationship Id="rId220" Type="http://schemas.openxmlformats.org/officeDocument/2006/relationships/customXml" Target="../ink/ink2793.xml"/><Relationship Id="rId241" Type="http://schemas.openxmlformats.org/officeDocument/2006/relationships/image" Target="../media/image2766.png"/><Relationship Id="rId15" Type="http://schemas.openxmlformats.org/officeDocument/2006/relationships/image" Target="../media/image2653.png"/><Relationship Id="rId36" Type="http://schemas.openxmlformats.org/officeDocument/2006/relationships/customXml" Target="../ink/ink2701.xml"/><Relationship Id="rId57" Type="http://schemas.openxmlformats.org/officeDocument/2006/relationships/image" Target="../media/image2674.png"/><Relationship Id="rId262" Type="http://schemas.openxmlformats.org/officeDocument/2006/relationships/customXml" Target="../ink/ink2814.xml"/><Relationship Id="rId283" Type="http://schemas.openxmlformats.org/officeDocument/2006/relationships/image" Target="../media/image2787.png"/><Relationship Id="rId318" Type="http://schemas.openxmlformats.org/officeDocument/2006/relationships/customXml" Target="../ink/ink2842.xml"/><Relationship Id="rId78" Type="http://schemas.openxmlformats.org/officeDocument/2006/relationships/customXml" Target="../ink/ink2722.xml"/><Relationship Id="rId99" Type="http://schemas.openxmlformats.org/officeDocument/2006/relationships/image" Target="../media/image2695.png"/><Relationship Id="rId101" Type="http://schemas.openxmlformats.org/officeDocument/2006/relationships/image" Target="../media/image2696.png"/><Relationship Id="rId122" Type="http://schemas.openxmlformats.org/officeDocument/2006/relationships/customXml" Target="../ink/ink2744.xml"/><Relationship Id="rId143" Type="http://schemas.openxmlformats.org/officeDocument/2006/relationships/image" Target="../media/image2717.png"/><Relationship Id="rId164" Type="http://schemas.openxmlformats.org/officeDocument/2006/relationships/customXml" Target="../ink/ink2765.xml"/><Relationship Id="rId185" Type="http://schemas.openxmlformats.org/officeDocument/2006/relationships/image" Target="../media/image2738.png"/><Relationship Id="rId9" Type="http://schemas.openxmlformats.org/officeDocument/2006/relationships/image" Target="../media/image2650.png"/><Relationship Id="rId210" Type="http://schemas.openxmlformats.org/officeDocument/2006/relationships/customXml" Target="../ink/ink2788.xml"/><Relationship Id="rId26" Type="http://schemas.openxmlformats.org/officeDocument/2006/relationships/customXml" Target="../ink/ink2696.xml"/><Relationship Id="rId231" Type="http://schemas.openxmlformats.org/officeDocument/2006/relationships/image" Target="../media/image2761.png"/><Relationship Id="rId252" Type="http://schemas.openxmlformats.org/officeDocument/2006/relationships/customXml" Target="../ink/ink2809.xml"/><Relationship Id="rId273" Type="http://schemas.openxmlformats.org/officeDocument/2006/relationships/image" Target="../media/image2782.png"/><Relationship Id="rId294" Type="http://schemas.openxmlformats.org/officeDocument/2006/relationships/customXml" Target="../ink/ink2830.xml"/><Relationship Id="rId308" Type="http://schemas.openxmlformats.org/officeDocument/2006/relationships/customXml" Target="../ink/ink2837.xml"/><Relationship Id="rId47" Type="http://schemas.openxmlformats.org/officeDocument/2006/relationships/image" Target="../media/image2669.png"/><Relationship Id="rId68" Type="http://schemas.openxmlformats.org/officeDocument/2006/relationships/customXml" Target="../ink/ink2717.xml"/><Relationship Id="rId89" Type="http://schemas.openxmlformats.org/officeDocument/2006/relationships/image" Target="../media/image2690.png"/><Relationship Id="rId112" Type="http://schemas.openxmlformats.org/officeDocument/2006/relationships/customXml" Target="../ink/ink2739.xml"/><Relationship Id="rId133" Type="http://schemas.openxmlformats.org/officeDocument/2006/relationships/image" Target="../media/image2712.png"/><Relationship Id="rId154" Type="http://schemas.openxmlformats.org/officeDocument/2006/relationships/customXml" Target="../ink/ink2760.xml"/><Relationship Id="rId175" Type="http://schemas.openxmlformats.org/officeDocument/2006/relationships/image" Target="../media/image2733.png"/><Relationship Id="rId196" Type="http://schemas.openxmlformats.org/officeDocument/2006/relationships/customXml" Target="../ink/ink2781.xml"/><Relationship Id="rId200" Type="http://schemas.openxmlformats.org/officeDocument/2006/relationships/customXml" Target="../ink/ink2783.xml"/><Relationship Id="rId16" Type="http://schemas.openxmlformats.org/officeDocument/2006/relationships/customXml" Target="../ink/ink2691.xml"/><Relationship Id="rId221" Type="http://schemas.openxmlformats.org/officeDocument/2006/relationships/image" Target="../media/image2756.png"/><Relationship Id="rId242" Type="http://schemas.openxmlformats.org/officeDocument/2006/relationships/customXml" Target="../ink/ink2804.xml"/><Relationship Id="rId263" Type="http://schemas.openxmlformats.org/officeDocument/2006/relationships/image" Target="../media/image2777.png"/><Relationship Id="rId284" Type="http://schemas.openxmlformats.org/officeDocument/2006/relationships/customXml" Target="../ink/ink2825.xml"/><Relationship Id="rId319" Type="http://schemas.openxmlformats.org/officeDocument/2006/relationships/image" Target="../media/image2805.png"/><Relationship Id="rId37" Type="http://schemas.openxmlformats.org/officeDocument/2006/relationships/image" Target="../media/image2664.png"/><Relationship Id="rId58" Type="http://schemas.openxmlformats.org/officeDocument/2006/relationships/customXml" Target="../ink/ink2712.xml"/><Relationship Id="rId79" Type="http://schemas.openxmlformats.org/officeDocument/2006/relationships/image" Target="../media/image2685.png"/><Relationship Id="rId102" Type="http://schemas.openxmlformats.org/officeDocument/2006/relationships/customXml" Target="../ink/ink2734.xml"/><Relationship Id="rId123" Type="http://schemas.openxmlformats.org/officeDocument/2006/relationships/image" Target="../media/image2707.png"/><Relationship Id="rId144" Type="http://schemas.openxmlformats.org/officeDocument/2006/relationships/customXml" Target="../ink/ink2755.xml"/><Relationship Id="rId90" Type="http://schemas.openxmlformats.org/officeDocument/2006/relationships/customXml" Target="../ink/ink2728.xml"/><Relationship Id="rId165" Type="http://schemas.openxmlformats.org/officeDocument/2006/relationships/image" Target="../media/image2728.png"/><Relationship Id="rId186" Type="http://schemas.openxmlformats.org/officeDocument/2006/relationships/customXml" Target="../ink/ink2776.xml"/><Relationship Id="rId211" Type="http://schemas.openxmlformats.org/officeDocument/2006/relationships/image" Target="../media/image2751.png"/><Relationship Id="rId232" Type="http://schemas.openxmlformats.org/officeDocument/2006/relationships/customXml" Target="../ink/ink2799.xml"/><Relationship Id="rId253" Type="http://schemas.openxmlformats.org/officeDocument/2006/relationships/image" Target="../media/image2772.png"/><Relationship Id="rId274" Type="http://schemas.openxmlformats.org/officeDocument/2006/relationships/customXml" Target="../ink/ink2820.xml"/><Relationship Id="rId295" Type="http://schemas.openxmlformats.org/officeDocument/2006/relationships/image" Target="../media/image2793.png"/><Relationship Id="rId309" Type="http://schemas.openxmlformats.org/officeDocument/2006/relationships/image" Target="../media/image2800.png"/><Relationship Id="rId27" Type="http://schemas.openxmlformats.org/officeDocument/2006/relationships/image" Target="../media/image2659.png"/><Relationship Id="rId48" Type="http://schemas.openxmlformats.org/officeDocument/2006/relationships/customXml" Target="../ink/ink2707.xml"/><Relationship Id="rId69" Type="http://schemas.openxmlformats.org/officeDocument/2006/relationships/image" Target="../media/image2680.png"/><Relationship Id="rId113" Type="http://schemas.openxmlformats.org/officeDocument/2006/relationships/image" Target="../media/image2702.png"/><Relationship Id="rId134" Type="http://schemas.openxmlformats.org/officeDocument/2006/relationships/customXml" Target="../ink/ink2750.xml"/><Relationship Id="rId320" Type="http://schemas.openxmlformats.org/officeDocument/2006/relationships/customXml" Target="../ink/ink2843.xml"/><Relationship Id="rId80" Type="http://schemas.openxmlformats.org/officeDocument/2006/relationships/customXml" Target="../ink/ink2723.xml"/><Relationship Id="rId155" Type="http://schemas.openxmlformats.org/officeDocument/2006/relationships/image" Target="../media/image2723.png"/><Relationship Id="rId176" Type="http://schemas.openxmlformats.org/officeDocument/2006/relationships/customXml" Target="../ink/ink2771.xml"/><Relationship Id="rId197" Type="http://schemas.openxmlformats.org/officeDocument/2006/relationships/image" Target="../media/image2744.png"/><Relationship Id="rId201" Type="http://schemas.openxmlformats.org/officeDocument/2006/relationships/image" Target="../media/image2746.png"/><Relationship Id="rId222" Type="http://schemas.openxmlformats.org/officeDocument/2006/relationships/customXml" Target="../ink/ink2794.xml"/><Relationship Id="rId243" Type="http://schemas.openxmlformats.org/officeDocument/2006/relationships/image" Target="../media/image2767.png"/><Relationship Id="rId264" Type="http://schemas.openxmlformats.org/officeDocument/2006/relationships/customXml" Target="../ink/ink2815.xml"/><Relationship Id="rId285" Type="http://schemas.openxmlformats.org/officeDocument/2006/relationships/image" Target="../media/image2788.png"/><Relationship Id="rId17" Type="http://schemas.openxmlformats.org/officeDocument/2006/relationships/image" Target="../media/image2654.png"/><Relationship Id="rId38" Type="http://schemas.openxmlformats.org/officeDocument/2006/relationships/customXml" Target="../ink/ink2702.xml"/><Relationship Id="rId59" Type="http://schemas.openxmlformats.org/officeDocument/2006/relationships/image" Target="../media/image2675.png"/><Relationship Id="rId103" Type="http://schemas.openxmlformats.org/officeDocument/2006/relationships/image" Target="../media/image2697.png"/><Relationship Id="rId124" Type="http://schemas.openxmlformats.org/officeDocument/2006/relationships/customXml" Target="../ink/ink2745.xml"/><Relationship Id="rId310" Type="http://schemas.openxmlformats.org/officeDocument/2006/relationships/customXml" Target="../ink/ink2838.xml"/><Relationship Id="rId70" Type="http://schemas.openxmlformats.org/officeDocument/2006/relationships/customXml" Target="../ink/ink2718.xml"/><Relationship Id="rId91" Type="http://schemas.openxmlformats.org/officeDocument/2006/relationships/image" Target="../media/image2691.png"/><Relationship Id="rId145" Type="http://schemas.openxmlformats.org/officeDocument/2006/relationships/image" Target="../media/image2718.png"/><Relationship Id="rId166" Type="http://schemas.openxmlformats.org/officeDocument/2006/relationships/customXml" Target="../ink/ink2766.xml"/><Relationship Id="rId187" Type="http://schemas.openxmlformats.org/officeDocument/2006/relationships/image" Target="../media/image2739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2789.xml"/><Relationship Id="rId233" Type="http://schemas.openxmlformats.org/officeDocument/2006/relationships/image" Target="../media/image2762.png"/><Relationship Id="rId254" Type="http://schemas.openxmlformats.org/officeDocument/2006/relationships/customXml" Target="../ink/ink2810.xml"/><Relationship Id="rId28" Type="http://schemas.openxmlformats.org/officeDocument/2006/relationships/customXml" Target="../ink/ink2697.xml"/><Relationship Id="rId49" Type="http://schemas.openxmlformats.org/officeDocument/2006/relationships/image" Target="../media/image2670.png"/><Relationship Id="rId114" Type="http://schemas.openxmlformats.org/officeDocument/2006/relationships/customXml" Target="../ink/ink2740.xml"/><Relationship Id="rId275" Type="http://schemas.openxmlformats.org/officeDocument/2006/relationships/image" Target="../media/image2783.png"/><Relationship Id="rId296" Type="http://schemas.openxmlformats.org/officeDocument/2006/relationships/customXml" Target="../ink/ink2831.xml"/><Relationship Id="rId300" Type="http://schemas.openxmlformats.org/officeDocument/2006/relationships/customXml" Target="../ink/ink2833.xml"/><Relationship Id="rId60" Type="http://schemas.openxmlformats.org/officeDocument/2006/relationships/customXml" Target="../ink/ink2713.xml"/><Relationship Id="rId81" Type="http://schemas.openxmlformats.org/officeDocument/2006/relationships/image" Target="../media/image2686.png"/><Relationship Id="rId135" Type="http://schemas.openxmlformats.org/officeDocument/2006/relationships/image" Target="../media/image2713.png"/><Relationship Id="rId156" Type="http://schemas.openxmlformats.org/officeDocument/2006/relationships/customXml" Target="../ink/ink2761.xml"/><Relationship Id="rId177" Type="http://schemas.openxmlformats.org/officeDocument/2006/relationships/image" Target="../media/image2734.png"/><Relationship Id="rId198" Type="http://schemas.openxmlformats.org/officeDocument/2006/relationships/customXml" Target="../ink/ink2782.xml"/><Relationship Id="rId321" Type="http://schemas.openxmlformats.org/officeDocument/2006/relationships/image" Target="../media/image2806.png"/><Relationship Id="rId202" Type="http://schemas.openxmlformats.org/officeDocument/2006/relationships/customXml" Target="../ink/ink2784.xml"/><Relationship Id="rId223" Type="http://schemas.openxmlformats.org/officeDocument/2006/relationships/image" Target="../media/image2757.png"/><Relationship Id="rId244" Type="http://schemas.openxmlformats.org/officeDocument/2006/relationships/customXml" Target="../ink/ink2805.xml"/><Relationship Id="rId18" Type="http://schemas.openxmlformats.org/officeDocument/2006/relationships/customXml" Target="../ink/ink2692.xml"/><Relationship Id="rId39" Type="http://schemas.openxmlformats.org/officeDocument/2006/relationships/image" Target="../media/image2665.png"/><Relationship Id="rId265" Type="http://schemas.openxmlformats.org/officeDocument/2006/relationships/image" Target="../media/image2778.png"/><Relationship Id="rId286" Type="http://schemas.openxmlformats.org/officeDocument/2006/relationships/customXml" Target="../ink/ink2826.xml"/><Relationship Id="rId50" Type="http://schemas.openxmlformats.org/officeDocument/2006/relationships/customXml" Target="../ink/ink2708.xml"/><Relationship Id="rId104" Type="http://schemas.openxmlformats.org/officeDocument/2006/relationships/customXml" Target="../ink/ink2735.xml"/><Relationship Id="rId125" Type="http://schemas.openxmlformats.org/officeDocument/2006/relationships/image" Target="../media/image2708.png"/><Relationship Id="rId146" Type="http://schemas.openxmlformats.org/officeDocument/2006/relationships/customXml" Target="../ink/ink2756.xml"/><Relationship Id="rId167" Type="http://schemas.openxmlformats.org/officeDocument/2006/relationships/image" Target="../media/image2729.png"/><Relationship Id="rId188" Type="http://schemas.openxmlformats.org/officeDocument/2006/relationships/customXml" Target="../ink/ink2777.xml"/><Relationship Id="rId311" Type="http://schemas.openxmlformats.org/officeDocument/2006/relationships/image" Target="../media/image2801.png"/><Relationship Id="rId71" Type="http://schemas.openxmlformats.org/officeDocument/2006/relationships/image" Target="../media/image2681.png"/><Relationship Id="rId92" Type="http://schemas.openxmlformats.org/officeDocument/2006/relationships/customXml" Target="../ink/ink2729.xml"/><Relationship Id="rId213" Type="http://schemas.openxmlformats.org/officeDocument/2006/relationships/image" Target="../media/image2752.png"/><Relationship Id="rId234" Type="http://schemas.openxmlformats.org/officeDocument/2006/relationships/customXml" Target="../ink/ink2800.xml"/><Relationship Id="rId2" Type="http://schemas.openxmlformats.org/officeDocument/2006/relationships/image" Target="../media/image2646.png"/><Relationship Id="rId29" Type="http://schemas.openxmlformats.org/officeDocument/2006/relationships/image" Target="../media/image2660.png"/><Relationship Id="rId255" Type="http://schemas.openxmlformats.org/officeDocument/2006/relationships/image" Target="../media/image2773.png"/><Relationship Id="rId276" Type="http://schemas.openxmlformats.org/officeDocument/2006/relationships/customXml" Target="../ink/ink2821.xml"/><Relationship Id="rId297" Type="http://schemas.openxmlformats.org/officeDocument/2006/relationships/image" Target="../media/image2794.png"/><Relationship Id="rId40" Type="http://schemas.openxmlformats.org/officeDocument/2006/relationships/customXml" Target="../ink/ink2703.xml"/><Relationship Id="rId115" Type="http://schemas.openxmlformats.org/officeDocument/2006/relationships/image" Target="../media/image2703.png"/><Relationship Id="rId136" Type="http://schemas.openxmlformats.org/officeDocument/2006/relationships/customXml" Target="../ink/ink2751.xml"/><Relationship Id="rId157" Type="http://schemas.openxmlformats.org/officeDocument/2006/relationships/image" Target="../media/image2724.png"/><Relationship Id="rId178" Type="http://schemas.openxmlformats.org/officeDocument/2006/relationships/customXml" Target="../ink/ink2772.xml"/><Relationship Id="rId301" Type="http://schemas.openxmlformats.org/officeDocument/2006/relationships/image" Target="../media/image2796.png"/><Relationship Id="rId322" Type="http://schemas.openxmlformats.org/officeDocument/2006/relationships/customXml" Target="../ink/ink2844.xml"/><Relationship Id="rId61" Type="http://schemas.openxmlformats.org/officeDocument/2006/relationships/image" Target="../media/image2676.png"/><Relationship Id="rId82" Type="http://schemas.openxmlformats.org/officeDocument/2006/relationships/customXml" Target="../ink/ink2724.xml"/><Relationship Id="rId199" Type="http://schemas.openxmlformats.org/officeDocument/2006/relationships/image" Target="../media/image2745.png"/><Relationship Id="rId203" Type="http://schemas.openxmlformats.org/officeDocument/2006/relationships/image" Target="../media/image2747.png"/><Relationship Id="rId19" Type="http://schemas.openxmlformats.org/officeDocument/2006/relationships/image" Target="../media/image2655.png"/><Relationship Id="rId224" Type="http://schemas.openxmlformats.org/officeDocument/2006/relationships/customXml" Target="../ink/ink2795.xml"/><Relationship Id="rId245" Type="http://schemas.openxmlformats.org/officeDocument/2006/relationships/image" Target="../media/image2768.png"/><Relationship Id="rId266" Type="http://schemas.openxmlformats.org/officeDocument/2006/relationships/customXml" Target="../ink/ink2816.xml"/><Relationship Id="rId287" Type="http://schemas.openxmlformats.org/officeDocument/2006/relationships/image" Target="../media/image2789.png"/><Relationship Id="rId30" Type="http://schemas.openxmlformats.org/officeDocument/2006/relationships/customXml" Target="../ink/ink2698.xml"/><Relationship Id="rId105" Type="http://schemas.openxmlformats.org/officeDocument/2006/relationships/image" Target="../media/image2698.png"/><Relationship Id="rId126" Type="http://schemas.openxmlformats.org/officeDocument/2006/relationships/customXml" Target="../ink/ink2746.xml"/><Relationship Id="rId147" Type="http://schemas.openxmlformats.org/officeDocument/2006/relationships/image" Target="../media/image2719.png"/><Relationship Id="rId168" Type="http://schemas.openxmlformats.org/officeDocument/2006/relationships/customXml" Target="../ink/ink2767.xml"/><Relationship Id="rId312" Type="http://schemas.openxmlformats.org/officeDocument/2006/relationships/customXml" Target="../ink/ink2839.xml"/><Relationship Id="rId51" Type="http://schemas.openxmlformats.org/officeDocument/2006/relationships/image" Target="../media/image2671.png"/><Relationship Id="rId72" Type="http://schemas.openxmlformats.org/officeDocument/2006/relationships/customXml" Target="../ink/ink2719.xml"/><Relationship Id="rId93" Type="http://schemas.openxmlformats.org/officeDocument/2006/relationships/image" Target="../media/image2692.png"/><Relationship Id="rId189" Type="http://schemas.openxmlformats.org/officeDocument/2006/relationships/image" Target="../media/image2740.png"/><Relationship Id="rId3" Type="http://schemas.openxmlformats.org/officeDocument/2006/relationships/image" Target="../media/image2647.jpeg"/><Relationship Id="rId214" Type="http://schemas.openxmlformats.org/officeDocument/2006/relationships/customXml" Target="../ink/ink2790.xml"/><Relationship Id="rId235" Type="http://schemas.openxmlformats.org/officeDocument/2006/relationships/image" Target="../media/image2763.png"/><Relationship Id="rId256" Type="http://schemas.openxmlformats.org/officeDocument/2006/relationships/customXml" Target="../ink/ink2811.xml"/><Relationship Id="rId277" Type="http://schemas.openxmlformats.org/officeDocument/2006/relationships/image" Target="../media/image2784.png"/><Relationship Id="rId298" Type="http://schemas.openxmlformats.org/officeDocument/2006/relationships/customXml" Target="../ink/ink2832.xml"/><Relationship Id="rId116" Type="http://schemas.openxmlformats.org/officeDocument/2006/relationships/customXml" Target="../ink/ink2741.xml"/><Relationship Id="rId137" Type="http://schemas.openxmlformats.org/officeDocument/2006/relationships/image" Target="../media/image2714.png"/><Relationship Id="rId158" Type="http://schemas.openxmlformats.org/officeDocument/2006/relationships/customXml" Target="../ink/ink2762.xml"/><Relationship Id="rId302" Type="http://schemas.openxmlformats.org/officeDocument/2006/relationships/customXml" Target="../ink/ink2834.xml"/><Relationship Id="rId323" Type="http://schemas.openxmlformats.org/officeDocument/2006/relationships/image" Target="../media/image2807.png"/><Relationship Id="rId20" Type="http://schemas.openxmlformats.org/officeDocument/2006/relationships/customXml" Target="../ink/ink2693.xml"/><Relationship Id="rId41" Type="http://schemas.openxmlformats.org/officeDocument/2006/relationships/image" Target="../media/image2666.png"/><Relationship Id="rId62" Type="http://schemas.openxmlformats.org/officeDocument/2006/relationships/customXml" Target="../ink/ink2714.xml"/><Relationship Id="rId83" Type="http://schemas.openxmlformats.org/officeDocument/2006/relationships/image" Target="../media/image2687.png"/><Relationship Id="rId179" Type="http://schemas.openxmlformats.org/officeDocument/2006/relationships/image" Target="../media/image2735.png"/><Relationship Id="rId190" Type="http://schemas.openxmlformats.org/officeDocument/2006/relationships/customXml" Target="../ink/ink2778.xml"/><Relationship Id="rId204" Type="http://schemas.openxmlformats.org/officeDocument/2006/relationships/customXml" Target="../ink/ink2785.xml"/><Relationship Id="rId225" Type="http://schemas.openxmlformats.org/officeDocument/2006/relationships/image" Target="../media/image2758.png"/><Relationship Id="rId246" Type="http://schemas.openxmlformats.org/officeDocument/2006/relationships/customXml" Target="../ink/ink2806.xml"/><Relationship Id="rId267" Type="http://schemas.openxmlformats.org/officeDocument/2006/relationships/image" Target="../media/image2779.png"/><Relationship Id="rId288" Type="http://schemas.openxmlformats.org/officeDocument/2006/relationships/customXml" Target="../ink/ink2827.xml"/><Relationship Id="rId106" Type="http://schemas.openxmlformats.org/officeDocument/2006/relationships/customXml" Target="../ink/ink2736.xml"/><Relationship Id="rId127" Type="http://schemas.openxmlformats.org/officeDocument/2006/relationships/image" Target="../media/image2709.png"/><Relationship Id="rId313" Type="http://schemas.openxmlformats.org/officeDocument/2006/relationships/image" Target="../media/image2802.png"/><Relationship Id="rId10" Type="http://schemas.openxmlformats.org/officeDocument/2006/relationships/customXml" Target="../ink/ink2688.xml"/><Relationship Id="rId31" Type="http://schemas.openxmlformats.org/officeDocument/2006/relationships/image" Target="../media/image2661.png"/><Relationship Id="rId52" Type="http://schemas.openxmlformats.org/officeDocument/2006/relationships/customXml" Target="../ink/ink2709.xml"/><Relationship Id="rId73" Type="http://schemas.openxmlformats.org/officeDocument/2006/relationships/image" Target="../media/image2682.png"/><Relationship Id="rId94" Type="http://schemas.openxmlformats.org/officeDocument/2006/relationships/customXml" Target="../ink/ink2730.xml"/><Relationship Id="rId148" Type="http://schemas.openxmlformats.org/officeDocument/2006/relationships/customXml" Target="../ink/ink2757.xml"/><Relationship Id="rId169" Type="http://schemas.openxmlformats.org/officeDocument/2006/relationships/image" Target="../media/image2730.png"/><Relationship Id="rId4" Type="http://schemas.openxmlformats.org/officeDocument/2006/relationships/customXml" Target="../ink/ink2685.xml"/><Relationship Id="rId180" Type="http://schemas.openxmlformats.org/officeDocument/2006/relationships/customXml" Target="../ink/ink2773.xml"/><Relationship Id="rId215" Type="http://schemas.openxmlformats.org/officeDocument/2006/relationships/image" Target="../media/image2753.png"/><Relationship Id="rId236" Type="http://schemas.openxmlformats.org/officeDocument/2006/relationships/customXml" Target="../ink/ink2801.xml"/><Relationship Id="rId257" Type="http://schemas.openxmlformats.org/officeDocument/2006/relationships/image" Target="../media/image2774.png"/><Relationship Id="rId278" Type="http://schemas.openxmlformats.org/officeDocument/2006/relationships/customXml" Target="../ink/ink2822.xml"/><Relationship Id="rId303" Type="http://schemas.openxmlformats.org/officeDocument/2006/relationships/image" Target="../media/image2797.png"/><Relationship Id="rId42" Type="http://schemas.openxmlformats.org/officeDocument/2006/relationships/customXml" Target="../ink/ink2704.xml"/><Relationship Id="rId84" Type="http://schemas.openxmlformats.org/officeDocument/2006/relationships/customXml" Target="../ink/ink2725.xml"/><Relationship Id="rId138" Type="http://schemas.openxmlformats.org/officeDocument/2006/relationships/customXml" Target="../ink/ink2752.xml"/><Relationship Id="rId191" Type="http://schemas.openxmlformats.org/officeDocument/2006/relationships/image" Target="../media/image2741.png"/><Relationship Id="rId205" Type="http://schemas.openxmlformats.org/officeDocument/2006/relationships/image" Target="../media/image2748.png"/><Relationship Id="rId247" Type="http://schemas.openxmlformats.org/officeDocument/2006/relationships/image" Target="../media/image2769.png"/><Relationship Id="rId107" Type="http://schemas.openxmlformats.org/officeDocument/2006/relationships/image" Target="../media/image2699.png"/><Relationship Id="rId289" Type="http://schemas.openxmlformats.org/officeDocument/2006/relationships/image" Target="../media/image2790.png"/><Relationship Id="rId11" Type="http://schemas.openxmlformats.org/officeDocument/2006/relationships/image" Target="../media/image2651.png"/><Relationship Id="rId53" Type="http://schemas.openxmlformats.org/officeDocument/2006/relationships/image" Target="../media/image2672.png"/><Relationship Id="rId149" Type="http://schemas.openxmlformats.org/officeDocument/2006/relationships/image" Target="../media/image2720.png"/><Relationship Id="rId314" Type="http://schemas.openxmlformats.org/officeDocument/2006/relationships/customXml" Target="../ink/ink2840.xml"/><Relationship Id="rId95" Type="http://schemas.openxmlformats.org/officeDocument/2006/relationships/image" Target="../media/image2693.png"/><Relationship Id="rId160" Type="http://schemas.openxmlformats.org/officeDocument/2006/relationships/customXml" Target="../ink/ink2763.xml"/><Relationship Id="rId216" Type="http://schemas.openxmlformats.org/officeDocument/2006/relationships/customXml" Target="../ink/ink2791.xml"/><Relationship Id="rId258" Type="http://schemas.openxmlformats.org/officeDocument/2006/relationships/customXml" Target="../ink/ink2812.xml"/><Relationship Id="rId22" Type="http://schemas.openxmlformats.org/officeDocument/2006/relationships/customXml" Target="../ink/ink2694.xml"/><Relationship Id="rId64" Type="http://schemas.openxmlformats.org/officeDocument/2006/relationships/customXml" Target="../ink/ink2715.xml"/><Relationship Id="rId118" Type="http://schemas.openxmlformats.org/officeDocument/2006/relationships/customXml" Target="../ink/ink2742.xml"/><Relationship Id="rId325" Type="http://schemas.openxmlformats.org/officeDocument/2006/relationships/image" Target="../media/image2808.png"/><Relationship Id="rId171" Type="http://schemas.openxmlformats.org/officeDocument/2006/relationships/image" Target="../media/image2731.png"/><Relationship Id="rId227" Type="http://schemas.openxmlformats.org/officeDocument/2006/relationships/image" Target="../media/image2759.png"/><Relationship Id="rId269" Type="http://schemas.openxmlformats.org/officeDocument/2006/relationships/image" Target="../media/image2780.png"/><Relationship Id="rId33" Type="http://schemas.openxmlformats.org/officeDocument/2006/relationships/image" Target="../media/image2662.png"/><Relationship Id="rId129" Type="http://schemas.openxmlformats.org/officeDocument/2006/relationships/image" Target="../media/image2710.png"/><Relationship Id="rId280" Type="http://schemas.openxmlformats.org/officeDocument/2006/relationships/customXml" Target="../ink/ink2823.xml"/><Relationship Id="rId75" Type="http://schemas.openxmlformats.org/officeDocument/2006/relationships/image" Target="../media/image2683.png"/><Relationship Id="rId140" Type="http://schemas.openxmlformats.org/officeDocument/2006/relationships/customXml" Target="../ink/ink2753.xml"/><Relationship Id="rId182" Type="http://schemas.openxmlformats.org/officeDocument/2006/relationships/customXml" Target="../ink/ink2774.xml"/><Relationship Id="rId6" Type="http://schemas.openxmlformats.org/officeDocument/2006/relationships/customXml" Target="../ink/ink2686.xml"/><Relationship Id="rId238" Type="http://schemas.openxmlformats.org/officeDocument/2006/relationships/customXml" Target="../ink/ink2802.xml"/><Relationship Id="rId291" Type="http://schemas.openxmlformats.org/officeDocument/2006/relationships/image" Target="../media/image2791.png"/><Relationship Id="rId305" Type="http://schemas.openxmlformats.org/officeDocument/2006/relationships/image" Target="../media/image2798.png"/><Relationship Id="rId44" Type="http://schemas.openxmlformats.org/officeDocument/2006/relationships/customXml" Target="../ink/ink2705.xml"/><Relationship Id="rId86" Type="http://schemas.openxmlformats.org/officeDocument/2006/relationships/customXml" Target="../ink/ink2726.xml"/><Relationship Id="rId151" Type="http://schemas.openxmlformats.org/officeDocument/2006/relationships/image" Target="../media/image2721.png"/><Relationship Id="rId193" Type="http://schemas.openxmlformats.org/officeDocument/2006/relationships/image" Target="../media/image2742.png"/><Relationship Id="rId207" Type="http://schemas.openxmlformats.org/officeDocument/2006/relationships/image" Target="../media/image2749.png"/><Relationship Id="rId249" Type="http://schemas.openxmlformats.org/officeDocument/2006/relationships/image" Target="../media/image2770.png"/><Relationship Id="rId13" Type="http://schemas.openxmlformats.org/officeDocument/2006/relationships/image" Target="../media/image2652.png"/><Relationship Id="rId109" Type="http://schemas.openxmlformats.org/officeDocument/2006/relationships/image" Target="../media/image2700.png"/><Relationship Id="rId260" Type="http://schemas.openxmlformats.org/officeDocument/2006/relationships/customXml" Target="../ink/ink2813.xml"/><Relationship Id="rId316" Type="http://schemas.openxmlformats.org/officeDocument/2006/relationships/customXml" Target="../ink/ink2841.xml"/><Relationship Id="rId55" Type="http://schemas.openxmlformats.org/officeDocument/2006/relationships/image" Target="../media/image2673.png"/><Relationship Id="rId97" Type="http://schemas.openxmlformats.org/officeDocument/2006/relationships/image" Target="../media/image2694.png"/><Relationship Id="rId120" Type="http://schemas.openxmlformats.org/officeDocument/2006/relationships/customXml" Target="../ink/ink27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0.png"/><Relationship Id="rId2" Type="http://schemas.openxmlformats.org/officeDocument/2006/relationships/image" Target="../media/image2809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1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3.gif"/><Relationship Id="rId2" Type="http://schemas.openxmlformats.org/officeDocument/2006/relationships/image" Target="../media/image281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4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1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1" Type="http://schemas.openxmlformats.org/officeDocument/2006/relationships/image" Target="../media/image39.png"/><Relationship Id="rId170" Type="http://schemas.openxmlformats.org/officeDocument/2006/relationships/customXml" Target="../ink/ink103.xml"/><Relationship Id="rId268" Type="http://schemas.openxmlformats.org/officeDocument/2006/relationships/customXml" Target="../ink/ink152.xml"/><Relationship Id="rId475" Type="http://schemas.openxmlformats.org/officeDocument/2006/relationships/image" Target="../media/image266.png"/><Relationship Id="rId682" Type="http://schemas.openxmlformats.org/officeDocument/2006/relationships/customXml" Target="../ink/ink359.xml"/><Relationship Id="rId128" Type="http://schemas.openxmlformats.org/officeDocument/2006/relationships/customXml" Target="../ink/ink82.xml"/><Relationship Id="rId335" Type="http://schemas.openxmlformats.org/officeDocument/2006/relationships/image" Target="../media/image196.png"/><Relationship Id="rId542" Type="http://schemas.openxmlformats.org/officeDocument/2006/relationships/customXml" Target="../ink/ink289.xml"/><Relationship Id="rId987" Type="http://schemas.openxmlformats.org/officeDocument/2006/relationships/image" Target="../media/image522.png"/><Relationship Id="rId1172" Type="http://schemas.openxmlformats.org/officeDocument/2006/relationships/customXml" Target="../ink/ink604.xml"/><Relationship Id="rId402" Type="http://schemas.openxmlformats.org/officeDocument/2006/relationships/customXml" Target="../ink/ink219.xml"/><Relationship Id="rId847" Type="http://schemas.openxmlformats.org/officeDocument/2006/relationships/image" Target="../media/image452.png"/><Relationship Id="rId1032" Type="http://schemas.openxmlformats.org/officeDocument/2006/relationships/customXml" Target="../ink/ink534.xml"/><Relationship Id="rId707" Type="http://schemas.openxmlformats.org/officeDocument/2006/relationships/image" Target="../media/image382.png"/><Relationship Id="rId914" Type="http://schemas.openxmlformats.org/officeDocument/2006/relationships/customXml" Target="../ink/ink475.xml"/><Relationship Id="rId1337" Type="http://schemas.openxmlformats.org/officeDocument/2006/relationships/image" Target="../media/image697.png"/><Relationship Id="rId43" Type="http://schemas.openxmlformats.org/officeDocument/2006/relationships/image" Target="../media/image50.png"/><Relationship Id="rId192" Type="http://schemas.openxmlformats.org/officeDocument/2006/relationships/customXml" Target="../ink/ink114.xml"/><Relationship Id="rId497" Type="http://schemas.openxmlformats.org/officeDocument/2006/relationships/image" Target="../media/image277.png"/><Relationship Id="rId357" Type="http://schemas.openxmlformats.org/officeDocument/2006/relationships/image" Target="../media/image207.png"/><Relationship Id="rId1194" Type="http://schemas.openxmlformats.org/officeDocument/2006/relationships/customXml" Target="../ink/ink615.xml"/><Relationship Id="rId217" Type="http://schemas.openxmlformats.org/officeDocument/2006/relationships/image" Target="../media/image137.png"/><Relationship Id="rId564" Type="http://schemas.openxmlformats.org/officeDocument/2006/relationships/customXml" Target="../ink/ink300.xml"/><Relationship Id="rId771" Type="http://schemas.openxmlformats.org/officeDocument/2006/relationships/image" Target="../media/image414.png"/><Relationship Id="rId869" Type="http://schemas.openxmlformats.org/officeDocument/2006/relationships/image" Target="../media/image463.png"/><Relationship Id="rId424" Type="http://schemas.openxmlformats.org/officeDocument/2006/relationships/customXml" Target="../ink/ink230.xml"/><Relationship Id="rId631" Type="http://schemas.openxmlformats.org/officeDocument/2006/relationships/image" Target="../media/image344.png"/><Relationship Id="rId729" Type="http://schemas.openxmlformats.org/officeDocument/2006/relationships/image" Target="../media/image393.png"/><Relationship Id="rId1054" Type="http://schemas.openxmlformats.org/officeDocument/2006/relationships/customXml" Target="../ink/ink545.xml"/><Relationship Id="rId1261" Type="http://schemas.openxmlformats.org/officeDocument/2006/relationships/image" Target="../media/image659.png"/><Relationship Id="rId936" Type="http://schemas.openxmlformats.org/officeDocument/2006/relationships/customXml" Target="../ink/ink486.xml"/><Relationship Id="rId1121" Type="http://schemas.openxmlformats.org/officeDocument/2006/relationships/image" Target="../media/image589.png"/><Relationship Id="rId1219" Type="http://schemas.openxmlformats.org/officeDocument/2006/relationships/image" Target="../media/image638.png"/><Relationship Id="rId65" Type="http://schemas.openxmlformats.org/officeDocument/2006/relationships/image" Target="../media/image61.png"/><Relationship Id="rId281" Type="http://schemas.openxmlformats.org/officeDocument/2006/relationships/image" Target="../media/image169.png"/><Relationship Id="rId141" Type="http://schemas.openxmlformats.org/officeDocument/2006/relationships/image" Target="../media/image99.png"/><Relationship Id="rId379" Type="http://schemas.openxmlformats.org/officeDocument/2006/relationships/image" Target="../media/image218.png"/><Relationship Id="rId586" Type="http://schemas.openxmlformats.org/officeDocument/2006/relationships/customXml" Target="../ink/ink311.xml"/><Relationship Id="rId793" Type="http://schemas.openxmlformats.org/officeDocument/2006/relationships/image" Target="../media/image425.png"/><Relationship Id="rId7" Type="http://schemas.openxmlformats.org/officeDocument/2006/relationships/image" Target="../media/image32.png"/><Relationship Id="rId239" Type="http://schemas.openxmlformats.org/officeDocument/2006/relationships/image" Target="../media/image148.png"/><Relationship Id="rId446" Type="http://schemas.openxmlformats.org/officeDocument/2006/relationships/customXml" Target="../ink/ink241.xml"/><Relationship Id="rId653" Type="http://schemas.openxmlformats.org/officeDocument/2006/relationships/image" Target="../media/image355.png"/><Relationship Id="rId1076" Type="http://schemas.openxmlformats.org/officeDocument/2006/relationships/customXml" Target="../ink/ink556.xml"/><Relationship Id="rId1283" Type="http://schemas.openxmlformats.org/officeDocument/2006/relationships/image" Target="../media/image670.png"/><Relationship Id="rId306" Type="http://schemas.openxmlformats.org/officeDocument/2006/relationships/customXml" Target="../ink/ink171.xml"/><Relationship Id="rId860" Type="http://schemas.openxmlformats.org/officeDocument/2006/relationships/customXml" Target="../ink/ink448.xml"/><Relationship Id="rId958" Type="http://schemas.openxmlformats.org/officeDocument/2006/relationships/customXml" Target="../ink/ink497.xml"/><Relationship Id="rId1143" Type="http://schemas.openxmlformats.org/officeDocument/2006/relationships/image" Target="../media/image600.png"/><Relationship Id="rId87" Type="http://schemas.openxmlformats.org/officeDocument/2006/relationships/image" Target="../media/image72.png"/><Relationship Id="rId513" Type="http://schemas.openxmlformats.org/officeDocument/2006/relationships/image" Target="../media/image285.png"/><Relationship Id="rId720" Type="http://schemas.openxmlformats.org/officeDocument/2006/relationships/customXml" Target="../ink/ink378.xml"/><Relationship Id="rId818" Type="http://schemas.openxmlformats.org/officeDocument/2006/relationships/customXml" Target="../ink/ink427.xml"/><Relationship Id="rId1003" Type="http://schemas.openxmlformats.org/officeDocument/2006/relationships/image" Target="../media/image530.png"/><Relationship Id="rId1210" Type="http://schemas.openxmlformats.org/officeDocument/2006/relationships/customXml" Target="../ink/ink623.xml"/><Relationship Id="rId1308" Type="http://schemas.openxmlformats.org/officeDocument/2006/relationships/customXml" Target="../ink/ink672.xml"/><Relationship Id="rId14" Type="http://schemas.openxmlformats.org/officeDocument/2006/relationships/customXml" Target="../ink/ink25.xml"/><Relationship Id="rId163" Type="http://schemas.openxmlformats.org/officeDocument/2006/relationships/image" Target="../media/image110.png"/><Relationship Id="rId370" Type="http://schemas.openxmlformats.org/officeDocument/2006/relationships/customXml" Target="../ink/ink203.xml"/><Relationship Id="rId230" Type="http://schemas.openxmlformats.org/officeDocument/2006/relationships/customXml" Target="../ink/ink133.xml"/><Relationship Id="rId468" Type="http://schemas.openxmlformats.org/officeDocument/2006/relationships/customXml" Target="../ink/ink252.xml"/><Relationship Id="rId675" Type="http://schemas.openxmlformats.org/officeDocument/2006/relationships/image" Target="../media/image366.png"/><Relationship Id="rId882" Type="http://schemas.openxmlformats.org/officeDocument/2006/relationships/customXml" Target="../ink/ink459.xml"/><Relationship Id="rId1098" Type="http://schemas.openxmlformats.org/officeDocument/2006/relationships/customXml" Target="../ink/ink567.xml"/><Relationship Id="rId328" Type="http://schemas.openxmlformats.org/officeDocument/2006/relationships/customXml" Target="../ink/ink182.xml"/><Relationship Id="rId535" Type="http://schemas.openxmlformats.org/officeDocument/2006/relationships/image" Target="../media/image296.png"/><Relationship Id="rId742" Type="http://schemas.openxmlformats.org/officeDocument/2006/relationships/customXml" Target="../ink/ink389.xml"/><Relationship Id="rId1165" Type="http://schemas.openxmlformats.org/officeDocument/2006/relationships/image" Target="../media/image611.png"/><Relationship Id="rId602" Type="http://schemas.openxmlformats.org/officeDocument/2006/relationships/customXml" Target="../ink/ink319.xml"/><Relationship Id="rId1025" Type="http://schemas.openxmlformats.org/officeDocument/2006/relationships/image" Target="../media/image541.png"/><Relationship Id="rId1232" Type="http://schemas.openxmlformats.org/officeDocument/2006/relationships/customXml" Target="../ink/ink634.xml"/><Relationship Id="rId907" Type="http://schemas.openxmlformats.org/officeDocument/2006/relationships/image" Target="../media/image482.png"/><Relationship Id="rId36" Type="http://schemas.openxmlformats.org/officeDocument/2006/relationships/customXml" Target="../ink/ink36.xml"/><Relationship Id="rId185" Type="http://schemas.openxmlformats.org/officeDocument/2006/relationships/image" Target="../media/image121.png"/><Relationship Id="rId392" Type="http://schemas.openxmlformats.org/officeDocument/2006/relationships/customXml" Target="../ink/ink214.xml"/><Relationship Id="rId697" Type="http://schemas.openxmlformats.org/officeDocument/2006/relationships/image" Target="../media/image377.png"/><Relationship Id="rId252" Type="http://schemas.openxmlformats.org/officeDocument/2006/relationships/customXml" Target="../ink/ink144.xml"/><Relationship Id="rId1187" Type="http://schemas.openxmlformats.org/officeDocument/2006/relationships/image" Target="../media/image622.png"/><Relationship Id="rId112" Type="http://schemas.openxmlformats.org/officeDocument/2006/relationships/customXml" Target="../ink/ink74.xml"/><Relationship Id="rId557" Type="http://schemas.openxmlformats.org/officeDocument/2006/relationships/image" Target="../media/image307.png"/><Relationship Id="rId764" Type="http://schemas.openxmlformats.org/officeDocument/2006/relationships/customXml" Target="../ink/ink400.xml"/><Relationship Id="rId971" Type="http://schemas.openxmlformats.org/officeDocument/2006/relationships/image" Target="../media/image514.png"/><Relationship Id="rId417" Type="http://schemas.openxmlformats.org/officeDocument/2006/relationships/image" Target="../media/image237.png"/><Relationship Id="rId624" Type="http://schemas.openxmlformats.org/officeDocument/2006/relationships/customXml" Target="../ink/ink330.xml"/><Relationship Id="rId831" Type="http://schemas.openxmlformats.org/officeDocument/2006/relationships/image" Target="../media/image444.png"/><Relationship Id="rId1047" Type="http://schemas.openxmlformats.org/officeDocument/2006/relationships/image" Target="../media/image552.png"/><Relationship Id="rId1254" Type="http://schemas.openxmlformats.org/officeDocument/2006/relationships/customXml" Target="../ink/ink645.xml"/><Relationship Id="rId929" Type="http://schemas.openxmlformats.org/officeDocument/2006/relationships/image" Target="../media/image493.png"/><Relationship Id="rId1114" Type="http://schemas.openxmlformats.org/officeDocument/2006/relationships/customXml" Target="../ink/ink575.xml"/><Relationship Id="rId1321" Type="http://schemas.openxmlformats.org/officeDocument/2006/relationships/image" Target="../media/image689.png"/><Relationship Id="rId58" Type="http://schemas.openxmlformats.org/officeDocument/2006/relationships/customXml" Target="../ink/ink47.xml"/><Relationship Id="rId274" Type="http://schemas.openxmlformats.org/officeDocument/2006/relationships/customXml" Target="../ink/ink155.xml"/><Relationship Id="rId481" Type="http://schemas.openxmlformats.org/officeDocument/2006/relationships/image" Target="../media/image269.png"/><Relationship Id="rId134" Type="http://schemas.openxmlformats.org/officeDocument/2006/relationships/customXml" Target="../ink/ink85.xml"/><Relationship Id="rId579" Type="http://schemas.openxmlformats.org/officeDocument/2006/relationships/image" Target="../media/image318.png"/><Relationship Id="rId786" Type="http://schemas.openxmlformats.org/officeDocument/2006/relationships/customXml" Target="../ink/ink411.xml"/><Relationship Id="rId993" Type="http://schemas.openxmlformats.org/officeDocument/2006/relationships/image" Target="../media/image525.png"/><Relationship Id="rId341" Type="http://schemas.openxmlformats.org/officeDocument/2006/relationships/image" Target="../media/image199.png"/><Relationship Id="rId439" Type="http://schemas.openxmlformats.org/officeDocument/2006/relationships/image" Target="../media/image248.png"/><Relationship Id="rId646" Type="http://schemas.openxmlformats.org/officeDocument/2006/relationships/customXml" Target="../ink/ink341.xml"/><Relationship Id="rId1069" Type="http://schemas.openxmlformats.org/officeDocument/2006/relationships/image" Target="../media/image563.png"/><Relationship Id="rId1276" Type="http://schemas.openxmlformats.org/officeDocument/2006/relationships/customXml" Target="../ink/ink656.xml"/><Relationship Id="rId201" Type="http://schemas.openxmlformats.org/officeDocument/2006/relationships/image" Target="../media/image129.png"/><Relationship Id="rId506" Type="http://schemas.openxmlformats.org/officeDocument/2006/relationships/customXml" Target="../ink/ink271.xml"/><Relationship Id="rId853" Type="http://schemas.openxmlformats.org/officeDocument/2006/relationships/image" Target="../media/image455.png"/><Relationship Id="rId1136" Type="http://schemas.openxmlformats.org/officeDocument/2006/relationships/customXml" Target="../ink/ink586.xml"/><Relationship Id="rId713" Type="http://schemas.openxmlformats.org/officeDocument/2006/relationships/image" Target="../media/image385.png"/><Relationship Id="rId920" Type="http://schemas.openxmlformats.org/officeDocument/2006/relationships/customXml" Target="../ink/ink478.xml"/><Relationship Id="rId1343" Type="http://schemas.openxmlformats.org/officeDocument/2006/relationships/image" Target="../media/image700.png"/><Relationship Id="rId1203" Type="http://schemas.openxmlformats.org/officeDocument/2006/relationships/image" Target="../media/image630.png"/><Relationship Id="rId296" Type="http://schemas.openxmlformats.org/officeDocument/2006/relationships/customXml" Target="../ink/ink166.xml"/><Relationship Id="rId156" Type="http://schemas.openxmlformats.org/officeDocument/2006/relationships/customXml" Target="../ink/ink96.xml"/><Relationship Id="rId363" Type="http://schemas.openxmlformats.org/officeDocument/2006/relationships/image" Target="../media/image210.png"/><Relationship Id="rId570" Type="http://schemas.openxmlformats.org/officeDocument/2006/relationships/customXml" Target="../ink/ink303.xml"/><Relationship Id="rId223" Type="http://schemas.openxmlformats.org/officeDocument/2006/relationships/image" Target="../media/image140.png"/><Relationship Id="rId430" Type="http://schemas.openxmlformats.org/officeDocument/2006/relationships/customXml" Target="../ink/ink233.xml"/><Relationship Id="rId668" Type="http://schemas.openxmlformats.org/officeDocument/2006/relationships/customXml" Target="../ink/ink352.xml"/><Relationship Id="rId875" Type="http://schemas.openxmlformats.org/officeDocument/2006/relationships/image" Target="../media/image466.png"/><Relationship Id="rId1060" Type="http://schemas.openxmlformats.org/officeDocument/2006/relationships/customXml" Target="../ink/ink548.xml"/><Relationship Id="rId1298" Type="http://schemas.openxmlformats.org/officeDocument/2006/relationships/customXml" Target="../ink/ink667.xml"/><Relationship Id="rId528" Type="http://schemas.openxmlformats.org/officeDocument/2006/relationships/customXml" Target="../ink/ink282.xml"/><Relationship Id="rId735" Type="http://schemas.openxmlformats.org/officeDocument/2006/relationships/image" Target="../media/image396.png"/><Relationship Id="rId942" Type="http://schemas.openxmlformats.org/officeDocument/2006/relationships/customXml" Target="../ink/ink489.xml"/><Relationship Id="rId1158" Type="http://schemas.openxmlformats.org/officeDocument/2006/relationships/customXml" Target="../ink/ink597.xml"/><Relationship Id="rId1018" Type="http://schemas.openxmlformats.org/officeDocument/2006/relationships/customXml" Target="../ink/ink527.xml"/><Relationship Id="rId1225" Type="http://schemas.openxmlformats.org/officeDocument/2006/relationships/image" Target="../media/image641.png"/><Relationship Id="rId71" Type="http://schemas.openxmlformats.org/officeDocument/2006/relationships/image" Target="../media/image64.png"/><Relationship Id="rId802" Type="http://schemas.openxmlformats.org/officeDocument/2006/relationships/customXml" Target="../ink/ink419.xml"/><Relationship Id="rId29" Type="http://schemas.openxmlformats.org/officeDocument/2006/relationships/image" Target="../media/image43.png"/><Relationship Id="rId178" Type="http://schemas.openxmlformats.org/officeDocument/2006/relationships/customXml" Target="../ink/ink107.xml"/><Relationship Id="rId385" Type="http://schemas.openxmlformats.org/officeDocument/2006/relationships/image" Target="../media/image221.png"/><Relationship Id="rId592" Type="http://schemas.openxmlformats.org/officeDocument/2006/relationships/customXml" Target="../ink/ink314.xml"/><Relationship Id="rId245" Type="http://schemas.openxmlformats.org/officeDocument/2006/relationships/image" Target="../media/image151.png"/><Relationship Id="rId452" Type="http://schemas.openxmlformats.org/officeDocument/2006/relationships/customXml" Target="../ink/ink244.xml"/><Relationship Id="rId897" Type="http://schemas.openxmlformats.org/officeDocument/2006/relationships/image" Target="../media/image477.png"/><Relationship Id="rId1082" Type="http://schemas.openxmlformats.org/officeDocument/2006/relationships/customXml" Target="../ink/ink559.xml"/><Relationship Id="rId105" Type="http://schemas.openxmlformats.org/officeDocument/2006/relationships/image" Target="../media/image81.png"/><Relationship Id="rId312" Type="http://schemas.openxmlformats.org/officeDocument/2006/relationships/customXml" Target="../ink/ink174.xml"/><Relationship Id="rId757" Type="http://schemas.openxmlformats.org/officeDocument/2006/relationships/image" Target="../media/image407.png"/><Relationship Id="rId964" Type="http://schemas.openxmlformats.org/officeDocument/2006/relationships/customXml" Target="../ink/ink500.xml"/><Relationship Id="rId93" Type="http://schemas.openxmlformats.org/officeDocument/2006/relationships/image" Target="../media/image75.png"/><Relationship Id="rId617" Type="http://schemas.openxmlformats.org/officeDocument/2006/relationships/image" Target="../media/image337.png"/><Relationship Id="rId824" Type="http://schemas.openxmlformats.org/officeDocument/2006/relationships/customXml" Target="../ink/ink430.xml"/><Relationship Id="rId1247" Type="http://schemas.openxmlformats.org/officeDocument/2006/relationships/image" Target="../media/image652.png"/><Relationship Id="rId1107" Type="http://schemas.openxmlformats.org/officeDocument/2006/relationships/image" Target="../media/image582.png"/><Relationship Id="rId1314" Type="http://schemas.openxmlformats.org/officeDocument/2006/relationships/customXml" Target="../ink/ink675.xml"/><Relationship Id="rId20" Type="http://schemas.openxmlformats.org/officeDocument/2006/relationships/customXml" Target="../ink/ink28.xml"/><Relationship Id="rId267" Type="http://schemas.openxmlformats.org/officeDocument/2006/relationships/image" Target="../media/image162.png"/><Relationship Id="rId474" Type="http://schemas.openxmlformats.org/officeDocument/2006/relationships/customXml" Target="../ink/ink255.xml"/><Relationship Id="rId127" Type="http://schemas.openxmlformats.org/officeDocument/2006/relationships/image" Target="../media/image92.png"/><Relationship Id="rId681" Type="http://schemas.openxmlformats.org/officeDocument/2006/relationships/image" Target="../media/image369.png"/><Relationship Id="rId779" Type="http://schemas.openxmlformats.org/officeDocument/2006/relationships/image" Target="../media/image418.png"/><Relationship Id="rId986" Type="http://schemas.openxmlformats.org/officeDocument/2006/relationships/customXml" Target="../ink/ink511.xml"/><Relationship Id="rId334" Type="http://schemas.openxmlformats.org/officeDocument/2006/relationships/customXml" Target="../ink/ink185.xml"/><Relationship Id="rId541" Type="http://schemas.openxmlformats.org/officeDocument/2006/relationships/image" Target="../media/image299.png"/><Relationship Id="rId639" Type="http://schemas.openxmlformats.org/officeDocument/2006/relationships/image" Target="../media/image348.png"/><Relationship Id="rId1171" Type="http://schemas.openxmlformats.org/officeDocument/2006/relationships/image" Target="../media/image614.png"/><Relationship Id="rId1269" Type="http://schemas.openxmlformats.org/officeDocument/2006/relationships/image" Target="../media/image663.png"/><Relationship Id="rId401" Type="http://schemas.openxmlformats.org/officeDocument/2006/relationships/image" Target="../media/image229.png"/><Relationship Id="rId846" Type="http://schemas.openxmlformats.org/officeDocument/2006/relationships/customXml" Target="../ink/ink441.xml"/><Relationship Id="rId1031" Type="http://schemas.openxmlformats.org/officeDocument/2006/relationships/image" Target="../media/image544.png"/><Relationship Id="rId1129" Type="http://schemas.openxmlformats.org/officeDocument/2006/relationships/image" Target="../media/image593.png"/><Relationship Id="rId706" Type="http://schemas.openxmlformats.org/officeDocument/2006/relationships/customXml" Target="../ink/ink371.xml"/><Relationship Id="rId913" Type="http://schemas.openxmlformats.org/officeDocument/2006/relationships/image" Target="../media/image485.png"/><Relationship Id="rId1336" Type="http://schemas.openxmlformats.org/officeDocument/2006/relationships/customXml" Target="../ink/ink686.xml"/><Relationship Id="rId42" Type="http://schemas.openxmlformats.org/officeDocument/2006/relationships/customXml" Target="../ink/ink39.xml"/><Relationship Id="rId191" Type="http://schemas.openxmlformats.org/officeDocument/2006/relationships/image" Target="../media/image124.png"/><Relationship Id="rId289" Type="http://schemas.openxmlformats.org/officeDocument/2006/relationships/image" Target="../media/image173.png"/><Relationship Id="rId496" Type="http://schemas.openxmlformats.org/officeDocument/2006/relationships/customXml" Target="../ink/ink266.xml"/><Relationship Id="rId149" Type="http://schemas.openxmlformats.org/officeDocument/2006/relationships/image" Target="../media/image103.png"/><Relationship Id="rId356" Type="http://schemas.openxmlformats.org/officeDocument/2006/relationships/customXml" Target="../ink/ink196.xml"/><Relationship Id="rId563" Type="http://schemas.openxmlformats.org/officeDocument/2006/relationships/image" Target="../media/image310.png"/><Relationship Id="rId770" Type="http://schemas.openxmlformats.org/officeDocument/2006/relationships/customXml" Target="../ink/ink403.xml"/><Relationship Id="rId1193" Type="http://schemas.openxmlformats.org/officeDocument/2006/relationships/image" Target="../media/image625.png"/><Relationship Id="rId216" Type="http://schemas.openxmlformats.org/officeDocument/2006/relationships/customXml" Target="../ink/ink126.xml"/><Relationship Id="rId423" Type="http://schemas.openxmlformats.org/officeDocument/2006/relationships/image" Target="../media/image240.png"/><Relationship Id="rId868" Type="http://schemas.openxmlformats.org/officeDocument/2006/relationships/customXml" Target="../ink/ink452.xml"/><Relationship Id="rId1053" Type="http://schemas.openxmlformats.org/officeDocument/2006/relationships/image" Target="../media/image555.png"/><Relationship Id="rId1260" Type="http://schemas.openxmlformats.org/officeDocument/2006/relationships/customXml" Target="../ink/ink648.xml"/><Relationship Id="rId630" Type="http://schemas.openxmlformats.org/officeDocument/2006/relationships/customXml" Target="../ink/ink333.xml"/><Relationship Id="rId728" Type="http://schemas.openxmlformats.org/officeDocument/2006/relationships/customXml" Target="../ink/ink382.xml"/><Relationship Id="rId935" Type="http://schemas.openxmlformats.org/officeDocument/2006/relationships/image" Target="../media/image496.png"/><Relationship Id="rId64" Type="http://schemas.openxmlformats.org/officeDocument/2006/relationships/customXml" Target="../ink/ink50.xml"/><Relationship Id="rId1120" Type="http://schemas.openxmlformats.org/officeDocument/2006/relationships/customXml" Target="../ink/ink578.xml"/><Relationship Id="rId1218" Type="http://schemas.openxmlformats.org/officeDocument/2006/relationships/customXml" Target="../ink/ink627.xml"/><Relationship Id="rId280" Type="http://schemas.openxmlformats.org/officeDocument/2006/relationships/customXml" Target="../ink/ink158.xml"/><Relationship Id="rId140" Type="http://schemas.openxmlformats.org/officeDocument/2006/relationships/customXml" Target="../ink/ink88.xml"/><Relationship Id="rId378" Type="http://schemas.openxmlformats.org/officeDocument/2006/relationships/customXml" Target="../ink/ink207.xml"/><Relationship Id="rId585" Type="http://schemas.openxmlformats.org/officeDocument/2006/relationships/image" Target="../media/image321.png"/><Relationship Id="rId792" Type="http://schemas.openxmlformats.org/officeDocument/2006/relationships/customXml" Target="../ink/ink414.xml"/><Relationship Id="rId6" Type="http://schemas.openxmlformats.org/officeDocument/2006/relationships/customXml" Target="../ink/ink21.xml"/><Relationship Id="rId238" Type="http://schemas.openxmlformats.org/officeDocument/2006/relationships/customXml" Target="../ink/ink137.xml"/><Relationship Id="rId445" Type="http://schemas.openxmlformats.org/officeDocument/2006/relationships/image" Target="../media/image251.png"/><Relationship Id="rId652" Type="http://schemas.openxmlformats.org/officeDocument/2006/relationships/customXml" Target="../ink/ink344.xml"/><Relationship Id="rId1075" Type="http://schemas.openxmlformats.org/officeDocument/2006/relationships/image" Target="../media/image566.png"/><Relationship Id="rId1282" Type="http://schemas.openxmlformats.org/officeDocument/2006/relationships/customXml" Target="../ink/ink659.xml"/><Relationship Id="rId305" Type="http://schemas.openxmlformats.org/officeDocument/2006/relationships/image" Target="../media/image181.png"/><Relationship Id="rId512" Type="http://schemas.openxmlformats.org/officeDocument/2006/relationships/customXml" Target="../ink/ink274.xml"/><Relationship Id="rId957" Type="http://schemas.openxmlformats.org/officeDocument/2006/relationships/image" Target="../media/image507.png"/><Relationship Id="rId1142" Type="http://schemas.openxmlformats.org/officeDocument/2006/relationships/customXml" Target="../ink/ink589.xml"/><Relationship Id="rId86" Type="http://schemas.openxmlformats.org/officeDocument/2006/relationships/customXml" Target="../ink/ink61.xml"/><Relationship Id="rId817" Type="http://schemas.openxmlformats.org/officeDocument/2006/relationships/image" Target="../media/image437.png"/><Relationship Id="rId1002" Type="http://schemas.openxmlformats.org/officeDocument/2006/relationships/customXml" Target="../ink/ink519.xml"/><Relationship Id="rId1307" Type="http://schemas.openxmlformats.org/officeDocument/2006/relationships/image" Target="../media/image682.png"/><Relationship Id="rId13" Type="http://schemas.openxmlformats.org/officeDocument/2006/relationships/image" Target="../media/image35.png"/><Relationship Id="rId162" Type="http://schemas.openxmlformats.org/officeDocument/2006/relationships/customXml" Target="../ink/ink99.xml"/><Relationship Id="rId467" Type="http://schemas.openxmlformats.org/officeDocument/2006/relationships/image" Target="../media/image262.png"/><Relationship Id="rId1097" Type="http://schemas.openxmlformats.org/officeDocument/2006/relationships/image" Target="../media/image577.png"/><Relationship Id="rId1220" Type="http://schemas.openxmlformats.org/officeDocument/2006/relationships/customXml" Target="../ink/ink628.xml"/><Relationship Id="rId1318" Type="http://schemas.openxmlformats.org/officeDocument/2006/relationships/customXml" Target="../ink/ink677.xml"/><Relationship Id="rId674" Type="http://schemas.openxmlformats.org/officeDocument/2006/relationships/customXml" Target="../ink/ink355.xml"/><Relationship Id="rId881" Type="http://schemas.openxmlformats.org/officeDocument/2006/relationships/image" Target="../media/image469.png"/><Relationship Id="rId979" Type="http://schemas.openxmlformats.org/officeDocument/2006/relationships/image" Target="../media/image518.png"/><Relationship Id="rId24" Type="http://schemas.openxmlformats.org/officeDocument/2006/relationships/customXml" Target="../ink/ink30.xml"/><Relationship Id="rId327" Type="http://schemas.openxmlformats.org/officeDocument/2006/relationships/image" Target="../media/image192.png"/><Relationship Id="rId534" Type="http://schemas.openxmlformats.org/officeDocument/2006/relationships/customXml" Target="../ink/ink285.xml"/><Relationship Id="rId741" Type="http://schemas.openxmlformats.org/officeDocument/2006/relationships/image" Target="../media/image399.png"/><Relationship Id="rId839" Type="http://schemas.openxmlformats.org/officeDocument/2006/relationships/image" Target="../media/image448.png"/><Relationship Id="rId1164" Type="http://schemas.openxmlformats.org/officeDocument/2006/relationships/customXml" Target="../ink/ink600.xml"/><Relationship Id="rId173" Type="http://schemas.openxmlformats.org/officeDocument/2006/relationships/image" Target="../media/image115.png"/><Relationship Id="rId380" Type="http://schemas.openxmlformats.org/officeDocument/2006/relationships/customXml" Target="../ink/ink208.xml"/><Relationship Id="rId601" Type="http://schemas.openxmlformats.org/officeDocument/2006/relationships/image" Target="../media/image329.png"/><Relationship Id="rId1024" Type="http://schemas.openxmlformats.org/officeDocument/2006/relationships/customXml" Target="../ink/ink530.xml"/><Relationship Id="rId1231" Type="http://schemas.openxmlformats.org/officeDocument/2006/relationships/image" Target="../media/image644.png"/><Relationship Id="rId240" Type="http://schemas.openxmlformats.org/officeDocument/2006/relationships/customXml" Target="../ink/ink138.xml"/><Relationship Id="rId478" Type="http://schemas.openxmlformats.org/officeDocument/2006/relationships/customXml" Target="../ink/ink257.xml"/><Relationship Id="rId685" Type="http://schemas.openxmlformats.org/officeDocument/2006/relationships/image" Target="../media/image371.png"/><Relationship Id="rId892" Type="http://schemas.openxmlformats.org/officeDocument/2006/relationships/customXml" Target="../ink/ink464.xml"/><Relationship Id="rId906" Type="http://schemas.openxmlformats.org/officeDocument/2006/relationships/customXml" Target="../ink/ink471.xml"/><Relationship Id="rId1329" Type="http://schemas.openxmlformats.org/officeDocument/2006/relationships/image" Target="../media/image693.png"/><Relationship Id="rId35" Type="http://schemas.openxmlformats.org/officeDocument/2006/relationships/image" Target="../media/image46.png"/><Relationship Id="rId100" Type="http://schemas.openxmlformats.org/officeDocument/2006/relationships/customXml" Target="../ink/ink68.xml"/><Relationship Id="rId338" Type="http://schemas.openxmlformats.org/officeDocument/2006/relationships/customXml" Target="../ink/ink187.xml"/><Relationship Id="rId545" Type="http://schemas.openxmlformats.org/officeDocument/2006/relationships/image" Target="../media/image301.png"/><Relationship Id="rId752" Type="http://schemas.openxmlformats.org/officeDocument/2006/relationships/customXml" Target="../ink/ink394.xml"/><Relationship Id="rId1175" Type="http://schemas.openxmlformats.org/officeDocument/2006/relationships/image" Target="../media/image616.png"/><Relationship Id="rId184" Type="http://schemas.openxmlformats.org/officeDocument/2006/relationships/customXml" Target="../ink/ink110.xml"/><Relationship Id="rId391" Type="http://schemas.openxmlformats.org/officeDocument/2006/relationships/image" Target="../media/image224.png"/><Relationship Id="rId405" Type="http://schemas.openxmlformats.org/officeDocument/2006/relationships/image" Target="../media/image231.png"/><Relationship Id="rId612" Type="http://schemas.openxmlformats.org/officeDocument/2006/relationships/customXml" Target="../ink/ink324.xml"/><Relationship Id="rId1035" Type="http://schemas.openxmlformats.org/officeDocument/2006/relationships/image" Target="../media/image546.png"/><Relationship Id="rId1242" Type="http://schemas.openxmlformats.org/officeDocument/2006/relationships/customXml" Target="../ink/ink639.xml"/><Relationship Id="rId251" Type="http://schemas.openxmlformats.org/officeDocument/2006/relationships/image" Target="../media/image154.png"/><Relationship Id="rId489" Type="http://schemas.openxmlformats.org/officeDocument/2006/relationships/image" Target="../media/image273.png"/><Relationship Id="rId696" Type="http://schemas.openxmlformats.org/officeDocument/2006/relationships/customXml" Target="../ink/ink366.xml"/><Relationship Id="rId917" Type="http://schemas.openxmlformats.org/officeDocument/2006/relationships/image" Target="../media/image487.png"/><Relationship Id="rId1102" Type="http://schemas.openxmlformats.org/officeDocument/2006/relationships/customXml" Target="../ink/ink569.xml"/><Relationship Id="rId46" Type="http://schemas.openxmlformats.org/officeDocument/2006/relationships/customXml" Target="../ink/ink41.xml"/><Relationship Id="rId349" Type="http://schemas.openxmlformats.org/officeDocument/2006/relationships/image" Target="../media/image203.png"/><Relationship Id="rId556" Type="http://schemas.openxmlformats.org/officeDocument/2006/relationships/customXml" Target="../ink/ink296.xml"/><Relationship Id="rId763" Type="http://schemas.openxmlformats.org/officeDocument/2006/relationships/image" Target="../media/image410.png"/><Relationship Id="rId1186" Type="http://schemas.openxmlformats.org/officeDocument/2006/relationships/customXml" Target="../ink/ink611.xml"/><Relationship Id="rId111" Type="http://schemas.openxmlformats.org/officeDocument/2006/relationships/image" Target="../media/image84.png"/><Relationship Id="rId195" Type="http://schemas.openxmlformats.org/officeDocument/2006/relationships/image" Target="../media/image126.png"/><Relationship Id="rId209" Type="http://schemas.openxmlformats.org/officeDocument/2006/relationships/image" Target="../media/image133.png"/><Relationship Id="rId416" Type="http://schemas.openxmlformats.org/officeDocument/2006/relationships/customXml" Target="../ink/ink226.xml"/><Relationship Id="rId970" Type="http://schemas.openxmlformats.org/officeDocument/2006/relationships/customXml" Target="../ink/ink503.xml"/><Relationship Id="rId1046" Type="http://schemas.openxmlformats.org/officeDocument/2006/relationships/customXml" Target="../ink/ink541.xml"/><Relationship Id="rId1253" Type="http://schemas.openxmlformats.org/officeDocument/2006/relationships/image" Target="../media/image655.png"/><Relationship Id="rId623" Type="http://schemas.openxmlformats.org/officeDocument/2006/relationships/image" Target="../media/image340.png"/><Relationship Id="rId830" Type="http://schemas.openxmlformats.org/officeDocument/2006/relationships/customXml" Target="../ink/ink433.xml"/><Relationship Id="rId928" Type="http://schemas.openxmlformats.org/officeDocument/2006/relationships/customXml" Target="../ink/ink482.xml"/><Relationship Id="rId57" Type="http://schemas.openxmlformats.org/officeDocument/2006/relationships/image" Target="../media/image57.png"/><Relationship Id="rId262" Type="http://schemas.openxmlformats.org/officeDocument/2006/relationships/customXml" Target="../ink/ink149.xml"/><Relationship Id="rId567" Type="http://schemas.openxmlformats.org/officeDocument/2006/relationships/image" Target="../media/image312.png"/><Relationship Id="rId1113" Type="http://schemas.openxmlformats.org/officeDocument/2006/relationships/image" Target="../media/image585.png"/><Relationship Id="rId1197" Type="http://schemas.openxmlformats.org/officeDocument/2006/relationships/image" Target="../media/image627.png"/><Relationship Id="rId1320" Type="http://schemas.openxmlformats.org/officeDocument/2006/relationships/customXml" Target="../ink/ink678.xml"/><Relationship Id="rId122" Type="http://schemas.openxmlformats.org/officeDocument/2006/relationships/customXml" Target="../ink/ink79.xml"/><Relationship Id="rId774" Type="http://schemas.openxmlformats.org/officeDocument/2006/relationships/customXml" Target="../ink/ink405.xml"/><Relationship Id="rId981" Type="http://schemas.openxmlformats.org/officeDocument/2006/relationships/image" Target="../media/image519.png"/><Relationship Id="rId1057" Type="http://schemas.openxmlformats.org/officeDocument/2006/relationships/image" Target="../media/image557.png"/><Relationship Id="rId427" Type="http://schemas.openxmlformats.org/officeDocument/2006/relationships/image" Target="../media/image242.png"/><Relationship Id="rId634" Type="http://schemas.openxmlformats.org/officeDocument/2006/relationships/customXml" Target="../ink/ink335.xml"/><Relationship Id="rId841" Type="http://schemas.openxmlformats.org/officeDocument/2006/relationships/image" Target="../media/image449.png"/><Relationship Id="rId1264" Type="http://schemas.openxmlformats.org/officeDocument/2006/relationships/customXml" Target="../ink/ink650.xml"/><Relationship Id="rId273" Type="http://schemas.openxmlformats.org/officeDocument/2006/relationships/image" Target="../media/image165.png"/><Relationship Id="rId480" Type="http://schemas.openxmlformats.org/officeDocument/2006/relationships/customXml" Target="../ink/ink258.xml"/><Relationship Id="rId701" Type="http://schemas.openxmlformats.org/officeDocument/2006/relationships/image" Target="../media/image379.png"/><Relationship Id="rId939" Type="http://schemas.openxmlformats.org/officeDocument/2006/relationships/image" Target="../media/image498.png"/><Relationship Id="rId1124" Type="http://schemas.openxmlformats.org/officeDocument/2006/relationships/customXml" Target="../ink/ink580.xml"/><Relationship Id="rId1331" Type="http://schemas.openxmlformats.org/officeDocument/2006/relationships/image" Target="../media/image694.png"/><Relationship Id="rId68" Type="http://schemas.openxmlformats.org/officeDocument/2006/relationships/customXml" Target="../ink/ink52.xml"/><Relationship Id="rId133" Type="http://schemas.openxmlformats.org/officeDocument/2006/relationships/image" Target="../media/image95.png"/><Relationship Id="rId340" Type="http://schemas.openxmlformats.org/officeDocument/2006/relationships/customXml" Target="../ink/ink188.xml"/><Relationship Id="rId578" Type="http://schemas.openxmlformats.org/officeDocument/2006/relationships/customXml" Target="../ink/ink307.xml"/><Relationship Id="rId785" Type="http://schemas.openxmlformats.org/officeDocument/2006/relationships/image" Target="../media/image421.png"/><Relationship Id="rId992" Type="http://schemas.openxmlformats.org/officeDocument/2006/relationships/customXml" Target="../ink/ink514.xml"/><Relationship Id="rId200" Type="http://schemas.openxmlformats.org/officeDocument/2006/relationships/customXml" Target="../ink/ink118.xml"/><Relationship Id="rId438" Type="http://schemas.openxmlformats.org/officeDocument/2006/relationships/customXml" Target="../ink/ink237.xml"/><Relationship Id="rId645" Type="http://schemas.openxmlformats.org/officeDocument/2006/relationships/image" Target="../media/image351.png"/><Relationship Id="rId852" Type="http://schemas.openxmlformats.org/officeDocument/2006/relationships/customXml" Target="../ink/ink444.xml"/><Relationship Id="rId1068" Type="http://schemas.openxmlformats.org/officeDocument/2006/relationships/customXml" Target="../ink/ink552.xml"/><Relationship Id="rId1275" Type="http://schemas.openxmlformats.org/officeDocument/2006/relationships/image" Target="../media/image666.png"/><Relationship Id="rId284" Type="http://schemas.openxmlformats.org/officeDocument/2006/relationships/customXml" Target="../ink/ink160.xml"/><Relationship Id="rId491" Type="http://schemas.openxmlformats.org/officeDocument/2006/relationships/image" Target="../media/image274.png"/><Relationship Id="rId505" Type="http://schemas.openxmlformats.org/officeDocument/2006/relationships/image" Target="../media/image281.png"/><Relationship Id="rId712" Type="http://schemas.openxmlformats.org/officeDocument/2006/relationships/customXml" Target="../ink/ink374.xml"/><Relationship Id="rId1135" Type="http://schemas.openxmlformats.org/officeDocument/2006/relationships/image" Target="../media/image596.png"/><Relationship Id="rId1342" Type="http://schemas.openxmlformats.org/officeDocument/2006/relationships/customXml" Target="../ink/ink689.xml"/><Relationship Id="rId79" Type="http://schemas.openxmlformats.org/officeDocument/2006/relationships/image" Target="../media/image68.png"/><Relationship Id="rId144" Type="http://schemas.openxmlformats.org/officeDocument/2006/relationships/customXml" Target="../ink/ink90.xml"/><Relationship Id="rId589" Type="http://schemas.openxmlformats.org/officeDocument/2006/relationships/image" Target="../media/image323.png"/><Relationship Id="rId796" Type="http://schemas.openxmlformats.org/officeDocument/2006/relationships/customXml" Target="../ink/ink416.xml"/><Relationship Id="rId1202" Type="http://schemas.openxmlformats.org/officeDocument/2006/relationships/customXml" Target="../ink/ink619.xml"/><Relationship Id="rId351" Type="http://schemas.openxmlformats.org/officeDocument/2006/relationships/image" Target="../media/image204.png"/><Relationship Id="rId449" Type="http://schemas.openxmlformats.org/officeDocument/2006/relationships/image" Target="../media/image253.png"/><Relationship Id="rId656" Type="http://schemas.openxmlformats.org/officeDocument/2006/relationships/customXml" Target="../ink/ink346.xml"/><Relationship Id="rId863" Type="http://schemas.openxmlformats.org/officeDocument/2006/relationships/image" Target="../media/image460.png"/><Relationship Id="rId1079" Type="http://schemas.openxmlformats.org/officeDocument/2006/relationships/image" Target="../media/image568.png"/><Relationship Id="rId1286" Type="http://schemas.openxmlformats.org/officeDocument/2006/relationships/customXml" Target="../ink/ink661.xml"/><Relationship Id="rId211" Type="http://schemas.openxmlformats.org/officeDocument/2006/relationships/image" Target="../media/image134.png"/><Relationship Id="rId295" Type="http://schemas.openxmlformats.org/officeDocument/2006/relationships/image" Target="../media/image176.png"/><Relationship Id="rId309" Type="http://schemas.openxmlformats.org/officeDocument/2006/relationships/image" Target="../media/image183.png"/><Relationship Id="rId516" Type="http://schemas.openxmlformats.org/officeDocument/2006/relationships/customXml" Target="../ink/ink276.xml"/><Relationship Id="rId1146" Type="http://schemas.openxmlformats.org/officeDocument/2006/relationships/customXml" Target="../ink/ink591.xml"/><Relationship Id="rId723" Type="http://schemas.openxmlformats.org/officeDocument/2006/relationships/image" Target="../media/image390.png"/><Relationship Id="rId930" Type="http://schemas.openxmlformats.org/officeDocument/2006/relationships/customXml" Target="../ink/ink483.xml"/><Relationship Id="rId1006" Type="http://schemas.openxmlformats.org/officeDocument/2006/relationships/customXml" Target="../ink/ink521.xml"/><Relationship Id="rId155" Type="http://schemas.openxmlformats.org/officeDocument/2006/relationships/image" Target="../media/image106.png"/><Relationship Id="rId362" Type="http://schemas.openxmlformats.org/officeDocument/2006/relationships/customXml" Target="../ink/ink199.xml"/><Relationship Id="rId1213" Type="http://schemas.openxmlformats.org/officeDocument/2006/relationships/image" Target="../media/image635.png"/><Relationship Id="rId1297" Type="http://schemas.openxmlformats.org/officeDocument/2006/relationships/image" Target="../media/image677.png"/><Relationship Id="rId222" Type="http://schemas.openxmlformats.org/officeDocument/2006/relationships/customXml" Target="../ink/ink129.xml"/><Relationship Id="rId667" Type="http://schemas.openxmlformats.org/officeDocument/2006/relationships/image" Target="../media/image362.png"/><Relationship Id="rId874" Type="http://schemas.openxmlformats.org/officeDocument/2006/relationships/customXml" Target="../ink/ink455.xml"/><Relationship Id="rId17" Type="http://schemas.openxmlformats.org/officeDocument/2006/relationships/image" Target="../media/image37.png"/><Relationship Id="rId527" Type="http://schemas.openxmlformats.org/officeDocument/2006/relationships/image" Target="../media/image292.png"/><Relationship Id="rId734" Type="http://schemas.openxmlformats.org/officeDocument/2006/relationships/customXml" Target="../ink/ink385.xml"/><Relationship Id="rId941" Type="http://schemas.openxmlformats.org/officeDocument/2006/relationships/image" Target="../media/image499.png"/><Relationship Id="rId1157" Type="http://schemas.openxmlformats.org/officeDocument/2006/relationships/image" Target="../media/image607.png"/><Relationship Id="rId70" Type="http://schemas.openxmlformats.org/officeDocument/2006/relationships/customXml" Target="../ink/ink53.xml"/><Relationship Id="rId166" Type="http://schemas.openxmlformats.org/officeDocument/2006/relationships/customXml" Target="../ink/ink101.xml"/><Relationship Id="rId373" Type="http://schemas.openxmlformats.org/officeDocument/2006/relationships/image" Target="../media/image215.png"/><Relationship Id="rId580" Type="http://schemas.openxmlformats.org/officeDocument/2006/relationships/customXml" Target="../ink/ink308.xml"/><Relationship Id="rId801" Type="http://schemas.openxmlformats.org/officeDocument/2006/relationships/image" Target="../media/image429.png"/><Relationship Id="rId1017" Type="http://schemas.openxmlformats.org/officeDocument/2006/relationships/image" Target="../media/image537.png"/><Relationship Id="rId1224" Type="http://schemas.openxmlformats.org/officeDocument/2006/relationships/customXml" Target="../ink/ink630.xml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145.png"/><Relationship Id="rId440" Type="http://schemas.openxmlformats.org/officeDocument/2006/relationships/customXml" Target="../ink/ink238.xml"/><Relationship Id="rId678" Type="http://schemas.openxmlformats.org/officeDocument/2006/relationships/customXml" Target="../ink/ink357.xml"/><Relationship Id="rId885" Type="http://schemas.openxmlformats.org/officeDocument/2006/relationships/image" Target="../media/image471.png"/><Relationship Id="rId1070" Type="http://schemas.openxmlformats.org/officeDocument/2006/relationships/customXml" Target="../ink/ink553.xml"/><Relationship Id="rId28" Type="http://schemas.openxmlformats.org/officeDocument/2006/relationships/customXml" Target="../ink/ink32.xml"/><Relationship Id="rId300" Type="http://schemas.openxmlformats.org/officeDocument/2006/relationships/customXml" Target="../ink/ink168.xml"/><Relationship Id="rId538" Type="http://schemas.openxmlformats.org/officeDocument/2006/relationships/customXml" Target="../ink/ink287.xml"/><Relationship Id="rId745" Type="http://schemas.openxmlformats.org/officeDocument/2006/relationships/image" Target="../media/image401.png"/><Relationship Id="rId952" Type="http://schemas.openxmlformats.org/officeDocument/2006/relationships/customXml" Target="../ink/ink494.xml"/><Relationship Id="rId1168" Type="http://schemas.openxmlformats.org/officeDocument/2006/relationships/customXml" Target="../ink/ink602.xml"/><Relationship Id="rId81" Type="http://schemas.openxmlformats.org/officeDocument/2006/relationships/image" Target="../media/image69.png"/><Relationship Id="rId177" Type="http://schemas.openxmlformats.org/officeDocument/2006/relationships/image" Target="../media/image117.png"/><Relationship Id="rId384" Type="http://schemas.openxmlformats.org/officeDocument/2006/relationships/customXml" Target="../ink/ink210.xml"/><Relationship Id="rId591" Type="http://schemas.openxmlformats.org/officeDocument/2006/relationships/image" Target="../media/image324.png"/><Relationship Id="rId605" Type="http://schemas.openxmlformats.org/officeDocument/2006/relationships/image" Target="../media/image331.png"/><Relationship Id="rId812" Type="http://schemas.openxmlformats.org/officeDocument/2006/relationships/customXml" Target="../ink/ink424.xml"/><Relationship Id="rId1028" Type="http://schemas.openxmlformats.org/officeDocument/2006/relationships/customXml" Target="../ink/ink532.xml"/><Relationship Id="rId1235" Type="http://schemas.openxmlformats.org/officeDocument/2006/relationships/image" Target="../media/image646.png"/><Relationship Id="rId244" Type="http://schemas.openxmlformats.org/officeDocument/2006/relationships/customXml" Target="../ink/ink140.xml"/><Relationship Id="rId689" Type="http://schemas.openxmlformats.org/officeDocument/2006/relationships/image" Target="../media/image373.png"/><Relationship Id="rId896" Type="http://schemas.openxmlformats.org/officeDocument/2006/relationships/customXml" Target="../ink/ink466.xml"/><Relationship Id="rId1081" Type="http://schemas.openxmlformats.org/officeDocument/2006/relationships/image" Target="../media/image569.png"/><Relationship Id="rId1302" Type="http://schemas.openxmlformats.org/officeDocument/2006/relationships/customXml" Target="../ink/ink669.xml"/><Relationship Id="rId39" Type="http://schemas.openxmlformats.org/officeDocument/2006/relationships/image" Target="../media/image48.png"/><Relationship Id="rId451" Type="http://schemas.openxmlformats.org/officeDocument/2006/relationships/image" Target="../media/image254.png"/><Relationship Id="rId549" Type="http://schemas.openxmlformats.org/officeDocument/2006/relationships/image" Target="../media/image303.png"/><Relationship Id="rId756" Type="http://schemas.openxmlformats.org/officeDocument/2006/relationships/customXml" Target="../ink/ink396.xml"/><Relationship Id="rId1179" Type="http://schemas.openxmlformats.org/officeDocument/2006/relationships/image" Target="../media/image618.png"/><Relationship Id="rId104" Type="http://schemas.openxmlformats.org/officeDocument/2006/relationships/customXml" Target="../ink/ink70.xml"/><Relationship Id="rId188" Type="http://schemas.openxmlformats.org/officeDocument/2006/relationships/customXml" Target="../ink/ink112.xml"/><Relationship Id="rId311" Type="http://schemas.openxmlformats.org/officeDocument/2006/relationships/image" Target="../media/image184.png"/><Relationship Id="rId395" Type="http://schemas.openxmlformats.org/officeDocument/2006/relationships/image" Target="../media/image226.png"/><Relationship Id="rId409" Type="http://schemas.openxmlformats.org/officeDocument/2006/relationships/image" Target="../media/image233.png"/><Relationship Id="rId963" Type="http://schemas.openxmlformats.org/officeDocument/2006/relationships/image" Target="../media/image510.png"/><Relationship Id="rId1039" Type="http://schemas.openxmlformats.org/officeDocument/2006/relationships/image" Target="../media/image548.png"/><Relationship Id="rId1246" Type="http://schemas.openxmlformats.org/officeDocument/2006/relationships/customXml" Target="../ink/ink641.xml"/><Relationship Id="rId92" Type="http://schemas.openxmlformats.org/officeDocument/2006/relationships/customXml" Target="../ink/ink64.xml"/><Relationship Id="rId616" Type="http://schemas.openxmlformats.org/officeDocument/2006/relationships/customXml" Target="../ink/ink326.xml"/><Relationship Id="rId823" Type="http://schemas.openxmlformats.org/officeDocument/2006/relationships/image" Target="../media/image440.png"/><Relationship Id="rId255" Type="http://schemas.openxmlformats.org/officeDocument/2006/relationships/image" Target="../media/image156.png"/><Relationship Id="rId462" Type="http://schemas.openxmlformats.org/officeDocument/2006/relationships/customXml" Target="../ink/ink249.xml"/><Relationship Id="rId1092" Type="http://schemas.openxmlformats.org/officeDocument/2006/relationships/customXml" Target="../ink/ink564.xml"/><Relationship Id="rId1106" Type="http://schemas.openxmlformats.org/officeDocument/2006/relationships/customXml" Target="../ink/ink571.xml"/><Relationship Id="rId1313" Type="http://schemas.openxmlformats.org/officeDocument/2006/relationships/image" Target="../media/image685.png"/><Relationship Id="rId115" Type="http://schemas.openxmlformats.org/officeDocument/2006/relationships/image" Target="../media/image86.png"/><Relationship Id="rId322" Type="http://schemas.openxmlformats.org/officeDocument/2006/relationships/customXml" Target="../ink/ink179.xml"/><Relationship Id="rId767" Type="http://schemas.openxmlformats.org/officeDocument/2006/relationships/image" Target="../media/image412.png"/><Relationship Id="rId974" Type="http://schemas.openxmlformats.org/officeDocument/2006/relationships/customXml" Target="../ink/ink505.xml"/><Relationship Id="rId199" Type="http://schemas.openxmlformats.org/officeDocument/2006/relationships/image" Target="../media/image128.png"/><Relationship Id="rId627" Type="http://schemas.openxmlformats.org/officeDocument/2006/relationships/image" Target="../media/image342.png"/><Relationship Id="rId834" Type="http://schemas.openxmlformats.org/officeDocument/2006/relationships/customXml" Target="../ink/ink435.xml"/><Relationship Id="rId1257" Type="http://schemas.openxmlformats.org/officeDocument/2006/relationships/image" Target="../media/image657.png"/><Relationship Id="rId266" Type="http://schemas.openxmlformats.org/officeDocument/2006/relationships/customXml" Target="../ink/ink151.xml"/><Relationship Id="rId473" Type="http://schemas.openxmlformats.org/officeDocument/2006/relationships/image" Target="../media/image265.png"/><Relationship Id="rId680" Type="http://schemas.openxmlformats.org/officeDocument/2006/relationships/customXml" Target="../ink/ink358.xml"/><Relationship Id="rId901" Type="http://schemas.openxmlformats.org/officeDocument/2006/relationships/image" Target="../media/image479.png"/><Relationship Id="rId1117" Type="http://schemas.openxmlformats.org/officeDocument/2006/relationships/image" Target="../media/image587.png"/><Relationship Id="rId1324" Type="http://schemas.openxmlformats.org/officeDocument/2006/relationships/customXml" Target="../ink/ink680.xml"/><Relationship Id="rId30" Type="http://schemas.openxmlformats.org/officeDocument/2006/relationships/customXml" Target="../ink/ink33.xml"/><Relationship Id="rId126" Type="http://schemas.openxmlformats.org/officeDocument/2006/relationships/customXml" Target="../ink/ink81.xml"/><Relationship Id="rId333" Type="http://schemas.openxmlformats.org/officeDocument/2006/relationships/image" Target="../media/image195.png"/><Relationship Id="rId540" Type="http://schemas.openxmlformats.org/officeDocument/2006/relationships/customXml" Target="../ink/ink288.xml"/><Relationship Id="rId778" Type="http://schemas.openxmlformats.org/officeDocument/2006/relationships/customXml" Target="../ink/ink407.xml"/><Relationship Id="rId985" Type="http://schemas.openxmlformats.org/officeDocument/2006/relationships/image" Target="../media/image521.png"/><Relationship Id="rId1170" Type="http://schemas.openxmlformats.org/officeDocument/2006/relationships/customXml" Target="../ink/ink603.xml"/><Relationship Id="rId638" Type="http://schemas.openxmlformats.org/officeDocument/2006/relationships/customXml" Target="../ink/ink337.xml"/><Relationship Id="rId845" Type="http://schemas.openxmlformats.org/officeDocument/2006/relationships/image" Target="../media/image451.png"/><Relationship Id="rId1030" Type="http://schemas.openxmlformats.org/officeDocument/2006/relationships/customXml" Target="../ink/ink533.xml"/><Relationship Id="rId1268" Type="http://schemas.openxmlformats.org/officeDocument/2006/relationships/customXml" Target="../ink/ink652.xml"/><Relationship Id="rId277" Type="http://schemas.openxmlformats.org/officeDocument/2006/relationships/image" Target="../media/image167.png"/><Relationship Id="rId400" Type="http://schemas.openxmlformats.org/officeDocument/2006/relationships/customXml" Target="../ink/ink218.xml"/><Relationship Id="rId484" Type="http://schemas.openxmlformats.org/officeDocument/2006/relationships/customXml" Target="../ink/ink260.xml"/><Relationship Id="rId705" Type="http://schemas.openxmlformats.org/officeDocument/2006/relationships/image" Target="../media/image381.png"/><Relationship Id="rId1128" Type="http://schemas.openxmlformats.org/officeDocument/2006/relationships/customXml" Target="../ink/ink582.xml"/><Relationship Id="rId1335" Type="http://schemas.openxmlformats.org/officeDocument/2006/relationships/image" Target="../media/image696.png"/><Relationship Id="rId137" Type="http://schemas.openxmlformats.org/officeDocument/2006/relationships/image" Target="../media/image97.png"/><Relationship Id="rId344" Type="http://schemas.openxmlformats.org/officeDocument/2006/relationships/customXml" Target="../ink/ink190.xml"/><Relationship Id="rId691" Type="http://schemas.openxmlformats.org/officeDocument/2006/relationships/image" Target="../media/image374.png"/><Relationship Id="rId789" Type="http://schemas.openxmlformats.org/officeDocument/2006/relationships/image" Target="../media/image423.png"/><Relationship Id="rId912" Type="http://schemas.openxmlformats.org/officeDocument/2006/relationships/customXml" Target="../ink/ink474.xml"/><Relationship Id="rId996" Type="http://schemas.openxmlformats.org/officeDocument/2006/relationships/customXml" Target="../ink/ink516.xml"/><Relationship Id="rId41" Type="http://schemas.openxmlformats.org/officeDocument/2006/relationships/image" Target="../media/image49.png"/><Relationship Id="rId551" Type="http://schemas.openxmlformats.org/officeDocument/2006/relationships/image" Target="../media/image304.png"/><Relationship Id="rId649" Type="http://schemas.openxmlformats.org/officeDocument/2006/relationships/image" Target="../media/image353.png"/><Relationship Id="rId856" Type="http://schemas.openxmlformats.org/officeDocument/2006/relationships/customXml" Target="../ink/ink446.xml"/><Relationship Id="rId1181" Type="http://schemas.openxmlformats.org/officeDocument/2006/relationships/image" Target="../media/image619.png"/><Relationship Id="rId1279" Type="http://schemas.openxmlformats.org/officeDocument/2006/relationships/image" Target="../media/image668.png"/><Relationship Id="rId190" Type="http://schemas.openxmlformats.org/officeDocument/2006/relationships/customXml" Target="../ink/ink113.xml"/><Relationship Id="rId204" Type="http://schemas.openxmlformats.org/officeDocument/2006/relationships/customXml" Target="../ink/ink120.xml"/><Relationship Id="rId288" Type="http://schemas.openxmlformats.org/officeDocument/2006/relationships/customXml" Target="../ink/ink162.xml"/><Relationship Id="rId411" Type="http://schemas.openxmlformats.org/officeDocument/2006/relationships/image" Target="../media/image234.png"/><Relationship Id="rId509" Type="http://schemas.openxmlformats.org/officeDocument/2006/relationships/image" Target="../media/image283.png"/><Relationship Id="rId1041" Type="http://schemas.openxmlformats.org/officeDocument/2006/relationships/image" Target="../media/image549.png"/><Relationship Id="rId1139" Type="http://schemas.openxmlformats.org/officeDocument/2006/relationships/image" Target="../media/image598.png"/><Relationship Id="rId1346" Type="http://schemas.openxmlformats.org/officeDocument/2006/relationships/customXml" Target="../ink/ink691.xml"/><Relationship Id="rId495" Type="http://schemas.openxmlformats.org/officeDocument/2006/relationships/image" Target="../media/image276.png"/><Relationship Id="rId716" Type="http://schemas.openxmlformats.org/officeDocument/2006/relationships/customXml" Target="../ink/ink376.xml"/><Relationship Id="rId923" Type="http://schemas.openxmlformats.org/officeDocument/2006/relationships/image" Target="../media/image490.png"/><Relationship Id="rId52" Type="http://schemas.openxmlformats.org/officeDocument/2006/relationships/customXml" Target="../ink/ink44.xml"/><Relationship Id="rId148" Type="http://schemas.openxmlformats.org/officeDocument/2006/relationships/customXml" Target="../ink/ink92.xml"/><Relationship Id="rId355" Type="http://schemas.openxmlformats.org/officeDocument/2006/relationships/image" Target="../media/image206.png"/><Relationship Id="rId562" Type="http://schemas.openxmlformats.org/officeDocument/2006/relationships/customXml" Target="../ink/ink299.xml"/><Relationship Id="rId1192" Type="http://schemas.openxmlformats.org/officeDocument/2006/relationships/customXml" Target="../ink/ink614.xml"/><Relationship Id="rId1206" Type="http://schemas.openxmlformats.org/officeDocument/2006/relationships/customXml" Target="../ink/ink621.xml"/><Relationship Id="rId215" Type="http://schemas.openxmlformats.org/officeDocument/2006/relationships/image" Target="../media/image136.png"/><Relationship Id="rId422" Type="http://schemas.openxmlformats.org/officeDocument/2006/relationships/customXml" Target="../ink/ink229.xml"/><Relationship Id="rId867" Type="http://schemas.openxmlformats.org/officeDocument/2006/relationships/image" Target="../media/image462.png"/><Relationship Id="rId1052" Type="http://schemas.openxmlformats.org/officeDocument/2006/relationships/customXml" Target="../ink/ink544.xml"/><Relationship Id="rId299" Type="http://schemas.openxmlformats.org/officeDocument/2006/relationships/image" Target="../media/image178.png"/><Relationship Id="rId727" Type="http://schemas.openxmlformats.org/officeDocument/2006/relationships/image" Target="../media/image392.png"/><Relationship Id="rId934" Type="http://schemas.openxmlformats.org/officeDocument/2006/relationships/customXml" Target="../ink/ink485.xml"/><Relationship Id="rId63" Type="http://schemas.openxmlformats.org/officeDocument/2006/relationships/image" Target="../media/image60.png"/><Relationship Id="rId159" Type="http://schemas.openxmlformats.org/officeDocument/2006/relationships/image" Target="../media/image108.png"/><Relationship Id="rId366" Type="http://schemas.openxmlformats.org/officeDocument/2006/relationships/customXml" Target="../ink/ink201.xml"/><Relationship Id="rId573" Type="http://schemas.openxmlformats.org/officeDocument/2006/relationships/image" Target="../media/image315.png"/><Relationship Id="rId780" Type="http://schemas.openxmlformats.org/officeDocument/2006/relationships/customXml" Target="../ink/ink408.xml"/><Relationship Id="rId1217" Type="http://schemas.openxmlformats.org/officeDocument/2006/relationships/image" Target="../media/image637.png"/><Relationship Id="rId226" Type="http://schemas.openxmlformats.org/officeDocument/2006/relationships/customXml" Target="../ink/ink131.xml"/><Relationship Id="rId433" Type="http://schemas.openxmlformats.org/officeDocument/2006/relationships/image" Target="../media/image245.png"/><Relationship Id="rId878" Type="http://schemas.openxmlformats.org/officeDocument/2006/relationships/customXml" Target="../ink/ink457.xml"/><Relationship Id="rId1063" Type="http://schemas.openxmlformats.org/officeDocument/2006/relationships/image" Target="../media/image560.png"/><Relationship Id="rId1270" Type="http://schemas.openxmlformats.org/officeDocument/2006/relationships/customXml" Target="../ink/ink653.xml"/><Relationship Id="rId640" Type="http://schemas.openxmlformats.org/officeDocument/2006/relationships/customXml" Target="../ink/ink338.xml"/><Relationship Id="rId738" Type="http://schemas.openxmlformats.org/officeDocument/2006/relationships/customXml" Target="../ink/ink387.xml"/><Relationship Id="rId945" Type="http://schemas.openxmlformats.org/officeDocument/2006/relationships/image" Target="../media/image501.png"/><Relationship Id="rId74" Type="http://schemas.openxmlformats.org/officeDocument/2006/relationships/customXml" Target="../ink/ink55.xml"/><Relationship Id="rId377" Type="http://schemas.openxmlformats.org/officeDocument/2006/relationships/image" Target="../media/image217.png"/><Relationship Id="rId500" Type="http://schemas.openxmlformats.org/officeDocument/2006/relationships/customXml" Target="../ink/ink268.xml"/><Relationship Id="rId584" Type="http://schemas.openxmlformats.org/officeDocument/2006/relationships/customXml" Target="../ink/ink310.xml"/><Relationship Id="rId805" Type="http://schemas.openxmlformats.org/officeDocument/2006/relationships/image" Target="../media/image431.png"/><Relationship Id="rId1130" Type="http://schemas.openxmlformats.org/officeDocument/2006/relationships/customXml" Target="../ink/ink583.xml"/><Relationship Id="rId1228" Type="http://schemas.openxmlformats.org/officeDocument/2006/relationships/customXml" Target="../ink/ink632.xml"/><Relationship Id="rId5" Type="http://schemas.openxmlformats.org/officeDocument/2006/relationships/image" Target="../media/image31.png"/><Relationship Id="rId237" Type="http://schemas.openxmlformats.org/officeDocument/2006/relationships/image" Target="../media/image147.png"/><Relationship Id="rId791" Type="http://schemas.openxmlformats.org/officeDocument/2006/relationships/image" Target="../media/image424.png"/><Relationship Id="rId889" Type="http://schemas.openxmlformats.org/officeDocument/2006/relationships/image" Target="../media/image473.png"/><Relationship Id="rId1074" Type="http://schemas.openxmlformats.org/officeDocument/2006/relationships/customXml" Target="../ink/ink555.xml"/><Relationship Id="rId444" Type="http://schemas.openxmlformats.org/officeDocument/2006/relationships/customXml" Target="../ink/ink240.xml"/><Relationship Id="rId651" Type="http://schemas.openxmlformats.org/officeDocument/2006/relationships/image" Target="../media/image354.png"/><Relationship Id="rId749" Type="http://schemas.openxmlformats.org/officeDocument/2006/relationships/image" Target="../media/image403.png"/><Relationship Id="rId1281" Type="http://schemas.openxmlformats.org/officeDocument/2006/relationships/image" Target="../media/image669.png"/><Relationship Id="rId290" Type="http://schemas.openxmlformats.org/officeDocument/2006/relationships/customXml" Target="../ink/ink163.xml"/><Relationship Id="rId304" Type="http://schemas.openxmlformats.org/officeDocument/2006/relationships/customXml" Target="../ink/ink170.xml"/><Relationship Id="rId388" Type="http://schemas.openxmlformats.org/officeDocument/2006/relationships/customXml" Target="../ink/ink212.xml"/><Relationship Id="rId511" Type="http://schemas.openxmlformats.org/officeDocument/2006/relationships/image" Target="../media/image284.png"/><Relationship Id="rId609" Type="http://schemas.openxmlformats.org/officeDocument/2006/relationships/image" Target="../media/image333.png"/><Relationship Id="rId956" Type="http://schemas.openxmlformats.org/officeDocument/2006/relationships/customXml" Target="../ink/ink496.xml"/><Relationship Id="rId1141" Type="http://schemas.openxmlformats.org/officeDocument/2006/relationships/image" Target="../media/image599.png"/><Relationship Id="rId1239" Type="http://schemas.openxmlformats.org/officeDocument/2006/relationships/image" Target="../media/image648.png"/><Relationship Id="rId85" Type="http://schemas.openxmlformats.org/officeDocument/2006/relationships/image" Target="../media/image71.png"/><Relationship Id="rId150" Type="http://schemas.openxmlformats.org/officeDocument/2006/relationships/customXml" Target="../ink/ink93.xml"/><Relationship Id="rId595" Type="http://schemas.openxmlformats.org/officeDocument/2006/relationships/image" Target="../media/image326.png"/><Relationship Id="rId816" Type="http://schemas.openxmlformats.org/officeDocument/2006/relationships/customXml" Target="../ink/ink426.xml"/><Relationship Id="rId1001" Type="http://schemas.openxmlformats.org/officeDocument/2006/relationships/image" Target="../media/image529.png"/><Relationship Id="rId248" Type="http://schemas.openxmlformats.org/officeDocument/2006/relationships/customXml" Target="../ink/ink142.xml"/><Relationship Id="rId455" Type="http://schemas.openxmlformats.org/officeDocument/2006/relationships/image" Target="../media/image256.png"/><Relationship Id="rId662" Type="http://schemas.openxmlformats.org/officeDocument/2006/relationships/customXml" Target="../ink/ink349.xml"/><Relationship Id="rId1085" Type="http://schemas.openxmlformats.org/officeDocument/2006/relationships/image" Target="../media/image571.png"/><Relationship Id="rId1292" Type="http://schemas.openxmlformats.org/officeDocument/2006/relationships/customXml" Target="../ink/ink664.xml"/><Relationship Id="rId1306" Type="http://schemas.openxmlformats.org/officeDocument/2006/relationships/customXml" Target="../ink/ink671.xml"/><Relationship Id="rId12" Type="http://schemas.openxmlformats.org/officeDocument/2006/relationships/customXml" Target="../ink/ink24.xml"/><Relationship Id="rId108" Type="http://schemas.openxmlformats.org/officeDocument/2006/relationships/customXml" Target="../ink/ink72.xml"/><Relationship Id="rId315" Type="http://schemas.openxmlformats.org/officeDocument/2006/relationships/image" Target="../media/image186.png"/><Relationship Id="rId522" Type="http://schemas.openxmlformats.org/officeDocument/2006/relationships/customXml" Target="../ink/ink279.xml"/><Relationship Id="rId967" Type="http://schemas.openxmlformats.org/officeDocument/2006/relationships/image" Target="../media/image512.png"/><Relationship Id="rId1152" Type="http://schemas.openxmlformats.org/officeDocument/2006/relationships/customXml" Target="../ink/ink594.xml"/><Relationship Id="rId96" Type="http://schemas.openxmlformats.org/officeDocument/2006/relationships/customXml" Target="../ink/ink66.xml"/><Relationship Id="rId161" Type="http://schemas.openxmlformats.org/officeDocument/2006/relationships/image" Target="../media/image109.png"/><Relationship Id="rId399" Type="http://schemas.openxmlformats.org/officeDocument/2006/relationships/image" Target="../media/image228.png"/><Relationship Id="rId827" Type="http://schemas.openxmlformats.org/officeDocument/2006/relationships/image" Target="../media/image442.png"/><Relationship Id="rId1012" Type="http://schemas.openxmlformats.org/officeDocument/2006/relationships/customXml" Target="../ink/ink524.xml"/><Relationship Id="rId259" Type="http://schemas.openxmlformats.org/officeDocument/2006/relationships/image" Target="../media/image158.png"/><Relationship Id="rId466" Type="http://schemas.openxmlformats.org/officeDocument/2006/relationships/customXml" Target="../ink/ink251.xml"/><Relationship Id="rId673" Type="http://schemas.openxmlformats.org/officeDocument/2006/relationships/image" Target="../media/image365.png"/><Relationship Id="rId880" Type="http://schemas.openxmlformats.org/officeDocument/2006/relationships/customXml" Target="../ink/ink458.xml"/><Relationship Id="rId1096" Type="http://schemas.openxmlformats.org/officeDocument/2006/relationships/customXml" Target="../ink/ink566.xml"/><Relationship Id="rId1317" Type="http://schemas.openxmlformats.org/officeDocument/2006/relationships/image" Target="../media/image687.png"/><Relationship Id="rId23" Type="http://schemas.openxmlformats.org/officeDocument/2006/relationships/image" Target="../media/image40.png"/><Relationship Id="rId119" Type="http://schemas.openxmlformats.org/officeDocument/2006/relationships/image" Target="../media/image88.png"/><Relationship Id="rId326" Type="http://schemas.openxmlformats.org/officeDocument/2006/relationships/customXml" Target="../ink/ink181.xml"/><Relationship Id="rId533" Type="http://schemas.openxmlformats.org/officeDocument/2006/relationships/image" Target="../media/image295.png"/><Relationship Id="rId978" Type="http://schemas.openxmlformats.org/officeDocument/2006/relationships/customXml" Target="../ink/ink507.xml"/><Relationship Id="rId1163" Type="http://schemas.openxmlformats.org/officeDocument/2006/relationships/image" Target="../media/image610.png"/><Relationship Id="rId740" Type="http://schemas.openxmlformats.org/officeDocument/2006/relationships/customXml" Target="../ink/ink388.xml"/><Relationship Id="rId838" Type="http://schemas.openxmlformats.org/officeDocument/2006/relationships/customXml" Target="../ink/ink437.xml"/><Relationship Id="rId1023" Type="http://schemas.openxmlformats.org/officeDocument/2006/relationships/image" Target="../media/image540.png"/><Relationship Id="rId172" Type="http://schemas.openxmlformats.org/officeDocument/2006/relationships/customXml" Target="../ink/ink104.xml"/><Relationship Id="rId477" Type="http://schemas.openxmlformats.org/officeDocument/2006/relationships/image" Target="../media/image267.png"/><Relationship Id="rId600" Type="http://schemas.openxmlformats.org/officeDocument/2006/relationships/customXml" Target="../ink/ink318.xml"/><Relationship Id="rId684" Type="http://schemas.openxmlformats.org/officeDocument/2006/relationships/customXml" Target="../ink/ink360.xml"/><Relationship Id="rId1230" Type="http://schemas.openxmlformats.org/officeDocument/2006/relationships/customXml" Target="../ink/ink633.xml"/><Relationship Id="rId1328" Type="http://schemas.openxmlformats.org/officeDocument/2006/relationships/customXml" Target="../ink/ink682.xml"/><Relationship Id="rId337" Type="http://schemas.openxmlformats.org/officeDocument/2006/relationships/image" Target="../media/image197.png"/><Relationship Id="rId891" Type="http://schemas.openxmlformats.org/officeDocument/2006/relationships/image" Target="../media/image474.png"/><Relationship Id="rId905" Type="http://schemas.openxmlformats.org/officeDocument/2006/relationships/image" Target="../media/image481.png"/><Relationship Id="rId989" Type="http://schemas.openxmlformats.org/officeDocument/2006/relationships/image" Target="../media/image523.png"/><Relationship Id="rId34" Type="http://schemas.openxmlformats.org/officeDocument/2006/relationships/customXml" Target="../ink/ink35.xml"/><Relationship Id="rId544" Type="http://schemas.openxmlformats.org/officeDocument/2006/relationships/customXml" Target="../ink/ink290.xml"/><Relationship Id="rId751" Type="http://schemas.openxmlformats.org/officeDocument/2006/relationships/image" Target="../media/image404.png"/><Relationship Id="rId849" Type="http://schemas.openxmlformats.org/officeDocument/2006/relationships/image" Target="../media/image453.png"/><Relationship Id="rId1174" Type="http://schemas.openxmlformats.org/officeDocument/2006/relationships/customXml" Target="../ink/ink605.xml"/><Relationship Id="rId183" Type="http://schemas.openxmlformats.org/officeDocument/2006/relationships/image" Target="../media/image120.png"/><Relationship Id="rId390" Type="http://schemas.openxmlformats.org/officeDocument/2006/relationships/customXml" Target="../ink/ink213.xml"/><Relationship Id="rId404" Type="http://schemas.openxmlformats.org/officeDocument/2006/relationships/customXml" Target="../ink/ink220.xml"/><Relationship Id="rId611" Type="http://schemas.openxmlformats.org/officeDocument/2006/relationships/image" Target="../media/image334.png"/><Relationship Id="rId1034" Type="http://schemas.openxmlformats.org/officeDocument/2006/relationships/customXml" Target="../ink/ink535.xml"/><Relationship Id="rId1241" Type="http://schemas.openxmlformats.org/officeDocument/2006/relationships/image" Target="../media/image649.png"/><Relationship Id="rId1339" Type="http://schemas.openxmlformats.org/officeDocument/2006/relationships/image" Target="../media/image698.png"/><Relationship Id="rId250" Type="http://schemas.openxmlformats.org/officeDocument/2006/relationships/customXml" Target="../ink/ink143.xml"/><Relationship Id="rId488" Type="http://schemas.openxmlformats.org/officeDocument/2006/relationships/customXml" Target="../ink/ink262.xml"/><Relationship Id="rId695" Type="http://schemas.openxmlformats.org/officeDocument/2006/relationships/image" Target="../media/image376.png"/><Relationship Id="rId709" Type="http://schemas.openxmlformats.org/officeDocument/2006/relationships/image" Target="../media/image383.png"/><Relationship Id="rId916" Type="http://schemas.openxmlformats.org/officeDocument/2006/relationships/customXml" Target="../ink/ink476.xml"/><Relationship Id="rId1101" Type="http://schemas.openxmlformats.org/officeDocument/2006/relationships/image" Target="../media/image579.png"/><Relationship Id="rId45" Type="http://schemas.openxmlformats.org/officeDocument/2006/relationships/image" Target="../media/image51.png"/><Relationship Id="rId110" Type="http://schemas.openxmlformats.org/officeDocument/2006/relationships/customXml" Target="../ink/ink73.xml"/><Relationship Id="rId348" Type="http://schemas.openxmlformats.org/officeDocument/2006/relationships/customXml" Target="../ink/ink192.xml"/><Relationship Id="rId555" Type="http://schemas.openxmlformats.org/officeDocument/2006/relationships/image" Target="../media/image306.png"/><Relationship Id="rId762" Type="http://schemas.openxmlformats.org/officeDocument/2006/relationships/customXml" Target="../ink/ink399.xml"/><Relationship Id="rId1185" Type="http://schemas.openxmlformats.org/officeDocument/2006/relationships/image" Target="../media/image621.png"/><Relationship Id="rId194" Type="http://schemas.openxmlformats.org/officeDocument/2006/relationships/customXml" Target="../ink/ink115.xml"/><Relationship Id="rId208" Type="http://schemas.openxmlformats.org/officeDocument/2006/relationships/customXml" Target="../ink/ink122.xml"/><Relationship Id="rId415" Type="http://schemas.openxmlformats.org/officeDocument/2006/relationships/image" Target="../media/image236.png"/><Relationship Id="rId622" Type="http://schemas.openxmlformats.org/officeDocument/2006/relationships/customXml" Target="../ink/ink329.xml"/><Relationship Id="rId1045" Type="http://schemas.openxmlformats.org/officeDocument/2006/relationships/image" Target="../media/image551.png"/><Relationship Id="rId1252" Type="http://schemas.openxmlformats.org/officeDocument/2006/relationships/customXml" Target="../ink/ink644.xml"/><Relationship Id="rId261" Type="http://schemas.openxmlformats.org/officeDocument/2006/relationships/image" Target="../media/image159.png"/><Relationship Id="rId499" Type="http://schemas.openxmlformats.org/officeDocument/2006/relationships/image" Target="../media/image278.png"/><Relationship Id="rId927" Type="http://schemas.openxmlformats.org/officeDocument/2006/relationships/image" Target="../media/image492.png"/><Relationship Id="rId1112" Type="http://schemas.openxmlformats.org/officeDocument/2006/relationships/customXml" Target="../ink/ink574.xml"/><Relationship Id="rId56" Type="http://schemas.openxmlformats.org/officeDocument/2006/relationships/customXml" Target="../ink/ink46.xml"/><Relationship Id="rId359" Type="http://schemas.openxmlformats.org/officeDocument/2006/relationships/image" Target="../media/image208.png"/><Relationship Id="rId566" Type="http://schemas.openxmlformats.org/officeDocument/2006/relationships/customXml" Target="../ink/ink301.xml"/><Relationship Id="rId773" Type="http://schemas.openxmlformats.org/officeDocument/2006/relationships/image" Target="../media/image415.png"/><Relationship Id="rId1196" Type="http://schemas.openxmlformats.org/officeDocument/2006/relationships/customXml" Target="../ink/ink616.xml"/><Relationship Id="rId121" Type="http://schemas.openxmlformats.org/officeDocument/2006/relationships/image" Target="../media/image89.png"/><Relationship Id="rId219" Type="http://schemas.openxmlformats.org/officeDocument/2006/relationships/image" Target="../media/image138.png"/><Relationship Id="rId426" Type="http://schemas.openxmlformats.org/officeDocument/2006/relationships/customXml" Target="../ink/ink231.xml"/><Relationship Id="rId633" Type="http://schemas.openxmlformats.org/officeDocument/2006/relationships/image" Target="../media/image345.png"/><Relationship Id="rId980" Type="http://schemas.openxmlformats.org/officeDocument/2006/relationships/customXml" Target="../ink/ink508.xml"/><Relationship Id="rId1056" Type="http://schemas.openxmlformats.org/officeDocument/2006/relationships/customXml" Target="../ink/ink546.xml"/><Relationship Id="rId1263" Type="http://schemas.openxmlformats.org/officeDocument/2006/relationships/image" Target="../media/image660.png"/><Relationship Id="rId840" Type="http://schemas.openxmlformats.org/officeDocument/2006/relationships/customXml" Target="../ink/ink438.xml"/><Relationship Id="rId938" Type="http://schemas.openxmlformats.org/officeDocument/2006/relationships/customXml" Target="../ink/ink487.xml"/><Relationship Id="rId67" Type="http://schemas.openxmlformats.org/officeDocument/2006/relationships/image" Target="../media/image62.png"/><Relationship Id="rId272" Type="http://schemas.openxmlformats.org/officeDocument/2006/relationships/customXml" Target="../ink/ink154.xml"/><Relationship Id="rId577" Type="http://schemas.openxmlformats.org/officeDocument/2006/relationships/image" Target="../media/image317.png"/><Relationship Id="rId700" Type="http://schemas.openxmlformats.org/officeDocument/2006/relationships/customXml" Target="../ink/ink368.xml"/><Relationship Id="rId1123" Type="http://schemas.openxmlformats.org/officeDocument/2006/relationships/image" Target="../media/image590.png"/><Relationship Id="rId1330" Type="http://schemas.openxmlformats.org/officeDocument/2006/relationships/customXml" Target="../ink/ink683.xml"/><Relationship Id="rId132" Type="http://schemas.openxmlformats.org/officeDocument/2006/relationships/customXml" Target="../ink/ink84.xml"/><Relationship Id="rId784" Type="http://schemas.openxmlformats.org/officeDocument/2006/relationships/customXml" Target="../ink/ink410.xml"/><Relationship Id="rId991" Type="http://schemas.openxmlformats.org/officeDocument/2006/relationships/image" Target="../media/image524.png"/><Relationship Id="rId1067" Type="http://schemas.openxmlformats.org/officeDocument/2006/relationships/image" Target="../media/image562.png"/><Relationship Id="rId437" Type="http://schemas.openxmlformats.org/officeDocument/2006/relationships/image" Target="../media/image247.png"/><Relationship Id="rId644" Type="http://schemas.openxmlformats.org/officeDocument/2006/relationships/customXml" Target="../ink/ink340.xml"/><Relationship Id="rId851" Type="http://schemas.openxmlformats.org/officeDocument/2006/relationships/image" Target="../media/image454.png"/><Relationship Id="rId1274" Type="http://schemas.openxmlformats.org/officeDocument/2006/relationships/customXml" Target="../ink/ink655.xml"/><Relationship Id="rId283" Type="http://schemas.openxmlformats.org/officeDocument/2006/relationships/image" Target="../media/image170.png"/><Relationship Id="rId490" Type="http://schemas.openxmlformats.org/officeDocument/2006/relationships/customXml" Target="../ink/ink263.xml"/><Relationship Id="rId504" Type="http://schemas.openxmlformats.org/officeDocument/2006/relationships/customXml" Target="../ink/ink270.xml"/><Relationship Id="rId711" Type="http://schemas.openxmlformats.org/officeDocument/2006/relationships/image" Target="../media/image384.png"/><Relationship Id="rId949" Type="http://schemas.openxmlformats.org/officeDocument/2006/relationships/image" Target="../media/image503.png"/><Relationship Id="rId1134" Type="http://schemas.openxmlformats.org/officeDocument/2006/relationships/customXml" Target="../ink/ink585.xml"/><Relationship Id="rId1341" Type="http://schemas.openxmlformats.org/officeDocument/2006/relationships/image" Target="../media/image699.png"/><Relationship Id="rId78" Type="http://schemas.openxmlformats.org/officeDocument/2006/relationships/customXml" Target="../ink/ink57.xml"/><Relationship Id="rId143" Type="http://schemas.openxmlformats.org/officeDocument/2006/relationships/image" Target="../media/image100.png"/><Relationship Id="rId350" Type="http://schemas.openxmlformats.org/officeDocument/2006/relationships/customXml" Target="../ink/ink193.xml"/><Relationship Id="rId588" Type="http://schemas.openxmlformats.org/officeDocument/2006/relationships/customXml" Target="../ink/ink312.xml"/><Relationship Id="rId795" Type="http://schemas.openxmlformats.org/officeDocument/2006/relationships/image" Target="../media/image426.png"/><Relationship Id="rId809" Type="http://schemas.openxmlformats.org/officeDocument/2006/relationships/image" Target="../media/image433.png"/><Relationship Id="rId1201" Type="http://schemas.openxmlformats.org/officeDocument/2006/relationships/image" Target="../media/image629.png"/><Relationship Id="rId9" Type="http://schemas.openxmlformats.org/officeDocument/2006/relationships/image" Target="../media/image33.png"/><Relationship Id="rId210" Type="http://schemas.openxmlformats.org/officeDocument/2006/relationships/customXml" Target="../ink/ink123.xml"/><Relationship Id="rId448" Type="http://schemas.openxmlformats.org/officeDocument/2006/relationships/customXml" Target="../ink/ink242.xml"/><Relationship Id="rId655" Type="http://schemas.openxmlformats.org/officeDocument/2006/relationships/image" Target="../media/image356.png"/><Relationship Id="rId862" Type="http://schemas.openxmlformats.org/officeDocument/2006/relationships/customXml" Target="../ink/ink449.xml"/><Relationship Id="rId1078" Type="http://schemas.openxmlformats.org/officeDocument/2006/relationships/customXml" Target="../ink/ink557.xml"/><Relationship Id="rId1285" Type="http://schemas.openxmlformats.org/officeDocument/2006/relationships/image" Target="../media/image671.png"/><Relationship Id="rId294" Type="http://schemas.openxmlformats.org/officeDocument/2006/relationships/customXml" Target="../ink/ink165.xml"/><Relationship Id="rId308" Type="http://schemas.openxmlformats.org/officeDocument/2006/relationships/customXml" Target="../ink/ink172.xml"/><Relationship Id="rId515" Type="http://schemas.openxmlformats.org/officeDocument/2006/relationships/image" Target="../media/image286.png"/><Relationship Id="rId722" Type="http://schemas.openxmlformats.org/officeDocument/2006/relationships/customXml" Target="../ink/ink379.xml"/><Relationship Id="rId1145" Type="http://schemas.openxmlformats.org/officeDocument/2006/relationships/image" Target="../media/image601.png"/><Relationship Id="rId89" Type="http://schemas.openxmlformats.org/officeDocument/2006/relationships/image" Target="../media/image73.png"/><Relationship Id="rId154" Type="http://schemas.openxmlformats.org/officeDocument/2006/relationships/customXml" Target="../ink/ink95.xml"/><Relationship Id="rId361" Type="http://schemas.openxmlformats.org/officeDocument/2006/relationships/image" Target="../media/image209.png"/><Relationship Id="rId599" Type="http://schemas.openxmlformats.org/officeDocument/2006/relationships/image" Target="../media/image328.png"/><Relationship Id="rId1005" Type="http://schemas.openxmlformats.org/officeDocument/2006/relationships/image" Target="../media/image531.png"/><Relationship Id="rId1212" Type="http://schemas.openxmlformats.org/officeDocument/2006/relationships/customXml" Target="../ink/ink624.xml"/><Relationship Id="rId459" Type="http://schemas.openxmlformats.org/officeDocument/2006/relationships/image" Target="../media/image258.png"/><Relationship Id="rId666" Type="http://schemas.openxmlformats.org/officeDocument/2006/relationships/customXml" Target="../ink/ink351.xml"/><Relationship Id="rId873" Type="http://schemas.openxmlformats.org/officeDocument/2006/relationships/image" Target="../media/image465.png"/><Relationship Id="rId1089" Type="http://schemas.openxmlformats.org/officeDocument/2006/relationships/image" Target="../media/image573.png"/><Relationship Id="rId1296" Type="http://schemas.openxmlformats.org/officeDocument/2006/relationships/customXml" Target="../ink/ink666.xml"/><Relationship Id="rId16" Type="http://schemas.openxmlformats.org/officeDocument/2006/relationships/customXml" Target="../ink/ink26.xml"/><Relationship Id="rId221" Type="http://schemas.openxmlformats.org/officeDocument/2006/relationships/image" Target="../media/image139.png"/><Relationship Id="rId319" Type="http://schemas.openxmlformats.org/officeDocument/2006/relationships/image" Target="../media/image188.png"/><Relationship Id="rId526" Type="http://schemas.openxmlformats.org/officeDocument/2006/relationships/customXml" Target="../ink/ink281.xml"/><Relationship Id="rId1156" Type="http://schemas.openxmlformats.org/officeDocument/2006/relationships/customXml" Target="../ink/ink596.xml"/><Relationship Id="rId733" Type="http://schemas.openxmlformats.org/officeDocument/2006/relationships/image" Target="../media/image395.png"/><Relationship Id="rId940" Type="http://schemas.openxmlformats.org/officeDocument/2006/relationships/customXml" Target="../ink/ink488.xml"/><Relationship Id="rId1016" Type="http://schemas.openxmlformats.org/officeDocument/2006/relationships/customXml" Target="../ink/ink526.xml"/><Relationship Id="rId165" Type="http://schemas.openxmlformats.org/officeDocument/2006/relationships/image" Target="../media/image111.png"/><Relationship Id="rId372" Type="http://schemas.openxmlformats.org/officeDocument/2006/relationships/customXml" Target="../ink/ink204.xml"/><Relationship Id="rId677" Type="http://schemas.openxmlformats.org/officeDocument/2006/relationships/image" Target="../media/image367.png"/><Relationship Id="rId800" Type="http://schemas.openxmlformats.org/officeDocument/2006/relationships/customXml" Target="../ink/ink418.xml"/><Relationship Id="rId1223" Type="http://schemas.openxmlformats.org/officeDocument/2006/relationships/image" Target="../media/image640.png"/><Relationship Id="rId232" Type="http://schemas.openxmlformats.org/officeDocument/2006/relationships/customXml" Target="../ink/ink134.xml"/><Relationship Id="rId884" Type="http://schemas.openxmlformats.org/officeDocument/2006/relationships/customXml" Target="../ink/ink460.xml"/><Relationship Id="rId27" Type="http://schemas.openxmlformats.org/officeDocument/2006/relationships/image" Target="../media/image42.png"/><Relationship Id="rId537" Type="http://schemas.openxmlformats.org/officeDocument/2006/relationships/image" Target="../media/image297.png"/><Relationship Id="rId744" Type="http://schemas.openxmlformats.org/officeDocument/2006/relationships/customXml" Target="../ink/ink390.xml"/><Relationship Id="rId951" Type="http://schemas.openxmlformats.org/officeDocument/2006/relationships/image" Target="../media/image504.png"/><Relationship Id="rId1167" Type="http://schemas.openxmlformats.org/officeDocument/2006/relationships/image" Target="../media/image612.png"/><Relationship Id="rId80" Type="http://schemas.openxmlformats.org/officeDocument/2006/relationships/customXml" Target="../ink/ink58.xml"/><Relationship Id="rId176" Type="http://schemas.openxmlformats.org/officeDocument/2006/relationships/customXml" Target="../ink/ink106.xml"/><Relationship Id="rId383" Type="http://schemas.openxmlformats.org/officeDocument/2006/relationships/image" Target="../media/image220.png"/><Relationship Id="rId590" Type="http://schemas.openxmlformats.org/officeDocument/2006/relationships/customXml" Target="../ink/ink313.xml"/><Relationship Id="rId604" Type="http://schemas.openxmlformats.org/officeDocument/2006/relationships/customXml" Target="../ink/ink320.xml"/><Relationship Id="rId811" Type="http://schemas.openxmlformats.org/officeDocument/2006/relationships/image" Target="../media/image434.png"/><Relationship Id="rId1027" Type="http://schemas.openxmlformats.org/officeDocument/2006/relationships/image" Target="../media/image542.png"/><Relationship Id="rId1234" Type="http://schemas.openxmlformats.org/officeDocument/2006/relationships/customXml" Target="../ink/ink635.xml"/><Relationship Id="rId243" Type="http://schemas.openxmlformats.org/officeDocument/2006/relationships/image" Target="../media/image150.png"/><Relationship Id="rId450" Type="http://schemas.openxmlformats.org/officeDocument/2006/relationships/customXml" Target="../ink/ink243.xml"/><Relationship Id="rId688" Type="http://schemas.openxmlformats.org/officeDocument/2006/relationships/customXml" Target="../ink/ink362.xml"/><Relationship Id="rId895" Type="http://schemas.openxmlformats.org/officeDocument/2006/relationships/image" Target="../media/image476.png"/><Relationship Id="rId909" Type="http://schemas.openxmlformats.org/officeDocument/2006/relationships/image" Target="../media/image483.png"/><Relationship Id="rId1080" Type="http://schemas.openxmlformats.org/officeDocument/2006/relationships/customXml" Target="../ink/ink558.xml"/><Relationship Id="rId1301" Type="http://schemas.openxmlformats.org/officeDocument/2006/relationships/image" Target="../media/image679.png"/><Relationship Id="rId38" Type="http://schemas.openxmlformats.org/officeDocument/2006/relationships/customXml" Target="../ink/ink37.xml"/><Relationship Id="rId103" Type="http://schemas.openxmlformats.org/officeDocument/2006/relationships/image" Target="../media/image80.png"/><Relationship Id="rId310" Type="http://schemas.openxmlformats.org/officeDocument/2006/relationships/customXml" Target="../ink/ink173.xml"/><Relationship Id="rId548" Type="http://schemas.openxmlformats.org/officeDocument/2006/relationships/customXml" Target="../ink/ink292.xml"/><Relationship Id="rId755" Type="http://schemas.openxmlformats.org/officeDocument/2006/relationships/image" Target="../media/image406.png"/><Relationship Id="rId962" Type="http://schemas.openxmlformats.org/officeDocument/2006/relationships/customXml" Target="../ink/ink499.xml"/><Relationship Id="rId1178" Type="http://schemas.openxmlformats.org/officeDocument/2006/relationships/customXml" Target="../ink/ink607.xml"/><Relationship Id="rId91" Type="http://schemas.openxmlformats.org/officeDocument/2006/relationships/image" Target="../media/image74.png"/><Relationship Id="rId187" Type="http://schemas.openxmlformats.org/officeDocument/2006/relationships/image" Target="../media/image122.png"/><Relationship Id="rId394" Type="http://schemas.openxmlformats.org/officeDocument/2006/relationships/customXml" Target="../ink/ink215.xml"/><Relationship Id="rId408" Type="http://schemas.openxmlformats.org/officeDocument/2006/relationships/customXml" Target="../ink/ink222.xml"/><Relationship Id="rId615" Type="http://schemas.openxmlformats.org/officeDocument/2006/relationships/image" Target="../media/image336.png"/><Relationship Id="rId822" Type="http://schemas.openxmlformats.org/officeDocument/2006/relationships/customXml" Target="../ink/ink429.xml"/><Relationship Id="rId1038" Type="http://schemas.openxmlformats.org/officeDocument/2006/relationships/customXml" Target="../ink/ink537.xml"/><Relationship Id="rId1245" Type="http://schemas.openxmlformats.org/officeDocument/2006/relationships/image" Target="../media/image651.png"/><Relationship Id="rId254" Type="http://schemas.openxmlformats.org/officeDocument/2006/relationships/customXml" Target="../ink/ink145.xml"/><Relationship Id="rId699" Type="http://schemas.openxmlformats.org/officeDocument/2006/relationships/image" Target="../media/image378.png"/><Relationship Id="rId1091" Type="http://schemas.openxmlformats.org/officeDocument/2006/relationships/image" Target="../media/image574.png"/><Relationship Id="rId1105" Type="http://schemas.openxmlformats.org/officeDocument/2006/relationships/image" Target="../media/image581.png"/><Relationship Id="rId1312" Type="http://schemas.openxmlformats.org/officeDocument/2006/relationships/customXml" Target="../ink/ink674.xml"/><Relationship Id="rId49" Type="http://schemas.openxmlformats.org/officeDocument/2006/relationships/image" Target="../media/image53.png"/><Relationship Id="rId114" Type="http://schemas.openxmlformats.org/officeDocument/2006/relationships/customXml" Target="../ink/ink75.xml"/><Relationship Id="rId461" Type="http://schemas.openxmlformats.org/officeDocument/2006/relationships/image" Target="../media/image259.png"/><Relationship Id="rId559" Type="http://schemas.openxmlformats.org/officeDocument/2006/relationships/image" Target="../media/image308.png"/><Relationship Id="rId766" Type="http://schemas.openxmlformats.org/officeDocument/2006/relationships/customXml" Target="../ink/ink401.xml"/><Relationship Id="rId1189" Type="http://schemas.openxmlformats.org/officeDocument/2006/relationships/image" Target="../media/image623.png"/><Relationship Id="rId198" Type="http://schemas.openxmlformats.org/officeDocument/2006/relationships/customXml" Target="../ink/ink117.xml"/><Relationship Id="rId321" Type="http://schemas.openxmlformats.org/officeDocument/2006/relationships/image" Target="../media/image189.png"/><Relationship Id="rId419" Type="http://schemas.openxmlformats.org/officeDocument/2006/relationships/image" Target="../media/image238.png"/><Relationship Id="rId626" Type="http://schemas.openxmlformats.org/officeDocument/2006/relationships/customXml" Target="../ink/ink331.xml"/><Relationship Id="rId973" Type="http://schemas.openxmlformats.org/officeDocument/2006/relationships/image" Target="../media/image515.png"/><Relationship Id="rId1049" Type="http://schemas.openxmlformats.org/officeDocument/2006/relationships/image" Target="../media/image553.png"/><Relationship Id="rId1256" Type="http://schemas.openxmlformats.org/officeDocument/2006/relationships/customXml" Target="../ink/ink646.xml"/><Relationship Id="rId833" Type="http://schemas.openxmlformats.org/officeDocument/2006/relationships/image" Target="../media/image445.png"/><Relationship Id="rId1116" Type="http://schemas.openxmlformats.org/officeDocument/2006/relationships/customXml" Target="../ink/ink576.xml"/><Relationship Id="rId265" Type="http://schemas.openxmlformats.org/officeDocument/2006/relationships/image" Target="../media/image161.png"/><Relationship Id="rId472" Type="http://schemas.openxmlformats.org/officeDocument/2006/relationships/customXml" Target="../ink/ink254.xml"/><Relationship Id="rId900" Type="http://schemas.openxmlformats.org/officeDocument/2006/relationships/customXml" Target="../ink/ink468.xml"/><Relationship Id="rId1323" Type="http://schemas.openxmlformats.org/officeDocument/2006/relationships/image" Target="../media/image690.png"/><Relationship Id="rId125" Type="http://schemas.openxmlformats.org/officeDocument/2006/relationships/image" Target="../media/image91.png"/><Relationship Id="rId332" Type="http://schemas.openxmlformats.org/officeDocument/2006/relationships/customXml" Target="../ink/ink184.xml"/><Relationship Id="rId777" Type="http://schemas.openxmlformats.org/officeDocument/2006/relationships/image" Target="../media/image417.png"/><Relationship Id="rId984" Type="http://schemas.openxmlformats.org/officeDocument/2006/relationships/customXml" Target="../ink/ink510.xml"/><Relationship Id="rId637" Type="http://schemas.openxmlformats.org/officeDocument/2006/relationships/image" Target="../media/image347.png"/><Relationship Id="rId844" Type="http://schemas.openxmlformats.org/officeDocument/2006/relationships/customXml" Target="../ink/ink440.xml"/><Relationship Id="rId1267" Type="http://schemas.openxmlformats.org/officeDocument/2006/relationships/image" Target="../media/image662.png"/><Relationship Id="rId276" Type="http://schemas.openxmlformats.org/officeDocument/2006/relationships/customXml" Target="../ink/ink156.xml"/><Relationship Id="rId483" Type="http://schemas.openxmlformats.org/officeDocument/2006/relationships/image" Target="../media/image270.png"/><Relationship Id="rId690" Type="http://schemas.openxmlformats.org/officeDocument/2006/relationships/customXml" Target="../ink/ink363.xml"/><Relationship Id="rId704" Type="http://schemas.openxmlformats.org/officeDocument/2006/relationships/customXml" Target="../ink/ink370.xml"/><Relationship Id="rId911" Type="http://schemas.openxmlformats.org/officeDocument/2006/relationships/image" Target="../media/image484.png"/><Relationship Id="rId1127" Type="http://schemas.openxmlformats.org/officeDocument/2006/relationships/image" Target="../media/image592.png"/><Relationship Id="rId1334" Type="http://schemas.openxmlformats.org/officeDocument/2006/relationships/customXml" Target="../ink/ink685.xml"/><Relationship Id="rId40" Type="http://schemas.openxmlformats.org/officeDocument/2006/relationships/customXml" Target="../ink/ink38.xml"/><Relationship Id="rId136" Type="http://schemas.openxmlformats.org/officeDocument/2006/relationships/customXml" Target="../ink/ink86.xml"/><Relationship Id="rId343" Type="http://schemas.openxmlformats.org/officeDocument/2006/relationships/image" Target="../media/image200.png"/><Relationship Id="rId550" Type="http://schemas.openxmlformats.org/officeDocument/2006/relationships/customXml" Target="../ink/ink293.xml"/><Relationship Id="rId788" Type="http://schemas.openxmlformats.org/officeDocument/2006/relationships/customXml" Target="../ink/ink412.xml"/><Relationship Id="rId995" Type="http://schemas.openxmlformats.org/officeDocument/2006/relationships/image" Target="../media/image526.png"/><Relationship Id="rId1180" Type="http://schemas.openxmlformats.org/officeDocument/2006/relationships/customXml" Target="../ink/ink608.xml"/><Relationship Id="rId203" Type="http://schemas.openxmlformats.org/officeDocument/2006/relationships/image" Target="../media/image130.png"/><Relationship Id="rId648" Type="http://schemas.openxmlformats.org/officeDocument/2006/relationships/customXml" Target="../ink/ink342.xml"/><Relationship Id="rId855" Type="http://schemas.openxmlformats.org/officeDocument/2006/relationships/image" Target="../media/image456.png"/><Relationship Id="rId1040" Type="http://schemas.openxmlformats.org/officeDocument/2006/relationships/customXml" Target="../ink/ink538.xml"/><Relationship Id="rId1278" Type="http://schemas.openxmlformats.org/officeDocument/2006/relationships/customXml" Target="../ink/ink657.xml"/><Relationship Id="rId287" Type="http://schemas.openxmlformats.org/officeDocument/2006/relationships/image" Target="../media/image172.png"/><Relationship Id="rId410" Type="http://schemas.openxmlformats.org/officeDocument/2006/relationships/customXml" Target="../ink/ink223.xml"/><Relationship Id="rId494" Type="http://schemas.openxmlformats.org/officeDocument/2006/relationships/customXml" Target="../ink/ink265.xml"/><Relationship Id="rId508" Type="http://schemas.openxmlformats.org/officeDocument/2006/relationships/customXml" Target="../ink/ink272.xml"/><Relationship Id="rId715" Type="http://schemas.openxmlformats.org/officeDocument/2006/relationships/image" Target="../media/image386.png"/><Relationship Id="rId922" Type="http://schemas.openxmlformats.org/officeDocument/2006/relationships/customXml" Target="../ink/ink479.xml"/><Relationship Id="rId1138" Type="http://schemas.openxmlformats.org/officeDocument/2006/relationships/customXml" Target="../ink/ink587.xml"/><Relationship Id="rId1345" Type="http://schemas.openxmlformats.org/officeDocument/2006/relationships/image" Target="../media/image701.png"/><Relationship Id="rId147" Type="http://schemas.openxmlformats.org/officeDocument/2006/relationships/image" Target="../media/image102.png"/><Relationship Id="rId354" Type="http://schemas.openxmlformats.org/officeDocument/2006/relationships/customXml" Target="../ink/ink195.xml"/><Relationship Id="rId799" Type="http://schemas.openxmlformats.org/officeDocument/2006/relationships/image" Target="../media/image428.png"/><Relationship Id="rId1191" Type="http://schemas.openxmlformats.org/officeDocument/2006/relationships/image" Target="../media/image624.png"/><Relationship Id="rId1205" Type="http://schemas.openxmlformats.org/officeDocument/2006/relationships/image" Target="../media/image631.png"/><Relationship Id="rId51" Type="http://schemas.openxmlformats.org/officeDocument/2006/relationships/image" Target="../media/image54.png"/><Relationship Id="rId561" Type="http://schemas.openxmlformats.org/officeDocument/2006/relationships/image" Target="../media/image309.png"/><Relationship Id="rId659" Type="http://schemas.openxmlformats.org/officeDocument/2006/relationships/image" Target="../media/image358.png"/><Relationship Id="rId866" Type="http://schemas.openxmlformats.org/officeDocument/2006/relationships/customXml" Target="../ink/ink451.xml"/><Relationship Id="rId1289" Type="http://schemas.openxmlformats.org/officeDocument/2006/relationships/image" Target="../media/image673.png"/><Relationship Id="rId214" Type="http://schemas.openxmlformats.org/officeDocument/2006/relationships/customXml" Target="../ink/ink125.xml"/><Relationship Id="rId298" Type="http://schemas.openxmlformats.org/officeDocument/2006/relationships/customXml" Target="../ink/ink167.xml"/><Relationship Id="rId421" Type="http://schemas.openxmlformats.org/officeDocument/2006/relationships/image" Target="../media/image239.png"/><Relationship Id="rId519" Type="http://schemas.openxmlformats.org/officeDocument/2006/relationships/image" Target="../media/image288.png"/><Relationship Id="rId1051" Type="http://schemas.openxmlformats.org/officeDocument/2006/relationships/image" Target="../media/image554.png"/><Relationship Id="rId1149" Type="http://schemas.openxmlformats.org/officeDocument/2006/relationships/image" Target="../media/image603.png"/><Relationship Id="rId158" Type="http://schemas.openxmlformats.org/officeDocument/2006/relationships/customXml" Target="../ink/ink97.xml"/><Relationship Id="rId726" Type="http://schemas.openxmlformats.org/officeDocument/2006/relationships/customXml" Target="../ink/ink381.xml"/><Relationship Id="rId933" Type="http://schemas.openxmlformats.org/officeDocument/2006/relationships/image" Target="../media/image495.png"/><Relationship Id="rId1009" Type="http://schemas.openxmlformats.org/officeDocument/2006/relationships/image" Target="../media/image533.png"/><Relationship Id="rId62" Type="http://schemas.openxmlformats.org/officeDocument/2006/relationships/customXml" Target="../ink/ink49.xml"/><Relationship Id="rId365" Type="http://schemas.openxmlformats.org/officeDocument/2006/relationships/image" Target="../media/image211.png"/><Relationship Id="rId572" Type="http://schemas.openxmlformats.org/officeDocument/2006/relationships/customXml" Target="../ink/ink304.xml"/><Relationship Id="rId1216" Type="http://schemas.openxmlformats.org/officeDocument/2006/relationships/customXml" Target="../ink/ink626.xml"/><Relationship Id="rId225" Type="http://schemas.openxmlformats.org/officeDocument/2006/relationships/image" Target="../media/image141.png"/><Relationship Id="rId432" Type="http://schemas.openxmlformats.org/officeDocument/2006/relationships/customXml" Target="../ink/ink234.xml"/><Relationship Id="rId877" Type="http://schemas.openxmlformats.org/officeDocument/2006/relationships/image" Target="../media/image467.png"/><Relationship Id="rId1062" Type="http://schemas.openxmlformats.org/officeDocument/2006/relationships/customXml" Target="../ink/ink549.xml"/><Relationship Id="rId737" Type="http://schemas.openxmlformats.org/officeDocument/2006/relationships/image" Target="../media/image397.png"/><Relationship Id="rId944" Type="http://schemas.openxmlformats.org/officeDocument/2006/relationships/customXml" Target="../ink/ink490.xml"/><Relationship Id="rId73" Type="http://schemas.openxmlformats.org/officeDocument/2006/relationships/image" Target="../media/image65.png"/><Relationship Id="rId169" Type="http://schemas.openxmlformats.org/officeDocument/2006/relationships/image" Target="../media/image113.png"/><Relationship Id="rId376" Type="http://schemas.openxmlformats.org/officeDocument/2006/relationships/customXml" Target="../ink/ink206.xml"/><Relationship Id="rId583" Type="http://schemas.openxmlformats.org/officeDocument/2006/relationships/image" Target="../media/image320.png"/><Relationship Id="rId790" Type="http://schemas.openxmlformats.org/officeDocument/2006/relationships/customXml" Target="../ink/ink413.xml"/><Relationship Id="rId804" Type="http://schemas.openxmlformats.org/officeDocument/2006/relationships/customXml" Target="../ink/ink420.xml"/><Relationship Id="rId1227" Type="http://schemas.openxmlformats.org/officeDocument/2006/relationships/image" Target="../media/image642.png"/><Relationship Id="rId4" Type="http://schemas.openxmlformats.org/officeDocument/2006/relationships/customXml" Target="../ink/ink20.xml"/><Relationship Id="rId236" Type="http://schemas.openxmlformats.org/officeDocument/2006/relationships/customXml" Target="../ink/ink136.xml"/><Relationship Id="rId443" Type="http://schemas.openxmlformats.org/officeDocument/2006/relationships/image" Target="../media/image250.png"/><Relationship Id="rId650" Type="http://schemas.openxmlformats.org/officeDocument/2006/relationships/customXml" Target="../ink/ink343.xml"/><Relationship Id="rId888" Type="http://schemas.openxmlformats.org/officeDocument/2006/relationships/customXml" Target="../ink/ink462.xml"/><Relationship Id="rId1073" Type="http://schemas.openxmlformats.org/officeDocument/2006/relationships/image" Target="../media/image565.png"/><Relationship Id="rId1280" Type="http://schemas.openxmlformats.org/officeDocument/2006/relationships/customXml" Target="../ink/ink658.xml"/><Relationship Id="rId303" Type="http://schemas.openxmlformats.org/officeDocument/2006/relationships/image" Target="../media/image180.png"/><Relationship Id="rId748" Type="http://schemas.openxmlformats.org/officeDocument/2006/relationships/customXml" Target="../ink/ink392.xml"/><Relationship Id="rId955" Type="http://schemas.openxmlformats.org/officeDocument/2006/relationships/image" Target="../media/image506.png"/><Relationship Id="rId1140" Type="http://schemas.openxmlformats.org/officeDocument/2006/relationships/customXml" Target="../ink/ink588.xml"/><Relationship Id="rId84" Type="http://schemas.openxmlformats.org/officeDocument/2006/relationships/customXml" Target="../ink/ink60.xml"/><Relationship Id="rId387" Type="http://schemas.openxmlformats.org/officeDocument/2006/relationships/image" Target="../media/image222.png"/><Relationship Id="rId510" Type="http://schemas.openxmlformats.org/officeDocument/2006/relationships/customXml" Target="../ink/ink273.xml"/><Relationship Id="rId594" Type="http://schemas.openxmlformats.org/officeDocument/2006/relationships/customXml" Target="../ink/ink315.xml"/><Relationship Id="rId608" Type="http://schemas.openxmlformats.org/officeDocument/2006/relationships/customXml" Target="../ink/ink322.xml"/><Relationship Id="rId815" Type="http://schemas.openxmlformats.org/officeDocument/2006/relationships/image" Target="../media/image436.png"/><Relationship Id="rId1238" Type="http://schemas.openxmlformats.org/officeDocument/2006/relationships/customXml" Target="../ink/ink637.xml"/><Relationship Id="rId247" Type="http://schemas.openxmlformats.org/officeDocument/2006/relationships/image" Target="../media/image152.png"/><Relationship Id="rId899" Type="http://schemas.openxmlformats.org/officeDocument/2006/relationships/image" Target="../media/image478.png"/><Relationship Id="rId1000" Type="http://schemas.openxmlformats.org/officeDocument/2006/relationships/customXml" Target="../ink/ink518.xml"/><Relationship Id="rId1084" Type="http://schemas.openxmlformats.org/officeDocument/2006/relationships/customXml" Target="../ink/ink560.xml"/><Relationship Id="rId1305" Type="http://schemas.openxmlformats.org/officeDocument/2006/relationships/image" Target="../media/image681.png"/><Relationship Id="rId107" Type="http://schemas.openxmlformats.org/officeDocument/2006/relationships/image" Target="../media/image82.png"/><Relationship Id="rId454" Type="http://schemas.openxmlformats.org/officeDocument/2006/relationships/customXml" Target="../ink/ink245.xml"/><Relationship Id="rId661" Type="http://schemas.openxmlformats.org/officeDocument/2006/relationships/image" Target="../media/image359.png"/><Relationship Id="rId759" Type="http://schemas.openxmlformats.org/officeDocument/2006/relationships/image" Target="../media/image408.png"/><Relationship Id="rId966" Type="http://schemas.openxmlformats.org/officeDocument/2006/relationships/customXml" Target="../ink/ink501.xml"/><Relationship Id="rId1291" Type="http://schemas.openxmlformats.org/officeDocument/2006/relationships/image" Target="../media/image674.png"/><Relationship Id="rId11" Type="http://schemas.openxmlformats.org/officeDocument/2006/relationships/image" Target="../media/image34.png"/><Relationship Id="rId314" Type="http://schemas.openxmlformats.org/officeDocument/2006/relationships/customXml" Target="../ink/ink175.xml"/><Relationship Id="rId398" Type="http://schemas.openxmlformats.org/officeDocument/2006/relationships/customXml" Target="../ink/ink217.xml"/><Relationship Id="rId521" Type="http://schemas.openxmlformats.org/officeDocument/2006/relationships/image" Target="../media/image289.png"/><Relationship Id="rId619" Type="http://schemas.openxmlformats.org/officeDocument/2006/relationships/image" Target="../media/image338.png"/><Relationship Id="rId1151" Type="http://schemas.openxmlformats.org/officeDocument/2006/relationships/image" Target="../media/image604.png"/><Relationship Id="rId1249" Type="http://schemas.openxmlformats.org/officeDocument/2006/relationships/image" Target="../media/image653.png"/><Relationship Id="rId95" Type="http://schemas.openxmlformats.org/officeDocument/2006/relationships/image" Target="../media/image76.png"/><Relationship Id="rId160" Type="http://schemas.openxmlformats.org/officeDocument/2006/relationships/customXml" Target="../ink/ink98.xml"/><Relationship Id="rId826" Type="http://schemas.openxmlformats.org/officeDocument/2006/relationships/customXml" Target="../ink/ink431.xml"/><Relationship Id="rId1011" Type="http://schemas.openxmlformats.org/officeDocument/2006/relationships/image" Target="../media/image534.png"/><Relationship Id="rId1109" Type="http://schemas.openxmlformats.org/officeDocument/2006/relationships/image" Target="../media/image583.png"/><Relationship Id="rId258" Type="http://schemas.openxmlformats.org/officeDocument/2006/relationships/customXml" Target="../ink/ink147.xml"/><Relationship Id="rId465" Type="http://schemas.openxmlformats.org/officeDocument/2006/relationships/image" Target="../media/image261.png"/><Relationship Id="rId672" Type="http://schemas.openxmlformats.org/officeDocument/2006/relationships/customXml" Target="../ink/ink354.xml"/><Relationship Id="rId1095" Type="http://schemas.openxmlformats.org/officeDocument/2006/relationships/image" Target="../media/image576.png"/><Relationship Id="rId1316" Type="http://schemas.openxmlformats.org/officeDocument/2006/relationships/customXml" Target="../ink/ink676.xml"/><Relationship Id="rId22" Type="http://schemas.openxmlformats.org/officeDocument/2006/relationships/customXml" Target="../ink/ink29.xml"/><Relationship Id="rId118" Type="http://schemas.openxmlformats.org/officeDocument/2006/relationships/customXml" Target="../ink/ink77.xml"/><Relationship Id="rId325" Type="http://schemas.openxmlformats.org/officeDocument/2006/relationships/image" Target="../media/image191.png"/><Relationship Id="rId532" Type="http://schemas.openxmlformats.org/officeDocument/2006/relationships/customXml" Target="../ink/ink284.xml"/><Relationship Id="rId977" Type="http://schemas.openxmlformats.org/officeDocument/2006/relationships/image" Target="../media/image517.png"/><Relationship Id="rId1162" Type="http://schemas.openxmlformats.org/officeDocument/2006/relationships/customXml" Target="../ink/ink599.xml"/><Relationship Id="rId171" Type="http://schemas.openxmlformats.org/officeDocument/2006/relationships/image" Target="../media/image114.png"/><Relationship Id="rId837" Type="http://schemas.openxmlformats.org/officeDocument/2006/relationships/image" Target="../media/image447.png"/><Relationship Id="rId1022" Type="http://schemas.openxmlformats.org/officeDocument/2006/relationships/customXml" Target="../ink/ink529.xml"/><Relationship Id="rId269" Type="http://schemas.openxmlformats.org/officeDocument/2006/relationships/image" Target="../media/image163.png"/><Relationship Id="rId476" Type="http://schemas.openxmlformats.org/officeDocument/2006/relationships/customXml" Target="../ink/ink256.xml"/><Relationship Id="rId683" Type="http://schemas.openxmlformats.org/officeDocument/2006/relationships/image" Target="../media/image370.png"/><Relationship Id="rId890" Type="http://schemas.openxmlformats.org/officeDocument/2006/relationships/customXml" Target="../ink/ink463.xml"/><Relationship Id="rId904" Type="http://schemas.openxmlformats.org/officeDocument/2006/relationships/customXml" Target="../ink/ink470.xml"/><Relationship Id="rId1327" Type="http://schemas.openxmlformats.org/officeDocument/2006/relationships/image" Target="../media/image692.png"/><Relationship Id="rId33" Type="http://schemas.openxmlformats.org/officeDocument/2006/relationships/image" Target="../media/image45.png"/><Relationship Id="rId129" Type="http://schemas.openxmlformats.org/officeDocument/2006/relationships/image" Target="../media/image93.png"/><Relationship Id="rId336" Type="http://schemas.openxmlformats.org/officeDocument/2006/relationships/customXml" Target="../ink/ink186.xml"/><Relationship Id="rId543" Type="http://schemas.openxmlformats.org/officeDocument/2006/relationships/image" Target="../media/image300.png"/><Relationship Id="rId988" Type="http://schemas.openxmlformats.org/officeDocument/2006/relationships/customXml" Target="../ink/ink512.xml"/><Relationship Id="rId1173" Type="http://schemas.openxmlformats.org/officeDocument/2006/relationships/image" Target="../media/image615.png"/><Relationship Id="rId182" Type="http://schemas.openxmlformats.org/officeDocument/2006/relationships/customXml" Target="../ink/ink109.xml"/><Relationship Id="rId403" Type="http://schemas.openxmlformats.org/officeDocument/2006/relationships/image" Target="../media/image230.png"/><Relationship Id="rId750" Type="http://schemas.openxmlformats.org/officeDocument/2006/relationships/customXml" Target="../ink/ink393.xml"/><Relationship Id="rId848" Type="http://schemas.openxmlformats.org/officeDocument/2006/relationships/customXml" Target="../ink/ink442.xml"/><Relationship Id="rId1033" Type="http://schemas.openxmlformats.org/officeDocument/2006/relationships/image" Target="../media/image545.png"/><Relationship Id="rId487" Type="http://schemas.openxmlformats.org/officeDocument/2006/relationships/image" Target="../media/image272.png"/><Relationship Id="rId610" Type="http://schemas.openxmlformats.org/officeDocument/2006/relationships/customXml" Target="../ink/ink323.xml"/><Relationship Id="rId694" Type="http://schemas.openxmlformats.org/officeDocument/2006/relationships/customXml" Target="../ink/ink365.xml"/><Relationship Id="rId708" Type="http://schemas.openxmlformats.org/officeDocument/2006/relationships/customXml" Target="../ink/ink372.xml"/><Relationship Id="rId915" Type="http://schemas.openxmlformats.org/officeDocument/2006/relationships/image" Target="../media/image486.png"/><Relationship Id="rId1240" Type="http://schemas.openxmlformats.org/officeDocument/2006/relationships/customXml" Target="../ink/ink638.xml"/><Relationship Id="rId1338" Type="http://schemas.openxmlformats.org/officeDocument/2006/relationships/customXml" Target="../ink/ink687.xml"/><Relationship Id="rId347" Type="http://schemas.openxmlformats.org/officeDocument/2006/relationships/image" Target="../media/image202.png"/><Relationship Id="rId999" Type="http://schemas.openxmlformats.org/officeDocument/2006/relationships/image" Target="../media/image528.png"/><Relationship Id="rId1100" Type="http://schemas.openxmlformats.org/officeDocument/2006/relationships/customXml" Target="../ink/ink568.xml"/><Relationship Id="rId1184" Type="http://schemas.openxmlformats.org/officeDocument/2006/relationships/customXml" Target="../ink/ink610.xml"/><Relationship Id="rId44" Type="http://schemas.openxmlformats.org/officeDocument/2006/relationships/customXml" Target="../ink/ink40.xml"/><Relationship Id="rId554" Type="http://schemas.openxmlformats.org/officeDocument/2006/relationships/customXml" Target="../ink/ink295.xml"/><Relationship Id="rId761" Type="http://schemas.openxmlformats.org/officeDocument/2006/relationships/image" Target="../media/image409.png"/><Relationship Id="rId859" Type="http://schemas.openxmlformats.org/officeDocument/2006/relationships/image" Target="../media/image458.png"/><Relationship Id="rId193" Type="http://schemas.openxmlformats.org/officeDocument/2006/relationships/image" Target="../media/image125.png"/><Relationship Id="rId207" Type="http://schemas.openxmlformats.org/officeDocument/2006/relationships/image" Target="../media/image132.png"/><Relationship Id="rId414" Type="http://schemas.openxmlformats.org/officeDocument/2006/relationships/customXml" Target="../ink/ink225.xml"/><Relationship Id="rId498" Type="http://schemas.openxmlformats.org/officeDocument/2006/relationships/customXml" Target="../ink/ink267.xml"/><Relationship Id="rId621" Type="http://schemas.openxmlformats.org/officeDocument/2006/relationships/image" Target="../media/image339.png"/><Relationship Id="rId1044" Type="http://schemas.openxmlformats.org/officeDocument/2006/relationships/customXml" Target="../ink/ink540.xml"/><Relationship Id="rId1251" Type="http://schemas.openxmlformats.org/officeDocument/2006/relationships/image" Target="../media/image654.png"/><Relationship Id="rId1349" Type="http://schemas.openxmlformats.org/officeDocument/2006/relationships/image" Target="../media/image703.png"/><Relationship Id="rId260" Type="http://schemas.openxmlformats.org/officeDocument/2006/relationships/customXml" Target="../ink/ink148.xml"/><Relationship Id="rId719" Type="http://schemas.openxmlformats.org/officeDocument/2006/relationships/image" Target="../media/image388.png"/><Relationship Id="rId926" Type="http://schemas.openxmlformats.org/officeDocument/2006/relationships/customXml" Target="../ink/ink481.xml"/><Relationship Id="rId1111" Type="http://schemas.openxmlformats.org/officeDocument/2006/relationships/image" Target="../media/image584.png"/><Relationship Id="rId55" Type="http://schemas.openxmlformats.org/officeDocument/2006/relationships/image" Target="../media/image56.png"/><Relationship Id="rId120" Type="http://schemas.openxmlformats.org/officeDocument/2006/relationships/customXml" Target="../ink/ink78.xml"/><Relationship Id="rId358" Type="http://schemas.openxmlformats.org/officeDocument/2006/relationships/customXml" Target="../ink/ink197.xml"/><Relationship Id="rId565" Type="http://schemas.openxmlformats.org/officeDocument/2006/relationships/image" Target="../media/image311.png"/><Relationship Id="rId772" Type="http://schemas.openxmlformats.org/officeDocument/2006/relationships/customXml" Target="../ink/ink404.xml"/><Relationship Id="rId1195" Type="http://schemas.openxmlformats.org/officeDocument/2006/relationships/image" Target="../media/image626.png"/><Relationship Id="rId1209" Type="http://schemas.openxmlformats.org/officeDocument/2006/relationships/image" Target="../media/image633.png"/><Relationship Id="rId218" Type="http://schemas.openxmlformats.org/officeDocument/2006/relationships/customXml" Target="../ink/ink127.xml"/><Relationship Id="rId425" Type="http://schemas.openxmlformats.org/officeDocument/2006/relationships/image" Target="../media/image241.png"/><Relationship Id="rId632" Type="http://schemas.openxmlformats.org/officeDocument/2006/relationships/customXml" Target="../ink/ink334.xml"/><Relationship Id="rId1055" Type="http://schemas.openxmlformats.org/officeDocument/2006/relationships/image" Target="../media/image556.png"/><Relationship Id="rId1262" Type="http://schemas.openxmlformats.org/officeDocument/2006/relationships/customXml" Target="../ink/ink649.xml"/><Relationship Id="rId271" Type="http://schemas.openxmlformats.org/officeDocument/2006/relationships/image" Target="../media/image164.png"/><Relationship Id="rId937" Type="http://schemas.openxmlformats.org/officeDocument/2006/relationships/image" Target="../media/image497.png"/><Relationship Id="rId1122" Type="http://schemas.openxmlformats.org/officeDocument/2006/relationships/customXml" Target="../ink/ink579.xml"/><Relationship Id="rId66" Type="http://schemas.openxmlformats.org/officeDocument/2006/relationships/customXml" Target="../ink/ink51.xml"/><Relationship Id="rId131" Type="http://schemas.openxmlformats.org/officeDocument/2006/relationships/image" Target="../media/image94.png"/><Relationship Id="rId369" Type="http://schemas.openxmlformats.org/officeDocument/2006/relationships/image" Target="../media/image213.png"/><Relationship Id="rId576" Type="http://schemas.openxmlformats.org/officeDocument/2006/relationships/customXml" Target="../ink/ink306.xml"/><Relationship Id="rId783" Type="http://schemas.openxmlformats.org/officeDocument/2006/relationships/image" Target="../media/image420.png"/><Relationship Id="rId990" Type="http://schemas.openxmlformats.org/officeDocument/2006/relationships/customXml" Target="../ink/ink513.xml"/><Relationship Id="rId229" Type="http://schemas.openxmlformats.org/officeDocument/2006/relationships/image" Target="../media/image143.png"/><Relationship Id="rId436" Type="http://schemas.openxmlformats.org/officeDocument/2006/relationships/customXml" Target="../ink/ink236.xml"/><Relationship Id="rId643" Type="http://schemas.openxmlformats.org/officeDocument/2006/relationships/image" Target="../media/image350.png"/><Relationship Id="rId1066" Type="http://schemas.openxmlformats.org/officeDocument/2006/relationships/customXml" Target="../ink/ink551.xml"/><Relationship Id="rId1273" Type="http://schemas.openxmlformats.org/officeDocument/2006/relationships/image" Target="../media/image665.png"/><Relationship Id="rId850" Type="http://schemas.openxmlformats.org/officeDocument/2006/relationships/customXml" Target="../ink/ink443.xml"/><Relationship Id="rId948" Type="http://schemas.openxmlformats.org/officeDocument/2006/relationships/customXml" Target="../ink/ink492.xml"/><Relationship Id="rId1133" Type="http://schemas.openxmlformats.org/officeDocument/2006/relationships/image" Target="../media/image595.png"/><Relationship Id="rId77" Type="http://schemas.openxmlformats.org/officeDocument/2006/relationships/image" Target="../media/image67.png"/><Relationship Id="rId282" Type="http://schemas.openxmlformats.org/officeDocument/2006/relationships/customXml" Target="../ink/ink159.xml"/><Relationship Id="rId503" Type="http://schemas.openxmlformats.org/officeDocument/2006/relationships/image" Target="../media/image280.png"/><Relationship Id="rId587" Type="http://schemas.openxmlformats.org/officeDocument/2006/relationships/image" Target="../media/image322.png"/><Relationship Id="rId710" Type="http://schemas.openxmlformats.org/officeDocument/2006/relationships/customXml" Target="../ink/ink373.xml"/><Relationship Id="rId808" Type="http://schemas.openxmlformats.org/officeDocument/2006/relationships/customXml" Target="../ink/ink422.xml"/><Relationship Id="rId1340" Type="http://schemas.openxmlformats.org/officeDocument/2006/relationships/customXml" Target="../ink/ink688.xml"/><Relationship Id="rId8" Type="http://schemas.openxmlformats.org/officeDocument/2006/relationships/customXml" Target="../ink/ink22.xml"/><Relationship Id="rId142" Type="http://schemas.openxmlformats.org/officeDocument/2006/relationships/customXml" Target="../ink/ink89.xml"/><Relationship Id="rId447" Type="http://schemas.openxmlformats.org/officeDocument/2006/relationships/image" Target="../media/image252.png"/><Relationship Id="rId794" Type="http://schemas.openxmlformats.org/officeDocument/2006/relationships/customXml" Target="../ink/ink415.xml"/><Relationship Id="rId1077" Type="http://schemas.openxmlformats.org/officeDocument/2006/relationships/image" Target="../media/image567.png"/><Relationship Id="rId1200" Type="http://schemas.openxmlformats.org/officeDocument/2006/relationships/customXml" Target="../ink/ink618.xml"/><Relationship Id="rId654" Type="http://schemas.openxmlformats.org/officeDocument/2006/relationships/customXml" Target="../ink/ink345.xml"/><Relationship Id="rId861" Type="http://schemas.openxmlformats.org/officeDocument/2006/relationships/image" Target="../media/image459.png"/><Relationship Id="rId959" Type="http://schemas.openxmlformats.org/officeDocument/2006/relationships/image" Target="../media/image508.png"/><Relationship Id="rId1284" Type="http://schemas.openxmlformats.org/officeDocument/2006/relationships/customXml" Target="../ink/ink660.xml"/><Relationship Id="rId293" Type="http://schemas.openxmlformats.org/officeDocument/2006/relationships/image" Target="../media/image175.png"/><Relationship Id="rId307" Type="http://schemas.openxmlformats.org/officeDocument/2006/relationships/image" Target="../media/image182.png"/><Relationship Id="rId514" Type="http://schemas.openxmlformats.org/officeDocument/2006/relationships/customXml" Target="../ink/ink275.xml"/><Relationship Id="rId721" Type="http://schemas.openxmlformats.org/officeDocument/2006/relationships/image" Target="../media/image389.png"/><Relationship Id="rId1144" Type="http://schemas.openxmlformats.org/officeDocument/2006/relationships/customXml" Target="../ink/ink590.xml"/><Relationship Id="rId88" Type="http://schemas.openxmlformats.org/officeDocument/2006/relationships/customXml" Target="../ink/ink62.xml"/><Relationship Id="rId153" Type="http://schemas.openxmlformats.org/officeDocument/2006/relationships/image" Target="../media/image105.png"/><Relationship Id="rId360" Type="http://schemas.openxmlformats.org/officeDocument/2006/relationships/customXml" Target="../ink/ink198.xml"/><Relationship Id="rId598" Type="http://schemas.openxmlformats.org/officeDocument/2006/relationships/customXml" Target="../ink/ink317.xml"/><Relationship Id="rId819" Type="http://schemas.openxmlformats.org/officeDocument/2006/relationships/image" Target="../media/image438.png"/><Relationship Id="rId1004" Type="http://schemas.openxmlformats.org/officeDocument/2006/relationships/customXml" Target="../ink/ink520.xml"/><Relationship Id="rId1211" Type="http://schemas.openxmlformats.org/officeDocument/2006/relationships/image" Target="../media/image634.png"/><Relationship Id="rId220" Type="http://schemas.openxmlformats.org/officeDocument/2006/relationships/customXml" Target="../ink/ink128.xml"/><Relationship Id="rId458" Type="http://schemas.openxmlformats.org/officeDocument/2006/relationships/customXml" Target="../ink/ink247.xml"/><Relationship Id="rId665" Type="http://schemas.openxmlformats.org/officeDocument/2006/relationships/image" Target="../media/image361.png"/><Relationship Id="rId872" Type="http://schemas.openxmlformats.org/officeDocument/2006/relationships/customXml" Target="../ink/ink454.xml"/><Relationship Id="rId1088" Type="http://schemas.openxmlformats.org/officeDocument/2006/relationships/customXml" Target="../ink/ink562.xml"/><Relationship Id="rId1295" Type="http://schemas.openxmlformats.org/officeDocument/2006/relationships/image" Target="../media/image676.png"/><Relationship Id="rId1309" Type="http://schemas.openxmlformats.org/officeDocument/2006/relationships/image" Target="../media/image683.png"/><Relationship Id="rId15" Type="http://schemas.openxmlformats.org/officeDocument/2006/relationships/image" Target="../media/image36.png"/><Relationship Id="rId318" Type="http://schemas.openxmlformats.org/officeDocument/2006/relationships/customXml" Target="../ink/ink177.xml"/><Relationship Id="rId525" Type="http://schemas.openxmlformats.org/officeDocument/2006/relationships/image" Target="../media/image291.png"/><Relationship Id="rId732" Type="http://schemas.openxmlformats.org/officeDocument/2006/relationships/customXml" Target="../ink/ink384.xml"/><Relationship Id="rId1155" Type="http://schemas.openxmlformats.org/officeDocument/2006/relationships/image" Target="../media/image606.png"/><Relationship Id="rId99" Type="http://schemas.openxmlformats.org/officeDocument/2006/relationships/image" Target="../media/image78.png"/><Relationship Id="rId164" Type="http://schemas.openxmlformats.org/officeDocument/2006/relationships/customXml" Target="../ink/ink100.xml"/><Relationship Id="rId371" Type="http://schemas.openxmlformats.org/officeDocument/2006/relationships/image" Target="../media/image214.png"/><Relationship Id="rId1015" Type="http://schemas.openxmlformats.org/officeDocument/2006/relationships/image" Target="../media/image536.png"/><Relationship Id="rId1222" Type="http://schemas.openxmlformats.org/officeDocument/2006/relationships/customXml" Target="../ink/ink629.xml"/><Relationship Id="rId469" Type="http://schemas.openxmlformats.org/officeDocument/2006/relationships/image" Target="../media/image263.png"/><Relationship Id="rId676" Type="http://schemas.openxmlformats.org/officeDocument/2006/relationships/customXml" Target="../ink/ink356.xml"/><Relationship Id="rId883" Type="http://schemas.openxmlformats.org/officeDocument/2006/relationships/image" Target="../media/image470.png"/><Relationship Id="rId1099" Type="http://schemas.openxmlformats.org/officeDocument/2006/relationships/image" Target="../media/image578.png"/><Relationship Id="rId26" Type="http://schemas.openxmlformats.org/officeDocument/2006/relationships/customXml" Target="../ink/ink31.xml"/><Relationship Id="rId231" Type="http://schemas.openxmlformats.org/officeDocument/2006/relationships/image" Target="../media/image144.png"/><Relationship Id="rId329" Type="http://schemas.openxmlformats.org/officeDocument/2006/relationships/image" Target="../media/image193.png"/><Relationship Id="rId536" Type="http://schemas.openxmlformats.org/officeDocument/2006/relationships/customXml" Target="../ink/ink286.xml"/><Relationship Id="rId1166" Type="http://schemas.openxmlformats.org/officeDocument/2006/relationships/customXml" Target="../ink/ink601.xml"/><Relationship Id="rId175" Type="http://schemas.openxmlformats.org/officeDocument/2006/relationships/image" Target="../media/image116.png"/><Relationship Id="rId743" Type="http://schemas.openxmlformats.org/officeDocument/2006/relationships/image" Target="../media/image400.png"/><Relationship Id="rId950" Type="http://schemas.openxmlformats.org/officeDocument/2006/relationships/customXml" Target="../ink/ink493.xml"/><Relationship Id="rId1026" Type="http://schemas.openxmlformats.org/officeDocument/2006/relationships/customXml" Target="../ink/ink531.xml"/><Relationship Id="rId382" Type="http://schemas.openxmlformats.org/officeDocument/2006/relationships/customXml" Target="../ink/ink209.xml"/><Relationship Id="rId603" Type="http://schemas.openxmlformats.org/officeDocument/2006/relationships/image" Target="../media/image330.png"/><Relationship Id="rId687" Type="http://schemas.openxmlformats.org/officeDocument/2006/relationships/image" Target="../media/image372.png"/><Relationship Id="rId810" Type="http://schemas.openxmlformats.org/officeDocument/2006/relationships/customXml" Target="../ink/ink423.xml"/><Relationship Id="rId908" Type="http://schemas.openxmlformats.org/officeDocument/2006/relationships/customXml" Target="../ink/ink472.xml"/><Relationship Id="rId1233" Type="http://schemas.openxmlformats.org/officeDocument/2006/relationships/image" Target="../media/image645.png"/><Relationship Id="rId242" Type="http://schemas.openxmlformats.org/officeDocument/2006/relationships/customXml" Target="../ink/ink139.xml"/><Relationship Id="rId894" Type="http://schemas.openxmlformats.org/officeDocument/2006/relationships/customXml" Target="../ink/ink465.xml"/><Relationship Id="rId1177" Type="http://schemas.openxmlformats.org/officeDocument/2006/relationships/image" Target="../media/image617.png"/><Relationship Id="rId1300" Type="http://schemas.openxmlformats.org/officeDocument/2006/relationships/customXml" Target="../ink/ink668.xml"/><Relationship Id="rId37" Type="http://schemas.openxmlformats.org/officeDocument/2006/relationships/image" Target="../media/image47.png"/><Relationship Id="rId102" Type="http://schemas.openxmlformats.org/officeDocument/2006/relationships/customXml" Target="../ink/ink69.xml"/><Relationship Id="rId547" Type="http://schemas.openxmlformats.org/officeDocument/2006/relationships/image" Target="../media/image302.png"/><Relationship Id="rId754" Type="http://schemas.openxmlformats.org/officeDocument/2006/relationships/customXml" Target="../ink/ink395.xml"/><Relationship Id="rId961" Type="http://schemas.openxmlformats.org/officeDocument/2006/relationships/image" Target="../media/image509.png"/><Relationship Id="rId90" Type="http://schemas.openxmlformats.org/officeDocument/2006/relationships/customXml" Target="../ink/ink63.xml"/><Relationship Id="rId186" Type="http://schemas.openxmlformats.org/officeDocument/2006/relationships/customXml" Target="../ink/ink111.xml"/><Relationship Id="rId393" Type="http://schemas.openxmlformats.org/officeDocument/2006/relationships/image" Target="../media/image225.png"/><Relationship Id="rId407" Type="http://schemas.openxmlformats.org/officeDocument/2006/relationships/image" Target="../media/image232.png"/><Relationship Id="rId614" Type="http://schemas.openxmlformats.org/officeDocument/2006/relationships/customXml" Target="../ink/ink325.xml"/><Relationship Id="rId821" Type="http://schemas.openxmlformats.org/officeDocument/2006/relationships/image" Target="../media/image439.png"/><Relationship Id="rId1037" Type="http://schemas.openxmlformats.org/officeDocument/2006/relationships/image" Target="../media/image547.png"/><Relationship Id="rId1244" Type="http://schemas.openxmlformats.org/officeDocument/2006/relationships/customXml" Target="../ink/ink640.xml"/><Relationship Id="rId253" Type="http://schemas.openxmlformats.org/officeDocument/2006/relationships/image" Target="../media/image155.png"/><Relationship Id="rId460" Type="http://schemas.openxmlformats.org/officeDocument/2006/relationships/customXml" Target="../ink/ink248.xml"/><Relationship Id="rId698" Type="http://schemas.openxmlformats.org/officeDocument/2006/relationships/customXml" Target="../ink/ink367.xml"/><Relationship Id="rId919" Type="http://schemas.openxmlformats.org/officeDocument/2006/relationships/image" Target="../media/image488.png"/><Relationship Id="rId1090" Type="http://schemas.openxmlformats.org/officeDocument/2006/relationships/customXml" Target="../ink/ink563.xml"/><Relationship Id="rId1104" Type="http://schemas.openxmlformats.org/officeDocument/2006/relationships/customXml" Target="../ink/ink570.xml"/><Relationship Id="rId1311" Type="http://schemas.openxmlformats.org/officeDocument/2006/relationships/image" Target="../media/image684.png"/><Relationship Id="rId48" Type="http://schemas.openxmlformats.org/officeDocument/2006/relationships/customXml" Target="../ink/ink42.xml"/><Relationship Id="rId113" Type="http://schemas.openxmlformats.org/officeDocument/2006/relationships/image" Target="../media/image85.png"/><Relationship Id="rId320" Type="http://schemas.openxmlformats.org/officeDocument/2006/relationships/customXml" Target="../ink/ink178.xml"/><Relationship Id="rId558" Type="http://schemas.openxmlformats.org/officeDocument/2006/relationships/customXml" Target="../ink/ink297.xml"/><Relationship Id="rId765" Type="http://schemas.openxmlformats.org/officeDocument/2006/relationships/image" Target="../media/image411.png"/><Relationship Id="rId972" Type="http://schemas.openxmlformats.org/officeDocument/2006/relationships/customXml" Target="../ink/ink504.xml"/><Relationship Id="rId1188" Type="http://schemas.openxmlformats.org/officeDocument/2006/relationships/customXml" Target="../ink/ink612.xml"/><Relationship Id="rId197" Type="http://schemas.openxmlformats.org/officeDocument/2006/relationships/image" Target="../media/image127.png"/><Relationship Id="rId418" Type="http://schemas.openxmlformats.org/officeDocument/2006/relationships/customXml" Target="../ink/ink227.xml"/><Relationship Id="rId625" Type="http://schemas.openxmlformats.org/officeDocument/2006/relationships/image" Target="../media/image341.png"/><Relationship Id="rId832" Type="http://schemas.openxmlformats.org/officeDocument/2006/relationships/customXml" Target="../ink/ink434.xml"/><Relationship Id="rId1048" Type="http://schemas.openxmlformats.org/officeDocument/2006/relationships/customXml" Target="../ink/ink542.xml"/><Relationship Id="rId1255" Type="http://schemas.openxmlformats.org/officeDocument/2006/relationships/image" Target="../media/image656.png"/><Relationship Id="rId264" Type="http://schemas.openxmlformats.org/officeDocument/2006/relationships/customXml" Target="../ink/ink150.xml"/><Relationship Id="rId471" Type="http://schemas.openxmlformats.org/officeDocument/2006/relationships/image" Target="../media/image264.png"/><Relationship Id="rId1115" Type="http://schemas.openxmlformats.org/officeDocument/2006/relationships/image" Target="../media/image586.png"/><Relationship Id="rId1322" Type="http://schemas.openxmlformats.org/officeDocument/2006/relationships/customXml" Target="../ink/ink679.xml"/><Relationship Id="rId59" Type="http://schemas.openxmlformats.org/officeDocument/2006/relationships/image" Target="../media/image58.png"/><Relationship Id="rId124" Type="http://schemas.openxmlformats.org/officeDocument/2006/relationships/customXml" Target="../ink/ink80.xml"/><Relationship Id="rId569" Type="http://schemas.openxmlformats.org/officeDocument/2006/relationships/image" Target="../media/image313.png"/><Relationship Id="rId776" Type="http://schemas.openxmlformats.org/officeDocument/2006/relationships/customXml" Target="../ink/ink406.xml"/><Relationship Id="rId983" Type="http://schemas.openxmlformats.org/officeDocument/2006/relationships/image" Target="../media/image520.png"/><Relationship Id="rId1199" Type="http://schemas.openxmlformats.org/officeDocument/2006/relationships/image" Target="../media/image628.png"/><Relationship Id="rId331" Type="http://schemas.openxmlformats.org/officeDocument/2006/relationships/image" Target="../media/image194.png"/><Relationship Id="rId429" Type="http://schemas.openxmlformats.org/officeDocument/2006/relationships/image" Target="../media/image243.png"/><Relationship Id="rId636" Type="http://schemas.openxmlformats.org/officeDocument/2006/relationships/customXml" Target="../ink/ink336.xml"/><Relationship Id="rId1059" Type="http://schemas.openxmlformats.org/officeDocument/2006/relationships/image" Target="../media/image558.png"/><Relationship Id="rId1266" Type="http://schemas.openxmlformats.org/officeDocument/2006/relationships/customXml" Target="../ink/ink651.xml"/><Relationship Id="rId843" Type="http://schemas.openxmlformats.org/officeDocument/2006/relationships/image" Target="../media/image450.png"/><Relationship Id="rId1126" Type="http://schemas.openxmlformats.org/officeDocument/2006/relationships/customXml" Target="../ink/ink581.xml"/><Relationship Id="rId275" Type="http://schemas.openxmlformats.org/officeDocument/2006/relationships/image" Target="../media/image166.png"/><Relationship Id="rId482" Type="http://schemas.openxmlformats.org/officeDocument/2006/relationships/customXml" Target="../ink/ink259.xml"/><Relationship Id="rId703" Type="http://schemas.openxmlformats.org/officeDocument/2006/relationships/image" Target="../media/image380.png"/><Relationship Id="rId910" Type="http://schemas.openxmlformats.org/officeDocument/2006/relationships/customXml" Target="../ink/ink473.xml"/><Relationship Id="rId1333" Type="http://schemas.openxmlformats.org/officeDocument/2006/relationships/image" Target="../media/image695.png"/><Relationship Id="rId135" Type="http://schemas.openxmlformats.org/officeDocument/2006/relationships/image" Target="../media/image96.png"/><Relationship Id="rId342" Type="http://schemas.openxmlformats.org/officeDocument/2006/relationships/customXml" Target="../ink/ink189.xml"/><Relationship Id="rId787" Type="http://schemas.openxmlformats.org/officeDocument/2006/relationships/image" Target="../media/image422.png"/><Relationship Id="rId994" Type="http://schemas.openxmlformats.org/officeDocument/2006/relationships/customXml" Target="../ink/ink515.xml"/><Relationship Id="rId202" Type="http://schemas.openxmlformats.org/officeDocument/2006/relationships/customXml" Target="../ink/ink119.xml"/><Relationship Id="rId647" Type="http://schemas.openxmlformats.org/officeDocument/2006/relationships/image" Target="../media/image352.png"/><Relationship Id="rId854" Type="http://schemas.openxmlformats.org/officeDocument/2006/relationships/customXml" Target="../ink/ink445.xml"/><Relationship Id="rId1277" Type="http://schemas.openxmlformats.org/officeDocument/2006/relationships/image" Target="../media/image667.png"/><Relationship Id="rId286" Type="http://schemas.openxmlformats.org/officeDocument/2006/relationships/customXml" Target="../ink/ink161.xml"/><Relationship Id="rId493" Type="http://schemas.openxmlformats.org/officeDocument/2006/relationships/image" Target="../media/image275.png"/><Relationship Id="rId507" Type="http://schemas.openxmlformats.org/officeDocument/2006/relationships/image" Target="../media/image282.png"/><Relationship Id="rId714" Type="http://schemas.openxmlformats.org/officeDocument/2006/relationships/customXml" Target="../ink/ink375.xml"/><Relationship Id="rId921" Type="http://schemas.openxmlformats.org/officeDocument/2006/relationships/image" Target="../media/image489.png"/><Relationship Id="rId1137" Type="http://schemas.openxmlformats.org/officeDocument/2006/relationships/image" Target="../media/image597.png"/><Relationship Id="rId1344" Type="http://schemas.openxmlformats.org/officeDocument/2006/relationships/customXml" Target="../ink/ink690.xml"/><Relationship Id="rId50" Type="http://schemas.openxmlformats.org/officeDocument/2006/relationships/customXml" Target="../ink/ink43.xml"/><Relationship Id="rId146" Type="http://schemas.openxmlformats.org/officeDocument/2006/relationships/customXml" Target="../ink/ink91.xml"/><Relationship Id="rId353" Type="http://schemas.openxmlformats.org/officeDocument/2006/relationships/image" Target="../media/image205.png"/><Relationship Id="rId560" Type="http://schemas.openxmlformats.org/officeDocument/2006/relationships/customXml" Target="../ink/ink298.xml"/><Relationship Id="rId798" Type="http://schemas.openxmlformats.org/officeDocument/2006/relationships/customXml" Target="../ink/ink417.xml"/><Relationship Id="rId1190" Type="http://schemas.openxmlformats.org/officeDocument/2006/relationships/customXml" Target="../ink/ink613.xml"/><Relationship Id="rId1204" Type="http://schemas.openxmlformats.org/officeDocument/2006/relationships/customXml" Target="../ink/ink620.xml"/><Relationship Id="rId213" Type="http://schemas.openxmlformats.org/officeDocument/2006/relationships/image" Target="../media/image135.png"/><Relationship Id="rId420" Type="http://schemas.openxmlformats.org/officeDocument/2006/relationships/customXml" Target="../ink/ink228.xml"/><Relationship Id="rId658" Type="http://schemas.openxmlformats.org/officeDocument/2006/relationships/customXml" Target="../ink/ink347.xml"/><Relationship Id="rId865" Type="http://schemas.openxmlformats.org/officeDocument/2006/relationships/image" Target="../media/image461.png"/><Relationship Id="rId1050" Type="http://schemas.openxmlformats.org/officeDocument/2006/relationships/customXml" Target="../ink/ink543.xml"/><Relationship Id="rId1288" Type="http://schemas.openxmlformats.org/officeDocument/2006/relationships/customXml" Target="../ink/ink662.xml"/><Relationship Id="rId297" Type="http://schemas.openxmlformats.org/officeDocument/2006/relationships/image" Target="../media/image177.png"/><Relationship Id="rId518" Type="http://schemas.openxmlformats.org/officeDocument/2006/relationships/customXml" Target="../ink/ink277.xml"/><Relationship Id="rId725" Type="http://schemas.openxmlformats.org/officeDocument/2006/relationships/image" Target="../media/image391.png"/><Relationship Id="rId932" Type="http://schemas.openxmlformats.org/officeDocument/2006/relationships/customXml" Target="../ink/ink484.xml"/><Relationship Id="rId1148" Type="http://schemas.openxmlformats.org/officeDocument/2006/relationships/customXml" Target="../ink/ink592.xml"/><Relationship Id="rId157" Type="http://schemas.openxmlformats.org/officeDocument/2006/relationships/image" Target="../media/image107.png"/><Relationship Id="rId364" Type="http://schemas.openxmlformats.org/officeDocument/2006/relationships/customXml" Target="../ink/ink200.xml"/><Relationship Id="rId1008" Type="http://schemas.openxmlformats.org/officeDocument/2006/relationships/customXml" Target="../ink/ink522.xml"/><Relationship Id="rId1215" Type="http://schemas.openxmlformats.org/officeDocument/2006/relationships/image" Target="../media/image636.png"/><Relationship Id="rId61" Type="http://schemas.openxmlformats.org/officeDocument/2006/relationships/image" Target="../media/image59.png"/><Relationship Id="rId571" Type="http://schemas.openxmlformats.org/officeDocument/2006/relationships/image" Target="../media/image314.png"/><Relationship Id="rId669" Type="http://schemas.openxmlformats.org/officeDocument/2006/relationships/image" Target="../media/image363.png"/><Relationship Id="rId876" Type="http://schemas.openxmlformats.org/officeDocument/2006/relationships/customXml" Target="../ink/ink456.xml"/><Relationship Id="rId1299" Type="http://schemas.openxmlformats.org/officeDocument/2006/relationships/image" Target="../media/image678.png"/><Relationship Id="rId19" Type="http://schemas.openxmlformats.org/officeDocument/2006/relationships/image" Target="../media/image38.png"/><Relationship Id="rId224" Type="http://schemas.openxmlformats.org/officeDocument/2006/relationships/customXml" Target="../ink/ink130.xml"/><Relationship Id="rId431" Type="http://schemas.openxmlformats.org/officeDocument/2006/relationships/image" Target="../media/image244.png"/><Relationship Id="rId529" Type="http://schemas.openxmlformats.org/officeDocument/2006/relationships/image" Target="../media/image293.png"/><Relationship Id="rId736" Type="http://schemas.openxmlformats.org/officeDocument/2006/relationships/customXml" Target="../ink/ink386.xml"/><Relationship Id="rId1061" Type="http://schemas.openxmlformats.org/officeDocument/2006/relationships/image" Target="../media/image559.png"/><Relationship Id="rId1159" Type="http://schemas.openxmlformats.org/officeDocument/2006/relationships/image" Target="../media/image608.png"/><Relationship Id="rId168" Type="http://schemas.openxmlformats.org/officeDocument/2006/relationships/customXml" Target="../ink/ink102.xml"/><Relationship Id="rId943" Type="http://schemas.openxmlformats.org/officeDocument/2006/relationships/image" Target="../media/image500.png"/><Relationship Id="rId1019" Type="http://schemas.openxmlformats.org/officeDocument/2006/relationships/image" Target="../media/image538.png"/><Relationship Id="rId72" Type="http://schemas.openxmlformats.org/officeDocument/2006/relationships/customXml" Target="../ink/ink54.xml"/><Relationship Id="rId375" Type="http://schemas.openxmlformats.org/officeDocument/2006/relationships/image" Target="../media/image216.png"/><Relationship Id="rId582" Type="http://schemas.openxmlformats.org/officeDocument/2006/relationships/customXml" Target="../ink/ink309.xml"/><Relationship Id="rId803" Type="http://schemas.openxmlformats.org/officeDocument/2006/relationships/image" Target="../media/image430.png"/><Relationship Id="rId1226" Type="http://schemas.openxmlformats.org/officeDocument/2006/relationships/customXml" Target="../ink/ink631.xml"/><Relationship Id="rId3" Type="http://schemas.openxmlformats.org/officeDocument/2006/relationships/image" Target="../media/image30.png"/><Relationship Id="rId235" Type="http://schemas.openxmlformats.org/officeDocument/2006/relationships/image" Target="../media/image146.png"/><Relationship Id="rId442" Type="http://schemas.openxmlformats.org/officeDocument/2006/relationships/customXml" Target="../ink/ink239.xml"/><Relationship Id="rId887" Type="http://schemas.openxmlformats.org/officeDocument/2006/relationships/image" Target="../media/image472.png"/><Relationship Id="rId1072" Type="http://schemas.openxmlformats.org/officeDocument/2006/relationships/customXml" Target="../ink/ink554.xml"/><Relationship Id="rId302" Type="http://schemas.openxmlformats.org/officeDocument/2006/relationships/customXml" Target="../ink/ink169.xml"/><Relationship Id="rId747" Type="http://schemas.openxmlformats.org/officeDocument/2006/relationships/image" Target="../media/image402.png"/><Relationship Id="rId954" Type="http://schemas.openxmlformats.org/officeDocument/2006/relationships/customXml" Target="../ink/ink495.xml"/><Relationship Id="rId83" Type="http://schemas.openxmlformats.org/officeDocument/2006/relationships/image" Target="../media/image70.png"/><Relationship Id="rId179" Type="http://schemas.openxmlformats.org/officeDocument/2006/relationships/image" Target="../media/image118.png"/><Relationship Id="rId386" Type="http://schemas.openxmlformats.org/officeDocument/2006/relationships/customXml" Target="../ink/ink211.xml"/><Relationship Id="rId593" Type="http://schemas.openxmlformats.org/officeDocument/2006/relationships/image" Target="../media/image325.png"/><Relationship Id="rId607" Type="http://schemas.openxmlformats.org/officeDocument/2006/relationships/image" Target="../media/image332.png"/><Relationship Id="rId814" Type="http://schemas.openxmlformats.org/officeDocument/2006/relationships/customXml" Target="../ink/ink425.xml"/><Relationship Id="rId1237" Type="http://schemas.openxmlformats.org/officeDocument/2006/relationships/image" Target="../media/image647.png"/><Relationship Id="rId246" Type="http://schemas.openxmlformats.org/officeDocument/2006/relationships/customXml" Target="../ink/ink141.xml"/><Relationship Id="rId453" Type="http://schemas.openxmlformats.org/officeDocument/2006/relationships/image" Target="../media/image255.png"/><Relationship Id="rId660" Type="http://schemas.openxmlformats.org/officeDocument/2006/relationships/customXml" Target="../ink/ink348.xml"/><Relationship Id="rId898" Type="http://schemas.openxmlformats.org/officeDocument/2006/relationships/customXml" Target="../ink/ink467.xml"/><Relationship Id="rId1083" Type="http://schemas.openxmlformats.org/officeDocument/2006/relationships/image" Target="../media/image570.png"/><Relationship Id="rId1290" Type="http://schemas.openxmlformats.org/officeDocument/2006/relationships/customXml" Target="../ink/ink663.xml"/><Relationship Id="rId1304" Type="http://schemas.openxmlformats.org/officeDocument/2006/relationships/customXml" Target="../ink/ink670.xml"/><Relationship Id="rId106" Type="http://schemas.openxmlformats.org/officeDocument/2006/relationships/customXml" Target="../ink/ink71.xml"/><Relationship Id="rId313" Type="http://schemas.openxmlformats.org/officeDocument/2006/relationships/image" Target="../media/image185.png"/><Relationship Id="rId758" Type="http://schemas.openxmlformats.org/officeDocument/2006/relationships/customXml" Target="../ink/ink397.xml"/><Relationship Id="rId965" Type="http://schemas.openxmlformats.org/officeDocument/2006/relationships/image" Target="../media/image511.png"/><Relationship Id="rId1150" Type="http://schemas.openxmlformats.org/officeDocument/2006/relationships/customXml" Target="../ink/ink593.xml"/><Relationship Id="rId10" Type="http://schemas.openxmlformats.org/officeDocument/2006/relationships/customXml" Target="../ink/ink23.xml"/><Relationship Id="rId94" Type="http://schemas.openxmlformats.org/officeDocument/2006/relationships/customXml" Target="../ink/ink65.xml"/><Relationship Id="rId397" Type="http://schemas.openxmlformats.org/officeDocument/2006/relationships/image" Target="../media/image227.png"/><Relationship Id="rId520" Type="http://schemas.openxmlformats.org/officeDocument/2006/relationships/customXml" Target="../ink/ink278.xml"/><Relationship Id="rId618" Type="http://schemas.openxmlformats.org/officeDocument/2006/relationships/customXml" Target="../ink/ink327.xml"/><Relationship Id="rId825" Type="http://schemas.openxmlformats.org/officeDocument/2006/relationships/image" Target="../media/image441.png"/><Relationship Id="rId1248" Type="http://schemas.openxmlformats.org/officeDocument/2006/relationships/customXml" Target="../ink/ink642.xml"/><Relationship Id="rId257" Type="http://schemas.openxmlformats.org/officeDocument/2006/relationships/image" Target="../media/image157.png"/><Relationship Id="rId464" Type="http://schemas.openxmlformats.org/officeDocument/2006/relationships/customXml" Target="../ink/ink250.xml"/><Relationship Id="rId1010" Type="http://schemas.openxmlformats.org/officeDocument/2006/relationships/customXml" Target="../ink/ink523.xml"/><Relationship Id="rId1094" Type="http://schemas.openxmlformats.org/officeDocument/2006/relationships/customXml" Target="../ink/ink565.xml"/><Relationship Id="rId1108" Type="http://schemas.openxmlformats.org/officeDocument/2006/relationships/customXml" Target="../ink/ink572.xml"/><Relationship Id="rId1315" Type="http://schemas.openxmlformats.org/officeDocument/2006/relationships/image" Target="../media/image686.png"/><Relationship Id="rId117" Type="http://schemas.openxmlformats.org/officeDocument/2006/relationships/image" Target="../media/image87.png"/><Relationship Id="rId671" Type="http://schemas.openxmlformats.org/officeDocument/2006/relationships/image" Target="../media/image364.png"/><Relationship Id="rId769" Type="http://schemas.openxmlformats.org/officeDocument/2006/relationships/image" Target="../media/image413.png"/><Relationship Id="rId976" Type="http://schemas.openxmlformats.org/officeDocument/2006/relationships/customXml" Target="../ink/ink506.xml"/><Relationship Id="rId324" Type="http://schemas.openxmlformats.org/officeDocument/2006/relationships/customXml" Target="../ink/ink180.xml"/><Relationship Id="rId531" Type="http://schemas.openxmlformats.org/officeDocument/2006/relationships/image" Target="../media/image294.png"/><Relationship Id="rId629" Type="http://schemas.openxmlformats.org/officeDocument/2006/relationships/image" Target="../media/image343.png"/><Relationship Id="rId1161" Type="http://schemas.openxmlformats.org/officeDocument/2006/relationships/image" Target="../media/image609.png"/><Relationship Id="rId1259" Type="http://schemas.openxmlformats.org/officeDocument/2006/relationships/image" Target="../media/image658.png"/><Relationship Id="rId836" Type="http://schemas.openxmlformats.org/officeDocument/2006/relationships/customXml" Target="../ink/ink436.xml"/><Relationship Id="rId1021" Type="http://schemas.openxmlformats.org/officeDocument/2006/relationships/image" Target="../media/image539.png"/><Relationship Id="rId1119" Type="http://schemas.openxmlformats.org/officeDocument/2006/relationships/image" Target="../media/image588.png"/><Relationship Id="rId903" Type="http://schemas.openxmlformats.org/officeDocument/2006/relationships/image" Target="../media/image480.png"/><Relationship Id="rId1326" Type="http://schemas.openxmlformats.org/officeDocument/2006/relationships/customXml" Target="../ink/ink681.xml"/><Relationship Id="rId32" Type="http://schemas.openxmlformats.org/officeDocument/2006/relationships/customXml" Target="../ink/ink34.xml"/><Relationship Id="rId181" Type="http://schemas.openxmlformats.org/officeDocument/2006/relationships/image" Target="../media/image119.png"/><Relationship Id="rId279" Type="http://schemas.openxmlformats.org/officeDocument/2006/relationships/image" Target="../media/image168.png"/><Relationship Id="rId486" Type="http://schemas.openxmlformats.org/officeDocument/2006/relationships/customXml" Target="../ink/ink261.xml"/><Relationship Id="rId693" Type="http://schemas.openxmlformats.org/officeDocument/2006/relationships/image" Target="../media/image375.png"/><Relationship Id="rId139" Type="http://schemas.openxmlformats.org/officeDocument/2006/relationships/image" Target="../media/image98.png"/><Relationship Id="rId346" Type="http://schemas.openxmlformats.org/officeDocument/2006/relationships/customXml" Target="../ink/ink191.xml"/><Relationship Id="rId553" Type="http://schemas.openxmlformats.org/officeDocument/2006/relationships/image" Target="../media/image305.png"/><Relationship Id="rId760" Type="http://schemas.openxmlformats.org/officeDocument/2006/relationships/customXml" Target="../ink/ink398.xml"/><Relationship Id="rId998" Type="http://schemas.openxmlformats.org/officeDocument/2006/relationships/customXml" Target="../ink/ink517.xml"/><Relationship Id="rId1183" Type="http://schemas.openxmlformats.org/officeDocument/2006/relationships/image" Target="../media/image620.png"/><Relationship Id="rId206" Type="http://schemas.openxmlformats.org/officeDocument/2006/relationships/customXml" Target="../ink/ink121.xml"/><Relationship Id="rId413" Type="http://schemas.openxmlformats.org/officeDocument/2006/relationships/image" Target="../media/image235.png"/><Relationship Id="rId858" Type="http://schemas.openxmlformats.org/officeDocument/2006/relationships/customXml" Target="../ink/ink447.xml"/><Relationship Id="rId1043" Type="http://schemas.openxmlformats.org/officeDocument/2006/relationships/image" Target="../media/image550.png"/><Relationship Id="rId620" Type="http://schemas.openxmlformats.org/officeDocument/2006/relationships/customXml" Target="../ink/ink328.xml"/><Relationship Id="rId718" Type="http://schemas.openxmlformats.org/officeDocument/2006/relationships/customXml" Target="../ink/ink377.xml"/><Relationship Id="rId925" Type="http://schemas.openxmlformats.org/officeDocument/2006/relationships/image" Target="../media/image491.png"/><Relationship Id="rId1250" Type="http://schemas.openxmlformats.org/officeDocument/2006/relationships/customXml" Target="../ink/ink643.xml"/><Relationship Id="rId1348" Type="http://schemas.openxmlformats.org/officeDocument/2006/relationships/customXml" Target="../ink/ink692.xml"/><Relationship Id="rId1110" Type="http://schemas.openxmlformats.org/officeDocument/2006/relationships/customXml" Target="../ink/ink573.xml"/><Relationship Id="rId1208" Type="http://schemas.openxmlformats.org/officeDocument/2006/relationships/customXml" Target="../ink/ink622.xml"/><Relationship Id="rId54" Type="http://schemas.openxmlformats.org/officeDocument/2006/relationships/customXml" Target="../ink/ink45.xml"/><Relationship Id="rId270" Type="http://schemas.openxmlformats.org/officeDocument/2006/relationships/customXml" Target="../ink/ink153.xml"/><Relationship Id="rId130" Type="http://schemas.openxmlformats.org/officeDocument/2006/relationships/customXml" Target="../ink/ink83.xml"/><Relationship Id="rId368" Type="http://schemas.openxmlformats.org/officeDocument/2006/relationships/customXml" Target="../ink/ink202.xml"/><Relationship Id="rId575" Type="http://schemas.openxmlformats.org/officeDocument/2006/relationships/image" Target="../media/image316.png"/><Relationship Id="rId782" Type="http://schemas.openxmlformats.org/officeDocument/2006/relationships/customXml" Target="../ink/ink409.xml"/><Relationship Id="rId228" Type="http://schemas.openxmlformats.org/officeDocument/2006/relationships/customXml" Target="../ink/ink132.xml"/><Relationship Id="rId435" Type="http://schemas.openxmlformats.org/officeDocument/2006/relationships/image" Target="../media/image246.png"/><Relationship Id="rId642" Type="http://schemas.openxmlformats.org/officeDocument/2006/relationships/customXml" Target="../ink/ink339.xml"/><Relationship Id="rId1065" Type="http://schemas.openxmlformats.org/officeDocument/2006/relationships/image" Target="../media/image561.png"/><Relationship Id="rId1272" Type="http://schemas.openxmlformats.org/officeDocument/2006/relationships/customXml" Target="../ink/ink654.xml"/><Relationship Id="rId502" Type="http://schemas.openxmlformats.org/officeDocument/2006/relationships/customXml" Target="../ink/ink269.xml"/><Relationship Id="rId947" Type="http://schemas.openxmlformats.org/officeDocument/2006/relationships/image" Target="../media/image502.png"/><Relationship Id="rId1132" Type="http://schemas.openxmlformats.org/officeDocument/2006/relationships/customXml" Target="../ink/ink584.xml"/><Relationship Id="rId76" Type="http://schemas.openxmlformats.org/officeDocument/2006/relationships/customXml" Target="../ink/ink56.xml"/><Relationship Id="rId807" Type="http://schemas.openxmlformats.org/officeDocument/2006/relationships/image" Target="../media/image432.png"/><Relationship Id="rId292" Type="http://schemas.openxmlformats.org/officeDocument/2006/relationships/customXml" Target="../ink/ink164.xml"/><Relationship Id="rId597" Type="http://schemas.openxmlformats.org/officeDocument/2006/relationships/image" Target="../media/image327.png"/><Relationship Id="rId152" Type="http://schemas.openxmlformats.org/officeDocument/2006/relationships/customXml" Target="../ink/ink94.xml"/><Relationship Id="rId457" Type="http://schemas.openxmlformats.org/officeDocument/2006/relationships/image" Target="../media/image257.png"/><Relationship Id="rId1087" Type="http://schemas.openxmlformats.org/officeDocument/2006/relationships/image" Target="../media/image572.png"/><Relationship Id="rId1294" Type="http://schemas.openxmlformats.org/officeDocument/2006/relationships/customXml" Target="../ink/ink665.xml"/><Relationship Id="rId664" Type="http://schemas.openxmlformats.org/officeDocument/2006/relationships/customXml" Target="../ink/ink350.xml"/><Relationship Id="rId871" Type="http://schemas.openxmlformats.org/officeDocument/2006/relationships/image" Target="../media/image464.png"/><Relationship Id="rId969" Type="http://schemas.openxmlformats.org/officeDocument/2006/relationships/image" Target="../media/image513.png"/><Relationship Id="rId317" Type="http://schemas.openxmlformats.org/officeDocument/2006/relationships/image" Target="../media/image187.png"/><Relationship Id="rId524" Type="http://schemas.openxmlformats.org/officeDocument/2006/relationships/customXml" Target="../ink/ink280.xml"/><Relationship Id="rId731" Type="http://schemas.openxmlformats.org/officeDocument/2006/relationships/image" Target="../media/image394.png"/><Relationship Id="rId1154" Type="http://schemas.openxmlformats.org/officeDocument/2006/relationships/customXml" Target="../ink/ink595.xml"/><Relationship Id="rId98" Type="http://schemas.openxmlformats.org/officeDocument/2006/relationships/customXml" Target="../ink/ink67.xml"/><Relationship Id="rId829" Type="http://schemas.openxmlformats.org/officeDocument/2006/relationships/image" Target="../media/image443.png"/><Relationship Id="rId1014" Type="http://schemas.openxmlformats.org/officeDocument/2006/relationships/customXml" Target="../ink/ink525.xml"/><Relationship Id="rId1221" Type="http://schemas.openxmlformats.org/officeDocument/2006/relationships/image" Target="../media/image639.png"/><Relationship Id="rId1319" Type="http://schemas.openxmlformats.org/officeDocument/2006/relationships/image" Target="../media/image688.png"/><Relationship Id="rId25" Type="http://schemas.openxmlformats.org/officeDocument/2006/relationships/image" Target="../media/image41.png"/><Relationship Id="rId174" Type="http://schemas.openxmlformats.org/officeDocument/2006/relationships/customXml" Target="../ink/ink105.xml"/><Relationship Id="rId381" Type="http://schemas.openxmlformats.org/officeDocument/2006/relationships/image" Target="../media/image219.png"/><Relationship Id="rId241" Type="http://schemas.openxmlformats.org/officeDocument/2006/relationships/image" Target="../media/image149.png"/><Relationship Id="rId479" Type="http://schemas.openxmlformats.org/officeDocument/2006/relationships/image" Target="../media/image268.png"/><Relationship Id="rId686" Type="http://schemas.openxmlformats.org/officeDocument/2006/relationships/customXml" Target="../ink/ink361.xml"/><Relationship Id="rId893" Type="http://schemas.openxmlformats.org/officeDocument/2006/relationships/image" Target="../media/image475.png"/><Relationship Id="rId339" Type="http://schemas.openxmlformats.org/officeDocument/2006/relationships/image" Target="../media/image198.png"/><Relationship Id="rId546" Type="http://schemas.openxmlformats.org/officeDocument/2006/relationships/customXml" Target="../ink/ink291.xml"/><Relationship Id="rId753" Type="http://schemas.openxmlformats.org/officeDocument/2006/relationships/image" Target="../media/image405.png"/><Relationship Id="rId1176" Type="http://schemas.openxmlformats.org/officeDocument/2006/relationships/customXml" Target="../ink/ink606.xml"/><Relationship Id="rId101" Type="http://schemas.openxmlformats.org/officeDocument/2006/relationships/image" Target="../media/image79.png"/><Relationship Id="rId406" Type="http://schemas.openxmlformats.org/officeDocument/2006/relationships/customXml" Target="../ink/ink221.xml"/><Relationship Id="rId960" Type="http://schemas.openxmlformats.org/officeDocument/2006/relationships/customXml" Target="../ink/ink498.xml"/><Relationship Id="rId1036" Type="http://schemas.openxmlformats.org/officeDocument/2006/relationships/customXml" Target="../ink/ink536.xml"/><Relationship Id="rId1243" Type="http://schemas.openxmlformats.org/officeDocument/2006/relationships/image" Target="../media/image650.png"/><Relationship Id="rId613" Type="http://schemas.openxmlformats.org/officeDocument/2006/relationships/image" Target="../media/image335.png"/><Relationship Id="rId820" Type="http://schemas.openxmlformats.org/officeDocument/2006/relationships/customXml" Target="../ink/ink428.xml"/><Relationship Id="rId918" Type="http://schemas.openxmlformats.org/officeDocument/2006/relationships/customXml" Target="../ink/ink477.xml"/><Relationship Id="rId1103" Type="http://schemas.openxmlformats.org/officeDocument/2006/relationships/image" Target="../media/image580.png"/><Relationship Id="rId1310" Type="http://schemas.openxmlformats.org/officeDocument/2006/relationships/customXml" Target="../ink/ink673.xml"/><Relationship Id="rId47" Type="http://schemas.openxmlformats.org/officeDocument/2006/relationships/image" Target="../media/image52.png"/><Relationship Id="rId196" Type="http://schemas.openxmlformats.org/officeDocument/2006/relationships/customXml" Target="../ink/ink116.xml"/><Relationship Id="rId263" Type="http://schemas.openxmlformats.org/officeDocument/2006/relationships/image" Target="../media/image160.png"/><Relationship Id="rId470" Type="http://schemas.openxmlformats.org/officeDocument/2006/relationships/customXml" Target="../ink/ink253.xml"/><Relationship Id="rId123" Type="http://schemas.openxmlformats.org/officeDocument/2006/relationships/image" Target="../media/image90.png"/><Relationship Id="rId330" Type="http://schemas.openxmlformats.org/officeDocument/2006/relationships/customXml" Target="../ink/ink183.xml"/><Relationship Id="rId568" Type="http://schemas.openxmlformats.org/officeDocument/2006/relationships/customXml" Target="../ink/ink302.xml"/><Relationship Id="rId775" Type="http://schemas.openxmlformats.org/officeDocument/2006/relationships/image" Target="../media/image416.png"/><Relationship Id="rId982" Type="http://schemas.openxmlformats.org/officeDocument/2006/relationships/customXml" Target="../ink/ink509.xml"/><Relationship Id="rId1198" Type="http://schemas.openxmlformats.org/officeDocument/2006/relationships/customXml" Target="../ink/ink617.xml"/><Relationship Id="rId428" Type="http://schemas.openxmlformats.org/officeDocument/2006/relationships/customXml" Target="../ink/ink232.xml"/><Relationship Id="rId635" Type="http://schemas.openxmlformats.org/officeDocument/2006/relationships/image" Target="../media/image346.png"/><Relationship Id="rId842" Type="http://schemas.openxmlformats.org/officeDocument/2006/relationships/customXml" Target="../ink/ink439.xml"/><Relationship Id="rId1058" Type="http://schemas.openxmlformats.org/officeDocument/2006/relationships/customXml" Target="../ink/ink547.xml"/><Relationship Id="rId1265" Type="http://schemas.openxmlformats.org/officeDocument/2006/relationships/image" Target="../media/image661.png"/><Relationship Id="rId702" Type="http://schemas.openxmlformats.org/officeDocument/2006/relationships/customXml" Target="../ink/ink369.xml"/><Relationship Id="rId1125" Type="http://schemas.openxmlformats.org/officeDocument/2006/relationships/image" Target="../media/image591.png"/><Relationship Id="rId1332" Type="http://schemas.openxmlformats.org/officeDocument/2006/relationships/customXml" Target="../ink/ink684.xml"/><Relationship Id="rId69" Type="http://schemas.openxmlformats.org/officeDocument/2006/relationships/image" Target="../media/image63.png"/><Relationship Id="rId285" Type="http://schemas.openxmlformats.org/officeDocument/2006/relationships/image" Target="../media/image171.png"/><Relationship Id="rId492" Type="http://schemas.openxmlformats.org/officeDocument/2006/relationships/customXml" Target="../ink/ink264.xml"/><Relationship Id="rId797" Type="http://schemas.openxmlformats.org/officeDocument/2006/relationships/image" Target="../media/image427.png"/><Relationship Id="rId145" Type="http://schemas.openxmlformats.org/officeDocument/2006/relationships/image" Target="../media/image101.png"/><Relationship Id="rId352" Type="http://schemas.openxmlformats.org/officeDocument/2006/relationships/customXml" Target="../ink/ink194.xml"/><Relationship Id="rId1287" Type="http://schemas.openxmlformats.org/officeDocument/2006/relationships/image" Target="../media/image672.png"/><Relationship Id="rId212" Type="http://schemas.openxmlformats.org/officeDocument/2006/relationships/customXml" Target="../ink/ink124.xml"/><Relationship Id="rId657" Type="http://schemas.openxmlformats.org/officeDocument/2006/relationships/image" Target="../media/image357.png"/><Relationship Id="rId864" Type="http://schemas.openxmlformats.org/officeDocument/2006/relationships/customXml" Target="../ink/ink450.xml"/><Relationship Id="rId517" Type="http://schemas.openxmlformats.org/officeDocument/2006/relationships/image" Target="../media/image287.png"/><Relationship Id="rId724" Type="http://schemas.openxmlformats.org/officeDocument/2006/relationships/customXml" Target="../ink/ink380.xml"/><Relationship Id="rId931" Type="http://schemas.openxmlformats.org/officeDocument/2006/relationships/image" Target="../media/image494.png"/><Relationship Id="rId1147" Type="http://schemas.openxmlformats.org/officeDocument/2006/relationships/image" Target="../media/image602.png"/><Relationship Id="rId60" Type="http://schemas.openxmlformats.org/officeDocument/2006/relationships/customXml" Target="../ink/ink48.xml"/><Relationship Id="rId1007" Type="http://schemas.openxmlformats.org/officeDocument/2006/relationships/image" Target="../media/image532.png"/><Relationship Id="rId1214" Type="http://schemas.openxmlformats.org/officeDocument/2006/relationships/customXml" Target="../ink/ink625.xml"/><Relationship Id="rId18" Type="http://schemas.openxmlformats.org/officeDocument/2006/relationships/customXml" Target="../ink/ink27.xml"/><Relationship Id="rId167" Type="http://schemas.openxmlformats.org/officeDocument/2006/relationships/image" Target="../media/image112.png"/><Relationship Id="rId374" Type="http://schemas.openxmlformats.org/officeDocument/2006/relationships/customXml" Target="../ink/ink205.xml"/><Relationship Id="rId581" Type="http://schemas.openxmlformats.org/officeDocument/2006/relationships/image" Target="../media/image319.png"/><Relationship Id="rId234" Type="http://schemas.openxmlformats.org/officeDocument/2006/relationships/customXml" Target="../ink/ink135.xml"/><Relationship Id="rId679" Type="http://schemas.openxmlformats.org/officeDocument/2006/relationships/image" Target="../media/image368.png"/><Relationship Id="rId886" Type="http://schemas.openxmlformats.org/officeDocument/2006/relationships/customXml" Target="../ink/ink461.xml"/><Relationship Id="rId2" Type="http://schemas.openxmlformats.org/officeDocument/2006/relationships/customXml" Target="../ink/ink19.xml"/><Relationship Id="rId441" Type="http://schemas.openxmlformats.org/officeDocument/2006/relationships/image" Target="../media/image249.png"/><Relationship Id="rId539" Type="http://schemas.openxmlformats.org/officeDocument/2006/relationships/image" Target="../media/image298.png"/><Relationship Id="rId746" Type="http://schemas.openxmlformats.org/officeDocument/2006/relationships/customXml" Target="../ink/ink391.xml"/><Relationship Id="rId1071" Type="http://schemas.openxmlformats.org/officeDocument/2006/relationships/image" Target="../media/image564.png"/><Relationship Id="rId1169" Type="http://schemas.openxmlformats.org/officeDocument/2006/relationships/image" Target="../media/image613.png"/><Relationship Id="rId301" Type="http://schemas.openxmlformats.org/officeDocument/2006/relationships/image" Target="../media/image179.png"/><Relationship Id="rId953" Type="http://schemas.openxmlformats.org/officeDocument/2006/relationships/image" Target="../media/image505.png"/><Relationship Id="rId1029" Type="http://schemas.openxmlformats.org/officeDocument/2006/relationships/image" Target="../media/image543.png"/><Relationship Id="rId1236" Type="http://schemas.openxmlformats.org/officeDocument/2006/relationships/customXml" Target="../ink/ink636.xml"/><Relationship Id="rId82" Type="http://schemas.openxmlformats.org/officeDocument/2006/relationships/customXml" Target="../ink/ink59.xml"/><Relationship Id="rId606" Type="http://schemas.openxmlformats.org/officeDocument/2006/relationships/customXml" Target="../ink/ink321.xml"/><Relationship Id="rId813" Type="http://schemas.openxmlformats.org/officeDocument/2006/relationships/image" Target="../media/image435.png"/><Relationship Id="rId1303" Type="http://schemas.openxmlformats.org/officeDocument/2006/relationships/image" Target="../media/image680.png"/><Relationship Id="rId189" Type="http://schemas.openxmlformats.org/officeDocument/2006/relationships/image" Target="../media/image123.png"/><Relationship Id="rId396" Type="http://schemas.openxmlformats.org/officeDocument/2006/relationships/customXml" Target="../ink/ink216.xml"/><Relationship Id="rId256" Type="http://schemas.openxmlformats.org/officeDocument/2006/relationships/customXml" Target="../ink/ink146.xml"/><Relationship Id="rId463" Type="http://schemas.openxmlformats.org/officeDocument/2006/relationships/image" Target="../media/image260.png"/><Relationship Id="rId670" Type="http://schemas.openxmlformats.org/officeDocument/2006/relationships/customXml" Target="../ink/ink353.xml"/><Relationship Id="rId1093" Type="http://schemas.openxmlformats.org/officeDocument/2006/relationships/image" Target="../media/image575.png"/><Relationship Id="rId116" Type="http://schemas.openxmlformats.org/officeDocument/2006/relationships/customXml" Target="../ink/ink76.xml"/><Relationship Id="rId323" Type="http://schemas.openxmlformats.org/officeDocument/2006/relationships/image" Target="../media/image190.png"/><Relationship Id="rId530" Type="http://schemas.openxmlformats.org/officeDocument/2006/relationships/customXml" Target="../ink/ink283.xml"/><Relationship Id="rId768" Type="http://schemas.openxmlformats.org/officeDocument/2006/relationships/customXml" Target="../ink/ink402.xml"/><Relationship Id="rId975" Type="http://schemas.openxmlformats.org/officeDocument/2006/relationships/image" Target="../media/image516.png"/><Relationship Id="rId1160" Type="http://schemas.openxmlformats.org/officeDocument/2006/relationships/customXml" Target="../ink/ink598.xml"/><Relationship Id="rId628" Type="http://schemas.openxmlformats.org/officeDocument/2006/relationships/customXml" Target="../ink/ink332.xml"/><Relationship Id="rId835" Type="http://schemas.openxmlformats.org/officeDocument/2006/relationships/image" Target="../media/image446.png"/><Relationship Id="rId1258" Type="http://schemas.openxmlformats.org/officeDocument/2006/relationships/customXml" Target="../ink/ink647.xml"/><Relationship Id="rId1020" Type="http://schemas.openxmlformats.org/officeDocument/2006/relationships/customXml" Target="../ink/ink528.xml"/><Relationship Id="rId1118" Type="http://schemas.openxmlformats.org/officeDocument/2006/relationships/customXml" Target="../ink/ink577.xml"/><Relationship Id="rId1325" Type="http://schemas.openxmlformats.org/officeDocument/2006/relationships/image" Target="../media/image691.png"/><Relationship Id="rId902" Type="http://schemas.openxmlformats.org/officeDocument/2006/relationships/customXml" Target="../ink/ink469.xml"/><Relationship Id="rId31" Type="http://schemas.openxmlformats.org/officeDocument/2006/relationships/image" Target="../media/image44.png"/><Relationship Id="rId180" Type="http://schemas.openxmlformats.org/officeDocument/2006/relationships/customXml" Target="../ink/ink108.xml"/><Relationship Id="rId278" Type="http://schemas.openxmlformats.org/officeDocument/2006/relationships/customXml" Target="../ink/ink157.xml"/><Relationship Id="rId485" Type="http://schemas.openxmlformats.org/officeDocument/2006/relationships/image" Target="../media/image271.png"/><Relationship Id="rId692" Type="http://schemas.openxmlformats.org/officeDocument/2006/relationships/customXml" Target="../ink/ink364.xml"/><Relationship Id="rId138" Type="http://schemas.openxmlformats.org/officeDocument/2006/relationships/customXml" Target="../ink/ink87.xml"/><Relationship Id="rId345" Type="http://schemas.openxmlformats.org/officeDocument/2006/relationships/image" Target="../media/image201.png"/><Relationship Id="rId552" Type="http://schemas.openxmlformats.org/officeDocument/2006/relationships/customXml" Target="../ink/ink294.xml"/><Relationship Id="rId997" Type="http://schemas.openxmlformats.org/officeDocument/2006/relationships/image" Target="../media/image527.png"/><Relationship Id="rId1182" Type="http://schemas.openxmlformats.org/officeDocument/2006/relationships/customXml" Target="../ink/ink609.xml"/><Relationship Id="rId205" Type="http://schemas.openxmlformats.org/officeDocument/2006/relationships/image" Target="../media/image131.png"/><Relationship Id="rId412" Type="http://schemas.openxmlformats.org/officeDocument/2006/relationships/customXml" Target="../ink/ink224.xml"/><Relationship Id="rId857" Type="http://schemas.openxmlformats.org/officeDocument/2006/relationships/image" Target="../media/image457.png"/><Relationship Id="rId1042" Type="http://schemas.openxmlformats.org/officeDocument/2006/relationships/customXml" Target="../ink/ink539.xml"/><Relationship Id="rId717" Type="http://schemas.openxmlformats.org/officeDocument/2006/relationships/image" Target="../media/image387.png"/><Relationship Id="rId924" Type="http://schemas.openxmlformats.org/officeDocument/2006/relationships/customXml" Target="../ink/ink480.xml"/><Relationship Id="rId1347" Type="http://schemas.openxmlformats.org/officeDocument/2006/relationships/image" Target="../media/image702.png"/><Relationship Id="rId53" Type="http://schemas.openxmlformats.org/officeDocument/2006/relationships/image" Target="../media/image55.png"/><Relationship Id="rId1207" Type="http://schemas.openxmlformats.org/officeDocument/2006/relationships/image" Target="../media/image632.png"/><Relationship Id="rId367" Type="http://schemas.openxmlformats.org/officeDocument/2006/relationships/image" Target="../media/image212.png"/><Relationship Id="rId574" Type="http://schemas.openxmlformats.org/officeDocument/2006/relationships/customXml" Target="../ink/ink305.xml"/><Relationship Id="rId227" Type="http://schemas.openxmlformats.org/officeDocument/2006/relationships/image" Target="../media/image142.png"/><Relationship Id="rId781" Type="http://schemas.openxmlformats.org/officeDocument/2006/relationships/image" Target="../media/image419.png"/><Relationship Id="rId879" Type="http://schemas.openxmlformats.org/officeDocument/2006/relationships/image" Target="../media/image468.png"/><Relationship Id="rId434" Type="http://schemas.openxmlformats.org/officeDocument/2006/relationships/customXml" Target="../ink/ink235.xml"/><Relationship Id="rId641" Type="http://schemas.openxmlformats.org/officeDocument/2006/relationships/image" Target="../media/image349.png"/><Relationship Id="rId739" Type="http://schemas.openxmlformats.org/officeDocument/2006/relationships/image" Target="../media/image398.png"/><Relationship Id="rId1064" Type="http://schemas.openxmlformats.org/officeDocument/2006/relationships/customXml" Target="../ink/ink550.xml"/><Relationship Id="rId1271" Type="http://schemas.openxmlformats.org/officeDocument/2006/relationships/image" Target="../media/image664.png"/><Relationship Id="rId501" Type="http://schemas.openxmlformats.org/officeDocument/2006/relationships/image" Target="../media/image279.png"/><Relationship Id="rId946" Type="http://schemas.openxmlformats.org/officeDocument/2006/relationships/customXml" Target="../ink/ink491.xml"/><Relationship Id="rId1131" Type="http://schemas.openxmlformats.org/officeDocument/2006/relationships/image" Target="../media/image594.png"/><Relationship Id="rId1229" Type="http://schemas.openxmlformats.org/officeDocument/2006/relationships/image" Target="../media/image643.png"/><Relationship Id="rId75" Type="http://schemas.openxmlformats.org/officeDocument/2006/relationships/image" Target="../media/image66.png"/><Relationship Id="rId806" Type="http://schemas.openxmlformats.org/officeDocument/2006/relationships/customXml" Target="../ink/ink421.xml"/><Relationship Id="rId291" Type="http://schemas.openxmlformats.org/officeDocument/2006/relationships/image" Target="../media/image174.png"/><Relationship Id="rId151" Type="http://schemas.openxmlformats.org/officeDocument/2006/relationships/image" Target="../media/image104.png"/><Relationship Id="rId389" Type="http://schemas.openxmlformats.org/officeDocument/2006/relationships/image" Target="../media/image223.png"/><Relationship Id="rId596" Type="http://schemas.openxmlformats.org/officeDocument/2006/relationships/customXml" Target="../ink/ink316.xml"/><Relationship Id="rId249" Type="http://schemas.openxmlformats.org/officeDocument/2006/relationships/image" Target="../media/image153.png"/><Relationship Id="rId456" Type="http://schemas.openxmlformats.org/officeDocument/2006/relationships/customXml" Target="../ink/ink246.xml"/><Relationship Id="rId663" Type="http://schemas.openxmlformats.org/officeDocument/2006/relationships/image" Target="../media/image360.png"/><Relationship Id="rId870" Type="http://schemas.openxmlformats.org/officeDocument/2006/relationships/customXml" Target="../ink/ink453.xml"/><Relationship Id="rId1086" Type="http://schemas.openxmlformats.org/officeDocument/2006/relationships/customXml" Target="../ink/ink561.xml"/><Relationship Id="rId1293" Type="http://schemas.openxmlformats.org/officeDocument/2006/relationships/image" Target="../media/image675.png"/><Relationship Id="rId109" Type="http://schemas.openxmlformats.org/officeDocument/2006/relationships/image" Target="../media/image83.png"/><Relationship Id="rId316" Type="http://schemas.openxmlformats.org/officeDocument/2006/relationships/customXml" Target="../ink/ink176.xml"/><Relationship Id="rId523" Type="http://schemas.openxmlformats.org/officeDocument/2006/relationships/image" Target="../media/image290.png"/><Relationship Id="rId968" Type="http://schemas.openxmlformats.org/officeDocument/2006/relationships/customXml" Target="../ink/ink502.xml"/><Relationship Id="rId1153" Type="http://schemas.openxmlformats.org/officeDocument/2006/relationships/image" Target="../media/image605.png"/><Relationship Id="rId97" Type="http://schemas.openxmlformats.org/officeDocument/2006/relationships/image" Target="../media/image77.png"/><Relationship Id="rId730" Type="http://schemas.openxmlformats.org/officeDocument/2006/relationships/customXml" Target="../ink/ink383.xml"/><Relationship Id="rId828" Type="http://schemas.openxmlformats.org/officeDocument/2006/relationships/customXml" Target="../ink/ink432.xml"/><Relationship Id="rId1013" Type="http://schemas.openxmlformats.org/officeDocument/2006/relationships/image" Target="../media/image53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8.png"/><Relationship Id="rId2" Type="http://schemas.openxmlformats.org/officeDocument/2006/relationships/image" Target="../media/image28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48.xml"/><Relationship Id="rId3" Type="http://schemas.openxmlformats.org/officeDocument/2006/relationships/image" Target="../media/image2812.gif"/><Relationship Id="rId7" Type="http://schemas.openxmlformats.org/officeDocument/2006/relationships/image" Target="../media/image2820.png"/><Relationship Id="rId2" Type="http://schemas.openxmlformats.org/officeDocument/2006/relationships/image" Target="../media/image28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47.xml"/><Relationship Id="rId5" Type="http://schemas.openxmlformats.org/officeDocument/2006/relationships/image" Target="../media/image2819.png"/><Relationship Id="rId4" Type="http://schemas.openxmlformats.org/officeDocument/2006/relationships/customXml" Target="../ink/ink2846.xml"/><Relationship Id="rId9" Type="http://schemas.openxmlformats.org/officeDocument/2006/relationships/image" Target="../media/image2821.png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79.png"/><Relationship Id="rId21" Type="http://schemas.openxmlformats.org/officeDocument/2006/relationships/image" Target="../media/image2831.png"/><Relationship Id="rId324" Type="http://schemas.openxmlformats.org/officeDocument/2006/relationships/customXml" Target="../ink/ink3010.xml"/><Relationship Id="rId170" Type="http://schemas.openxmlformats.org/officeDocument/2006/relationships/customXml" Target="../ink/ink2933.xml"/><Relationship Id="rId268" Type="http://schemas.openxmlformats.org/officeDocument/2006/relationships/customXml" Target="../ink/ink2982.xml"/><Relationship Id="rId475" Type="http://schemas.openxmlformats.org/officeDocument/2006/relationships/image" Target="../media/image3058.png"/><Relationship Id="rId32" Type="http://schemas.openxmlformats.org/officeDocument/2006/relationships/customXml" Target="../ink/ink2864.xml"/><Relationship Id="rId74" Type="http://schemas.openxmlformats.org/officeDocument/2006/relationships/customXml" Target="../ink/ink2885.xml"/><Relationship Id="rId128" Type="http://schemas.openxmlformats.org/officeDocument/2006/relationships/customXml" Target="../ink/ink2912.xml"/><Relationship Id="rId335" Type="http://schemas.openxmlformats.org/officeDocument/2006/relationships/image" Target="../media/image2988.png"/><Relationship Id="rId377" Type="http://schemas.openxmlformats.org/officeDocument/2006/relationships/image" Target="../media/image3009.png"/><Relationship Id="rId500" Type="http://schemas.openxmlformats.org/officeDocument/2006/relationships/customXml" Target="../ink/ink3098.xml"/><Relationship Id="rId5" Type="http://schemas.openxmlformats.org/officeDocument/2006/relationships/image" Target="../media/image2823.png"/><Relationship Id="rId181" Type="http://schemas.openxmlformats.org/officeDocument/2006/relationships/image" Target="../media/image2911.png"/><Relationship Id="rId237" Type="http://schemas.openxmlformats.org/officeDocument/2006/relationships/image" Target="../media/image2939.png"/><Relationship Id="rId402" Type="http://schemas.openxmlformats.org/officeDocument/2006/relationships/customXml" Target="../ink/ink3049.xml"/><Relationship Id="rId279" Type="http://schemas.openxmlformats.org/officeDocument/2006/relationships/image" Target="../media/image2960.png"/><Relationship Id="rId444" Type="http://schemas.openxmlformats.org/officeDocument/2006/relationships/customXml" Target="../ink/ink3070.xml"/><Relationship Id="rId486" Type="http://schemas.openxmlformats.org/officeDocument/2006/relationships/customXml" Target="../ink/ink3091.xml"/><Relationship Id="rId43" Type="http://schemas.openxmlformats.org/officeDocument/2006/relationships/image" Target="../media/image2842.png"/><Relationship Id="rId139" Type="http://schemas.openxmlformats.org/officeDocument/2006/relationships/image" Target="../media/image2890.png"/><Relationship Id="rId290" Type="http://schemas.openxmlformats.org/officeDocument/2006/relationships/customXml" Target="../ink/ink2993.xml"/><Relationship Id="rId304" Type="http://schemas.openxmlformats.org/officeDocument/2006/relationships/customXml" Target="../ink/ink3000.xml"/><Relationship Id="rId346" Type="http://schemas.openxmlformats.org/officeDocument/2006/relationships/customXml" Target="../ink/ink3021.xml"/><Relationship Id="rId388" Type="http://schemas.openxmlformats.org/officeDocument/2006/relationships/customXml" Target="../ink/ink3042.xml"/><Relationship Id="rId511" Type="http://schemas.openxmlformats.org/officeDocument/2006/relationships/image" Target="../media/image3076.png"/><Relationship Id="rId85" Type="http://schemas.openxmlformats.org/officeDocument/2006/relationships/image" Target="../media/image2863.png"/><Relationship Id="rId150" Type="http://schemas.openxmlformats.org/officeDocument/2006/relationships/customXml" Target="../ink/ink2923.xml"/><Relationship Id="rId192" Type="http://schemas.openxmlformats.org/officeDocument/2006/relationships/customXml" Target="../ink/ink2944.xml"/><Relationship Id="rId206" Type="http://schemas.openxmlformats.org/officeDocument/2006/relationships/customXml" Target="../ink/ink2951.xml"/><Relationship Id="rId413" Type="http://schemas.openxmlformats.org/officeDocument/2006/relationships/image" Target="../media/image3027.png"/><Relationship Id="rId248" Type="http://schemas.openxmlformats.org/officeDocument/2006/relationships/customXml" Target="../ink/ink2972.xml"/><Relationship Id="rId455" Type="http://schemas.openxmlformats.org/officeDocument/2006/relationships/image" Target="../media/image3048.png"/><Relationship Id="rId497" Type="http://schemas.openxmlformats.org/officeDocument/2006/relationships/image" Target="../media/image3069.png"/><Relationship Id="rId12" Type="http://schemas.openxmlformats.org/officeDocument/2006/relationships/customXml" Target="../ink/ink2854.xml"/><Relationship Id="rId108" Type="http://schemas.openxmlformats.org/officeDocument/2006/relationships/customXml" Target="../ink/ink2902.xml"/><Relationship Id="rId315" Type="http://schemas.openxmlformats.org/officeDocument/2006/relationships/image" Target="../media/image2978.png"/><Relationship Id="rId357" Type="http://schemas.openxmlformats.org/officeDocument/2006/relationships/image" Target="../media/image2999.png"/><Relationship Id="rId522" Type="http://schemas.openxmlformats.org/officeDocument/2006/relationships/customXml" Target="../ink/ink3109.xml"/><Relationship Id="rId54" Type="http://schemas.openxmlformats.org/officeDocument/2006/relationships/customXml" Target="../ink/ink2875.xml"/><Relationship Id="rId96" Type="http://schemas.openxmlformats.org/officeDocument/2006/relationships/customXml" Target="../ink/ink2896.xml"/><Relationship Id="rId161" Type="http://schemas.openxmlformats.org/officeDocument/2006/relationships/image" Target="../media/image2901.png"/><Relationship Id="rId217" Type="http://schemas.openxmlformats.org/officeDocument/2006/relationships/image" Target="../media/image2929.png"/><Relationship Id="rId399" Type="http://schemas.openxmlformats.org/officeDocument/2006/relationships/image" Target="../media/image3020.png"/><Relationship Id="rId259" Type="http://schemas.openxmlformats.org/officeDocument/2006/relationships/image" Target="../media/image2950.png"/><Relationship Id="rId424" Type="http://schemas.openxmlformats.org/officeDocument/2006/relationships/customXml" Target="../ink/ink3060.xml"/><Relationship Id="rId466" Type="http://schemas.openxmlformats.org/officeDocument/2006/relationships/customXml" Target="../ink/ink3081.xml"/><Relationship Id="rId23" Type="http://schemas.openxmlformats.org/officeDocument/2006/relationships/image" Target="../media/image2832.png"/><Relationship Id="rId119" Type="http://schemas.openxmlformats.org/officeDocument/2006/relationships/image" Target="../media/image2880.png"/><Relationship Id="rId270" Type="http://schemas.openxmlformats.org/officeDocument/2006/relationships/customXml" Target="../ink/ink2983.xml"/><Relationship Id="rId326" Type="http://schemas.openxmlformats.org/officeDocument/2006/relationships/customXml" Target="../ink/ink3011.xml"/><Relationship Id="rId65" Type="http://schemas.openxmlformats.org/officeDocument/2006/relationships/image" Target="../media/image2853.png"/><Relationship Id="rId130" Type="http://schemas.openxmlformats.org/officeDocument/2006/relationships/customXml" Target="../ink/ink2913.xml"/><Relationship Id="rId368" Type="http://schemas.openxmlformats.org/officeDocument/2006/relationships/customXml" Target="../ink/ink3032.xml"/><Relationship Id="rId172" Type="http://schemas.openxmlformats.org/officeDocument/2006/relationships/customXml" Target="../ink/ink2934.xml"/><Relationship Id="rId228" Type="http://schemas.openxmlformats.org/officeDocument/2006/relationships/customXml" Target="../ink/ink2962.xml"/><Relationship Id="rId435" Type="http://schemas.openxmlformats.org/officeDocument/2006/relationships/image" Target="../media/image3038.png"/><Relationship Id="rId477" Type="http://schemas.openxmlformats.org/officeDocument/2006/relationships/image" Target="../media/image3059.png"/><Relationship Id="rId281" Type="http://schemas.openxmlformats.org/officeDocument/2006/relationships/image" Target="../media/image2961.png"/><Relationship Id="rId337" Type="http://schemas.openxmlformats.org/officeDocument/2006/relationships/image" Target="../media/image2989.png"/><Relationship Id="rId502" Type="http://schemas.openxmlformats.org/officeDocument/2006/relationships/customXml" Target="../ink/ink3099.xml"/><Relationship Id="rId34" Type="http://schemas.openxmlformats.org/officeDocument/2006/relationships/customXml" Target="../ink/ink2865.xml"/><Relationship Id="rId76" Type="http://schemas.openxmlformats.org/officeDocument/2006/relationships/customXml" Target="../ink/ink2886.xml"/><Relationship Id="rId141" Type="http://schemas.openxmlformats.org/officeDocument/2006/relationships/image" Target="../media/image2891.png"/><Relationship Id="rId379" Type="http://schemas.openxmlformats.org/officeDocument/2006/relationships/image" Target="../media/image3010.png"/><Relationship Id="rId7" Type="http://schemas.openxmlformats.org/officeDocument/2006/relationships/image" Target="../media/image2824.png"/><Relationship Id="rId183" Type="http://schemas.openxmlformats.org/officeDocument/2006/relationships/image" Target="../media/image2912.png"/><Relationship Id="rId239" Type="http://schemas.openxmlformats.org/officeDocument/2006/relationships/image" Target="../media/image2940.png"/><Relationship Id="rId390" Type="http://schemas.openxmlformats.org/officeDocument/2006/relationships/customXml" Target="../ink/ink3043.xml"/><Relationship Id="rId404" Type="http://schemas.openxmlformats.org/officeDocument/2006/relationships/customXml" Target="../ink/ink3050.xml"/><Relationship Id="rId446" Type="http://schemas.openxmlformats.org/officeDocument/2006/relationships/customXml" Target="../ink/ink3071.xml"/><Relationship Id="rId250" Type="http://schemas.openxmlformats.org/officeDocument/2006/relationships/customXml" Target="../ink/ink2973.xml"/><Relationship Id="rId292" Type="http://schemas.openxmlformats.org/officeDocument/2006/relationships/customXml" Target="../ink/ink2994.xml"/><Relationship Id="rId306" Type="http://schemas.openxmlformats.org/officeDocument/2006/relationships/customXml" Target="../ink/ink3001.xml"/><Relationship Id="rId488" Type="http://schemas.openxmlformats.org/officeDocument/2006/relationships/customXml" Target="../ink/ink3092.xml"/><Relationship Id="rId45" Type="http://schemas.openxmlformats.org/officeDocument/2006/relationships/image" Target="../media/image2843.png"/><Relationship Id="rId87" Type="http://schemas.openxmlformats.org/officeDocument/2006/relationships/image" Target="../media/image2864.png"/><Relationship Id="rId110" Type="http://schemas.openxmlformats.org/officeDocument/2006/relationships/customXml" Target="../ink/ink2903.xml"/><Relationship Id="rId348" Type="http://schemas.openxmlformats.org/officeDocument/2006/relationships/customXml" Target="../ink/ink3022.xml"/><Relationship Id="rId513" Type="http://schemas.openxmlformats.org/officeDocument/2006/relationships/image" Target="../media/image3077.png"/><Relationship Id="rId152" Type="http://schemas.openxmlformats.org/officeDocument/2006/relationships/customXml" Target="../ink/ink2924.xml"/><Relationship Id="rId194" Type="http://schemas.openxmlformats.org/officeDocument/2006/relationships/customXml" Target="../ink/ink2945.xml"/><Relationship Id="rId208" Type="http://schemas.openxmlformats.org/officeDocument/2006/relationships/customXml" Target="../ink/ink2952.xml"/><Relationship Id="rId415" Type="http://schemas.openxmlformats.org/officeDocument/2006/relationships/image" Target="../media/image3028.png"/><Relationship Id="rId457" Type="http://schemas.openxmlformats.org/officeDocument/2006/relationships/image" Target="../media/image3049.png"/><Relationship Id="rId261" Type="http://schemas.openxmlformats.org/officeDocument/2006/relationships/image" Target="../media/image2951.png"/><Relationship Id="rId499" Type="http://schemas.openxmlformats.org/officeDocument/2006/relationships/image" Target="../media/image3070.png"/><Relationship Id="rId14" Type="http://schemas.openxmlformats.org/officeDocument/2006/relationships/customXml" Target="../ink/ink2855.xml"/><Relationship Id="rId56" Type="http://schemas.openxmlformats.org/officeDocument/2006/relationships/customXml" Target="../ink/ink2876.xml"/><Relationship Id="rId317" Type="http://schemas.openxmlformats.org/officeDocument/2006/relationships/image" Target="../media/image2979.png"/><Relationship Id="rId359" Type="http://schemas.openxmlformats.org/officeDocument/2006/relationships/image" Target="../media/image3000.png"/><Relationship Id="rId98" Type="http://schemas.openxmlformats.org/officeDocument/2006/relationships/customXml" Target="../ink/ink2897.xml"/><Relationship Id="rId121" Type="http://schemas.openxmlformats.org/officeDocument/2006/relationships/image" Target="../media/image2881.png"/><Relationship Id="rId163" Type="http://schemas.openxmlformats.org/officeDocument/2006/relationships/image" Target="../media/image2902.png"/><Relationship Id="rId219" Type="http://schemas.openxmlformats.org/officeDocument/2006/relationships/image" Target="../media/image2930.png"/><Relationship Id="rId370" Type="http://schemas.openxmlformats.org/officeDocument/2006/relationships/customXml" Target="../ink/ink3033.xml"/><Relationship Id="rId426" Type="http://schemas.openxmlformats.org/officeDocument/2006/relationships/customXml" Target="../ink/ink3061.xml"/><Relationship Id="rId230" Type="http://schemas.openxmlformats.org/officeDocument/2006/relationships/customXml" Target="../ink/ink2963.xml"/><Relationship Id="rId468" Type="http://schemas.openxmlformats.org/officeDocument/2006/relationships/customXml" Target="../ink/ink3082.xml"/><Relationship Id="rId25" Type="http://schemas.openxmlformats.org/officeDocument/2006/relationships/image" Target="../media/image2833.png"/><Relationship Id="rId67" Type="http://schemas.openxmlformats.org/officeDocument/2006/relationships/image" Target="../media/image2854.png"/><Relationship Id="rId272" Type="http://schemas.openxmlformats.org/officeDocument/2006/relationships/customXml" Target="../ink/ink2984.xml"/><Relationship Id="rId328" Type="http://schemas.openxmlformats.org/officeDocument/2006/relationships/customXml" Target="../ink/ink3012.xml"/><Relationship Id="rId132" Type="http://schemas.openxmlformats.org/officeDocument/2006/relationships/customXml" Target="../ink/ink2914.xml"/><Relationship Id="rId174" Type="http://schemas.openxmlformats.org/officeDocument/2006/relationships/customXml" Target="../ink/ink2935.xml"/><Relationship Id="rId381" Type="http://schemas.openxmlformats.org/officeDocument/2006/relationships/image" Target="../media/image3011.png"/><Relationship Id="rId241" Type="http://schemas.openxmlformats.org/officeDocument/2006/relationships/image" Target="../media/image2941.png"/><Relationship Id="rId437" Type="http://schemas.openxmlformats.org/officeDocument/2006/relationships/image" Target="../media/image3039.png"/><Relationship Id="rId479" Type="http://schemas.openxmlformats.org/officeDocument/2006/relationships/image" Target="../media/image3060.png"/><Relationship Id="rId36" Type="http://schemas.openxmlformats.org/officeDocument/2006/relationships/customXml" Target="../ink/ink2866.xml"/><Relationship Id="rId283" Type="http://schemas.openxmlformats.org/officeDocument/2006/relationships/image" Target="../media/image2962.png"/><Relationship Id="rId339" Type="http://schemas.openxmlformats.org/officeDocument/2006/relationships/image" Target="../media/image2990.png"/><Relationship Id="rId490" Type="http://schemas.openxmlformats.org/officeDocument/2006/relationships/customXml" Target="../ink/ink3093.xml"/><Relationship Id="rId504" Type="http://schemas.openxmlformats.org/officeDocument/2006/relationships/customXml" Target="../ink/ink3100.xml"/><Relationship Id="rId78" Type="http://schemas.openxmlformats.org/officeDocument/2006/relationships/customXml" Target="../ink/ink2887.xml"/><Relationship Id="rId101" Type="http://schemas.openxmlformats.org/officeDocument/2006/relationships/image" Target="../media/image2871.png"/><Relationship Id="rId143" Type="http://schemas.openxmlformats.org/officeDocument/2006/relationships/image" Target="../media/image2892.png"/><Relationship Id="rId185" Type="http://schemas.openxmlformats.org/officeDocument/2006/relationships/image" Target="../media/image2913.png"/><Relationship Id="rId350" Type="http://schemas.openxmlformats.org/officeDocument/2006/relationships/customXml" Target="../ink/ink3023.xml"/><Relationship Id="rId406" Type="http://schemas.openxmlformats.org/officeDocument/2006/relationships/customXml" Target="../ink/ink3051.xml"/><Relationship Id="rId9" Type="http://schemas.openxmlformats.org/officeDocument/2006/relationships/image" Target="../media/image2825.png"/><Relationship Id="rId210" Type="http://schemas.openxmlformats.org/officeDocument/2006/relationships/customXml" Target="../ink/ink2953.xml"/><Relationship Id="rId392" Type="http://schemas.openxmlformats.org/officeDocument/2006/relationships/customXml" Target="../ink/ink3044.xml"/><Relationship Id="rId448" Type="http://schemas.openxmlformats.org/officeDocument/2006/relationships/customXml" Target="../ink/ink3072.xml"/><Relationship Id="rId252" Type="http://schemas.openxmlformats.org/officeDocument/2006/relationships/customXml" Target="../ink/ink2974.xml"/><Relationship Id="rId294" Type="http://schemas.openxmlformats.org/officeDocument/2006/relationships/customXml" Target="../ink/ink2995.xml"/><Relationship Id="rId308" Type="http://schemas.openxmlformats.org/officeDocument/2006/relationships/customXml" Target="../ink/ink3002.xml"/><Relationship Id="rId515" Type="http://schemas.openxmlformats.org/officeDocument/2006/relationships/image" Target="../media/image3078.png"/><Relationship Id="rId47" Type="http://schemas.openxmlformats.org/officeDocument/2006/relationships/image" Target="../media/image2844.png"/><Relationship Id="rId89" Type="http://schemas.openxmlformats.org/officeDocument/2006/relationships/image" Target="../media/image2865.png"/><Relationship Id="rId112" Type="http://schemas.openxmlformats.org/officeDocument/2006/relationships/customXml" Target="../ink/ink2904.xml"/><Relationship Id="rId154" Type="http://schemas.openxmlformats.org/officeDocument/2006/relationships/customXml" Target="../ink/ink2925.xml"/><Relationship Id="rId361" Type="http://schemas.openxmlformats.org/officeDocument/2006/relationships/image" Target="../media/image3001.png"/><Relationship Id="rId196" Type="http://schemas.openxmlformats.org/officeDocument/2006/relationships/customXml" Target="../ink/ink2946.xml"/><Relationship Id="rId417" Type="http://schemas.openxmlformats.org/officeDocument/2006/relationships/image" Target="../media/image3029.png"/><Relationship Id="rId459" Type="http://schemas.openxmlformats.org/officeDocument/2006/relationships/image" Target="../media/image3050.png"/><Relationship Id="rId16" Type="http://schemas.openxmlformats.org/officeDocument/2006/relationships/customXml" Target="../ink/ink2856.xml"/><Relationship Id="rId221" Type="http://schemas.openxmlformats.org/officeDocument/2006/relationships/image" Target="../media/image2931.png"/><Relationship Id="rId263" Type="http://schemas.openxmlformats.org/officeDocument/2006/relationships/image" Target="../media/image2952.png"/><Relationship Id="rId319" Type="http://schemas.openxmlformats.org/officeDocument/2006/relationships/image" Target="../media/image2980.png"/><Relationship Id="rId470" Type="http://schemas.openxmlformats.org/officeDocument/2006/relationships/customXml" Target="../ink/ink3083.xml"/><Relationship Id="rId58" Type="http://schemas.openxmlformats.org/officeDocument/2006/relationships/customXml" Target="../ink/ink2877.xml"/><Relationship Id="rId123" Type="http://schemas.openxmlformats.org/officeDocument/2006/relationships/image" Target="../media/image2882.png"/><Relationship Id="rId330" Type="http://schemas.openxmlformats.org/officeDocument/2006/relationships/customXml" Target="../ink/ink3013.xml"/><Relationship Id="rId165" Type="http://schemas.openxmlformats.org/officeDocument/2006/relationships/image" Target="../media/image2903.png"/><Relationship Id="rId372" Type="http://schemas.openxmlformats.org/officeDocument/2006/relationships/customXml" Target="../ink/ink3034.xml"/><Relationship Id="rId428" Type="http://schemas.openxmlformats.org/officeDocument/2006/relationships/customXml" Target="../ink/ink3062.xml"/><Relationship Id="rId232" Type="http://schemas.openxmlformats.org/officeDocument/2006/relationships/customXml" Target="../ink/ink2964.xml"/><Relationship Id="rId274" Type="http://schemas.openxmlformats.org/officeDocument/2006/relationships/customXml" Target="../ink/ink2985.xml"/><Relationship Id="rId481" Type="http://schemas.openxmlformats.org/officeDocument/2006/relationships/image" Target="../media/image3061.png"/><Relationship Id="rId27" Type="http://schemas.openxmlformats.org/officeDocument/2006/relationships/image" Target="../media/image2834.png"/><Relationship Id="rId69" Type="http://schemas.openxmlformats.org/officeDocument/2006/relationships/image" Target="../media/image2855.png"/><Relationship Id="rId134" Type="http://schemas.openxmlformats.org/officeDocument/2006/relationships/customXml" Target="../ink/ink2915.xml"/><Relationship Id="rId80" Type="http://schemas.openxmlformats.org/officeDocument/2006/relationships/customXml" Target="../ink/ink2888.xml"/><Relationship Id="rId176" Type="http://schemas.openxmlformats.org/officeDocument/2006/relationships/customXml" Target="../ink/ink2936.xml"/><Relationship Id="rId341" Type="http://schemas.openxmlformats.org/officeDocument/2006/relationships/image" Target="../media/image2991.png"/><Relationship Id="rId383" Type="http://schemas.openxmlformats.org/officeDocument/2006/relationships/image" Target="../media/image3012.png"/><Relationship Id="rId439" Type="http://schemas.openxmlformats.org/officeDocument/2006/relationships/image" Target="../media/image3040.png"/><Relationship Id="rId201" Type="http://schemas.openxmlformats.org/officeDocument/2006/relationships/image" Target="../media/image2921.png"/><Relationship Id="rId243" Type="http://schemas.openxmlformats.org/officeDocument/2006/relationships/image" Target="../media/image2942.png"/><Relationship Id="rId285" Type="http://schemas.openxmlformats.org/officeDocument/2006/relationships/image" Target="../media/image2963.png"/><Relationship Id="rId450" Type="http://schemas.openxmlformats.org/officeDocument/2006/relationships/customXml" Target="../ink/ink3073.xml"/><Relationship Id="rId506" Type="http://schemas.openxmlformats.org/officeDocument/2006/relationships/customXml" Target="../ink/ink3101.xml"/><Relationship Id="rId38" Type="http://schemas.openxmlformats.org/officeDocument/2006/relationships/customXml" Target="../ink/ink2867.xml"/><Relationship Id="rId103" Type="http://schemas.openxmlformats.org/officeDocument/2006/relationships/image" Target="../media/image2872.png"/><Relationship Id="rId310" Type="http://schemas.openxmlformats.org/officeDocument/2006/relationships/customXml" Target="../ink/ink3003.xml"/><Relationship Id="rId492" Type="http://schemas.openxmlformats.org/officeDocument/2006/relationships/customXml" Target="../ink/ink3094.xml"/><Relationship Id="rId91" Type="http://schemas.openxmlformats.org/officeDocument/2006/relationships/image" Target="../media/image2866.png"/><Relationship Id="rId145" Type="http://schemas.openxmlformats.org/officeDocument/2006/relationships/image" Target="../media/image2893.png"/><Relationship Id="rId187" Type="http://schemas.openxmlformats.org/officeDocument/2006/relationships/image" Target="../media/image2914.png"/><Relationship Id="rId352" Type="http://schemas.openxmlformats.org/officeDocument/2006/relationships/customXml" Target="../ink/ink3024.xml"/><Relationship Id="rId394" Type="http://schemas.openxmlformats.org/officeDocument/2006/relationships/customXml" Target="../ink/ink3045.xml"/><Relationship Id="rId408" Type="http://schemas.openxmlformats.org/officeDocument/2006/relationships/customXml" Target="../ink/ink3052.xml"/><Relationship Id="rId212" Type="http://schemas.openxmlformats.org/officeDocument/2006/relationships/customXml" Target="../ink/ink2954.xml"/><Relationship Id="rId254" Type="http://schemas.openxmlformats.org/officeDocument/2006/relationships/customXml" Target="../ink/ink2975.xml"/><Relationship Id="rId49" Type="http://schemas.openxmlformats.org/officeDocument/2006/relationships/image" Target="../media/image2845.png"/><Relationship Id="rId114" Type="http://schemas.openxmlformats.org/officeDocument/2006/relationships/customXml" Target="../ink/ink2905.xml"/><Relationship Id="rId296" Type="http://schemas.openxmlformats.org/officeDocument/2006/relationships/customXml" Target="../ink/ink2996.xml"/><Relationship Id="rId461" Type="http://schemas.openxmlformats.org/officeDocument/2006/relationships/image" Target="../media/image3051.png"/><Relationship Id="rId517" Type="http://schemas.openxmlformats.org/officeDocument/2006/relationships/image" Target="../media/image3079.png"/><Relationship Id="rId60" Type="http://schemas.openxmlformats.org/officeDocument/2006/relationships/customXml" Target="../ink/ink2878.xml"/><Relationship Id="rId156" Type="http://schemas.openxmlformats.org/officeDocument/2006/relationships/customXml" Target="../ink/ink2926.xml"/><Relationship Id="rId198" Type="http://schemas.openxmlformats.org/officeDocument/2006/relationships/customXml" Target="../ink/ink2947.xml"/><Relationship Id="rId321" Type="http://schemas.openxmlformats.org/officeDocument/2006/relationships/image" Target="../media/image2981.png"/><Relationship Id="rId363" Type="http://schemas.openxmlformats.org/officeDocument/2006/relationships/image" Target="../media/image3002.png"/><Relationship Id="rId419" Type="http://schemas.openxmlformats.org/officeDocument/2006/relationships/image" Target="../media/image3030.png"/><Relationship Id="rId223" Type="http://schemas.openxmlformats.org/officeDocument/2006/relationships/image" Target="../media/image2932.png"/><Relationship Id="rId430" Type="http://schemas.openxmlformats.org/officeDocument/2006/relationships/customXml" Target="../ink/ink3063.xml"/><Relationship Id="rId18" Type="http://schemas.openxmlformats.org/officeDocument/2006/relationships/customXml" Target="../ink/ink2857.xml"/><Relationship Id="rId265" Type="http://schemas.openxmlformats.org/officeDocument/2006/relationships/image" Target="../media/image2953.png"/><Relationship Id="rId472" Type="http://schemas.openxmlformats.org/officeDocument/2006/relationships/customXml" Target="../ink/ink3084.xml"/><Relationship Id="rId125" Type="http://schemas.openxmlformats.org/officeDocument/2006/relationships/image" Target="../media/image2883.png"/><Relationship Id="rId167" Type="http://schemas.openxmlformats.org/officeDocument/2006/relationships/image" Target="../media/image2904.png"/><Relationship Id="rId332" Type="http://schemas.openxmlformats.org/officeDocument/2006/relationships/customXml" Target="../ink/ink3014.xml"/><Relationship Id="rId374" Type="http://schemas.openxmlformats.org/officeDocument/2006/relationships/customXml" Target="../ink/ink3035.xml"/><Relationship Id="rId71" Type="http://schemas.openxmlformats.org/officeDocument/2006/relationships/image" Target="../media/image2856.png"/><Relationship Id="rId234" Type="http://schemas.openxmlformats.org/officeDocument/2006/relationships/customXml" Target="../ink/ink2965.xml"/><Relationship Id="rId2" Type="http://schemas.openxmlformats.org/officeDocument/2006/relationships/customXml" Target="../ink/ink2849.xml"/><Relationship Id="rId29" Type="http://schemas.openxmlformats.org/officeDocument/2006/relationships/image" Target="../media/image2835.png"/><Relationship Id="rId276" Type="http://schemas.openxmlformats.org/officeDocument/2006/relationships/customXml" Target="../ink/ink2986.xml"/><Relationship Id="rId441" Type="http://schemas.openxmlformats.org/officeDocument/2006/relationships/image" Target="../media/image3041.png"/><Relationship Id="rId483" Type="http://schemas.openxmlformats.org/officeDocument/2006/relationships/image" Target="../media/image3062.png"/><Relationship Id="rId40" Type="http://schemas.openxmlformats.org/officeDocument/2006/relationships/customXml" Target="../ink/ink2868.xml"/><Relationship Id="rId136" Type="http://schemas.openxmlformats.org/officeDocument/2006/relationships/customXml" Target="../ink/ink2916.xml"/><Relationship Id="rId178" Type="http://schemas.openxmlformats.org/officeDocument/2006/relationships/customXml" Target="../ink/ink2937.xml"/><Relationship Id="rId301" Type="http://schemas.openxmlformats.org/officeDocument/2006/relationships/image" Target="../media/image2971.png"/><Relationship Id="rId343" Type="http://schemas.openxmlformats.org/officeDocument/2006/relationships/image" Target="../media/image2992.png"/><Relationship Id="rId82" Type="http://schemas.openxmlformats.org/officeDocument/2006/relationships/customXml" Target="../ink/ink2889.xml"/><Relationship Id="rId203" Type="http://schemas.openxmlformats.org/officeDocument/2006/relationships/image" Target="../media/image2922.png"/><Relationship Id="rId385" Type="http://schemas.openxmlformats.org/officeDocument/2006/relationships/image" Target="../media/image3013.png"/><Relationship Id="rId245" Type="http://schemas.openxmlformats.org/officeDocument/2006/relationships/image" Target="../media/image2943.png"/><Relationship Id="rId287" Type="http://schemas.openxmlformats.org/officeDocument/2006/relationships/image" Target="../media/image2964.png"/><Relationship Id="rId410" Type="http://schemas.openxmlformats.org/officeDocument/2006/relationships/customXml" Target="../ink/ink3053.xml"/><Relationship Id="rId452" Type="http://schemas.openxmlformats.org/officeDocument/2006/relationships/customXml" Target="../ink/ink3074.xml"/><Relationship Id="rId494" Type="http://schemas.openxmlformats.org/officeDocument/2006/relationships/customXml" Target="../ink/ink3095.xml"/><Relationship Id="rId508" Type="http://schemas.openxmlformats.org/officeDocument/2006/relationships/customXml" Target="../ink/ink3102.xml"/><Relationship Id="rId105" Type="http://schemas.openxmlformats.org/officeDocument/2006/relationships/image" Target="../media/image2873.png"/><Relationship Id="rId147" Type="http://schemas.openxmlformats.org/officeDocument/2006/relationships/image" Target="../media/image2894.png"/><Relationship Id="rId312" Type="http://schemas.openxmlformats.org/officeDocument/2006/relationships/customXml" Target="../ink/ink3004.xml"/><Relationship Id="rId354" Type="http://schemas.openxmlformats.org/officeDocument/2006/relationships/customXml" Target="../ink/ink3025.xml"/><Relationship Id="rId51" Type="http://schemas.openxmlformats.org/officeDocument/2006/relationships/image" Target="../media/image2846.png"/><Relationship Id="rId93" Type="http://schemas.openxmlformats.org/officeDocument/2006/relationships/image" Target="../media/image2867.png"/><Relationship Id="rId189" Type="http://schemas.openxmlformats.org/officeDocument/2006/relationships/image" Target="../media/image2915.png"/><Relationship Id="rId396" Type="http://schemas.openxmlformats.org/officeDocument/2006/relationships/customXml" Target="../ink/ink3046.xml"/><Relationship Id="rId214" Type="http://schemas.openxmlformats.org/officeDocument/2006/relationships/customXml" Target="../ink/ink2955.xml"/><Relationship Id="rId256" Type="http://schemas.openxmlformats.org/officeDocument/2006/relationships/customXml" Target="../ink/ink2976.xml"/><Relationship Id="rId298" Type="http://schemas.openxmlformats.org/officeDocument/2006/relationships/customXml" Target="../ink/ink2997.xml"/><Relationship Id="rId421" Type="http://schemas.openxmlformats.org/officeDocument/2006/relationships/image" Target="../media/image3031.png"/><Relationship Id="rId463" Type="http://schemas.openxmlformats.org/officeDocument/2006/relationships/image" Target="../media/image3052.png"/><Relationship Id="rId519" Type="http://schemas.openxmlformats.org/officeDocument/2006/relationships/image" Target="../media/image3080.png"/><Relationship Id="rId116" Type="http://schemas.openxmlformats.org/officeDocument/2006/relationships/customXml" Target="../ink/ink2906.xml"/><Relationship Id="rId158" Type="http://schemas.openxmlformats.org/officeDocument/2006/relationships/customXml" Target="../ink/ink2927.xml"/><Relationship Id="rId323" Type="http://schemas.openxmlformats.org/officeDocument/2006/relationships/image" Target="../media/image2982.png"/><Relationship Id="rId20" Type="http://schemas.openxmlformats.org/officeDocument/2006/relationships/customXml" Target="../ink/ink2858.xml"/><Relationship Id="rId62" Type="http://schemas.openxmlformats.org/officeDocument/2006/relationships/customXml" Target="../ink/ink2879.xml"/><Relationship Id="rId365" Type="http://schemas.openxmlformats.org/officeDocument/2006/relationships/image" Target="../media/image3003.png"/><Relationship Id="rId225" Type="http://schemas.openxmlformats.org/officeDocument/2006/relationships/image" Target="../media/image2933.png"/><Relationship Id="rId267" Type="http://schemas.openxmlformats.org/officeDocument/2006/relationships/image" Target="../media/image2954.png"/><Relationship Id="rId432" Type="http://schemas.openxmlformats.org/officeDocument/2006/relationships/customXml" Target="../ink/ink3064.xml"/><Relationship Id="rId474" Type="http://schemas.openxmlformats.org/officeDocument/2006/relationships/customXml" Target="../ink/ink3085.xml"/><Relationship Id="rId127" Type="http://schemas.openxmlformats.org/officeDocument/2006/relationships/image" Target="../media/image2884.png"/><Relationship Id="rId31" Type="http://schemas.openxmlformats.org/officeDocument/2006/relationships/image" Target="../media/image2836.png"/><Relationship Id="rId73" Type="http://schemas.openxmlformats.org/officeDocument/2006/relationships/image" Target="../media/image2857.png"/><Relationship Id="rId169" Type="http://schemas.openxmlformats.org/officeDocument/2006/relationships/image" Target="../media/image2905.png"/><Relationship Id="rId334" Type="http://schemas.openxmlformats.org/officeDocument/2006/relationships/customXml" Target="../ink/ink3015.xml"/><Relationship Id="rId376" Type="http://schemas.openxmlformats.org/officeDocument/2006/relationships/customXml" Target="../ink/ink3036.xml"/><Relationship Id="rId4" Type="http://schemas.openxmlformats.org/officeDocument/2006/relationships/customXml" Target="../ink/ink2850.xml"/><Relationship Id="rId180" Type="http://schemas.openxmlformats.org/officeDocument/2006/relationships/customXml" Target="../ink/ink2938.xml"/><Relationship Id="rId236" Type="http://schemas.openxmlformats.org/officeDocument/2006/relationships/customXml" Target="../ink/ink2966.xml"/><Relationship Id="rId278" Type="http://schemas.openxmlformats.org/officeDocument/2006/relationships/customXml" Target="../ink/ink2987.xml"/><Relationship Id="rId401" Type="http://schemas.openxmlformats.org/officeDocument/2006/relationships/image" Target="../media/image3021.png"/><Relationship Id="rId443" Type="http://schemas.openxmlformats.org/officeDocument/2006/relationships/image" Target="../media/image3042.png"/><Relationship Id="rId303" Type="http://schemas.openxmlformats.org/officeDocument/2006/relationships/image" Target="../media/image2972.png"/><Relationship Id="rId485" Type="http://schemas.openxmlformats.org/officeDocument/2006/relationships/image" Target="../media/image3063.png"/><Relationship Id="rId42" Type="http://schemas.openxmlformats.org/officeDocument/2006/relationships/customXml" Target="../ink/ink2869.xml"/><Relationship Id="rId84" Type="http://schemas.openxmlformats.org/officeDocument/2006/relationships/customXml" Target="../ink/ink2890.xml"/><Relationship Id="rId138" Type="http://schemas.openxmlformats.org/officeDocument/2006/relationships/customXml" Target="../ink/ink2917.xml"/><Relationship Id="rId345" Type="http://schemas.openxmlformats.org/officeDocument/2006/relationships/image" Target="../media/image2993.png"/><Relationship Id="rId387" Type="http://schemas.openxmlformats.org/officeDocument/2006/relationships/image" Target="../media/image3014.png"/><Relationship Id="rId510" Type="http://schemas.openxmlformats.org/officeDocument/2006/relationships/customXml" Target="../ink/ink3103.xml"/><Relationship Id="rId191" Type="http://schemas.openxmlformats.org/officeDocument/2006/relationships/image" Target="../media/image2916.png"/><Relationship Id="rId205" Type="http://schemas.openxmlformats.org/officeDocument/2006/relationships/image" Target="../media/image2923.png"/><Relationship Id="rId247" Type="http://schemas.openxmlformats.org/officeDocument/2006/relationships/image" Target="../media/image2944.png"/><Relationship Id="rId412" Type="http://schemas.openxmlformats.org/officeDocument/2006/relationships/customXml" Target="../ink/ink3054.xml"/><Relationship Id="rId107" Type="http://schemas.openxmlformats.org/officeDocument/2006/relationships/image" Target="../media/image2874.png"/><Relationship Id="rId289" Type="http://schemas.openxmlformats.org/officeDocument/2006/relationships/image" Target="../media/image2965.png"/><Relationship Id="rId454" Type="http://schemas.openxmlformats.org/officeDocument/2006/relationships/customXml" Target="../ink/ink3075.xml"/><Relationship Id="rId496" Type="http://schemas.openxmlformats.org/officeDocument/2006/relationships/customXml" Target="../ink/ink3096.xml"/><Relationship Id="rId11" Type="http://schemas.openxmlformats.org/officeDocument/2006/relationships/image" Target="../media/image2826.png"/><Relationship Id="rId53" Type="http://schemas.openxmlformats.org/officeDocument/2006/relationships/image" Target="../media/image2847.png"/><Relationship Id="rId149" Type="http://schemas.openxmlformats.org/officeDocument/2006/relationships/image" Target="../media/image2895.png"/><Relationship Id="rId314" Type="http://schemas.openxmlformats.org/officeDocument/2006/relationships/customXml" Target="../ink/ink3005.xml"/><Relationship Id="rId356" Type="http://schemas.openxmlformats.org/officeDocument/2006/relationships/customXml" Target="../ink/ink3026.xml"/><Relationship Id="rId398" Type="http://schemas.openxmlformats.org/officeDocument/2006/relationships/customXml" Target="../ink/ink3047.xml"/><Relationship Id="rId521" Type="http://schemas.openxmlformats.org/officeDocument/2006/relationships/image" Target="../media/image3081.png"/><Relationship Id="rId95" Type="http://schemas.openxmlformats.org/officeDocument/2006/relationships/image" Target="../media/image2868.png"/><Relationship Id="rId160" Type="http://schemas.openxmlformats.org/officeDocument/2006/relationships/customXml" Target="../ink/ink2928.xml"/><Relationship Id="rId216" Type="http://schemas.openxmlformats.org/officeDocument/2006/relationships/customXml" Target="../ink/ink2956.xml"/><Relationship Id="rId423" Type="http://schemas.openxmlformats.org/officeDocument/2006/relationships/image" Target="../media/image3032.png"/><Relationship Id="rId258" Type="http://schemas.openxmlformats.org/officeDocument/2006/relationships/customXml" Target="../ink/ink2977.xml"/><Relationship Id="rId465" Type="http://schemas.openxmlformats.org/officeDocument/2006/relationships/image" Target="../media/image3053.png"/><Relationship Id="rId22" Type="http://schemas.openxmlformats.org/officeDocument/2006/relationships/customXml" Target="../ink/ink2859.xml"/><Relationship Id="rId64" Type="http://schemas.openxmlformats.org/officeDocument/2006/relationships/customXml" Target="../ink/ink2880.xml"/><Relationship Id="rId118" Type="http://schemas.openxmlformats.org/officeDocument/2006/relationships/customXml" Target="../ink/ink2907.xml"/><Relationship Id="rId325" Type="http://schemas.openxmlformats.org/officeDocument/2006/relationships/image" Target="../media/image2983.png"/><Relationship Id="rId367" Type="http://schemas.openxmlformats.org/officeDocument/2006/relationships/image" Target="../media/image3004.png"/><Relationship Id="rId171" Type="http://schemas.openxmlformats.org/officeDocument/2006/relationships/image" Target="../media/image2906.png"/><Relationship Id="rId227" Type="http://schemas.openxmlformats.org/officeDocument/2006/relationships/image" Target="../media/image2934.png"/><Relationship Id="rId269" Type="http://schemas.openxmlformats.org/officeDocument/2006/relationships/image" Target="../media/image2955.png"/><Relationship Id="rId434" Type="http://schemas.openxmlformats.org/officeDocument/2006/relationships/customXml" Target="../ink/ink3065.xml"/><Relationship Id="rId476" Type="http://schemas.openxmlformats.org/officeDocument/2006/relationships/customXml" Target="../ink/ink3086.xml"/><Relationship Id="rId33" Type="http://schemas.openxmlformats.org/officeDocument/2006/relationships/image" Target="../media/image2837.png"/><Relationship Id="rId129" Type="http://schemas.openxmlformats.org/officeDocument/2006/relationships/image" Target="../media/image2885.png"/><Relationship Id="rId280" Type="http://schemas.openxmlformats.org/officeDocument/2006/relationships/customXml" Target="../ink/ink2988.xml"/><Relationship Id="rId336" Type="http://schemas.openxmlformats.org/officeDocument/2006/relationships/customXml" Target="../ink/ink3016.xml"/><Relationship Id="rId501" Type="http://schemas.openxmlformats.org/officeDocument/2006/relationships/image" Target="../media/image3071.png"/><Relationship Id="rId75" Type="http://schemas.openxmlformats.org/officeDocument/2006/relationships/image" Target="../media/image2858.png"/><Relationship Id="rId140" Type="http://schemas.openxmlformats.org/officeDocument/2006/relationships/customXml" Target="../ink/ink2918.xml"/><Relationship Id="rId182" Type="http://schemas.openxmlformats.org/officeDocument/2006/relationships/customXml" Target="../ink/ink2939.xml"/><Relationship Id="rId378" Type="http://schemas.openxmlformats.org/officeDocument/2006/relationships/customXml" Target="../ink/ink3037.xml"/><Relationship Id="rId403" Type="http://schemas.openxmlformats.org/officeDocument/2006/relationships/image" Target="../media/image3022.png"/><Relationship Id="rId6" Type="http://schemas.openxmlformats.org/officeDocument/2006/relationships/customXml" Target="../ink/ink2851.xml"/><Relationship Id="rId238" Type="http://schemas.openxmlformats.org/officeDocument/2006/relationships/customXml" Target="../ink/ink2967.xml"/><Relationship Id="rId445" Type="http://schemas.openxmlformats.org/officeDocument/2006/relationships/image" Target="../media/image3043.png"/><Relationship Id="rId487" Type="http://schemas.openxmlformats.org/officeDocument/2006/relationships/image" Target="../media/image3064.png"/><Relationship Id="rId291" Type="http://schemas.openxmlformats.org/officeDocument/2006/relationships/image" Target="../media/image2966.png"/><Relationship Id="rId305" Type="http://schemas.openxmlformats.org/officeDocument/2006/relationships/image" Target="../media/image2973.png"/><Relationship Id="rId347" Type="http://schemas.openxmlformats.org/officeDocument/2006/relationships/image" Target="../media/image2994.png"/><Relationship Id="rId512" Type="http://schemas.openxmlformats.org/officeDocument/2006/relationships/customXml" Target="../ink/ink3104.xml"/><Relationship Id="rId44" Type="http://schemas.openxmlformats.org/officeDocument/2006/relationships/customXml" Target="../ink/ink2870.xml"/><Relationship Id="rId86" Type="http://schemas.openxmlformats.org/officeDocument/2006/relationships/customXml" Target="../ink/ink2891.xml"/><Relationship Id="rId151" Type="http://schemas.openxmlformats.org/officeDocument/2006/relationships/image" Target="../media/image2896.png"/><Relationship Id="rId389" Type="http://schemas.openxmlformats.org/officeDocument/2006/relationships/image" Target="../media/image3015.png"/><Relationship Id="rId193" Type="http://schemas.openxmlformats.org/officeDocument/2006/relationships/image" Target="../media/image2917.png"/><Relationship Id="rId207" Type="http://schemas.openxmlformats.org/officeDocument/2006/relationships/image" Target="../media/image2924.png"/><Relationship Id="rId249" Type="http://schemas.openxmlformats.org/officeDocument/2006/relationships/image" Target="../media/image2945.png"/><Relationship Id="rId414" Type="http://schemas.openxmlformats.org/officeDocument/2006/relationships/customXml" Target="../ink/ink3055.xml"/><Relationship Id="rId456" Type="http://schemas.openxmlformats.org/officeDocument/2006/relationships/customXml" Target="../ink/ink3076.xml"/><Relationship Id="rId498" Type="http://schemas.openxmlformats.org/officeDocument/2006/relationships/customXml" Target="../ink/ink3097.xml"/><Relationship Id="rId13" Type="http://schemas.openxmlformats.org/officeDocument/2006/relationships/image" Target="../media/image2827.png"/><Relationship Id="rId109" Type="http://schemas.openxmlformats.org/officeDocument/2006/relationships/image" Target="../media/image2875.png"/><Relationship Id="rId260" Type="http://schemas.openxmlformats.org/officeDocument/2006/relationships/customXml" Target="../ink/ink2978.xml"/><Relationship Id="rId316" Type="http://schemas.openxmlformats.org/officeDocument/2006/relationships/customXml" Target="../ink/ink3006.xml"/><Relationship Id="rId523" Type="http://schemas.openxmlformats.org/officeDocument/2006/relationships/image" Target="../media/image3082.png"/><Relationship Id="rId55" Type="http://schemas.openxmlformats.org/officeDocument/2006/relationships/image" Target="../media/image2848.png"/><Relationship Id="rId97" Type="http://schemas.openxmlformats.org/officeDocument/2006/relationships/image" Target="../media/image2869.png"/><Relationship Id="rId120" Type="http://schemas.openxmlformats.org/officeDocument/2006/relationships/customXml" Target="../ink/ink2908.xml"/><Relationship Id="rId358" Type="http://schemas.openxmlformats.org/officeDocument/2006/relationships/customXml" Target="../ink/ink3027.xml"/><Relationship Id="rId162" Type="http://schemas.openxmlformats.org/officeDocument/2006/relationships/customXml" Target="../ink/ink2929.xml"/><Relationship Id="rId218" Type="http://schemas.openxmlformats.org/officeDocument/2006/relationships/customXml" Target="../ink/ink2957.xml"/><Relationship Id="rId425" Type="http://schemas.openxmlformats.org/officeDocument/2006/relationships/image" Target="../media/image3033.png"/><Relationship Id="rId467" Type="http://schemas.openxmlformats.org/officeDocument/2006/relationships/image" Target="../media/image3054.png"/><Relationship Id="rId271" Type="http://schemas.openxmlformats.org/officeDocument/2006/relationships/image" Target="../media/image2956.png"/><Relationship Id="rId24" Type="http://schemas.openxmlformats.org/officeDocument/2006/relationships/customXml" Target="../ink/ink2860.xml"/><Relationship Id="rId66" Type="http://schemas.openxmlformats.org/officeDocument/2006/relationships/customXml" Target="../ink/ink2881.xml"/><Relationship Id="rId131" Type="http://schemas.openxmlformats.org/officeDocument/2006/relationships/image" Target="../media/image2886.png"/><Relationship Id="rId327" Type="http://schemas.openxmlformats.org/officeDocument/2006/relationships/image" Target="../media/image2984.png"/><Relationship Id="rId369" Type="http://schemas.openxmlformats.org/officeDocument/2006/relationships/image" Target="../media/image3005.png"/><Relationship Id="rId173" Type="http://schemas.openxmlformats.org/officeDocument/2006/relationships/image" Target="../media/image2907.png"/><Relationship Id="rId229" Type="http://schemas.openxmlformats.org/officeDocument/2006/relationships/image" Target="../media/image2935.png"/><Relationship Id="rId380" Type="http://schemas.openxmlformats.org/officeDocument/2006/relationships/customXml" Target="../ink/ink3038.xml"/><Relationship Id="rId436" Type="http://schemas.openxmlformats.org/officeDocument/2006/relationships/customXml" Target="../ink/ink3066.xml"/><Relationship Id="rId240" Type="http://schemas.openxmlformats.org/officeDocument/2006/relationships/customXml" Target="../ink/ink2968.xml"/><Relationship Id="rId478" Type="http://schemas.openxmlformats.org/officeDocument/2006/relationships/customXml" Target="../ink/ink3087.xml"/><Relationship Id="rId35" Type="http://schemas.openxmlformats.org/officeDocument/2006/relationships/image" Target="../media/image2838.png"/><Relationship Id="rId77" Type="http://schemas.openxmlformats.org/officeDocument/2006/relationships/image" Target="../media/image2859.png"/><Relationship Id="rId100" Type="http://schemas.openxmlformats.org/officeDocument/2006/relationships/customXml" Target="../ink/ink2898.xml"/><Relationship Id="rId282" Type="http://schemas.openxmlformats.org/officeDocument/2006/relationships/customXml" Target="../ink/ink2989.xml"/><Relationship Id="rId338" Type="http://schemas.openxmlformats.org/officeDocument/2006/relationships/customXml" Target="../ink/ink3017.xml"/><Relationship Id="rId503" Type="http://schemas.openxmlformats.org/officeDocument/2006/relationships/image" Target="../media/image3072.png"/><Relationship Id="rId8" Type="http://schemas.openxmlformats.org/officeDocument/2006/relationships/customXml" Target="../ink/ink2852.xml"/><Relationship Id="rId142" Type="http://schemas.openxmlformats.org/officeDocument/2006/relationships/customXml" Target="../ink/ink2919.xml"/><Relationship Id="rId184" Type="http://schemas.openxmlformats.org/officeDocument/2006/relationships/customXml" Target="../ink/ink2940.xml"/><Relationship Id="rId391" Type="http://schemas.openxmlformats.org/officeDocument/2006/relationships/image" Target="../media/image3016.png"/><Relationship Id="rId405" Type="http://schemas.openxmlformats.org/officeDocument/2006/relationships/image" Target="../media/image3023.png"/><Relationship Id="rId447" Type="http://schemas.openxmlformats.org/officeDocument/2006/relationships/image" Target="../media/image3044.png"/><Relationship Id="rId251" Type="http://schemas.openxmlformats.org/officeDocument/2006/relationships/image" Target="../media/image2946.png"/><Relationship Id="rId489" Type="http://schemas.openxmlformats.org/officeDocument/2006/relationships/image" Target="../media/image3065.png"/><Relationship Id="rId46" Type="http://schemas.openxmlformats.org/officeDocument/2006/relationships/customXml" Target="../ink/ink2871.xml"/><Relationship Id="rId293" Type="http://schemas.openxmlformats.org/officeDocument/2006/relationships/image" Target="../media/image2967.png"/><Relationship Id="rId307" Type="http://schemas.openxmlformats.org/officeDocument/2006/relationships/image" Target="../media/image2974.png"/><Relationship Id="rId349" Type="http://schemas.openxmlformats.org/officeDocument/2006/relationships/image" Target="../media/image2995.png"/><Relationship Id="rId514" Type="http://schemas.openxmlformats.org/officeDocument/2006/relationships/customXml" Target="../ink/ink3105.xml"/><Relationship Id="rId88" Type="http://schemas.openxmlformats.org/officeDocument/2006/relationships/customXml" Target="../ink/ink2892.xml"/><Relationship Id="rId111" Type="http://schemas.openxmlformats.org/officeDocument/2006/relationships/image" Target="../media/image2876.png"/><Relationship Id="rId153" Type="http://schemas.openxmlformats.org/officeDocument/2006/relationships/image" Target="../media/image2897.png"/><Relationship Id="rId195" Type="http://schemas.openxmlformats.org/officeDocument/2006/relationships/image" Target="../media/image2918.png"/><Relationship Id="rId209" Type="http://schemas.openxmlformats.org/officeDocument/2006/relationships/image" Target="../media/image2925.png"/><Relationship Id="rId360" Type="http://schemas.openxmlformats.org/officeDocument/2006/relationships/customXml" Target="../ink/ink3028.xml"/><Relationship Id="rId416" Type="http://schemas.openxmlformats.org/officeDocument/2006/relationships/customXml" Target="../ink/ink3056.xml"/><Relationship Id="rId220" Type="http://schemas.openxmlformats.org/officeDocument/2006/relationships/customXml" Target="../ink/ink2958.xml"/><Relationship Id="rId458" Type="http://schemas.openxmlformats.org/officeDocument/2006/relationships/customXml" Target="../ink/ink3077.xml"/><Relationship Id="rId15" Type="http://schemas.openxmlformats.org/officeDocument/2006/relationships/image" Target="../media/image2828.png"/><Relationship Id="rId57" Type="http://schemas.openxmlformats.org/officeDocument/2006/relationships/image" Target="../media/image2849.png"/><Relationship Id="rId262" Type="http://schemas.openxmlformats.org/officeDocument/2006/relationships/customXml" Target="../ink/ink2979.xml"/><Relationship Id="rId318" Type="http://schemas.openxmlformats.org/officeDocument/2006/relationships/customXml" Target="../ink/ink3007.xml"/><Relationship Id="rId99" Type="http://schemas.openxmlformats.org/officeDocument/2006/relationships/image" Target="../media/image2870.png"/><Relationship Id="rId122" Type="http://schemas.openxmlformats.org/officeDocument/2006/relationships/customXml" Target="../ink/ink2909.xml"/><Relationship Id="rId164" Type="http://schemas.openxmlformats.org/officeDocument/2006/relationships/customXml" Target="../ink/ink2930.xml"/><Relationship Id="rId371" Type="http://schemas.openxmlformats.org/officeDocument/2006/relationships/image" Target="../media/image3006.png"/><Relationship Id="rId427" Type="http://schemas.openxmlformats.org/officeDocument/2006/relationships/image" Target="../media/image3034.png"/><Relationship Id="rId469" Type="http://schemas.openxmlformats.org/officeDocument/2006/relationships/image" Target="../media/image3055.png"/><Relationship Id="rId26" Type="http://schemas.openxmlformats.org/officeDocument/2006/relationships/customXml" Target="../ink/ink2861.xml"/><Relationship Id="rId231" Type="http://schemas.openxmlformats.org/officeDocument/2006/relationships/image" Target="../media/image2936.png"/><Relationship Id="rId273" Type="http://schemas.openxmlformats.org/officeDocument/2006/relationships/image" Target="../media/image2957.png"/><Relationship Id="rId329" Type="http://schemas.openxmlformats.org/officeDocument/2006/relationships/image" Target="../media/image2985.png"/><Relationship Id="rId480" Type="http://schemas.openxmlformats.org/officeDocument/2006/relationships/customXml" Target="../ink/ink3088.xml"/><Relationship Id="rId68" Type="http://schemas.openxmlformats.org/officeDocument/2006/relationships/customXml" Target="../ink/ink2882.xml"/><Relationship Id="rId133" Type="http://schemas.openxmlformats.org/officeDocument/2006/relationships/image" Target="../media/image2887.png"/><Relationship Id="rId175" Type="http://schemas.openxmlformats.org/officeDocument/2006/relationships/image" Target="../media/image2908.png"/><Relationship Id="rId340" Type="http://schemas.openxmlformats.org/officeDocument/2006/relationships/customXml" Target="../ink/ink3018.xml"/><Relationship Id="rId200" Type="http://schemas.openxmlformats.org/officeDocument/2006/relationships/customXml" Target="../ink/ink2948.xml"/><Relationship Id="rId382" Type="http://schemas.openxmlformats.org/officeDocument/2006/relationships/customXml" Target="../ink/ink3039.xml"/><Relationship Id="rId438" Type="http://schemas.openxmlformats.org/officeDocument/2006/relationships/customXml" Target="../ink/ink3067.xml"/><Relationship Id="rId242" Type="http://schemas.openxmlformats.org/officeDocument/2006/relationships/customXml" Target="../ink/ink2969.xml"/><Relationship Id="rId284" Type="http://schemas.openxmlformats.org/officeDocument/2006/relationships/customXml" Target="../ink/ink2990.xml"/><Relationship Id="rId491" Type="http://schemas.openxmlformats.org/officeDocument/2006/relationships/image" Target="../media/image3066.png"/><Relationship Id="rId505" Type="http://schemas.openxmlformats.org/officeDocument/2006/relationships/image" Target="../media/image3073.png"/><Relationship Id="rId37" Type="http://schemas.openxmlformats.org/officeDocument/2006/relationships/image" Target="../media/image2839.png"/><Relationship Id="rId79" Type="http://schemas.openxmlformats.org/officeDocument/2006/relationships/image" Target="../media/image2860.png"/><Relationship Id="rId102" Type="http://schemas.openxmlformats.org/officeDocument/2006/relationships/customXml" Target="../ink/ink2899.xml"/><Relationship Id="rId144" Type="http://schemas.openxmlformats.org/officeDocument/2006/relationships/customXml" Target="../ink/ink2920.xml"/><Relationship Id="rId90" Type="http://schemas.openxmlformats.org/officeDocument/2006/relationships/customXml" Target="../ink/ink2893.xml"/><Relationship Id="rId186" Type="http://schemas.openxmlformats.org/officeDocument/2006/relationships/customXml" Target="../ink/ink2941.xml"/><Relationship Id="rId351" Type="http://schemas.openxmlformats.org/officeDocument/2006/relationships/image" Target="../media/image2996.png"/><Relationship Id="rId393" Type="http://schemas.openxmlformats.org/officeDocument/2006/relationships/image" Target="../media/image3017.png"/><Relationship Id="rId407" Type="http://schemas.openxmlformats.org/officeDocument/2006/relationships/image" Target="../media/image3024.png"/><Relationship Id="rId449" Type="http://schemas.openxmlformats.org/officeDocument/2006/relationships/image" Target="../media/image3045.png"/><Relationship Id="rId211" Type="http://schemas.openxmlformats.org/officeDocument/2006/relationships/image" Target="../media/image2926.png"/><Relationship Id="rId253" Type="http://schemas.openxmlformats.org/officeDocument/2006/relationships/image" Target="../media/image2947.png"/><Relationship Id="rId295" Type="http://schemas.openxmlformats.org/officeDocument/2006/relationships/image" Target="../media/image2968.png"/><Relationship Id="rId309" Type="http://schemas.openxmlformats.org/officeDocument/2006/relationships/image" Target="../media/image2975.png"/><Relationship Id="rId460" Type="http://schemas.openxmlformats.org/officeDocument/2006/relationships/customXml" Target="../ink/ink3078.xml"/><Relationship Id="rId516" Type="http://schemas.openxmlformats.org/officeDocument/2006/relationships/customXml" Target="../ink/ink3106.xml"/><Relationship Id="rId48" Type="http://schemas.openxmlformats.org/officeDocument/2006/relationships/customXml" Target="../ink/ink2872.xml"/><Relationship Id="rId113" Type="http://schemas.openxmlformats.org/officeDocument/2006/relationships/image" Target="../media/image2877.png"/><Relationship Id="rId320" Type="http://schemas.openxmlformats.org/officeDocument/2006/relationships/customXml" Target="../ink/ink3008.xml"/><Relationship Id="rId155" Type="http://schemas.openxmlformats.org/officeDocument/2006/relationships/image" Target="../media/image2898.png"/><Relationship Id="rId197" Type="http://schemas.openxmlformats.org/officeDocument/2006/relationships/image" Target="../media/image2919.png"/><Relationship Id="rId362" Type="http://schemas.openxmlformats.org/officeDocument/2006/relationships/customXml" Target="../ink/ink3029.xml"/><Relationship Id="rId418" Type="http://schemas.openxmlformats.org/officeDocument/2006/relationships/customXml" Target="../ink/ink3057.xml"/><Relationship Id="rId222" Type="http://schemas.openxmlformats.org/officeDocument/2006/relationships/customXml" Target="../ink/ink2959.xml"/><Relationship Id="rId264" Type="http://schemas.openxmlformats.org/officeDocument/2006/relationships/customXml" Target="../ink/ink2980.xml"/><Relationship Id="rId471" Type="http://schemas.openxmlformats.org/officeDocument/2006/relationships/image" Target="../media/image3056.png"/><Relationship Id="rId17" Type="http://schemas.openxmlformats.org/officeDocument/2006/relationships/image" Target="../media/image2829.png"/><Relationship Id="rId59" Type="http://schemas.openxmlformats.org/officeDocument/2006/relationships/image" Target="../media/image2850.png"/><Relationship Id="rId124" Type="http://schemas.openxmlformats.org/officeDocument/2006/relationships/customXml" Target="../ink/ink2910.xml"/><Relationship Id="rId70" Type="http://schemas.openxmlformats.org/officeDocument/2006/relationships/customXml" Target="../ink/ink2883.xml"/><Relationship Id="rId166" Type="http://schemas.openxmlformats.org/officeDocument/2006/relationships/customXml" Target="../ink/ink2931.xml"/><Relationship Id="rId331" Type="http://schemas.openxmlformats.org/officeDocument/2006/relationships/image" Target="../media/image2986.png"/><Relationship Id="rId373" Type="http://schemas.openxmlformats.org/officeDocument/2006/relationships/image" Target="../media/image3007.png"/><Relationship Id="rId429" Type="http://schemas.openxmlformats.org/officeDocument/2006/relationships/image" Target="../media/image3035.png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2937.png"/><Relationship Id="rId440" Type="http://schemas.openxmlformats.org/officeDocument/2006/relationships/customXml" Target="../ink/ink3068.xml"/><Relationship Id="rId28" Type="http://schemas.openxmlformats.org/officeDocument/2006/relationships/customXml" Target="../ink/ink2862.xml"/><Relationship Id="rId275" Type="http://schemas.openxmlformats.org/officeDocument/2006/relationships/image" Target="../media/image2958.png"/><Relationship Id="rId300" Type="http://schemas.openxmlformats.org/officeDocument/2006/relationships/customXml" Target="../ink/ink2998.xml"/><Relationship Id="rId482" Type="http://schemas.openxmlformats.org/officeDocument/2006/relationships/customXml" Target="../ink/ink3089.xml"/><Relationship Id="rId81" Type="http://schemas.openxmlformats.org/officeDocument/2006/relationships/image" Target="../media/image2861.png"/><Relationship Id="rId135" Type="http://schemas.openxmlformats.org/officeDocument/2006/relationships/image" Target="../media/image2888.png"/><Relationship Id="rId177" Type="http://schemas.openxmlformats.org/officeDocument/2006/relationships/image" Target="../media/image2909.png"/><Relationship Id="rId342" Type="http://schemas.openxmlformats.org/officeDocument/2006/relationships/customXml" Target="../ink/ink3019.xml"/><Relationship Id="rId384" Type="http://schemas.openxmlformats.org/officeDocument/2006/relationships/customXml" Target="../ink/ink3040.xml"/><Relationship Id="rId202" Type="http://schemas.openxmlformats.org/officeDocument/2006/relationships/customXml" Target="../ink/ink2949.xml"/><Relationship Id="rId244" Type="http://schemas.openxmlformats.org/officeDocument/2006/relationships/customXml" Target="../ink/ink2970.xml"/><Relationship Id="rId39" Type="http://schemas.openxmlformats.org/officeDocument/2006/relationships/image" Target="../media/image2840.png"/><Relationship Id="rId286" Type="http://schemas.openxmlformats.org/officeDocument/2006/relationships/customXml" Target="../ink/ink2991.xml"/><Relationship Id="rId451" Type="http://schemas.openxmlformats.org/officeDocument/2006/relationships/image" Target="../media/image3046.png"/><Relationship Id="rId493" Type="http://schemas.openxmlformats.org/officeDocument/2006/relationships/image" Target="../media/image3067.png"/><Relationship Id="rId507" Type="http://schemas.openxmlformats.org/officeDocument/2006/relationships/image" Target="../media/image3074.png"/><Relationship Id="rId50" Type="http://schemas.openxmlformats.org/officeDocument/2006/relationships/customXml" Target="../ink/ink2873.xml"/><Relationship Id="rId104" Type="http://schemas.openxmlformats.org/officeDocument/2006/relationships/customXml" Target="../ink/ink2900.xml"/><Relationship Id="rId146" Type="http://schemas.openxmlformats.org/officeDocument/2006/relationships/customXml" Target="../ink/ink2921.xml"/><Relationship Id="rId188" Type="http://schemas.openxmlformats.org/officeDocument/2006/relationships/customXml" Target="../ink/ink2942.xml"/><Relationship Id="rId311" Type="http://schemas.openxmlformats.org/officeDocument/2006/relationships/image" Target="../media/image2976.png"/><Relationship Id="rId353" Type="http://schemas.openxmlformats.org/officeDocument/2006/relationships/image" Target="../media/image2997.png"/><Relationship Id="rId395" Type="http://schemas.openxmlformats.org/officeDocument/2006/relationships/image" Target="../media/image3018.png"/><Relationship Id="rId409" Type="http://schemas.openxmlformats.org/officeDocument/2006/relationships/image" Target="../media/image3025.png"/><Relationship Id="rId92" Type="http://schemas.openxmlformats.org/officeDocument/2006/relationships/customXml" Target="../ink/ink2894.xml"/><Relationship Id="rId213" Type="http://schemas.openxmlformats.org/officeDocument/2006/relationships/image" Target="../media/image2927.png"/><Relationship Id="rId420" Type="http://schemas.openxmlformats.org/officeDocument/2006/relationships/customXml" Target="../ink/ink3058.xml"/><Relationship Id="rId255" Type="http://schemas.openxmlformats.org/officeDocument/2006/relationships/image" Target="../media/image2948.png"/><Relationship Id="rId297" Type="http://schemas.openxmlformats.org/officeDocument/2006/relationships/image" Target="../media/image2969.png"/><Relationship Id="rId462" Type="http://schemas.openxmlformats.org/officeDocument/2006/relationships/customXml" Target="../ink/ink3079.xml"/><Relationship Id="rId518" Type="http://schemas.openxmlformats.org/officeDocument/2006/relationships/customXml" Target="../ink/ink3107.xml"/><Relationship Id="rId115" Type="http://schemas.openxmlformats.org/officeDocument/2006/relationships/image" Target="../media/image2878.png"/><Relationship Id="rId157" Type="http://schemas.openxmlformats.org/officeDocument/2006/relationships/image" Target="../media/image2899.png"/><Relationship Id="rId322" Type="http://schemas.openxmlformats.org/officeDocument/2006/relationships/customXml" Target="../ink/ink3009.xml"/><Relationship Id="rId364" Type="http://schemas.openxmlformats.org/officeDocument/2006/relationships/customXml" Target="../ink/ink3030.xml"/><Relationship Id="rId61" Type="http://schemas.openxmlformats.org/officeDocument/2006/relationships/image" Target="../media/image2851.png"/><Relationship Id="rId199" Type="http://schemas.openxmlformats.org/officeDocument/2006/relationships/image" Target="../media/image2920.png"/><Relationship Id="rId19" Type="http://schemas.openxmlformats.org/officeDocument/2006/relationships/image" Target="../media/image2830.png"/><Relationship Id="rId224" Type="http://schemas.openxmlformats.org/officeDocument/2006/relationships/customXml" Target="../ink/ink2960.xml"/><Relationship Id="rId266" Type="http://schemas.openxmlformats.org/officeDocument/2006/relationships/customXml" Target="../ink/ink2981.xml"/><Relationship Id="rId431" Type="http://schemas.openxmlformats.org/officeDocument/2006/relationships/image" Target="../media/image3036.png"/><Relationship Id="rId473" Type="http://schemas.openxmlformats.org/officeDocument/2006/relationships/image" Target="../media/image3057.png"/><Relationship Id="rId30" Type="http://schemas.openxmlformats.org/officeDocument/2006/relationships/customXml" Target="../ink/ink2863.xml"/><Relationship Id="rId126" Type="http://schemas.openxmlformats.org/officeDocument/2006/relationships/customXml" Target="../ink/ink2911.xml"/><Relationship Id="rId168" Type="http://schemas.openxmlformats.org/officeDocument/2006/relationships/customXml" Target="../ink/ink2932.xml"/><Relationship Id="rId333" Type="http://schemas.openxmlformats.org/officeDocument/2006/relationships/image" Target="../media/image2987.png"/><Relationship Id="rId72" Type="http://schemas.openxmlformats.org/officeDocument/2006/relationships/customXml" Target="../ink/ink2884.xml"/><Relationship Id="rId375" Type="http://schemas.openxmlformats.org/officeDocument/2006/relationships/image" Target="../media/image3008.png"/><Relationship Id="rId3" Type="http://schemas.openxmlformats.org/officeDocument/2006/relationships/image" Target="../media/image2822.png"/><Relationship Id="rId235" Type="http://schemas.openxmlformats.org/officeDocument/2006/relationships/image" Target="../media/image2938.png"/><Relationship Id="rId277" Type="http://schemas.openxmlformats.org/officeDocument/2006/relationships/image" Target="../media/image2959.png"/><Relationship Id="rId400" Type="http://schemas.openxmlformats.org/officeDocument/2006/relationships/customXml" Target="../ink/ink3048.xml"/><Relationship Id="rId442" Type="http://schemas.openxmlformats.org/officeDocument/2006/relationships/customXml" Target="../ink/ink3069.xml"/><Relationship Id="rId484" Type="http://schemas.openxmlformats.org/officeDocument/2006/relationships/customXml" Target="../ink/ink3090.xml"/><Relationship Id="rId137" Type="http://schemas.openxmlformats.org/officeDocument/2006/relationships/image" Target="../media/image2889.png"/><Relationship Id="rId302" Type="http://schemas.openxmlformats.org/officeDocument/2006/relationships/customXml" Target="../ink/ink2999.xml"/><Relationship Id="rId344" Type="http://schemas.openxmlformats.org/officeDocument/2006/relationships/customXml" Target="../ink/ink3020.xml"/><Relationship Id="rId41" Type="http://schemas.openxmlformats.org/officeDocument/2006/relationships/image" Target="../media/image2841.png"/><Relationship Id="rId83" Type="http://schemas.openxmlformats.org/officeDocument/2006/relationships/image" Target="../media/image2862.png"/><Relationship Id="rId179" Type="http://schemas.openxmlformats.org/officeDocument/2006/relationships/image" Target="../media/image2910.png"/><Relationship Id="rId386" Type="http://schemas.openxmlformats.org/officeDocument/2006/relationships/customXml" Target="../ink/ink3041.xml"/><Relationship Id="rId190" Type="http://schemas.openxmlformats.org/officeDocument/2006/relationships/customXml" Target="../ink/ink2943.xml"/><Relationship Id="rId204" Type="http://schemas.openxmlformats.org/officeDocument/2006/relationships/customXml" Target="../ink/ink2950.xml"/><Relationship Id="rId246" Type="http://schemas.openxmlformats.org/officeDocument/2006/relationships/customXml" Target="../ink/ink2971.xml"/><Relationship Id="rId288" Type="http://schemas.openxmlformats.org/officeDocument/2006/relationships/customXml" Target="../ink/ink2992.xml"/><Relationship Id="rId411" Type="http://schemas.openxmlformats.org/officeDocument/2006/relationships/image" Target="../media/image3026.png"/><Relationship Id="rId453" Type="http://schemas.openxmlformats.org/officeDocument/2006/relationships/image" Target="../media/image3047.png"/><Relationship Id="rId509" Type="http://schemas.openxmlformats.org/officeDocument/2006/relationships/image" Target="../media/image3075.png"/><Relationship Id="rId106" Type="http://schemas.openxmlformats.org/officeDocument/2006/relationships/customXml" Target="../ink/ink2901.xml"/><Relationship Id="rId313" Type="http://schemas.openxmlformats.org/officeDocument/2006/relationships/image" Target="../media/image2977.png"/><Relationship Id="rId495" Type="http://schemas.openxmlformats.org/officeDocument/2006/relationships/image" Target="../media/image3068.png"/><Relationship Id="rId10" Type="http://schemas.openxmlformats.org/officeDocument/2006/relationships/customXml" Target="../ink/ink2853.xml"/><Relationship Id="rId52" Type="http://schemas.openxmlformats.org/officeDocument/2006/relationships/customXml" Target="../ink/ink2874.xml"/><Relationship Id="rId94" Type="http://schemas.openxmlformats.org/officeDocument/2006/relationships/customXml" Target="../ink/ink2895.xml"/><Relationship Id="rId148" Type="http://schemas.openxmlformats.org/officeDocument/2006/relationships/customXml" Target="../ink/ink2922.xml"/><Relationship Id="rId355" Type="http://schemas.openxmlformats.org/officeDocument/2006/relationships/image" Target="../media/image2998.png"/><Relationship Id="rId397" Type="http://schemas.openxmlformats.org/officeDocument/2006/relationships/image" Target="../media/image3019.png"/><Relationship Id="rId520" Type="http://schemas.openxmlformats.org/officeDocument/2006/relationships/customXml" Target="../ink/ink3108.xml"/><Relationship Id="rId215" Type="http://schemas.openxmlformats.org/officeDocument/2006/relationships/image" Target="../media/image2928.png"/><Relationship Id="rId257" Type="http://schemas.openxmlformats.org/officeDocument/2006/relationships/image" Target="../media/image2949.png"/><Relationship Id="rId422" Type="http://schemas.openxmlformats.org/officeDocument/2006/relationships/customXml" Target="../ink/ink3059.xml"/><Relationship Id="rId464" Type="http://schemas.openxmlformats.org/officeDocument/2006/relationships/customXml" Target="../ink/ink3080.xml"/><Relationship Id="rId299" Type="http://schemas.openxmlformats.org/officeDocument/2006/relationships/image" Target="../media/image2970.png"/><Relationship Id="rId63" Type="http://schemas.openxmlformats.org/officeDocument/2006/relationships/image" Target="../media/image2852.png"/><Relationship Id="rId159" Type="http://schemas.openxmlformats.org/officeDocument/2006/relationships/image" Target="../media/image2900.png"/><Relationship Id="rId366" Type="http://schemas.openxmlformats.org/officeDocument/2006/relationships/customXml" Target="../ink/ink3031.xml"/><Relationship Id="rId226" Type="http://schemas.openxmlformats.org/officeDocument/2006/relationships/customXml" Target="../ink/ink2961.xml"/><Relationship Id="rId433" Type="http://schemas.openxmlformats.org/officeDocument/2006/relationships/image" Target="../media/image303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8.png"/><Relationship Id="rId2" Type="http://schemas.openxmlformats.org/officeDocument/2006/relationships/image" Target="../media/image30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50.xml"/><Relationship Id="rId21" Type="http://schemas.openxmlformats.org/officeDocument/2006/relationships/customXml" Target="../ink/ink702.xml"/><Relationship Id="rId42" Type="http://schemas.openxmlformats.org/officeDocument/2006/relationships/image" Target="../media/image724.png"/><Relationship Id="rId63" Type="http://schemas.openxmlformats.org/officeDocument/2006/relationships/customXml" Target="../ink/ink723.xml"/><Relationship Id="rId84" Type="http://schemas.openxmlformats.org/officeDocument/2006/relationships/image" Target="../media/image745.png"/><Relationship Id="rId138" Type="http://schemas.openxmlformats.org/officeDocument/2006/relationships/image" Target="../media/image772.png"/><Relationship Id="rId159" Type="http://schemas.openxmlformats.org/officeDocument/2006/relationships/customXml" Target="../ink/ink771.xml"/><Relationship Id="rId170" Type="http://schemas.openxmlformats.org/officeDocument/2006/relationships/image" Target="../media/image788.png"/><Relationship Id="rId191" Type="http://schemas.openxmlformats.org/officeDocument/2006/relationships/customXml" Target="../ink/ink787.xml"/><Relationship Id="rId107" Type="http://schemas.openxmlformats.org/officeDocument/2006/relationships/customXml" Target="../ink/ink745.xml"/><Relationship Id="rId11" Type="http://schemas.openxmlformats.org/officeDocument/2006/relationships/customXml" Target="../ink/ink697.xml"/><Relationship Id="rId32" Type="http://schemas.openxmlformats.org/officeDocument/2006/relationships/image" Target="../media/image719.png"/><Relationship Id="rId53" Type="http://schemas.openxmlformats.org/officeDocument/2006/relationships/customXml" Target="../ink/ink718.xml"/><Relationship Id="rId74" Type="http://schemas.openxmlformats.org/officeDocument/2006/relationships/image" Target="../media/image740.png"/><Relationship Id="rId128" Type="http://schemas.openxmlformats.org/officeDocument/2006/relationships/image" Target="../media/image767.png"/><Relationship Id="rId149" Type="http://schemas.openxmlformats.org/officeDocument/2006/relationships/customXml" Target="../ink/ink766.xml"/><Relationship Id="rId5" Type="http://schemas.openxmlformats.org/officeDocument/2006/relationships/customXml" Target="../ink/ink694.xml"/><Relationship Id="rId95" Type="http://schemas.openxmlformats.org/officeDocument/2006/relationships/customXml" Target="../ink/ink739.xml"/><Relationship Id="rId160" Type="http://schemas.openxmlformats.org/officeDocument/2006/relationships/image" Target="../media/image783.png"/><Relationship Id="rId181" Type="http://schemas.openxmlformats.org/officeDocument/2006/relationships/customXml" Target="../ink/ink782.xml"/><Relationship Id="rId22" Type="http://schemas.openxmlformats.org/officeDocument/2006/relationships/image" Target="../media/image714.png"/><Relationship Id="rId43" Type="http://schemas.openxmlformats.org/officeDocument/2006/relationships/customXml" Target="../ink/ink713.xml"/><Relationship Id="rId64" Type="http://schemas.openxmlformats.org/officeDocument/2006/relationships/image" Target="../media/image735.png"/><Relationship Id="rId118" Type="http://schemas.openxmlformats.org/officeDocument/2006/relationships/image" Target="../media/image762.png"/><Relationship Id="rId139" Type="http://schemas.openxmlformats.org/officeDocument/2006/relationships/customXml" Target="../ink/ink761.xml"/><Relationship Id="rId85" Type="http://schemas.openxmlformats.org/officeDocument/2006/relationships/customXml" Target="../ink/ink734.xml"/><Relationship Id="rId150" Type="http://schemas.openxmlformats.org/officeDocument/2006/relationships/image" Target="../media/image778.png"/><Relationship Id="rId171" Type="http://schemas.openxmlformats.org/officeDocument/2006/relationships/customXml" Target="../ink/ink777.xml"/><Relationship Id="rId192" Type="http://schemas.openxmlformats.org/officeDocument/2006/relationships/image" Target="../media/image799.png"/><Relationship Id="rId12" Type="http://schemas.openxmlformats.org/officeDocument/2006/relationships/image" Target="../media/image709.png"/><Relationship Id="rId33" Type="http://schemas.openxmlformats.org/officeDocument/2006/relationships/customXml" Target="../ink/ink708.xml"/><Relationship Id="rId108" Type="http://schemas.openxmlformats.org/officeDocument/2006/relationships/image" Target="../media/image757.png"/><Relationship Id="rId129" Type="http://schemas.openxmlformats.org/officeDocument/2006/relationships/customXml" Target="../ink/ink756.xml"/><Relationship Id="rId54" Type="http://schemas.openxmlformats.org/officeDocument/2006/relationships/image" Target="../media/image730.png"/><Relationship Id="rId75" Type="http://schemas.openxmlformats.org/officeDocument/2006/relationships/customXml" Target="../ink/ink729.xml"/><Relationship Id="rId96" Type="http://schemas.openxmlformats.org/officeDocument/2006/relationships/image" Target="../media/image751.png"/><Relationship Id="rId140" Type="http://schemas.openxmlformats.org/officeDocument/2006/relationships/image" Target="../media/image773.png"/><Relationship Id="rId161" Type="http://schemas.openxmlformats.org/officeDocument/2006/relationships/customXml" Target="../ink/ink772.xml"/><Relationship Id="rId182" Type="http://schemas.openxmlformats.org/officeDocument/2006/relationships/image" Target="../media/image794.png"/><Relationship Id="rId6" Type="http://schemas.openxmlformats.org/officeDocument/2006/relationships/image" Target="../media/image706.png"/><Relationship Id="rId23" Type="http://schemas.openxmlformats.org/officeDocument/2006/relationships/customXml" Target="../ink/ink703.xml"/><Relationship Id="rId119" Type="http://schemas.openxmlformats.org/officeDocument/2006/relationships/customXml" Target="../ink/ink751.xml"/><Relationship Id="rId44" Type="http://schemas.openxmlformats.org/officeDocument/2006/relationships/image" Target="../media/image725.png"/><Relationship Id="rId65" Type="http://schemas.openxmlformats.org/officeDocument/2006/relationships/customXml" Target="../ink/ink724.xml"/><Relationship Id="rId86" Type="http://schemas.openxmlformats.org/officeDocument/2006/relationships/image" Target="../media/image746.png"/><Relationship Id="rId130" Type="http://schemas.openxmlformats.org/officeDocument/2006/relationships/image" Target="../media/image768.png"/><Relationship Id="rId151" Type="http://schemas.openxmlformats.org/officeDocument/2006/relationships/customXml" Target="../ink/ink767.xml"/><Relationship Id="rId172" Type="http://schemas.openxmlformats.org/officeDocument/2006/relationships/image" Target="../media/image789.png"/><Relationship Id="rId193" Type="http://schemas.openxmlformats.org/officeDocument/2006/relationships/customXml" Target="../ink/ink788.xml"/><Relationship Id="rId13" Type="http://schemas.openxmlformats.org/officeDocument/2006/relationships/customXml" Target="../ink/ink698.xml"/><Relationship Id="rId109" Type="http://schemas.openxmlformats.org/officeDocument/2006/relationships/customXml" Target="../ink/ink746.xml"/><Relationship Id="rId34" Type="http://schemas.openxmlformats.org/officeDocument/2006/relationships/image" Target="../media/image720.png"/><Relationship Id="rId50" Type="http://schemas.openxmlformats.org/officeDocument/2006/relationships/image" Target="../media/image728.png"/><Relationship Id="rId55" Type="http://schemas.openxmlformats.org/officeDocument/2006/relationships/customXml" Target="../ink/ink719.xml"/><Relationship Id="rId76" Type="http://schemas.openxmlformats.org/officeDocument/2006/relationships/image" Target="../media/image741.png"/><Relationship Id="rId97" Type="http://schemas.openxmlformats.org/officeDocument/2006/relationships/customXml" Target="../ink/ink740.xml"/><Relationship Id="rId104" Type="http://schemas.openxmlformats.org/officeDocument/2006/relationships/image" Target="../media/image755.png"/><Relationship Id="rId120" Type="http://schemas.openxmlformats.org/officeDocument/2006/relationships/image" Target="../media/image763.png"/><Relationship Id="rId125" Type="http://schemas.openxmlformats.org/officeDocument/2006/relationships/customXml" Target="../ink/ink754.xml"/><Relationship Id="rId141" Type="http://schemas.openxmlformats.org/officeDocument/2006/relationships/customXml" Target="../ink/ink762.xml"/><Relationship Id="rId146" Type="http://schemas.openxmlformats.org/officeDocument/2006/relationships/image" Target="../media/image776.png"/><Relationship Id="rId167" Type="http://schemas.openxmlformats.org/officeDocument/2006/relationships/customXml" Target="../ink/ink775.xml"/><Relationship Id="rId188" Type="http://schemas.openxmlformats.org/officeDocument/2006/relationships/image" Target="../media/image797.png"/><Relationship Id="rId7" Type="http://schemas.openxmlformats.org/officeDocument/2006/relationships/customXml" Target="../ink/ink695.xml"/><Relationship Id="rId71" Type="http://schemas.openxmlformats.org/officeDocument/2006/relationships/customXml" Target="../ink/ink727.xml"/><Relationship Id="rId92" Type="http://schemas.openxmlformats.org/officeDocument/2006/relationships/image" Target="../media/image749.png"/><Relationship Id="rId162" Type="http://schemas.openxmlformats.org/officeDocument/2006/relationships/image" Target="../media/image784.png"/><Relationship Id="rId183" Type="http://schemas.openxmlformats.org/officeDocument/2006/relationships/customXml" Target="../ink/ink783.xml"/><Relationship Id="rId2" Type="http://schemas.openxmlformats.org/officeDocument/2006/relationships/image" Target="../media/image704.png"/><Relationship Id="rId29" Type="http://schemas.openxmlformats.org/officeDocument/2006/relationships/customXml" Target="../ink/ink706.xml"/><Relationship Id="rId24" Type="http://schemas.openxmlformats.org/officeDocument/2006/relationships/image" Target="../media/image715.png"/><Relationship Id="rId40" Type="http://schemas.openxmlformats.org/officeDocument/2006/relationships/image" Target="../media/image723.png"/><Relationship Id="rId45" Type="http://schemas.openxmlformats.org/officeDocument/2006/relationships/customXml" Target="../ink/ink714.xml"/><Relationship Id="rId66" Type="http://schemas.openxmlformats.org/officeDocument/2006/relationships/image" Target="../media/image736.png"/><Relationship Id="rId87" Type="http://schemas.openxmlformats.org/officeDocument/2006/relationships/customXml" Target="../ink/ink735.xml"/><Relationship Id="rId110" Type="http://schemas.openxmlformats.org/officeDocument/2006/relationships/image" Target="../media/image758.png"/><Relationship Id="rId115" Type="http://schemas.openxmlformats.org/officeDocument/2006/relationships/customXml" Target="../ink/ink749.xml"/><Relationship Id="rId131" Type="http://schemas.openxmlformats.org/officeDocument/2006/relationships/customXml" Target="../ink/ink757.xml"/><Relationship Id="rId136" Type="http://schemas.openxmlformats.org/officeDocument/2006/relationships/image" Target="../media/image771.png"/><Relationship Id="rId157" Type="http://schemas.openxmlformats.org/officeDocument/2006/relationships/customXml" Target="../ink/ink770.xml"/><Relationship Id="rId178" Type="http://schemas.openxmlformats.org/officeDocument/2006/relationships/image" Target="../media/image792.png"/><Relationship Id="rId61" Type="http://schemas.openxmlformats.org/officeDocument/2006/relationships/customXml" Target="../ink/ink722.xml"/><Relationship Id="rId82" Type="http://schemas.openxmlformats.org/officeDocument/2006/relationships/image" Target="../media/image744.png"/><Relationship Id="rId152" Type="http://schemas.openxmlformats.org/officeDocument/2006/relationships/image" Target="../media/image779.png"/><Relationship Id="rId173" Type="http://schemas.openxmlformats.org/officeDocument/2006/relationships/customXml" Target="../ink/ink778.xml"/><Relationship Id="rId194" Type="http://schemas.openxmlformats.org/officeDocument/2006/relationships/image" Target="../media/image800.png"/><Relationship Id="rId19" Type="http://schemas.openxmlformats.org/officeDocument/2006/relationships/customXml" Target="../ink/ink701.xml"/><Relationship Id="rId14" Type="http://schemas.openxmlformats.org/officeDocument/2006/relationships/image" Target="../media/image710.png"/><Relationship Id="rId30" Type="http://schemas.openxmlformats.org/officeDocument/2006/relationships/image" Target="../media/image718.png"/><Relationship Id="rId35" Type="http://schemas.openxmlformats.org/officeDocument/2006/relationships/customXml" Target="../ink/ink709.xml"/><Relationship Id="rId56" Type="http://schemas.openxmlformats.org/officeDocument/2006/relationships/image" Target="../media/image731.png"/><Relationship Id="rId77" Type="http://schemas.openxmlformats.org/officeDocument/2006/relationships/customXml" Target="../ink/ink730.xml"/><Relationship Id="rId100" Type="http://schemas.openxmlformats.org/officeDocument/2006/relationships/image" Target="../media/image753.png"/><Relationship Id="rId105" Type="http://schemas.openxmlformats.org/officeDocument/2006/relationships/customXml" Target="../ink/ink744.xml"/><Relationship Id="rId126" Type="http://schemas.openxmlformats.org/officeDocument/2006/relationships/image" Target="../media/image766.png"/><Relationship Id="rId147" Type="http://schemas.openxmlformats.org/officeDocument/2006/relationships/customXml" Target="../ink/ink765.xml"/><Relationship Id="rId168" Type="http://schemas.openxmlformats.org/officeDocument/2006/relationships/image" Target="../media/image787.png"/><Relationship Id="rId8" Type="http://schemas.openxmlformats.org/officeDocument/2006/relationships/image" Target="../media/image707.png"/><Relationship Id="rId51" Type="http://schemas.openxmlformats.org/officeDocument/2006/relationships/customXml" Target="../ink/ink717.xml"/><Relationship Id="rId72" Type="http://schemas.openxmlformats.org/officeDocument/2006/relationships/image" Target="../media/image739.png"/><Relationship Id="rId93" Type="http://schemas.openxmlformats.org/officeDocument/2006/relationships/customXml" Target="../ink/ink738.xml"/><Relationship Id="rId98" Type="http://schemas.openxmlformats.org/officeDocument/2006/relationships/image" Target="../media/image752.png"/><Relationship Id="rId121" Type="http://schemas.openxmlformats.org/officeDocument/2006/relationships/customXml" Target="../ink/ink752.xml"/><Relationship Id="rId142" Type="http://schemas.openxmlformats.org/officeDocument/2006/relationships/image" Target="../media/image774.png"/><Relationship Id="rId163" Type="http://schemas.openxmlformats.org/officeDocument/2006/relationships/customXml" Target="../ink/ink773.xml"/><Relationship Id="rId184" Type="http://schemas.openxmlformats.org/officeDocument/2006/relationships/image" Target="../media/image795.png"/><Relationship Id="rId189" Type="http://schemas.openxmlformats.org/officeDocument/2006/relationships/customXml" Target="../ink/ink786.xml"/><Relationship Id="rId3" Type="http://schemas.openxmlformats.org/officeDocument/2006/relationships/customXml" Target="../ink/ink693.xml"/><Relationship Id="rId25" Type="http://schemas.openxmlformats.org/officeDocument/2006/relationships/customXml" Target="../ink/ink704.xml"/><Relationship Id="rId46" Type="http://schemas.openxmlformats.org/officeDocument/2006/relationships/image" Target="../media/image726.png"/><Relationship Id="rId67" Type="http://schemas.openxmlformats.org/officeDocument/2006/relationships/customXml" Target="../ink/ink725.xml"/><Relationship Id="rId116" Type="http://schemas.openxmlformats.org/officeDocument/2006/relationships/image" Target="../media/image761.png"/><Relationship Id="rId137" Type="http://schemas.openxmlformats.org/officeDocument/2006/relationships/customXml" Target="../ink/ink760.xml"/><Relationship Id="rId158" Type="http://schemas.openxmlformats.org/officeDocument/2006/relationships/image" Target="../media/image782.png"/><Relationship Id="rId20" Type="http://schemas.openxmlformats.org/officeDocument/2006/relationships/image" Target="../media/image713.png"/><Relationship Id="rId41" Type="http://schemas.openxmlformats.org/officeDocument/2006/relationships/customXml" Target="../ink/ink712.xml"/><Relationship Id="rId62" Type="http://schemas.openxmlformats.org/officeDocument/2006/relationships/image" Target="../media/image734.png"/><Relationship Id="rId83" Type="http://schemas.openxmlformats.org/officeDocument/2006/relationships/customXml" Target="../ink/ink733.xml"/><Relationship Id="rId88" Type="http://schemas.openxmlformats.org/officeDocument/2006/relationships/image" Target="../media/image747.png"/><Relationship Id="rId111" Type="http://schemas.openxmlformats.org/officeDocument/2006/relationships/customXml" Target="../ink/ink747.xml"/><Relationship Id="rId132" Type="http://schemas.openxmlformats.org/officeDocument/2006/relationships/image" Target="../media/image769.png"/><Relationship Id="rId153" Type="http://schemas.openxmlformats.org/officeDocument/2006/relationships/customXml" Target="../ink/ink768.xml"/><Relationship Id="rId174" Type="http://schemas.openxmlformats.org/officeDocument/2006/relationships/image" Target="../media/image790.png"/><Relationship Id="rId179" Type="http://schemas.openxmlformats.org/officeDocument/2006/relationships/customXml" Target="../ink/ink781.xml"/><Relationship Id="rId195" Type="http://schemas.openxmlformats.org/officeDocument/2006/relationships/customXml" Target="../ink/ink789.xml"/><Relationship Id="rId190" Type="http://schemas.openxmlformats.org/officeDocument/2006/relationships/image" Target="../media/image798.png"/><Relationship Id="rId15" Type="http://schemas.openxmlformats.org/officeDocument/2006/relationships/customXml" Target="../ink/ink699.xml"/><Relationship Id="rId36" Type="http://schemas.openxmlformats.org/officeDocument/2006/relationships/image" Target="../media/image721.png"/><Relationship Id="rId57" Type="http://schemas.openxmlformats.org/officeDocument/2006/relationships/customXml" Target="../ink/ink720.xml"/><Relationship Id="rId106" Type="http://schemas.openxmlformats.org/officeDocument/2006/relationships/image" Target="../media/image756.png"/><Relationship Id="rId127" Type="http://schemas.openxmlformats.org/officeDocument/2006/relationships/customXml" Target="../ink/ink755.xml"/><Relationship Id="rId10" Type="http://schemas.openxmlformats.org/officeDocument/2006/relationships/image" Target="../media/image708.png"/><Relationship Id="rId31" Type="http://schemas.openxmlformats.org/officeDocument/2006/relationships/customXml" Target="../ink/ink707.xml"/><Relationship Id="rId52" Type="http://schemas.openxmlformats.org/officeDocument/2006/relationships/image" Target="../media/image729.png"/><Relationship Id="rId73" Type="http://schemas.openxmlformats.org/officeDocument/2006/relationships/customXml" Target="../ink/ink728.xml"/><Relationship Id="rId78" Type="http://schemas.openxmlformats.org/officeDocument/2006/relationships/image" Target="../media/image742.png"/><Relationship Id="rId94" Type="http://schemas.openxmlformats.org/officeDocument/2006/relationships/image" Target="../media/image750.png"/><Relationship Id="rId99" Type="http://schemas.openxmlformats.org/officeDocument/2006/relationships/customXml" Target="../ink/ink741.xml"/><Relationship Id="rId101" Type="http://schemas.openxmlformats.org/officeDocument/2006/relationships/customXml" Target="../ink/ink742.xml"/><Relationship Id="rId122" Type="http://schemas.openxmlformats.org/officeDocument/2006/relationships/image" Target="../media/image764.png"/><Relationship Id="rId143" Type="http://schemas.openxmlformats.org/officeDocument/2006/relationships/customXml" Target="../ink/ink763.xml"/><Relationship Id="rId148" Type="http://schemas.openxmlformats.org/officeDocument/2006/relationships/image" Target="../media/image777.png"/><Relationship Id="rId164" Type="http://schemas.openxmlformats.org/officeDocument/2006/relationships/image" Target="../media/image785.png"/><Relationship Id="rId169" Type="http://schemas.openxmlformats.org/officeDocument/2006/relationships/customXml" Target="../ink/ink776.xml"/><Relationship Id="rId185" Type="http://schemas.openxmlformats.org/officeDocument/2006/relationships/customXml" Target="../ink/ink784.xml"/><Relationship Id="rId4" Type="http://schemas.openxmlformats.org/officeDocument/2006/relationships/image" Target="../media/image705.png"/><Relationship Id="rId9" Type="http://schemas.openxmlformats.org/officeDocument/2006/relationships/customXml" Target="../ink/ink696.xml"/><Relationship Id="rId180" Type="http://schemas.openxmlformats.org/officeDocument/2006/relationships/image" Target="../media/image793.png"/><Relationship Id="rId26" Type="http://schemas.openxmlformats.org/officeDocument/2006/relationships/image" Target="../media/image716.png"/><Relationship Id="rId47" Type="http://schemas.openxmlformats.org/officeDocument/2006/relationships/customXml" Target="../ink/ink715.xml"/><Relationship Id="rId68" Type="http://schemas.openxmlformats.org/officeDocument/2006/relationships/image" Target="../media/image737.png"/><Relationship Id="rId89" Type="http://schemas.openxmlformats.org/officeDocument/2006/relationships/customXml" Target="../ink/ink736.xml"/><Relationship Id="rId112" Type="http://schemas.openxmlformats.org/officeDocument/2006/relationships/image" Target="../media/image759.png"/><Relationship Id="rId133" Type="http://schemas.openxmlformats.org/officeDocument/2006/relationships/customXml" Target="../ink/ink758.xml"/><Relationship Id="rId154" Type="http://schemas.openxmlformats.org/officeDocument/2006/relationships/image" Target="../media/image780.png"/><Relationship Id="rId175" Type="http://schemas.openxmlformats.org/officeDocument/2006/relationships/customXml" Target="../ink/ink779.xml"/><Relationship Id="rId196" Type="http://schemas.openxmlformats.org/officeDocument/2006/relationships/image" Target="../media/image801.png"/><Relationship Id="rId16" Type="http://schemas.openxmlformats.org/officeDocument/2006/relationships/image" Target="../media/image711.png"/><Relationship Id="rId37" Type="http://schemas.openxmlformats.org/officeDocument/2006/relationships/customXml" Target="../ink/ink710.xml"/><Relationship Id="rId58" Type="http://schemas.openxmlformats.org/officeDocument/2006/relationships/image" Target="../media/image732.png"/><Relationship Id="rId79" Type="http://schemas.openxmlformats.org/officeDocument/2006/relationships/customXml" Target="../ink/ink731.xml"/><Relationship Id="rId102" Type="http://schemas.openxmlformats.org/officeDocument/2006/relationships/image" Target="../media/image754.png"/><Relationship Id="rId123" Type="http://schemas.openxmlformats.org/officeDocument/2006/relationships/customXml" Target="../ink/ink753.xml"/><Relationship Id="rId144" Type="http://schemas.openxmlformats.org/officeDocument/2006/relationships/image" Target="../media/image775.png"/><Relationship Id="rId90" Type="http://schemas.openxmlformats.org/officeDocument/2006/relationships/image" Target="../media/image748.png"/><Relationship Id="rId165" Type="http://schemas.openxmlformats.org/officeDocument/2006/relationships/customXml" Target="../ink/ink774.xml"/><Relationship Id="rId186" Type="http://schemas.openxmlformats.org/officeDocument/2006/relationships/image" Target="../media/image796.png"/><Relationship Id="rId27" Type="http://schemas.openxmlformats.org/officeDocument/2006/relationships/customXml" Target="../ink/ink705.xml"/><Relationship Id="rId48" Type="http://schemas.openxmlformats.org/officeDocument/2006/relationships/image" Target="../media/image727.png"/><Relationship Id="rId69" Type="http://schemas.openxmlformats.org/officeDocument/2006/relationships/customXml" Target="../ink/ink726.xml"/><Relationship Id="rId113" Type="http://schemas.openxmlformats.org/officeDocument/2006/relationships/customXml" Target="../ink/ink748.xml"/><Relationship Id="rId134" Type="http://schemas.openxmlformats.org/officeDocument/2006/relationships/image" Target="../media/image770.png"/><Relationship Id="rId80" Type="http://schemas.openxmlformats.org/officeDocument/2006/relationships/image" Target="../media/image743.png"/><Relationship Id="rId155" Type="http://schemas.openxmlformats.org/officeDocument/2006/relationships/customXml" Target="../ink/ink769.xml"/><Relationship Id="rId176" Type="http://schemas.openxmlformats.org/officeDocument/2006/relationships/image" Target="../media/image791.png"/><Relationship Id="rId17" Type="http://schemas.openxmlformats.org/officeDocument/2006/relationships/customXml" Target="../ink/ink700.xml"/><Relationship Id="rId38" Type="http://schemas.openxmlformats.org/officeDocument/2006/relationships/image" Target="../media/image722.png"/><Relationship Id="rId59" Type="http://schemas.openxmlformats.org/officeDocument/2006/relationships/customXml" Target="../ink/ink721.xml"/><Relationship Id="rId103" Type="http://schemas.openxmlformats.org/officeDocument/2006/relationships/customXml" Target="../ink/ink743.xml"/><Relationship Id="rId124" Type="http://schemas.openxmlformats.org/officeDocument/2006/relationships/image" Target="../media/image765.png"/><Relationship Id="rId70" Type="http://schemas.openxmlformats.org/officeDocument/2006/relationships/image" Target="../media/image738.png"/><Relationship Id="rId91" Type="http://schemas.openxmlformats.org/officeDocument/2006/relationships/customXml" Target="../ink/ink737.xml"/><Relationship Id="rId145" Type="http://schemas.openxmlformats.org/officeDocument/2006/relationships/customXml" Target="../ink/ink764.xml"/><Relationship Id="rId166" Type="http://schemas.openxmlformats.org/officeDocument/2006/relationships/image" Target="../media/image786.png"/><Relationship Id="rId187" Type="http://schemas.openxmlformats.org/officeDocument/2006/relationships/customXml" Target="../ink/ink785.xml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717.png"/><Relationship Id="rId49" Type="http://schemas.openxmlformats.org/officeDocument/2006/relationships/customXml" Target="../ink/ink716.xml"/><Relationship Id="rId114" Type="http://schemas.openxmlformats.org/officeDocument/2006/relationships/image" Target="../media/image760.png"/><Relationship Id="rId60" Type="http://schemas.openxmlformats.org/officeDocument/2006/relationships/image" Target="../media/image733.png"/><Relationship Id="rId81" Type="http://schemas.openxmlformats.org/officeDocument/2006/relationships/customXml" Target="../ink/ink732.xml"/><Relationship Id="rId135" Type="http://schemas.openxmlformats.org/officeDocument/2006/relationships/customXml" Target="../ink/ink759.xml"/><Relationship Id="rId156" Type="http://schemas.openxmlformats.org/officeDocument/2006/relationships/image" Target="../media/image781.png"/><Relationship Id="rId177" Type="http://schemas.openxmlformats.org/officeDocument/2006/relationships/customXml" Target="../ink/ink780.xml"/><Relationship Id="rId18" Type="http://schemas.openxmlformats.org/officeDocument/2006/relationships/image" Target="../media/image712.png"/><Relationship Id="rId39" Type="http://schemas.openxmlformats.org/officeDocument/2006/relationships/customXml" Target="../ink/ink711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47.xml"/><Relationship Id="rId21" Type="http://schemas.openxmlformats.org/officeDocument/2006/relationships/customXml" Target="../ink/ink799.xml"/><Relationship Id="rId42" Type="http://schemas.openxmlformats.org/officeDocument/2006/relationships/image" Target="../media/image822.png"/><Relationship Id="rId63" Type="http://schemas.openxmlformats.org/officeDocument/2006/relationships/customXml" Target="../ink/ink820.xml"/><Relationship Id="rId84" Type="http://schemas.openxmlformats.org/officeDocument/2006/relationships/image" Target="../media/image843.png"/><Relationship Id="rId138" Type="http://schemas.openxmlformats.org/officeDocument/2006/relationships/image" Target="../media/image870.png"/><Relationship Id="rId159" Type="http://schemas.openxmlformats.org/officeDocument/2006/relationships/customXml" Target="../ink/ink868.xml"/><Relationship Id="rId170" Type="http://schemas.openxmlformats.org/officeDocument/2006/relationships/image" Target="../media/image886.png"/><Relationship Id="rId191" Type="http://schemas.openxmlformats.org/officeDocument/2006/relationships/customXml" Target="../ink/ink884.xml"/><Relationship Id="rId205" Type="http://schemas.openxmlformats.org/officeDocument/2006/relationships/customXml" Target="../ink/ink891.xml"/><Relationship Id="rId107" Type="http://schemas.openxmlformats.org/officeDocument/2006/relationships/customXml" Target="../ink/ink842.xml"/><Relationship Id="rId11" Type="http://schemas.openxmlformats.org/officeDocument/2006/relationships/customXml" Target="../ink/ink794.xml"/><Relationship Id="rId32" Type="http://schemas.openxmlformats.org/officeDocument/2006/relationships/image" Target="../media/image817.png"/><Relationship Id="rId53" Type="http://schemas.openxmlformats.org/officeDocument/2006/relationships/customXml" Target="../ink/ink815.xml"/><Relationship Id="rId74" Type="http://schemas.openxmlformats.org/officeDocument/2006/relationships/image" Target="../media/image838.png"/><Relationship Id="rId128" Type="http://schemas.openxmlformats.org/officeDocument/2006/relationships/image" Target="../media/image865.png"/><Relationship Id="rId149" Type="http://schemas.openxmlformats.org/officeDocument/2006/relationships/customXml" Target="../ink/ink863.xml"/><Relationship Id="rId5" Type="http://schemas.openxmlformats.org/officeDocument/2006/relationships/customXml" Target="../ink/ink791.xml"/><Relationship Id="rId95" Type="http://schemas.openxmlformats.org/officeDocument/2006/relationships/customXml" Target="../ink/ink836.xml"/><Relationship Id="rId160" Type="http://schemas.openxmlformats.org/officeDocument/2006/relationships/image" Target="../media/image881.png"/><Relationship Id="rId181" Type="http://schemas.openxmlformats.org/officeDocument/2006/relationships/customXml" Target="../ink/ink879.xml"/><Relationship Id="rId22" Type="http://schemas.openxmlformats.org/officeDocument/2006/relationships/image" Target="../media/image812.png"/><Relationship Id="rId43" Type="http://schemas.openxmlformats.org/officeDocument/2006/relationships/customXml" Target="../ink/ink810.xml"/><Relationship Id="rId64" Type="http://schemas.openxmlformats.org/officeDocument/2006/relationships/image" Target="../media/image833.png"/><Relationship Id="rId118" Type="http://schemas.openxmlformats.org/officeDocument/2006/relationships/image" Target="../media/image860.png"/><Relationship Id="rId139" Type="http://schemas.openxmlformats.org/officeDocument/2006/relationships/customXml" Target="../ink/ink858.xml"/><Relationship Id="rId85" Type="http://schemas.openxmlformats.org/officeDocument/2006/relationships/customXml" Target="../ink/ink831.xml"/><Relationship Id="rId150" Type="http://schemas.openxmlformats.org/officeDocument/2006/relationships/image" Target="../media/image876.png"/><Relationship Id="rId171" Type="http://schemas.openxmlformats.org/officeDocument/2006/relationships/customXml" Target="../ink/ink874.xml"/><Relationship Id="rId192" Type="http://schemas.openxmlformats.org/officeDocument/2006/relationships/image" Target="../media/image897.png"/><Relationship Id="rId206" Type="http://schemas.openxmlformats.org/officeDocument/2006/relationships/image" Target="../media/image904.png"/><Relationship Id="rId12" Type="http://schemas.openxmlformats.org/officeDocument/2006/relationships/image" Target="../media/image807.png"/><Relationship Id="rId33" Type="http://schemas.openxmlformats.org/officeDocument/2006/relationships/customXml" Target="../ink/ink805.xml"/><Relationship Id="rId108" Type="http://schemas.openxmlformats.org/officeDocument/2006/relationships/image" Target="../media/image855.png"/><Relationship Id="rId129" Type="http://schemas.openxmlformats.org/officeDocument/2006/relationships/customXml" Target="../ink/ink853.xml"/><Relationship Id="rId54" Type="http://schemas.openxmlformats.org/officeDocument/2006/relationships/image" Target="../media/image828.png"/><Relationship Id="rId75" Type="http://schemas.openxmlformats.org/officeDocument/2006/relationships/customXml" Target="../ink/ink826.xml"/><Relationship Id="rId96" Type="http://schemas.openxmlformats.org/officeDocument/2006/relationships/image" Target="../media/image849.png"/><Relationship Id="rId140" Type="http://schemas.openxmlformats.org/officeDocument/2006/relationships/image" Target="../media/image871.png"/><Relationship Id="rId161" Type="http://schemas.openxmlformats.org/officeDocument/2006/relationships/customXml" Target="../ink/ink869.xml"/><Relationship Id="rId182" Type="http://schemas.openxmlformats.org/officeDocument/2006/relationships/image" Target="../media/image892.png"/><Relationship Id="rId6" Type="http://schemas.openxmlformats.org/officeDocument/2006/relationships/image" Target="../media/image804.png"/><Relationship Id="rId23" Type="http://schemas.openxmlformats.org/officeDocument/2006/relationships/customXml" Target="../ink/ink800.xml"/><Relationship Id="rId119" Type="http://schemas.openxmlformats.org/officeDocument/2006/relationships/customXml" Target="../ink/ink848.xml"/><Relationship Id="rId44" Type="http://schemas.openxmlformats.org/officeDocument/2006/relationships/image" Target="../media/image823.png"/><Relationship Id="rId65" Type="http://schemas.openxmlformats.org/officeDocument/2006/relationships/customXml" Target="../ink/ink821.xml"/><Relationship Id="rId86" Type="http://schemas.openxmlformats.org/officeDocument/2006/relationships/image" Target="../media/image844.png"/><Relationship Id="rId130" Type="http://schemas.openxmlformats.org/officeDocument/2006/relationships/image" Target="../media/image866.png"/><Relationship Id="rId151" Type="http://schemas.openxmlformats.org/officeDocument/2006/relationships/customXml" Target="../ink/ink864.xml"/><Relationship Id="rId172" Type="http://schemas.openxmlformats.org/officeDocument/2006/relationships/image" Target="../media/image887.png"/><Relationship Id="rId193" Type="http://schemas.openxmlformats.org/officeDocument/2006/relationships/customXml" Target="../ink/ink885.xml"/><Relationship Id="rId13" Type="http://schemas.openxmlformats.org/officeDocument/2006/relationships/customXml" Target="../ink/ink795.xml"/><Relationship Id="rId109" Type="http://schemas.openxmlformats.org/officeDocument/2006/relationships/customXml" Target="../ink/ink843.xml"/><Relationship Id="rId34" Type="http://schemas.openxmlformats.org/officeDocument/2006/relationships/image" Target="../media/image818.png"/><Relationship Id="rId55" Type="http://schemas.openxmlformats.org/officeDocument/2006/relationships/customXml" Target="../ink/ink816.xml"/><Relationship Id="rId76" Type="http://schemas.openxmlformats.org/officeDocument/2006/relationships/image" Target="../media/image839.png"/><Relationship Id="rId97" Type="http://schemas.openxmlformats.org/officeDocument/2006/relationships/customXml" Target="../ink/ink837.xml"/><Relationship Id="rId120" Type="http://schemas.openxmlformats.org/officeDocument/2006/relationships/image" Target="../media/image861.png"/><Relationship Id="rId141" Type="http://schemas.openxmlformats.org/officeDocument/2006/relationships/customXml" Target="../ink/ink859.xml"/><Relationship Id="rId7" Type="http://schemas.openxmlformats.org/officeDocument/2006/relationships/customXml" Target="../ink/ink792.xml"/><Relationship Id="rId162" Type="http://schemas.openxmlformats.org/officeDocument/2006/relationships/image" Target="../media/image882.png"/><Relationship Id="rId183" Type="http://schemas.openxmlformats.org/officeDocument/2006/relationships/customXml" Target="../ink/ink880.xml"/><Relationship Id="rId24" Type="http://schemas.openxmlformats.org/officeDocument/2006/relationships/image" Target="../media/image813.png"/><Relationship Id="rId40" Type="http://schemas.openxmlformats.org/officeDocument/2006/relationships/image" Target="../media/image821.png"/><Relationship Id="rId45" Type="http://schemas.openxmlformats.org/officeDocument/2006/relationships/customXml" Target="../ink/ink811.xml"/><Relationship Id="rId66" Type="http://schemas.openxmlformats.org/officeDocument/2006/relationships/image" Target="../media/image834.png"/><Relationship Id="rId87" Type="http://schemas.openxmlformats.org/officeDocument/2006/relationships/customXml" Target="../ink/ink832.xml"/><Relationship Id="rId110" Type="http://schemas.openxmlformats.org/officeDocument/2006/relationships/image" Target="../media/image856.png"/><Relationship Id="rId115" Type="http://schemas.openxmlformats.org/officeDocument/2006/relationships/customXml" Target="../ink/ink846.xml"/><Relationship Id="rId131" Type="http://schemas.openxmlformats.org/officeDocument/2006/relationships/customXml" Target="../ink/ink854.xml"/><Relationship Id="rId136" Type="http://schemas.openxmlformats.org/officeDocument/2006/relationships/image" Target="../media/image869.png"/><Relationship Id="rId157" Type="http://schemas.openxmlformats.org/officeDocument/2006/relationships/customXml" Target="../ink/ink867.xml"/><Relationship Id="rId178" Type="http://schemas.openxmlformats.org/officeDocument/2006/relationships/image" Target="../media/image890.png"/><Relationship Id="rId61" Type="http://schemas.openxmlformats.org/officeDocument/2006/relationships/customXml" Target="../ink/ink819.xml"/><Relationship Id="rId82" Type="http://schemas.openxmlformats.org/officeDocument/2006/relationships/image" Target="../media/image842.png"/><Relationship Id="rId152" Type="http://schemas.openxmlformats.org/officeDocument/2006/relationships/image" Target="../media/image877.png"/><Relationship Id="rId173" Type="http://schemas.openxmlformats.org/officeDocument/2006/relationships/customXml" Target="../ink/ink875.xml"/><Relationship Id="rId194" Type="http://schemas.openxmlformats.org/officeDocument/2006/relationships/image" Target="../media/image898.png"/><Relationship Id="rId199" Type="http://schemas.openxmlformats.org/officeDocument/2006/relationships/customXml" Target="../ink/ink888.xml"/><Relationship Id="rId203" Type="http://schemas.openxmlformats.org/officeDocument/2006/relationships/customXml" Target="../ink/ink890.xml"/><Relationship Id="rId19" Type="http://schemas.openxmlformats.org/officeDocument/2006/relationships/customXml" Target="../ink/ink798.xml"/><Relationship Id="rId14" Type="http://schemas.openxmlformats.org/officeDocument/2006/relationships/image" Target="../media/image808.png"/><Relationship Id="rId30" Type="http://schemas.openxmlformats.org/officeDocument/2006/relationships/image" Target="../media/image816.png"/><Relationship Id="rId35" Type="http://schemas.openxmlformats.org/officeDocument/2006/relationships/customXml" Target="../ink/ink806.xml"/><Relationship Id="rId56" Type="http://schemas.openxmlformats.org/officeDocument/2006/relationships/image" Target="../media/image829.png"/><Relationship Id="rId77" Type="http://schemas.openxmlformats.org/officeDocument/2006/relationships/customXml" Target="../ink/ink827.xml"/><Relationship Id="rId100" Type="http://schemas.openxmlformats.org/officeDocument/2006/relationships/image" Target="../media/image851.png"/><Relationship Id="rId105" Type="http://schemas.openxmlformats.org/officeDocument/2006/relationships/customXml" Target="../ink/ink841.xml"/><Relationship Id="rId126" Type="http://schemas.openxmlformats.org/officeDocument/2006/relationships/image" Target="../media/image864.png"/><Relationship Id="rId147" Type="http://schemas.openxmlformats.org/officeDocument/2006/relationships/customXml" Target="../ink/ink862.xml"/><Relationship Id="rId168" Type="http://schemas.openxmlformats.org/officeDocument/2006/relationships/image" Target="../media/image885.png"/><Relationship Id="rId8" Type="http://schemas.openxmlformats.org/officeDocument/2006/relationships/image" Target="../media/image805.png"/><Relationship Id="rId51" Type="http://schemas.openxmlformats.org/officeDocument/2006/relationships/customXml" Target="../ink/ink814.xml"/><Relationship Id="rId72" Type="http://schemas.openxmlformats.org/officeDocument/2006/relationships/image" Target="../media/image837.png"/><Relationship Id="rId93" Type="http://schemas.openxmlformats.org/officeDocument/2006/relationships/customXml" Target="../ink/ink835.xml"/><Relationship Id="rId98" Type="http://schemas.openxmlformats.org/officeDocument/2006/relationships/image" Target="../media/image850.png"/><Relationship Id="rId121" Type="http://schemas.openxmlformats.org/officeDocument/2006/relationships/customXml" Target="../ink/ink849.xml"/><Relationship Id="rId142" Type="http://schemas.openxmlformats.org/officeDocument/2006/relationships/image" Target="../media/image872.png"/><Relationship Id="rId163" Type="http://schemas.openxmlformats.org/officeDocument/2006/relationships/customXml" Target="../ink/ink870.xml"/><Relationship Id="rId184" Type="http://schemas.openxmlformats.org/officeDocument/2006/relationships/image" Target="../media/image893.png"/><Relationship Id="rId189" Type="http://schemas.openxmlformats.org/officeDocument/2006/relationships/customXml" Target="../ink/ink883.xml"/><Relationship Id="rId3" Type="http://schemas.openxmlformats.org/officeDocument/2006/relationships/customXml" Target="../ink/ink790.xml"/><Relationship Id="rId25" Type="http://schemas.openxmlformats.org/officeDocument/2006/relationships/customXml" Target="../ink/ink801.xml"/><Relationship Id="rId46" Type="http://schemas.openxmlformats.org/officeDocument/2006/relationships/image" Target="../media/image824.png"/><Relationship Id="rId67" Type="http://schemas.openxmlformats.org/officeDocument/2006/relationships/customXml" Target="../ink/ink822.xml"/><Relationship Id="rId116" Type="http://schemas.openxmlformats.org/officeDocument/2006/relationships/image" Target="../media/image859.png"/><Relationship Id="rId137" Type="http://schemas.openxmlformats.org/officeDocument/2006/relationships/customXml" Target="../ink/ink857.xml"/><Relationship Id="rId158" Type="http://schemas.openxmlformats.org/officeDocument/2006/relationships/image" Target="../media/image880.png"/><Relationship Id="rId20" Type="http://schemas.openxmlformats.org/officeDocument/2006/relationships/image" Target="../media/image811.png"/><Relationship Id="rId41" Type="http://schemas.openxmlformats.org/officeDocument/2006/relationships/customXml" Target="../ink/ink809.xml"/><Relationship Id="rId62" Type="http://schemas.openxmlformats.org/officeDocument/2006/relationships/image" Target="../media/image832.png"/><Relationship Id="rId83" Type="http://schemas.openxmlformats.org/officeDocument/2006/relationships/customXml" Target="../ink/ink830.xml"/><Relationship Id="rId88" Type="http://schemas.openxmlformats.org/officeDocument/2006/relationships/image" Target="../media/image845.png"/><Relationship Id="rId111" Type="http://schemas.openxmlformats.org/officeDocument/2006/relationships/customXml" Target="../ink/ink844.xml"/><Relationship Id="rId132" Type="http://schemas.openxmlformats.org/officeDocument/2006/relationships/image" Target="../media/image867.png"/><Relationship Id="rId153" Type="http://schemas.openxmlformats.org/officeDocument/2006/relationships/customXml" Target="../ink/ink865.xml"/><Relationship Id="rId174" Type="http://schemas.openxmlformats.org/officeDocument/2006/relationships/image" Target="../media/image888.png"/><Relationship Id="rId179" Type="http://schemas.openxmlformats.org/officeDocument/2006/relationships/customXml" Target="../ink/ink878.xml"/><Relationship Id="rId195" Type="http://schemas.openxmlformats.org/officeDocument/2006/relationships/customXml" Target="../ink/ink886.xml"/><Relationship Id="rId190" Type="http://schemas.openxmlformats.org/officeDocument/2006/relationships/image" Target="../media/image896.png"/><Relationship Id="rId204" Type="http://schemas.openxmlformats.org/officeDocument/2006/relationships/image" Target="../media/image903.png"/><Relationship Id="rId15" Type="http://schemas.openxmlformats.org/officeDocument/2006/relationships/customXml" Target="../ink/ink796.xml"/><Relationship Id="rId36" Type="http://schemas.openxmlformats.org/officeDocument/2006/relationships/image" Target="../media/image819.png"/><Relationship Id="rId57" Type="http://schemas.openxmlformats.org/officeDocument/2006/relationships/customXml" Target="../ink/ink817.xml"/><Relationship Id="rId106" Type="http://schemas.openxmlformats.org/officeDocument/2006/relationships/image" Target="../media/image854.png"/><Relationship Id="rId127" Type="http://schemas.openxmlformats.org/officeDocument/2006/relationships/customXml" Target="../ink/ink852.xml"/><Relationship Id="rId10" Type="http://schemas.openxmlformats.org/officeDocument/2006/relationships/image" Target="../media/image806.png"/><Relationship Id="rId31" Type="http://schemas.openxmlformats.org/officeDocument/2006/relationships/customXml" Target="../ink/ink804.xml"/><Relationship Id="rId52" Type="http://schemas.openxmlformats.org/officeDocument/2006/relationships/image" Target="../media/image827.png"/><Relationship Id="rId73" Type="http://schemas.openxmlformats.org/officeDocument/2006/relationships/customXml" Target="../ink/ink825.xml"/><Relationship Id="rId78" Type="http://schemas.openxmlformats.org/officeDocument/2006/relationships/image" Target="../media/image840.png"/><Relationship Id="rId94" Type="http://schemas.openxmlformats.org/officeDocument/2006/relationships/image" Target="../media/image848.png"/><Relationship Id="rId99" Type="http://schemas.openxmlformats.org/officeDocument/2006/relationships/customXml" Target="../ink/ink838.xml"/><Relationship Id="rId101" Type="http://schemas.openxmlformats.org/officeDocument/2006/relationships/customXml" Target="../ink/ink839.xml"/><Relationship Id="rId122" Type="http://schemas.openxmlformats.org/officeDocument/2006/relationships/image" Target="../media/image862.png"/><Relationship Id="rId143" Type="http://schemas.openxmlformats.org/officeDocument/2006/relationships/customXml" Target="../ink/ink860.xml"/><Relationship Id="rId148" Type="http://schemas.openxmlformats.org/officeDocument/2006/relationships/image" Target="../media/image875.png"/><Relationship Id="rId164" Type="http://schemas.openxmlformats.org/officeDocument/2006/relationships/image" Target="../media/image883.png"/><Relationship Id="rId169" Type="http://schemas.openxmlformats.org/officeDocument/2006/relationships/customXml" Target="../ink/ink873.xml"/><Relationship Id="rId185" Type="http://schemas.openxmlformats.org/officeDocument/2006/relationships/customXml" Target="../ink/ink881.xml"/><Relationship Id="rId4" Type="http://schemas.openxmlformats.org/officeDocument/2006/relationships/image" Target="../media/image803.png"/><Relationship Id="rId9" Type="http://schemas.openxmlformats.org/officeDocument/2006/relationships/customXml" Target="../ink/ink793.xml"/><Relationship Id="rId180" Type="http://schemas.openxmlformats.org/officeDocument/2006/relationships/image" Target="../media/image891.png"/><Relationship Id="rId26" Type="http://schemas.openxmlformats.org/officeDocument/2006/relationships/image" Target="../media/image814.png"/><Relationship Id="rId47" Type="http://schemas.openxmlformats.org/officeDocument/2006/relationships/customXml" Target="../ink/ink812.xml"/><Relationship Id="rId68" Type="http://schemas.openxmlformats.org/officeDocument/2006/relationships/image" Target="../media/image835.png"/><Relationship Id="rId89" Type="http://schemas.openxmlformats.org/officeDocument/2006/relationships/customXml" Target="../ink/ink833.xml"/><Relationship Id="rId112" Type="http://schemas.openxmlformats.org/officeDocument/2006/relationships/image" Target="../media/image857.png"/><Relationship Id="rId133" Type="http://schemas.openxmlformats.org/officeDocument/2006/relationships/customXml" Target="../ink/ink855.xml"/><Relationship Id="rId154" Type="http://schemas.openxmlformats.org/officeDocument/2006/relationships/image" Target="../media/image878.png"/><Relationship Id="rId175" Type="http://schemas.openxmlformats.org/officeDocument/2006/relationships/customXml" Target="../ink/ink876.xml"/><Relationship Id="rId196" Type="http://schemas.openxmlformats.org/officeDocument/2006/relationships/image" Target="../media/image899.png"/><Relationship Id="rId200" Type="http://schemas.openxmlformats.org/officeDocument/2006/relationships/image" Target="../media/image901.png"/><Relationship Id="rId16" Type="http://schemas.openxmlformats.org/officeDocument/2006/relationships/image" Target="../media/image809.png"/><Relationship Id="rId37" Type="http://schemas.openxmlformats.org/officeDocument/2006/relationships/customXml" Target="../ink/ink807.xml"/><Relationship Id="rId58" Type="http://schemas.openxmlformats.org/officeDocument/2006/relationships/image" Target="../media/image830.png"/><Relationship Id="rId79" Type="http://schemas.openxmlformats.org/officeDocument/2006/relationships/customXml" Target="../ink/ink828.xml"/><Relationship Id="rId102" Type="http://schemas.openxmlformats.org/officeDocument/2006/relationships/image" Target="../media/image852.png"/><Relationship Id="rId123" Type="http://schemas.openxmlformats.org/officeDocument/2006/relationships/customXml" Target="../ink/ink850.xml"/><Relationship Id="rId144" Type="http://schemas.openxmlformats.org/officeDocument/2006/relationships/image" Target="../media/image873.png"/><Relationship Id="rId90" Type="http://schemas.openxmlformats.org/officeDocument/2006/relationships/image" Target="../media/image846.png"/><Relationship Id="rId165" Type="http://schemas.openxmlformats.org/officeDocument/2006/relationships/customXml" Target="../ink/ink871.xml"/><Relationship Id="rId186" Type="http://schemas.openxmlformats.org/officeDocument/2006/relationships/image" Target="../media/image894.png"/><Relationship Id="rId27" Type="http://schemas.openxmlformats.org/officeDocument/2006/relationships/customXml" Target="../ink/ink802.xml"/><Relationship Id="rId48" Type="http://schemas.openxmlformats.org/officeDocument/2006/relationships/image" Target="../media/image825.png"/><Relationship Id="rId69" Type="http://schemas.openxmlformats.org/officeDocument/2006/relationships/customXml" Target="../ink/ink823.xml"/><Relationship Id="rId113" Type="http://schemas.openxmlformats.org/officeDocument/2006/relationships/customXml" Target="../ink/ink845.xml"/><Relationship Id="rId134" Type="http://schemas.openxmlformats.org/officeDocument/2006/relationships/image" Target="../media/image868.png"/><Relationship Id="rId80" Type="http://schemas.openxmlformats.org/officeDocument/2006/relationships/image" Target="../media/image841.png"/><Relationship Id="rId155" Type="http://schemas.openxmlformats.org/officeDocument/2006/relationships/customXml" Target="../ink/ink866.xml"/><Relationship Id="rId176" Type="http://schemas.openxmlformats.org/officeDocument/2006/relationships/image" Target="../media/image889.png"/><Relationship Id="rId197" Type="http://schemas.openxmlformats.org/officeDocument/2006/relationships/customXml" Target="../ink/ink887.xml"/><Relationship Id="rId201" Type="http://schemas.openxmlformats.org/officeDocument/2006/relationships/customXml" Target="../ink/ink889.xml"/><Relationship Id="rId17" Type="http://schemas.openxmlformats.org/officeDocument/2006/relationships/customXml" Target="../ink/ink797.xml"/><Relationship Id="rId38" Type="http://schemas.openxmlformats.org/officeDocument/2006/relationships/image" Target="../media/image820.png"/><Relationship Id="rId59" Type="http://schemas.openxmlformats.org/officeDocument/2006/relationships/customXml" Target="../ink/ink818.xml"/><Relationship Id="rId103" Type="http://schemas.openxmlformats.org/officeDocument/2006/relationships/customXml" Target="../ink/ink840.xml"/><Relationship Id="rId124" Type="http://schemas.openxmlformats.org/officeDocument/2006/relationships/image" Target="../media/image863.png"/><Relationship Id="rId70" Type="http://schemas.openxmlformats.org/officeDocument/2006/relationships/image" Target="../media/image836.png"/><Relationship Id="rId91" Type="http://schemas.openxmlformats.org/officeDocument/2006/relationships/customXml" Target="../ink/ink834.xml"/><Relationship Id="rId145" Type="http://schemas.openxmlformats.org/officeDocument/2006/relationships/customXml" Target="../ink/ink861.xml"/><Relationship Id="rId166" Type="http://schemas.openxmlformats.org/officeDocument/2006/relationships/image" Target="../media/image884.png"/><Relationship Id="rId187" Type="http://schemas.openxmlformats.org/officeDocument/2006/relationships/customXml" Target="../ink/ink882.xml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815.png"/><Relationship Id="rId49" Type="http://schemas.openxmlformats.org/officeDocument/2006/relationships/customXml" Target="../ink/ink813.xml"/><Relationship Id="rId114" Type="http://schemas.openxmlformats.org/officeDocument/2006/relationships/image" Target="../media/image858.png"/><Relationship Id="rId60" Type="http://schemas.openxmlformats.org/officeDocument/2006/relationships/image" Target="../media/image831.png"/><Relationship Id="rId81" Type="http://schemas.openxmlformats.org/officeDocument/2006/relationships/customXml" Target="../ink/ink829.xml"/><Relationship Id="rId135" Type="http://schemas.openxmlformats.org/officeDocument/2006/relationships/customXml" Target="../ink/ink856.xml"/><Relationship Id="rId156" Type="http://schemas.openxmlformats.org/officeDocument/2006/relationships/image" Target="../media/image879.png"/><Relationship Id="rId177" Type="http://schemas.openxmlformats.org/officeDocument/2006/relationships/customXml" Target="../ink/ink877.xml"/><Relationship Id="rId198" Type="http://schemas.openxmlformats.org/officeDocument/2006/relationships/image" Target="../media/image900.png"/><Relationship Id="rId202" Type="http://schemas.openxmlformats.org/officeDocument/2006/relationships/image" Target="../media/image902.png"/><Relationship Id="rId18" Type="http://schemas.openxmlformats.org/officeDocument/2006/relationships/image" Target="../media/image810.png"/><Relationship Id="rId39" Type="http://schemas.openxmlformats.org/officeDocument/2006/relationships/customXml" Target="../ink/ink808.xml"/><Relationship Id="rId50" Type="http://schemas.openxmlformats.org/officeDocument/2006/relationships/image" Target="../media/image826.png"/><Relationship Id="rId104" Type="http://schemas.openxmlformats.org/officeDocument/2006/relationships/image" Target="../media/image853.png"/><Relationship Id="rId125" Type="http://schemas.openxmlformats.org/officeDocument/2006/relationships/customXml" Target="../ink/ink851.xml"/><Relationship Id="rId146" Type="http://schemas.openxmlformats.org/officeDocument/2006/relationships/image" Target="../media/image874.png"/><Relationship Id="rId167" Type="http://schemas.openxmlformats.org/officeDocument/2006/relationships/customXml" Target="../ink/ink872.xml"/><Relationship Id="rId188" Type="http://schemas.openxmlformats.org/officeDocument/2006/relationships/image" Target="../media/image895.png"/><Relationship Id="rId71" Type="http://schemas.openxmlformats.org/officeDocument/2006/relationships/customXml" Target="../ink/ink824.xml"/><Relationship Id="rId92" Type="http://schemas.openxmlformats.org/officeDocument/2006/relationships/image" Target="../media/image847.png"/><Relationship Id="rId2" Type="http://schemas.openxmlformats.org/officeDocument/2006/relationships/image" Target="../media/image802.png"/><Relationship Id="rId29" Type="http://schemas.openxmlformats.org/officeDocument/2006/relationships/customXml" Target="../ink/ink8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60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5E6D47-016B-C983-CD6A-4604A460B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48F791C-C040-821B-F5A0-B86D74E3B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1"/>
          <a:stretch/>
        </p:blipFill>
        <p:spPr bwMode="auto">
          <a:xfrm>
            <a:off x="5334000" y="526774"/>
            <a:ext cx="6858000" cy="633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4EA62-99F4-3280-8484-C8A6E2D7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1</a:t>
            </a:fld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D100F9F-3438-928F-6C8E-8DBE3EA31E3C}"/>
              </a:ext>
            </a:extLst>
          </p:cNvPr>
          <p:cNvSpPr txBox="1">
            <a:spLocks/>
          </p:cNvSpPr>
          <p:nvPr/>
        </p:nvSpPr>
        <p:spPr>
          <a:xfrm>
            <a:off x="549966" y="35705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7200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The Serpent Eating Its Own Tail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9698C9-39F8-B054-992D-3729F32D3608}"/>
              </a:ext>
            </a:extLst>
          </p:cNvPr>
          <p:cNvSpPr txBox="1">
            <a:spLocks/>
          </p:cNvSpPr>
          <p:nvPr/>
        </p:nvSpPr>
        <p:spPr>
          <a:xfrm>
            <a:off x="549966" y="2589090"/>
            <a:ext cx="5546034" cy="155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How strange geometry reveals some of the nastiest stellar interactions in the Galaxy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FE86C0-D455-0B65-7E83-00DF6A87C4C3}"/>
              </a:ext>
            </a:extLst>
          </p:cNvPr>
          <p:cNvSpPr txBox="1">
            <a:spLocks/>
          </p:cNvSpPr>
          <p:nvPr/>
        </p:nvSpPr>
        <p:spPr>
          <a:xfrm>
            <a:off x="549966" y="5314622"/>
            <a:ext cx="5546034" cy="155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Ryan White, </a:t>
            </a:r>
            <a:r>
              <a:rPr lang="en-AU" sz="2000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Macquarie University</a:t>
            </a:r>
            <a:br>
              <a:rPr lang="en-AU" sz="3200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</a:br>
            <a:r>
              <a:rPr lang="en-AU" sz="2000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for the University of Sydney Astro Seminar</a:t>
            </a:r>
            <a:br>
              <a:rPr lang="en-AU" sz="3200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</a:br>
            <a:endParaRPr lang="en-AU" sz="3200" dirty="0">
              <a:solidFill>
                <a:schemeClr val="bg1"/>
              </a:solidFill>
              <a:latin typeface="Tenorite" panose="00000500000000000000" pitchFamily="2" charset="0"/>
              <a:ea typeface="xkcd Script" panose="03000503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42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D3F9FD-393F-3FDF-28BD-DCACB69C6CF2}"/>
              </a:ext>
            </a:extLst>
          </p:cNvPr>
          <p:cNvSpPr txBox="1">
            <a:spLocks/>
          </p:cNvSpPr>
          <p:nvPr/>
        </p:nvSpPr>
        <p:spPr>
          <a:xfrm>
            <a:off x="8381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latin typeface="Tenorite" panose="00000500000000000000" pitchFamily="2" charset="0"/>
              </a:rPr>
              <a:t>My previous work… at UQ</a:t>
            </a:r>
            <a:endParaRPr lang="en-AU" dirty="0">
              <a:latin typeface="Tenorite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4622E-A539-EAB3-51A4-287EADA07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09700"/>
            <a:ext cx="4618759" cy="483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F42D36-1733-A26A-54C1-8A8FCC6B6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7779">
            <a:off x="7615304" y="971888"/>
            <a:ext cx="4248617" cy="3128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F3828D-2E1A-8898-6420-7A06AA82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31623">
            <a:off x="5514515" y="3904345"/>
            <a:ext cx="4172412" cy="27054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33621D-A6B3-4456-225F-46685BB76CA1}"/>
              </a:ext>
            </a:extLst>
          </p:cNvPr>
          <p:cNvSpPr txBox="1"/>
          <p:nvPr/>
        </p:nvSpPr>
        <p:spPr>
          <a:xfrm>
            <a:off x="-3298" y="64746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latin typeface="Tenorite" panose="00000500000000000000" pitchFamily="2" charset="0"/>
              </a:rPr>
              <a:t>ryanwhite1.github.io/time-dilation.html</a:t>
            </a:r>
          </a:p>
        </p:txBody>
      </p:sp>
      <p:pic>
        <p:nvPicPr>
          <p:cNvPr id="9218" name="Picture 2" descr="QR Code Image">
            <a:extLst>
              <a:ext uri="{FF2B5EF4-FFF2-40B4-BE49-F238E27FC236}">
                <a16:creationId xmlns:a16="http://schemas.microsoft.com/office/drawing/2014/main" id="{2D5E61EF-6893-7FC0-20C1-5C90892F5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612" y="4208869"/>
            <a:ext cx="2450419" cy="245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FD61C8-84FD-7079-87B3-A2CF664E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09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5107-84F3-1D74-805D-4D67269F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My previous work… at Swinburne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016B838-457B-0F30-2729-20B5B1BE9564}"/>
                  </a:ext>
                </a:extLst>
              </p14:cNvPr>
              <p14:cNvContentPartPr/>
              <p14:nvPr/>
            </p14:nvContentPartPr>
            <p14:xfrm>
              <a:off x="7053574" y="2005059"/>
              <a:ext cx="5304600" cy="4870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016B838-457B-0F30-2729-20B5B1BE95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90934" y="1942419"/>
                <a:ext cx="5430240" cy="499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25AF0A2-087C-5AFD-ACDA-57DE8929D2DF}"/>
                  </a:ext>
                </a:extLst>
              </p14:cNvPr>
              <p14:cNvContentPartPr/>
              <p14:nvPr/>
            </p14:nvContentPartPr>
            <p14:xfrm>
              <a:off x="7149352" y="2106472"/>
              <a:ext cx="5010840" cy="4797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25AF0A2-087C-5AFD-ACDA-57DE8929D2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6352" y="2043832"/>
                <a:ext cx="5136480" cy="49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BC12B1B-89BB-744D-9DA6-31B3E61CAC7C}"/>
                  </a:ext>
                </a:extLst>
              </p14:cNvPr>
              <p14:cNvContentPartPr/>
              <p14:nvPr/>
            </p14:nvContentPartPr>
            <p14:xfrm>
              <a:off x="7137832" y="2016112"/>
              <a:ext cx="5121000" cy="4867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BC12B1B-89BB-744D-9DA6-31B3E61CAC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74832" y="1953112"/>
                <a:ext cx="5246640" cy="499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0BCD20C-A7B5-C7B5-2293-4A21FE90E17D}"/>
                  </a:ext>
                </a:extLst>
              </p14:cNvPr>
              <p14:cNvContentPartPr/>
              <p14:nvPr/>
            </p14:nvContentPartPr>
            <p14:xfrm>
              <a:off x="1817032" y="6238912"/>
              <a:ext cx="10481400" cy="666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0BCD20C-A7B5-C7B5-2293-4A21FE90E17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54392" y="6176272"/>
                <a:ext cx="10607040" cy="79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8596734-B388-7192-2D97-FDF93D607F53}"/>
              </a:ext>
            </a:extLst>
          </p:cNvPr>
          <p:cNvGrpSpPr/>
          <p:nvPr/>
        </p:nvGrpSpPr>
        <p:grpSpPr>
          <a:xfrm>
            <a:off x="-177368" y="5537992"/>
            <a:ext cx="12095280" cy="1511280"/>
            <a:chOff x="-177368" y="5537992"/>
            <a:chExt cx="12095280" cy="151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26B9374-5E77-776D-CC8E-AC35EFA34D68}"/>
                    </a:ext>
                  </a:extLst>
                </p14:cNvPr>
                <p14:cNvContentPartPr/>
                <p14:nvPr/>
              </p14:nvContentPartPr>
              <p14:xfrm>
                <a:off x="-177368" y="5537992"/>
                <a:ext cx="11437200" cy="1511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26B9374-5E77-776D-CC8E-AC35EFA34D6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240368" y="5474992"/>
                  <a:ext cx="11562840" cy="163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CA59758-780C-204B-BCD5-7963BF8D9AFC}"/>
                    </a:ext>
                  </a:extLst>
                </p14:cNvPr>
                <p14:cNvContentPartPr/>
                <p14:nvPr/>
              </p14:nvContentPartPr>
              <p14:xfrm>
                <a:off x="9825232" y="6820672"/>
                <a:ext cx="77040" cy="21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CA59758-780C-204B-BCD5-7963BF8D9AF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762592" y="6757672"/>
                  <a:ext cx="2026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48FB3C9-1FB4-0949-9754-AFDEDC8A1CAE}"/>
                    </a:ext>
                  </a:extLst>
                </p14:cNvPr>
                <p14:cNvContentPartPr/>
                <p14:nvPr/>
              </p14:nvContentPartPr>
              <p14:xfrm>
                <a:off x="9949072" y="6768472"/>
                <a:ext cx="1968840" cy="140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48FB3C9-1FB4-0949-9754-AFDEDC8A1CA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886432" y="6705832"/>
                  <a:ext cx="20944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F5D0C0E-5BC0-5E1C-D137-00FD9D3F04E5}"/>
                    </a:ext>
                  </a:extLst>
                </p14:cNvPr>
                <p14:cNvContentPartPr/>
                <p14:nvPr/>
              </p14:nvContentPartPr>
              <p14:xfrm>
                <a:off x="10194592" y="6853792"/>
                <a:ext cx="1230480" cy="124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F5D0C0E-5BC0-5E1C-D137-00FD9D3F04E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31952" y="6790792"/>
                  <a:ext cx="1356120" cy="25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CD9619F-0398-9AC9-EC2A-16868715B0F7}"/>
              </a:ext>
            </a:extLst>
          </p:cNvPr>
          <p:cNvGrpSpPr/>
          <p:nvPr/>
        </p:nvGrpSpPr>
        <p:grpSpPr>
          <a:xfrm>
            <a:off x="-104288" y="5743192"/>
            <a:ext cx="12398040" cy="1318320"/>
            <a:chOff x="-104288" y="5743192"/>
            <a:chExt cx="12398040" cy="13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88468D2-EF7A-10E3-DF01-6E85B2499C76}"/>
                    </a:ext>
                  </a:extLst>
                </p14:cNvPr>
                <p14:cNvContentPartPr/>
                <p14:nvPr/>
              </p14:nvContentPartPr>
              <p14:xfrm>
                <a:off x="1859152" y="6167272"/>
                <a:ext cx="439200" cy="11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88468D2-EF7A-10E3-DF01-6E85B2499C7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96152" y="6104272"/>
                  <a:ext cx="5648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47E653A-F0E8-FB51-CA16-F77B4DFC3403}"/>
                    </a:ext>
                  </a:extLst>
                </p14:cNvPr>
                <p14:cNvContentPartPr/>
                <p14:nvPr/>
              </p14:nvContentPartPr>
              <p14:xfrm>
                <a:off x="2291512" y="6079792"/>
                <a:ext cx="148680" cy="45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47E653A-F0E8-FB51-CA16-F77B4DFC340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28512" y="6016792"/>
                  <a:ext cx="2743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5C3B489-8411-2FD1-2389-E5B0E85FBD1D}"/>
                    </a:ext>
                  </a:extLst>
                </p14:cNvPr>
                <p14:cNvContentPartPr/>
                <p14:nvPr/>
              </p14:nvContentPartPr>
              <p14:xfrm>
                <a:off x="1160392" y="6016792"/>
                <a:ext cx="710640" cy="18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5C3B489-8411-2FD1-2389-E5B0E85FBD1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97752" y="5953792"/>
                  <a:ext cx="8362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09ED53F-8532-103C-2B57-462F16E211D1}"/>
                    </a:ext>
                  </a:extLst>
                </p14:cNvPr>
                <p14:cNvContentPartPr/>
                <p14:nvPr/>
              </p14:nvContentPartPr>
              <p14:xfrm>
                <a:off x="601672" y="6085552"/>
                <a:ext cx="891720" cy="72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09ED53F-8532-103C-2B57-462F16E211D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8672" y="6022912"/>
                  <a:ext cx="10173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D16B2E5-6262-E1C2-E8FA-60905DCBA19F}"/>
                    </a:ext>
                  </a:extLst>
                </p14:cNvPr>
                <p14:cNvContentPartPr/>
                <p14:nvPr/>
              </p14:nvContentPartPr>
              <p14:xfrm>
                <a:off x="566392" y="6054232"/>
                <a:ext cx="1380600" cy="100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D16B2E5-6262-E1C2-E8FA-60905DCBA19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3392" y="5991232"/>
                  <a:ext cx="150624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816D32D-29D6-E6C5-B366-95FEC9B90EC5}"/>
                    </a:ext>
                  </a:extLst>
                </p14:cNvPr>
                <p14:cNvContentPartPr/>
                <p14:nvPr/>
              </p14:nvContentPartPr>
              <p14:xfrm>
                <a:off x="707152" y="6196432"/>
                <a:ext cx="342720" cy="21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816D32D-29D6-E6C5-B366-95FEC9B90EC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44152" y="6133792"/>
                  <a:ext cx="4683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7DBEBFD-8289-E422-0D96-58192E2BD568}"/>
                    </a:ext>
                  </a:extLst>
                </p14:cNvPr>
                <p14:cNvContentPartPr/>
                <p14:nvPr/>
              </p14:nvContentPartPr>
              <p14:xfrm>
                <a:off x="654952" y="6031192"/>
                <a:ext cx="4822200" cy="549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7DBEBFD-8289-E422-0D96-58192E2BD56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91952" y="5968552"/>
                  <a:ext cx="494784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4968C39-48EA-583F-9D22-2393B809EA49}"/>
                    </a:ext>
                  </a:extLst>
                </p14:cNvPr>
                <p14:cNvContentPartPr/>
                <p14:nvPr/>
              </p14:nvContentPartPr>
              <p14:xfrm>
                <a:off x="2220232" y="6111112"/>
                <a:ext cx="3495960" cy="276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4968C39-48EA-583F-9D22-2393B809EA4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157232" y="6048472"/>
                  <a:ext cx="362160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2CB6C78-D467-D415-0FC3-1C28ED5D9C99}"/>
                    </a:ext>
                  </a:extLst>
                </p14:cNvPr>
                <p14:cNvContentPartPr/>
                <p14:nvPr/>
              </p14:nvContentPartPr>
              <p14:xfrm>
                <a:off x="2413552" y="6188152"/>
                <a:ext cx="4103640" cy="431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2CB6C78-D467-D415-0FC3-1C28ED5D9C9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350912" y="6125512"/>
                  <a:ext cx="4229280" cy="55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F9CC391-146C-E5E3-F82B-1321E1D09365}"/>
                    </a:ext>
                  </a:extLst>
                </p14:cNvPr>
                <p14:cNvContentPartPr/>
                <p14:nvPr/>
              </p14:nvContentPartPr>
              <p14:xfrm>
                <a:off x="3492472" y="6572632"/>
                <a:ext cx="3462120" cy="189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F9CC391-146C-E5E3-F82B-1321E1D0936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429832" y="6509632"/>
                  <a:ext cx="35877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685B1FF-6BDA-724E-3282-F68EB84E6B3D}"/>
                    </a:ext>
                  </a:extLst>
                </p14:cNvPr>
                <p14:cNvContentPartPr/>
                <p14:nvPr/>
              </p14:nvContentPartPr>
              <p14:xfrm>
                <a:off x="4980352" y="6411352"/>
                <a:ext cx="2464920" cy="205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685B1FF-6BDA-724E-3282-F68EB84E6B3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917712" y="6348352"/>
                  <a:ext cx="259056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46E575E-8638-84BC-E088-4B91424F5026}"/>
                    </a:ext>
                  </a:extLst>
                </p14:cNvPr>
                <p14:cNvContentPartPr/>
                <p14:nvPr/>
              </p14:nvContentPartPr>
              <p14:xfrm>
                <a:off x="5214712" y="6374272"/>
                <a:ext cx="3011400" cy="165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46E575E-8638-84BC-E088-4B91424F502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152072" y="6311272"/>
                  <a:ext cx="31370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B198CB4-E5BE-8C9F-26DE-FAD34956E49F}"/>
                    </a:ext>
                  </a:extLst>
                </p14:cNvPr>
                <p14:cNvContentPartPr/>
                <p14:nvPr/>
              </p14:nvContentPartPr>
              <p14:xfrm>
                <a:off x="4457272" y="6175192"/>
                <a:ext cx="3453840" cy="278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B198CB4-E5BE-8C9F-26DE-FAD34956E49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94272" y="6112192"/>
                  <a:ext cx="357948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AF3C03D-C2E6-F4EE-52DC-7080CC40AC5B}"/>
                    </a:ext>
                  </a:extLst>
                </p14:cNvPr>
                <p14:cNvContentPartPr/>
                <p14:nvPr/>
              </p14:nvContentPartPr>
              <p14:xfrm>
                <a:off x="6340072" y="6308392"/>
                <a:ext cx="5953680" cy="574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AF3C03D-C2E6-F4EE-52DC-7080CC40AC5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277072" y="6245392"/>
                  <a:ext cx="6079320" cy="69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4D8AE14-5853-7940-9F6D-B22198A0720A}"/>
                    </a:ext>
                  </a:extLst>
                </p14:cNvPr>
                <p14:cNvContentPartPr/>
                <p14:nvPr/>
              </p14:nvContentPartPr>
              <p14:xfrm>
                <a:off x="5509912" y="6265192"/>
                <a:ext cx="5498280" cy="398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4D8AE14-5853-7940-9F6D-B22198A0720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447272" y="6202552"/>
                  <a:ext cx="562392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FB6C628-1D26-F943-8B8E-DCB9BA7B1171}"/>
                    </a:ext>
                  </a:extLst>
                </p14:cNvPr>
                <p14:cNvContentPartPr/>
                <p14:nvPr/>
              </p14:nvContentPartPr>
              <p14:xfrm>
                <a:off x="6924712" y="6486952"/>
                <a:ext cx="2750040" cy="296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FB6C628-1D26-F943-8B8E-DCB9BA7B117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862072" y="6424312"/>
                  <a:ext cx="287568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ED6868F-881C-75C0-AA3A-35E2FF7BF7EF}"/>
                    </a:ext>
                  </a:extLst>
                </p14:cNvPr>
                <p14:cNvContentPartPr/>
                <p14:nvPr/>
              </p14:nvContentPartPr>
              <p14:xfrm>
                <a:off x="7669192" y="6734632"/>
                <a:ext cx="1812960" cy="153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ED6868F-881C-75C0-AA3A-35E2FF7BF7E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606192" y="6671992"/>
                  <a:ext cx="19386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29C7877-109F-7110-4AE0-D54EB43F21C7}"/>
                    </a:ext>
                  </a:extLst>
                </p14:cNvPr>
                <p14:cNvContentPartPr/>
                <p14:nvPr/>
              </p14:nvContentPartPr>
              <p14:xfrm>
                <a:off x="7732192" y="6863512"/>
                <a:ext cx="1221480" cy="33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29C7877-109F-7110-4AE0-D54EB43F21C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669192" y="6800512"/>
                  <a:ext cx="13471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232DD97-E327-5EBF-FC9B-407AF08EC833}"/>
                    </a:ext>
                  </a:extLst>
                </p14:cNvPr>
                <p14:cNvContentPartPr/>
                <p14:nvPr/>
              </p14:nvContentPartPr>
              <p14:xfrm>
                <a:off x="8665312" y="6786832"/>
                <a:ext cx="2286000" cy="136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232DD97-E327-5EBF-FC9B-407AF08EC83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602312" y="6724192"/>
                  <a:ext cx="24116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30A6625-079D-51B8-29B8-A424A92C51AA}"/>
                    </a:ext>
                  </a:extLst>
                </p14:cNvPr>
                <p14:cNvContentPartPr/>
                <p14:nvPr/>
              </p14:nvContentPartPr>
              <p14:xfrm>
                <a:off x="9184432" y="6545272"/>
                <a:ext cx="1577520" cy="27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30A6625-079D-51B8-29B8-A424A92C51A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121792" y="6482272"/>
                  <a:ext cx="170316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83C9973-3722-80CC-9FF2-EF491FFEA3AF}"/>
                    </a:ext>
                  </a:extLst>
                </p14:cNvPr>
                <p14:cNvContentPartPr/>
                <p14:nvPr/>
              </p14:nvContentPartPr>
              <p14:xfrm>
                <a:off x="8858632" y="6345112"/>
                <a:ext cx="1940400" cy="322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83C9973-3722-80CC-9FF2-EF491FFEA3A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795632" y="6282472"/>
                  <a:ext cx="206604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419BED3-272C-6826-AAF6-1DAAD8324C20}"/>
                    </a:ext>
                  </a:extLst>
                </p14:cNvPr>
                <p14:cNvContentPartPr/>
                <p14:nvPr/>
              </p14:nvContentPartPr>
              <p14:xfrm>
                <a:off x="8779432" y="6274912"/>
                <a:ext cx="1980360" cy="277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419BED3-272C-6826-AAF6-1DAAD8324C2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16432" y="6211912"/>
                  <a:ext cx="210600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CC64E95-B15C-A975-BD6D-38E83F0C2B85}"/>
                    </a:ext>
                  </a:extLst>
                </p14:cNvPr>
                <p14:cNvContentPartPr/>
                <p14:nvPr/>
              </p14:nvContentPartPr>
              <p14:xfrm>
                <a:off x="8550472" y="6293272"/>
                <a:ext cx="2129040" cy="239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CC64E95-B15C-A975-BD6D-38E83F0C2B8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487472" y="6230632"/>
                  <a:ext cx="225468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30C3D7C-732B-2998-5411-BAA41B0BD096}"/>
                    </a:ext>
                  </a:extLst>
                </p14:cNvPr>
                <p14:cNvContentPartPr/>
                <p14:nvPr/>
              </p14:nvContentPartPr>
              <p14:xfrm>
                <a:off x="9737752" y="6369232"/>
                <a:ext cx="1469160" cy="196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30C3D7C-732B-2998-5411-BAA41B0BD09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675112" y="6306232"/>
                  <a:ext cx="159480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828F6D7-17C8-2DDE-4112-BF0AE1A87CE1}"/>
                    </a:ext>
                  </a:extLst>
                </p14:cNvPr>
                <p14:cNvContentPartPr/>
                <p14:nvPr/>
              </p14:nvContentPartPr>
              <p14:xfrm>
                <a:off x="9616792" y="6357352"/>
                <a:ext cx="188280" cy="9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828F6D7-17C8-2DDE-4112-BF0AE1A87CE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554152" y="6294352"/>
                  <a:ext cx="3139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67017E9-99F2-6DD6-D9FA-06384DFA8C55}"/>
                    </a:ext>
                  </a:extLst>
                </p14:cNvPr>
                <p14:cNvContentPartPr/>
                <p14:nvPr/>
              </p14:nvContentPartPr>
              <p14:xfrm>
                <a:off x="9884632" y="6381112"/>
                <a:ext cx="592920" cy="74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67017E9-99F2-6DD6-D9FA-06384DFA8C5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821632" y="6318472"/>
                  <a:ext cx="7185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A7C709E-DE95-47A9-CE27-DA0A692F3557}"/>
                    </a:ext>
                  </a:extLst>
                </p14:cNvPr>
                <p14:cNvContentPartPr/>
                <p14:nvPr/>
              </p14:nvContentPartPr>
              <p14:xfrm>
                <a:off x="11008192" y="6547432"/>
                <a:ext cx="127440" cy="14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A7C709E-DE95-47A9-CE27-DA0A692F355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945552" y="6484432"/>
                  <a:ext cx="25308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F8C5D3C-F054-2976-1EE3-0E4753EBCCB3}"/>
                    </a:ext>
                  </a:extLst>
                </p14:cNvPr>
                <p14:cNvContentPartPr/>
                <p14:nvPr/>
              </p14:nvContentPartPr>
              <p14:xfrm>
                <a:off x="9943312" y="6372472"/>
                <a:ext cx="1045080" cy="1605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F8C5D3C-F054-2976-1EE3-0E4753EBCCB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880672" y="6309832"/>
                  <a:ext cx="117072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779F1F1-62B6-655D-E2BB-94ACBC6474C2}"/>
                    </a:ext>
                  </a:extLst>
                </p14:cNvPr>
                <p14:cNvContentPartPr/>
                <p14:nvPr/>
              </p14:nvContentPartPr>
              <p14:xfrm>
                <a:off x="10010632" y="6522232"/>
                <a:ext cx="2046600" cy="190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779F1F1-62B6-655D-E2BB-94ACBC6474C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947632" y="6459592"/>
                  <a:ext cx="217224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8BA149E-2A07-1CE9-7B36-9BF1DE1A65FB}"/>
                    </a:ext>
                  </a:extLst>
                </p14:cNvPr>
                <p14:cNvContentPartPr/>
                <p14:nvPr/>
              </p14:nvContentPartPr>
              <p14:xfrm>
                <a:off x="6481912" y="6603952"/>
                <a:ext cx="2036160" cy="78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8BA149E-2A07-1CE9-7B36-9BF1DE1A65F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418912" y="6540952"/>
                  <a:ext cx="21618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6718147-8D40-DC5B-C5EC-546EFAC4A738}"/>
                    </a:ext>
                  </a:extLst>
                </p14:cNvPr>
                <p14:cNvContentPartPr/>
                <p14:nvPr/>
              </p14:nvContentPartPr>
              <p14:xfrm>
                <a:off x="2947072" y="6423952"/>
                <a:ext cx="4856040" cy="343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6718147-8D40-DC5B-C5EC-546EFAC4A73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884072" y="6360952"/>
                  <a:ext cx="498168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E004476-C1D2-45C7-0D83-545754678AFF}"/>
                    </a:ext>
                  </a:extLst>
                </p14:cNvPr>
                <p14:cNvContentPartPr/>
                <p14:nvPr/>
              </p14:nvContentPartPr>
              <p14:xfrm>
                <a:off x="2050672" y="6373552"/>
                <a:ext cx="2305440" cy="192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E004476-C1D2-45C7-0D83-545754678AF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988032" y="6310552"/>
                  <a:ext cx="243108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A62F17F-5427-9B3E-BCD6-CFFFB62A31B3}"/>
                    </a:ext>
                  </a:extLst>
                </p14:cNvPr>
                <p14:cNvContentPartPr/>
                <p14:nvPr/>
              </p14:nvContentPartPr>
              <p14:xfrm>
                <a:off x="1908832" y="6580552"/>
                <a:ext cx="939960" cy="17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A62F17F-5427-9B3E-BCD6-CFFFB62A31B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846192" y="6517552"/>
                  <a:ext cx="10656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49E9BE9-3DD3-F939-0C00-216A5A25BE1F}"/>
                    </a:ext>
                  </a:extLst>
                </p14:cNvPr>
                <p14:cNvContentPartPr/>
                <p14:nvPr/>
              </p14:nvContentPartPr>
              <p14:xfrm>
                <a:off x="770152" y="6656512"/>
                <a:ext cx="123120" cy="15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49E9BE9-3DD3-F939-0C00-216A5A25BE1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07152" y="6593512"/>
                  <a:ext cx="2487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99EF77B-DF9D-2BAC-BEE7-46D641C2E85E}"/>
                    </a:ext>
                  </a:extLst>
                </p14:cNvPr>
                <p14:cNvContentPartPr/>
                <p14:nvPr/>
              </p14:nvContentPartPr>
              <p14:xfrm>
                <a:off x="407272" y="6560392"/>
                <a:ext cx="1692000" cy="125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99EF77B-DF9D-2BAC-BEE7-46D641C2E85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44272" y="6497392"/>
                  <a:ext cx="18176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0C8E52C-7062-1FF7-1DE2-9C707671344A}"/>
                    </a:ext>
                  </a:extLst>
                </p14:cNvPr>
                <p14:cNvContentPartPr/>
                <p14:nvPr/>
              </p14:nvContentPartPr>
              <p14:xfrm>
                <a:off x="392512" y="6501712"/>
                <a:ext cx="1024200" cy="75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0C8E52C-7062-1FF7-1DE2-9C707671344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29872" y="6438712"/>
                  <a:ext cx="114984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0A27E85-824A-2411-8DD8-3EBAC6AB38EF}"/>
                    </a:ext>
                  </a:extLst>
                </p14:cNvPr>
                <p14:cNvContentPartPr/>
                <p14:nvPr/>
              </p14:nvContentPartPr>
              <p14:xfrm>
                <a:off x="-104288" y="5743192"/>
                <a:ext cx="2057400" cy="621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0A27E85-824A-2411-8DD8-3EBAC6AB38E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-166928" y="5680552"/>
                  <a:ext cx="2183040" cy="74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A0744FA-C848-8710-0139-25116C8D65C3}"/>
                    </a:ext>
                  </a:extLst>
                </p14:cNvPr>
                <p14:cNvContentPartPr/>
                <p14:nvPr/>
              </p14:nvContentPartPr>
              <p14:xfrm>
                <a:off x="918112" y="5787832"/>
                <a:ext cx="2282760" cy="288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A0744FA-C848-8710-0139-25116C8D65C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55472" y="5724832"/>
                  <a:ext cx="240840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578CF54-3B6D-34C0-2FAF-B72A5E10BA79}"/>
                    </a:ext>
                  </a:extLst>
                </p14:cNvPr>
                <p14:cNvContentPartPr/>
                <p14:nvPr/>
              </p14:nvContentPartPr>
              <p14:xfrm>
                <a:off x="2410312" y="6033712"/>
                <a:ext cx="1248480" cy="131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578CF54-3B6D-34C0-2FAF-B72A5E10BA7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347672" y="5970712"/>
                  <a:ext cx="13741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68801AC-4056-DAA0-C1CA-6D7D8B571602}"/>
                    </a:ext>
                  </a:extLst>
                </p14:cNvPr>
                <p14:cNvContentPartPr/>
                <p14:nvPr/>
              </p14:nvContentPartPr>
              <p14:xfrm>
                <a:off x="2332552" y="6027592"/>
                <a:ext cx="667800" cy="27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68801AC-4056-DAA0-C1CA-6D7D8B57160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269912" y="5964592"/>
                  <a:ext cx="7934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22DD893-C125-6510-AA69-381A5225D553}"/>
                    </a:ext>
                  </a:extLst>
                </p14:cNvPr>
                <p14:cNvContentPartPr/>
                <p14:nvPr/>
              </p14:nvContentPartPr>
              <p14:xfrm>
                <a:off x="2696512" y="5939032"/>
                <a:ext cx="1066320" cy="266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22DD893-C125-6510-AA69-381A5225D55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633872" y="5876032"/>
                  <a:ext cx="119196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62DFE5B-5A06-670F-AE1A-F626C84A61F3}"/>
                    </a:ext>
                  </a:extLst>
                </p14:cNvPr>
                <p14:cNvContentPartPr/>
                <p14:nvPr/>
              </p14:nvContentPartPr>
              <p14:xfrm>
                <a:off x="2934472" y="6006352"/>
                <a:ext cx="634680" cy="235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62DFE5B-5A06-670F-AE1A-F626C84A61F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871472" y="5943712"/>
                  <a:ext cx="76032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3D3C049-4A33-1599-C23B-2389DB95664E}"/>
                    </a:ext>
                  </a:extLst>
                </p14:cNvPr>
                <p14:cNvContentPartPr/>
                <p14:nvPr/>
              </p14:nvContentPartPr>
              <p14:xfrm>
                <a:off x="1060312" y="6098512"/>
                <a:ext cx="2939400" cy="591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3D3C049-4A33-1599-C23B-2389DB95664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97672" y="6035512"/>
                  <a:ext cx="3065040" cy="71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0BE3D42-18D5-832C-8977-A0F941AC4FF1}"/>
                    </a:ext>
                  </a:extLst>
                </p14:cNvPr>
                <p14:cNvContentPartPr/>
                <p14:nvPr/>
              </p14:nvContentPartPr>
              <p14:xfrm>
                <a:off x="2569432" y="6696112"/>
                <a:ext cx="1332360" cy="84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0BE3D42-18D5-832C-8977-A0F941AC4FF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506792" y="6633472"/>
                  <a:ext cx="14580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09709F6-ED14-48DC-CD16-A47742B89643}"/>
                    </a:ext>
                  </a:extLst>
                </p14:cNvPr>
                <p14:cNvContentPartPr/>
                <p14:nvPr/>
              </p14:nvContentPartPr>
              <p14:xfrm>
                <a:off x="2224552" y="6653992"/>
                <a:ext cx="1827720" cy="720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09709F6-ED14-48DC-CD16-A47742B8964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161912" y="6590992"/>
                  <a:ext cx="19533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917B60A-7A66-656D-3AA3-95D182F502D9}"/>
                    </a:ext>
                  </a:extLst>
                </p14:cNvPr>
                <p14:cNvContentPartPr/>
                <p14:nvPr/>
              </p14:nvContentPartPr>
              <p14:xfrm>
                <a:off x="2889472" y="6728152"/>
                <a:ext cx="907560" cy="439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917B60A-7A66-656D-3AA3-95D182F502D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826472" y="6665512"/>
                  <a:ext cx="10332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5375F08-F32D-E9A4-32C1-D6ED5BCE8B9D}"/>
                    </a:ext>
                  </a:extLst>
                </p14:cNvPr>
                <p14:cNvContentPartPr/>
                <p14:nvPr/>
              </p14:nvContentPartPr>
              <p14:xfrm>
                <a:off x="2862112" y="6737512"/>
                <a:ext cx="3286440" cy="150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5375F08-F32D-E9A4-32C1-D6ED5BCE8B9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799472" y="6674512"/>
                  <a:ext cx="341208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D5ED1FB-D5E3-5AA3-7B1A-DBFA1FE1E99D}"/>
                    </a:ext>
                  </a:extLst>
                </p14:cNvPr>
                <p14:cNvContentPartPr/>
                <p14:nvPr/>
              </p14:nvContentPartPr>
              <p14:xfrm>
                <a:off x="4860472" y="6559672"/>
                <a:ext cx="2733480" cy="290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D5ED1FB-D5E3-5AA3-7B1A-DBFA1FE1E99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797472" y="6497032"/>
                  <a:ext cx="285912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000B0A5-DBB9-E74C-A188-C7F5C87DA2CD}"/>
                    </a:ext>
                  </a:extLst>
                </p14:cNvPr>
                <p14:cNvContentPartPr/>
                <p14:nvPr/>
              </p14:nvContentPartPr>
              <p14:xfrm>
                <a:off x="981472" y="6512872"/>
                <a:ext cx="3219840" cy="209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000B0A5-DBB9-E74C-A188-C7F5C87DA2C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18472" y="6449872"/>
                  <a:ext cx="334548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085505C-6F8E-19FB-051C-4E8065983F36}"/>
                    </a:ext>
                  </a:extLst>
                </p14:cNvPr>
                <p14:cNvContentPartPr/>
                <p14:nvPr/>
              </p14:nvContentPartPr>
              <p14:xfrm>
                <a:off x="1821712" y="6588112"/>
                <a:ext cx="190440" cy="1458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085505C-6F8E-19FB-051C-4E8065983F3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758712" y="6525112"/>
                  <a:ext cx="3160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F01B0D8-C6AC-8E75-378F-4BF5C0E1B552}"/>
                    </a:ext>
                  </a:extLst>
                </p14:cNvPr>
                <p14:cNvContentPartPr/>
                <p14:nvPr/>
              </p14:nvContentPartPr>
              <p14:xfrm>
                <a:off x="836752" y="6530512"/>
                <a:ext cx="770400" cy="145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F01B0D8-C6AC-8E75-378F-4BF5C0E1B55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74112" y="6467512"/>
                  <a:ext cx="89604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9A4F8D2-1A38-521C-DC7D-46FADFB962B7}"/>
                    </a:ext>
                  </a:extLst>
                </p14:cNvPr>
                <p14:cNvContentPartPr/>
                <p14:nvPr/>
              </p14:nvContentPartPr>
              <p14:xfrm>
                <a:off x="855472" y="6437632"/>
                <a:ext cx="1298520" cy="152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9A4F8D2-1A38-521C-DC7D-46FADFB962B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92472" y="6374632"/>
                  <a:ext cx="142416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36B653B-570C-56F4-14C5-DA582007A1F9}"/>
                    </a:ext>
                  </a:extLst>
                </p14:cNvPr>
                <p14:cNvContentPartPr/>
                <p14:nvPr/>
              </p14:nvContentPartPr>
              <p14:xfrm>
                <a:off x="555592" y="6427912"/>
                <a:ext cx="951480" cy="716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36B653B-570C-56F4-14C5-DA582007A1F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92592" y="6364912"/>
                  <a:ext cx="10771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403A629-4C0D-37FC-EE1D-DF5FC01BBEF3}"/>
                    </a:ext>
                  </a:extLst>
                </p14:cNvPr>
                <p14:cNvContentPartPr/>
                <p14:nvPr/>
              </p14:nvContentPartPr>
              <p14:xfrm>
                <a:off x="132232" y="6356992"/>
                <a:ext cx="959760" cy="267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403A629-4C0D-37FC-EE1D-DF5FC01BBEF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9232" y="6294352"/>
                  <a:ext cx="10854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0A716E1-7ED4-96F5-F42C-47ADF5E6D081}"/>
                    </a:ext>
                  </a:extLst>
                </p14:cNvPr>
                <p14:cNvContentPartPr/>
                <p14:nvPr/>
              </p14:nvContentPartPr>
              <p14:xfrm>
                <a:off x="76432" y="6105712"/>
                <a:ext cx="148680" cy="209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0A716E1-7ED4-96F5-F42C-47ADF5E6D08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3432" y="6043072"/>
                  <a:ext cx="27432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F74FF3A-4EAD-91F9-2D66-1B94A9A6B66A}"/>
                    </a:ext>
                  </a:extLst>
                </p14:cNvPr>
                <p14:cNvContentPartPr/>
                <p14:nvPr/>
              </p14:nvContentPartPr>
              <p14:xfrm>
                <a:off x="273352" y="6129472"/>
                <a:ext cx="1153440" cy="570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F74FF3A-4EAD-91F9-2D66-1B94A9A6B66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10712" y="6066472"/>
                  <a:ext cx="1279080" cy="69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0E6D5E2-0205-0516-69C4-71712B0AD6FB}"/>
                    </a:ext>
                  </a:extLst>
                </p14:cNvPr>
                <p14:cNvContentPartPr/>
                <p14:nvPr/>
              </p14:nvContentPartPr>
              <p14:xfrm>
                <a:off x="497992" y="6237832"/>
                <a:ext cx="395280" cy="5450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0E6D5E2-0205-0516-69C4-71712B0AD6F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34992" y="6174832"/>
                  <a:ext cx="520920" cy="67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150C91F-1D47-0EF6-4354-D4920E851584}"/>
                    </a:ext>
                  </a:extLst>
                </p14:cNvPr>
                <p14:cNvContentPartPr/>
                <p14:nvPr/>
              </p14:nvContentPartPr>
              <p14:xfrm>
                <a:off x="620392" y="6611872"/>
                <a:ext cx="1683720" cy="1936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150C91F-1D47-0EF6-4354-D4920E85158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57392" y="6549232"/>
                  <a:ext cx="180936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AB7839F-46FC-E1C9-E631-E0B7249E9787}"/>
                    </a:ext>
                  </a:extLst>
                </p14:cNvPr>
                <p14:cNvContentPartPr/>
                <p14:nvPr/>
              </p14:nvContentPartPr>
              <p14:xfrm>
                <a:off x="665752" y="6648232"/>
                <a:ext cx="2700360" cy="141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AB7839F-46FC-E1C9-E631-E0B7249E978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02752" y="6585232"/>
                  <a:ext cx="28260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B1E66A7-AB8C-6518-BEF6-AA5DA93A208B}"/>
                    </a:ext>
                  </a:extLst>
                </p14:cNvPr>
                <p14:cNvContentPartPr/>
                <p14:nvPr/>
              </p14:nvContentPartPr>
              <p14:xfrm>
                <a:off x="832072" y="6223072"/>
                <a:ext cx="2372400" cy="5299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B1E66A7-AB8C-6518-BEF6-AA5DA93A208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69072" y="6160432"/>
                  <a:ext cx="2498040" cy="65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FE1FD3A-EA2E-89E6-AE81-4E398DB430D4}"/>
                    </a:ext>
                  </a:extLst>
                </p14:cNvPr>
                <p14:cNvContentPartPr/>
                <p14:nvPr/>
              </p14:nvContentPartPr>
              <p14:xfrm>
                <a:off x="1012792" y="6236032"/>
                <a:ext cx="847800" cy="16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FE1FD3A-EA2E-89E6-AE81-4E398DB430D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50152" y="6173392"/>
                  <a:ext cx="9734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D150659-99AC-59FA-D8CB-A7ED805BD040}"/>
                    </a:ext>
                  </a:extLst>
                </p14:cNvPr>
                <p14:cNvContentPartPr/>
                <p14:nvPr/>
              </p14:nvContentPartPr>
              <p14:xfrm>
                <a:off x="1290352" y="6023632"/>
                <a:ext cx="1368720" cy="2221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D150659-99AC-59FA-D8CB-A7ED805BD04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227712" y="5960992"/>
                  <a:ext cx="149436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CCE3543-DA74-EEB7-7BCB-FE53E3AD70D4}"/>
                    </a:ext>
                  </a:extLst>
                </p14:cNvPr>
                <p14:cNvContentPartPr/>
                <p14:nvPr/>
              </p14:nvContentPartPr>
              <p14:xfrm>
                <a:off x="712552" y="5840032"/>
                <a:ext cx="1248120" cy="1580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CCE3543-DA74-EEB7-7BCB-FE53E3AD70D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49552" y="5777392"/>
                  <a:ext cx="13737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E43DCA5-4A61-B8F8-2613-7E21C73DDCD1}"/>
                    </a:ext>
                  </a:extLst>
                </p14:cNvPr>
                <p14:cNvContentPartPr/>
                <p14:nvPr/>
              </p14:nvContentPartPr>
              <p14:xfrm>
                <a:off x="1966432" y="5927512"/>
                <a:ext cx="58320" cy="118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E43DCA5-4A61-B8F8-2613-7E21C73DDCD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903792" y="5864872"/>
                  <a:ext cx="1839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D50A732-08BE-A1F3-86EC-FFE9517470AC}"/>
                    </a:ext>
                  </a:extLst>
                </p14:cNvPr>
                <p14:cNvContentPartPr/>
                <p14:nvPr/>
              </p14:nvContentPartPr>
              <p14:xfrm>
                <a:off x="1487992" y="5926432"/>
                <a:ext cx="70560" cy="176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D50A732-08BE-A1F3-86EC-FFE9517470A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425352" y="5863792"/>
                  <a:ext cx="1962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B84D786-BA6F-AF5F-A949-B032B36B7251}"/>
                    </a:ext>
                  </a:extLst>
                </p14:cNvPr>
                <p14:cNvContentPartPr/>
                <p14:nvPr/>
              </p14:nvContentPartPr>
              <p14:xfrm>
                <a:off x="441832" y="5775592"/>
                <a:ext cx="704880" cy="87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B84D786-BA6F-AF5F-A949-B032B36B725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79192" y="5712592"/>
                  <a:ext cx="83052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3EF2817-0930-47A6-FB3A-138ECF1F9F29}"/>
                    </a:ext>
                  </a:extLst>
                </p14:cNvPr>
                <p14:cNvContentPartPr/>
                <p14:nvPr/>
              </p14:nvContentPartPr>
              <p14:xfrm>
                <a:off x="204952" y="5794312"/>
                <a:ext cx="918000" cy="207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3EF2817-0930-47A6-FB3A-138ECF1F9F2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42312" y="5731672"/>
                  <a:ext cx="104364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F67EA83-7496-34B0-3CC4-E26675B18A23}"/>
                    </a:ext>
                  </a:extLst>
                </p14:cNvPr>
                <p14:cNvContentPartPr/>
                <p14:nvPr/>
              </p14:nvContentPartPr>
              <p14:xfrm>
                <a:off x="153112" y="5819152"/>
                <a:ext cx="712440" cy="716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F67EA83-7496-34B0-3CC4-E26675B18A2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0112" y="5756152"/>
                  <a:ext cx="8380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FDFE2F2-9989-5602-6E6C-C4B611A32CBD}"/>
                    </a:ext>
                  </a:extLst>
                </p14:cNvPr>
                <p14:cNvContentPartPr/>
                <p14:nvPr/>
              </p14:nvContentPartPr>
              <p14:xfrm>
                <a:off x="912712" y="5922472"/>
                <a:ext cx="2399760" cy="3614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FDFE2F2-9989-5602-6E6C-C4B611A32CB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49712" y="5859472"/>
                  <a:ext cx="2525400" cy="48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5A4EF55-789E-12ED-00CC-FCE2EC14C476}"/>
                    </a:ext>
                  </a:extLst>
                </p14:cNvPr>
                <p14:cNvContentPartPr/>
                <p14:nvPr/>
              </p14:nvContentPartPr>
              <p14:xfrm>
                <a:off x="977512" y="6168712"/>
                <a:ext cx="76320" cy="12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5A4EF55-789E-12ED-00CC-FCE2EC14C47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14512" y="6106072"/>
                  <a:ext cx="2019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907076C-5DD5-0293-CEFE-EC39079255C8}"/>
                    </a:ext>
                  </a:extLst>
                </p14:cNvPr>
                <p14:cNvContentPartPr/>
                <p14:nvPr/>
              </p14:nvContentPartPr>
              <p14:xfrm>
                <a:off x="853672" y="6242512"/>
                <a:ext cx="2207160" cy="118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907076C-5DD5-0293-CEFE-EC39079255C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90672" y="6179872"/>
                  <a:ext cx="23328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EFCFDD4-9053-F601-3DFE-FF5CC5E76698}"/>
                    </a:ext>
                  </a:extLst>
                </p14:cNvPr>
                <p14:cNvContentPartPr/>
                <p14:nvPr/>
              </p14:nvContentPartPr>
              <p14:xfrm>
                <a:off x="2347312" y="6284632"/>
                <a:ext cx="127080" cy="15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EFCFDD4-9053-F601-3DFE-FF5CC5E7669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284672" y="6221632"/>
                  <a:ext cx="2527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022444F-762E-AD8A-8554-7EF9B91B30A0}"/>
                    </a:ext>
                  </a:extLst>
                </p14:cNvPr>
                <p14:cNvContentPartPr/>
                <p14:nvPr/>
              </p14:nvContentPartPr>
              <p14:xfrm>
                <a:off x="1175152" y="6153592"/>
                <a:ext cx="4620960" cy="6606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022444F-762E-AD8A-8554-7EF9B91B30A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112512" y="6090952"/>
                  <a:ext cx="4746600" cy="78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F57C160-1391-2006-7B1E-3CBE9F7B3061}"/>
                    </a:ext>
                  </a:extLst>
                </p14:cNvPr>
                <p14:cNvContentPartPr/>
                <p14:nvPr/>
              </p14:nvContentPartPr>
              <p14:xfrm>
                <a:off x="4670752" y="6475792"/>
                <a:ext cx="3132000" cy="3322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F57C160-1391-2006-7B1E-3CBE9F7B306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608112" y="6413152"/>
                  <a:ext cx="325764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EE747CF-7413-4598-2606-E39888AE3D11}"/>
                    </a:ext>
                  </a:extLst>
                </p14:cNvPr>
                <p14:cNvContentPartPr/>
                <p14:nvPr/>
              </p14:nvContentPartPr>
              <p14:xfrm>
                <a:off x="5763712" y="6740032"/>
                <a:ext cx="2210040" cy="1119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EE747CF-7413-4598-2606-E39888AE3D1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701072" y="6677392"/>
                  <a:ext cx="23356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6F2FFF2-C223-C56D-5243-88DCB78778F3}"/>
                    </a:ext>
                  </a:extLst>
                </p14:cNvPr>
                <p14:cNvContentPartPr/>
                <p14:nvPr/>
              </p14:nvContentPartPr>
              <p14:xfrm>
                <a:off x="4589392" y="6550672"/>
                <a:ext cx="1779480" cy="1526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6F2FFF2-C223-C56D-5243-88DCB78778F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526752" y="6488032"/>
                  <a:ext cx="190512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C1C769B-EB97-571D-7029-F69DEBD45B0A}"/>
                    </a:ext>
                  </a:extLst>
                </p14:cNvPr>
                <p14:cNvContentPartPr/>
                <p14:nvPr/>
              </p14:nvContentPartPr>
              <p14:xfrm>
                <a:off x="3409312" y="5960272"/>
                <a:ext cx="1254960" cy="3952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C1C769B-EB97-571D-7029-F69DEBD45B0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346312" y="5897272"/>
                  <a:ext cx="138060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15CD487-D173-7B35-B08B-8C6FAB02985B}"/>
                    </a:ext>
                  </a:extLst>
                </p14:cNvPr>
                <p14:cNvContentPartPr/>
                <p14:nvPr/>
              </p14:nvContentPartPr>
              <p14:xfrm>
                <a:off x="3437032" y="6141712"/>
                <a:ext cx="1584720" cy="2692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15CD487-D173-7B35-B08B-8C6FAB02985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374032" y="6078712"/>
                  <a:ext cx="171036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0AFA1D8-C21B-0CB4-79E2-59A01D576C5C}"/>
                    </a:ext>
                  </a:extLst>
                </p14:cNvPr>
                <p14:cNvContentPartPr/>
                <p14:nvPr/>
              </p14:nvContentPartPr>
              <p14:xfrm>
                <a:off x="3515152" y="6128752"/>
                <a:ext cx="1744560" cy="3315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0AFA1D8-C21B-0CB4-79E2-59A01D576C5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452152" y="6065752"/>
                  <a:ext cx="187020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3F78007-F59D-36EC-CAEA-AB7E505A27A5}"/>
                    </a:ext>
                  </a:extLst>
                </p14:cNvPr>
                <p14:cNvContentPartPr/>
                <p14:nvPr/>
              </p14:nvContentPartPr>
              <p14:xfrm>
                <a:off x="3312112" y="6033712"/>
                <a:ext cx="1569600" cy="2563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3F78007-F59D-36EC-CAEA-AB7E505A27A5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249112" y="5970712"/>
                  <a:ext cx="169524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5F833F3-261E-4135-B482-4C7AC6A41A2D}"/>
                    </a:ext>
                  </a:extLst>
                </p14:cNvPr>
                <p14:cNvContentPartPr/>
                <p14:nvPr/>
              </p14:nvContentPartPr>
              <p14:xfrm>
                <a:off x="3851392" y="6087352"/>
                <a:ext cx="382320" cy="579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5F833F3-261E-4135-B482-4C7AC6A41A2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788392" y="6024352"/>
                  <a:ext cx="5079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A4BD748-D3BB-3225-8CC1-98453D0AD8D5}"/>
                    </a:ext>
                  </a:extLst>
                </p14:cNvPr>
                <p14:cNvContentPartPr/>
                <p14:nvPr/>
              </p14:nvContentPartPr>
              <p14:xfrm>
                <a:off x="4823032" y="6245392"/>
                <a:ext cx="43200" cy="86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A4BD748-D3BB-3225-8CC1-98453D0AD8D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760032" y="6182392"/>
                  <a:ext cx="1688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8992483-1F84-1885-A8CC-5CEA39E6575A}"/>
                    </a:ext>
                  </a:extLst>
                </p14:cNvPr>
                <p14:cNvContentPartPr/>
                <p14:nvPr/>
              </p14:nvContentPartPr>
              <p14:xfrm>
                <a:off x="4194472" y="6113992"/>
                <a:ext cx="369000" cy="64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8992483-1F84-1885-A8CC-5CEA39E6575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131832" y="6050992"/>
                  <a:ext cx="4946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1F0BF47-89D8-5DDD-FD93-DFBF36CA7909}"/>
                    </a:ext>
                  </a:extLst>
                </p14:cNvPr>
                <p14:cNvContentPartPr/>
                <p14:nvPr/>
              </p14:nvContentPartPr>
              <p14:xfrm>
                <a:off x="4086472" y="6135592"/>
                <a:ext cx="645480" cy="1026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1F0BF47-89D8-5DDD-FD93-DFBF36CA790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023832" y="6072952"/>
                  <a:ext cx="77112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F410936-C7EF-CA88-6C85-22F2133A620E}"/>
                    </a:ext>
                  </a:extLst>
                </p14:cNvPr>
                <p14:cNvContentPartPr/>
                <p14:nvPr/>
              </p14:nvContentPartPr>
              <p14:xfrm>
                <a:off x="4660312" y="6195712"/>
                <a:ext cx="345960" cy="85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F410936-C7EF-CA88-6C85-22F2133A620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597312" y="6133072"/>
                  <a:ext cx="4716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46FAAF3-8920-2AFE-C912-18F608EA9FF2}"/>
                    </a:ext>
                  </a:extLst>
                </p14:cNvPr>
                <p14:cNvContentPartPr/>
                <p14:nvPr/>
              </p14:nvContentPartPr>
              <p14:xfrm>
                <a:off x="4804672" y="6223072"/>
                <a:ext cx="389160" cy="673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46FAAF3-8920-2AFE-C912-18F608EA9FF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741672" y="6160432"/>
                  <a:ext cx="5148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0541B802-9DF8-B26F-4335-3F9D22654AE9}"/>
                    </a:ext>
                  </a:extLst>
                </p14:cNvPr>
                <p14:cNvContentPartPr/>
                <p14:nvPr/>
              </p14:nvContentPartPr>
              <p14:xfrm>
                <a:off x="3931312" y="6236752"/>
                <a:ext cx="66240" cy="53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0541B802-9DF8-B26F-4335-3F9D22654AE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868312" y="6173752"/>
                  <a:ext cx="1918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E88DF35-2AF8-BE3A-E3CF-CB7C806323C1}"/>
                    </a:ext>
                  </a:extLst>
                </p14:cNvPr>
                <p14:cNvContentPartPr/>
                <p14:nvPr/>
              </p14:nvContentPartPr>
              <p14:xfrm>
                <a:off x="2718472" y="6070432"/>
                <a:ext cx="1712520" cy="3657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E88DF35-2AF8-BE3A-E3CF-CB7C806323C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655832" y="6007792"/>
                  <a:ext cx="183816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73F5B7F-67D4-B03C-CB20-1ED4EE503B21}"/>
                    </a:ext>
                  </a:extLst>
                </p14:cNvPr>
                <p14:cNvContentPartPr/>
                <p14:nvPr/>
              </p14:nvContentPartPr>
              <p14:xfrm>
                <a:off x="3030232" y="6060712"/>
                <a:ext cx="109440" cy="20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73F5B7F-67D4-B03C-CB20-1ED4EE503B2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67232" y="5997712"/>
                  <a:ext cx="2350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00C77CD-9584-8864-BBA6-57AEF4469B6A}"/>
                    </a:ext>
                  </a:extLst>
                </p14:cNvPr>
                <p14:cNvContentPartPr/>
                <p14:nvPr/>
              </p14:nvContentPartPr>
              <p14:xfrm>
                <a:off x="2506432" y="6025432"/>
                <a:ext cx="83520" cy="25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00C77CD-9584-8864-BBA6-57AEF4469B6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443792" y="5962432"/>
                  <a:ext cx="2091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337F659-8ECD-4A76-4C12-4A7A6F7CCF91}"/>
                    </a:ext>
                  </a:extLst>
                </p14:cNvPr>
                <p14:cNvContentPartPr/>
                <p14:nvPr/>
              </p14:nvContentPartPr>
              <p14:xfrm>
                <a:off x="2440912" y="5978272"/>
                <a:ext cx="828720" cy="730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337F659-8ECD-4A76-4C12-4A7A6F7CCF9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377912" y="5915272"/>
                  <a:ext cx="9543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47F4B8F-BFCA-C8E1-E23C-62C78C164EED}"/>
                    </a:ext>
                  </a:extLst>
                </p14:cNvPr>
                <p14:cNvContentPartPr/>
                <p14:nvPr/>
              </p14:nvContentPartPr>
              <p14:xfrm>
                <a:off x="2158312" y="5896552"/>
                <a:ext cx="929520" cy="91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47F4B8F-BFCA-C8E1-E23C-62C78C164EE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095312" y="5833912"/>
                  <a:ext cx="10551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4EC8D8A-D240-1418-1929-F395123D9C35}"/>
                    </a:ext>
                  </a:extLst>
                </p14:cNvPr>
                <p14:cNvContentPartPr/>
                <p14:nvPr/>
              </p14:nvContentPartPr>
              <p14:xfrm>
                <a:off x="1737832" y="5880352"/>
                <a:ext cx="965520" cy="315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4EC8D8A-D240-1418-1929-F395123D9C3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675192" y="5817712"/>
                  <a:ext cx="109116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D8E5B0C-CBBD-44FA-9551-8F7708EB8831}"/>
                    </a:ext>
                  </a:extLst>
                </p14:cNvPr>
                <p14:cNvContentPartPr/>
                <p14:nvPr/>
              </p14:nvContentPartPr>
              <p14:xfrm>
                <a:off x="378472" y="5871352"/>
                <a:ext cx="1992600" cy="4316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D8E5B0C-CBBD-44FA-9551-8F7708EB883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15472" y="5808352"/>
                  <a:ext cx="2118240" cy="55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472B8B0-7D37-E1F6-A09E-E051301339C6}"/>
                    </a:ext>
                  </a:extLst>
                </p14:cNvPr>
                <p14:cNvContentPartPr/>
                <p14:nvPr/>
              </p14:nvContentPartPr>
              <p14:xfrm>
                <a:off x="206392" y="5789632"/>
                <a:ext cx="849960" cy="2444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472B8B0-7D37-E1F6-A09E-E051301339C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43752" y="5726632"/>
                  <a:ext cx="97560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A3CC2E9-1188-B7C8-5276-4C10B9EA1631}"/>
                    </a:ext>
                  </a:extLst>
                </p14:cNvPr>
                <p14:cNvContentPartPr/>
                <p14:nvPr/>
              </p14:nvContentPartPr>
              <p14:xfrm>
                <a:off x="-52808" y="5910232"/>
                <a:ext cx="134640" cy="79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A3CC2E9-1188-B7C8-5276-4C10B9EA163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-115808" y="5847592"/>
                  <a:ext cx="2602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6040FA7-1444-70BF-FA1B-58B7E9865D78}"/>
                    </a:ext>
                  </a:extLst>
                </p14:cNvPr>
                <p14:cNvContentPartPr/>
                <p14:nvPr/>
              </p14:nvContentPartPr>
              <p14:xfrm>
                <a:off x="16672" y="6093112"/>
                <a:ext cx="156960" cy="1731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6040FA7-1444-70BF-FA1B-58B7E9865D7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-45968" y="6030472"/>
                  <a:ext cx="28260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FB721EF-0922-A483-861B-C0FB583DAB15}"/>
                    </a:ext>
                  </a:extLst>
                </p14:cNvPr>
                <p14:cNvContentPartPr/>
                <p14:nvPr/>
              </p14:nvContentPartPr>
              <p14:xfrm>
                <a:off x="243832" y="6272752"/>
                <a:ext cx="402120" cy="4003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FB721EF-0922-A483-861B-C0FB583DAB1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80832" y="6209752"/>
                  <a:ext cx="52776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618D18CE-E5DD-1717-054E-D0644C1D1660}"/>
                    </a:ext>
                  </a:extLst>
                </p14:cNvPr>
                <p14:cNvContentPartPr/>
                <p14:nvPr/>
              </p14:nvContentPartPr>
              <p14:xfrm>
                <a:off x="223312" y="6482272"/>
                <a:ext cx="804600" cy="346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618D18CE-E5DD-1717-054E-D0644C1D166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60672" y="6419632"/>
                  <a:ext cx="93024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CF42EF9-F660-2605-8C5D-5D0ACEB6C5EB}"/>
                    </a:ext>
                  </a:extLst>
                </p14:cNvPr>
                <p14:cNvContentPartPr/>
                <p14:nvPr/>
              </p14:nvContentPartPr>
              <p14:xfrm>
                <a:off x="721552" y="6703312"/>
                <a:ext cx="213840" cy="80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CF42EF9-F660-2605-8C5D-5D0ACEB6C5E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58912" y="6640312"/>
                  <a:ext cx="3394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5FC9D53-E50C-82AF-6914-F4150164FC7D}"/>
                    </a:ext>
                  </a:extLst>
                </p14:cNvPr>
                <p14:cNvContentPartPr/>
                <p14:nvPr/>
              </p14:nvContentPartPr>
              <p14:xfrm>
                <a:off x="91552" y="6646792"/>
                <a:ext cx="517680" cy="1958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5FC9D53-E50C-82AF-6914-F4150164FC7D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8552" y="6584152"/>
                  <a:ext cx="64332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1FBC1519-DB6F-A308-61E7-C56E7ADFAF2B}"/>
                    </a:ext>
                  </a:extLst>
                </p14:cNvPr>
                <p14:cNvContentPartPr/>
                <p14:nvPr/>
              </p14:nvContentPartPr>
              <p14:xfrm>
                <a:off x="-82688" y="6612952"/>
                <a:ext cx="903240" cy="294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1FBC1519-DB6F-A308-61E7-C56E7ADFAF2B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-145688" y="6550312"/>
                  <a:ext cx="102888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065D417-97A0-2B1B-EAA0-1F650A76B99B}"/>
                    </a:ext>
                  </a:extLst>
                </p14:cNvPr>
                <p14:cNvContentPartPr/>
                <p14:nvPr/>
              </p14:nvContentPartPr>
              <p14:xfrm>
                <a:off x="1413112" y="6796192"/>
                <a:ext cx="2037600" cy="265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065D417-97A0-2B1B-EAA0-1F650A76B99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350112" y="6733192"/>
                  <a:ext cx="2163240" cy="39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ED4C9909-FFE9-25F0-71E1-013758743F88}"/>
              </a:ext>
            </a:extLst>
          </p:cNvPr>
          <p:cNvGrpSpPr/>
          <p:nvPr/>
        </p:nvGrpSpPr>
        <p:grpSpPr>
          <a:xfrm>
            <a:off x="165352" y="5787472"/>
            <a:ext cx="12140280" cy="1154520"/>
            <a:chOff x="165352" y="5787472"/>
            <a:chExt cx="12140280" cy="115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3A6EF6F-6723-0201-6502-572E09147D01}"/>
                    </a:ext>
                  </a:extLst>
                </p14:cNvPr>
                <p14:cNvContentPartPr/>
                <p14:nvPr/>
              </p14:nvContentPartPr>
              <p14:xfrm>
                <a:off x="2598952" y="6179152"/>
                <a:ext cx="807480" cy="824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3A6EF6F-6723-0201-6502-572E09147D01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535952" y="6116152"/>
                  <a:ext cx="9331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626C6D7A-F275-9FEE-288F-D67661EC7D06}"/>
                    </a:ext>
                  </a:extLst>
                </p14:cNvPr>
                <p14:cNvContentPartPr/>
                <p14:nvPr/>
              </p14:nvContentPartPr>
              <p14:xfrm>
                <a:off x="1785352" y="6102472"/>
                <a:ext cx="1645560" cy="1609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626C6D7A-F275-9FEE-288F-D67661EC7D0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722712" y="6039832"/>
                  <a:ext cx="17712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A5DEE1E-1ED4-F594-BDA3-9E620F8ADED9}"/>
                    </a:ext>
                  </a:extLst>
                </p14:cNvPr>
                <p14:cNvContentPartPr/>
                <p14:nvPr/>
              </p14:nvContentPartPr>
              <p14:xfrm>
                <a:off x="2612992" y="6083392"/>
                <a:ext cx="241920" cy="432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A5DEE1E-1ED4-F594-BDA3-9E620F8ADED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549992" y="6020752"/>
                  <a:ext cx="3675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83F3949-FF4D-CD62-7FA5-E2806459C50B}"/>
                    </a:ext>
                  </a:extLst>
                </p14:cNvPr>
                <p14:cNvContentPartPr/>
                <p14:nvPr/>
              </p14:nvContentPartPr>
              <p14:xfrm>
                <a:off x="2496712" y="6102112"/>
                <a:ext cx="324720" cy="475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583F3949-FF4D-CD62-7FA5-E2806459C50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433712" y="6039112"/>
                  <a:ext cx="4503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EC40420-9831-4C52-8E51-1209A249B116}"/>
                    </a:ext>
                  </a:extLst>
                </p14:cNvPr>
                <p14:cNvContentPartPr/>
                <p14:nvPr/>
              </p14:nvContentPartPr>
              <p14:xfrm>
                <a:off x="1602112" y="5917072"/>
                <a:ext cx="1716120" cy="2606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EC40420-9831-4C52-8E51-1209A249B11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539472" y="5854432"/>
                  <a:ext cx="184176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323C58A-713A-4F1A-F266-09BD61B81674}"/>
                    </a:ext>
                  </a:extLst>
                </p14:cNvPr>
                <p14:cNvContentPartPr/>
                <p14:nvPr/>
              </p14:nvContentPartPr>
              <p14:xfrm>
                <a:off x="1070752" y="5822752"/>
                <a:ext cx="1734120" cy="161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323C58A-713A-4F1A-F266-09BD61B8167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08112" y="5760112"/>
                  <a:ext cx="185976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CD95D84-C297-1AB9-E787-92FC9B4755C7}"/>
                    </a:ext>
                  </a:extLst>
                </p14:cNvPr>
                <p14:cNvContentPartPr/>
                <p14:nvPr/>
              </p14:nvContentPartPr>
              <p14:xfrm>
                <a:off x="1381072" y="5998792"/>
                <a:ext cx="576720" cy="1177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CD95D84-C297-1AB9-E787-92FC9B4755C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318072" y="5935792"/>
                  <a:ext cx="7023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AA573E8-1CD4-F84F-58CF-E12AE7230E81}"/>
                    </a:ext>
                  </a:extLst>
                </p14:cNvPr>
                <p14:cNvContentPartPr/>
                <p14:nvPr/>
              </p14:nvContentPartPr>
              <p14:xfrm>
                <a:off x="1811632" y="6052432"/>
                <a:ext cx="464760" cy="651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AA573E8-1CD4-F84F-58CF-E12AE7230E81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748992" y="5989792"/>
                  <a:ext cx="5904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7217AF81-6829-5401-B7F3-0B3CE9856217}"/>
                    </a:ext>
                  </a:extLst>
                </p14:cNvPr>
                <p14:cNvContentPartPr/>
                <p14:nvPr/>
              </p14:nvContentPartPr>
              <p14:xfrm>
                <a:off x="2138152" y="6219832"/>
                <a:ext cx="659880" cy="1573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7217AF81-6829-5401-B7F3-0B3CE9856217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075512" y="6156832"/>
                  <a:ext cx="7855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64F26EE2-0CFE-13ED-84FA-C3A84A89812A}"/>
                    </a:ext>
                  </a:extLst>
                </p14:cNvPr>
                <p14:cNvContentPartPr/>
                <p14:nvPr/>
              </p14:nvContentPartPr>
              <p14:xfrm>
                <a:off x="1950952" y="6270952"/>
                <a:ext cx="1000800" cy="1216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64F26EE2-0CFE-13ED-84FA-C3A84A89812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887952" y="6207952"/>
                  <a:ext cx="11264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B0DBDAA-B84D-6F65-6674-322FD3180CC6}"/>
                    </a:ext>
                  </a:extLst>
                </p14:cNvPr>
                <p14:cNvContentPartPr/>
                <p14:nvPr/>
              </p14:nvContentPartPr>
              <p14:xfrm>
                <a:off x="1747552" y="6367072"/>
                <a:ext cx="1045440" cy="1101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B0DBDAA-B84D-6F65-6674-322FD3180CC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684912" y="6304072"/>
                  <a:ext cx="11710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3BA3656-B6E0-C5DC-37D9-EBCA17AC2821}"/>
                    </a:ext>
                  </a:extLst>
                </p14:cNvPr>
                <p14:cNvContentPartPr/>
                <p14:nvPr/>
              </p14:nvContentPartPr>
              <p14:xfrm>
                <a:off x="2965792" y="6480472"/>
                <a:ext cx="859680" cy="687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3BA3656-B6E0-C5DC-37D9-EBCA17AC282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903152" y="6417832"/>
                  <a:ext cx="9853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F4BAEA3F-36F9-0FB8-1C6F-802FC537B2E2}"/>
                    </a:ext>
                  </a:extLst>
                </p14:cNvPr>
                <p14:cNvContentPartPr/>
                <p14:nvPr/>
              </p14:nvContentPartPr>
              <p14:xfrm>
                <a:off x="2037712" y="6488032"/>
                <a:ext cx="4039200" cy="3427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F4BAEA3F-36F9-0FB8-1C6F-802FC537B2E2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975072" y="6425392"/>
                  <a:ext cx="416484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B206578-78D6-4D4A-0779-DE6282F00637}"/>
                    </a:ext>
                  </a:extLst>
                </p14:cNvPr>
                <p14:cNvContentPartPr/>
                <p14:nvPr/>
              </p14:nvContentPartPr>
              <p14:xfrm>
                <a:off x="4727992" y="6584152"/>
                <a:ext cx="505440" cy="237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B206578-78D6-4D4A-0779-DE6282F0063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664992" y="6521512"/>
                  <a:ext cx="63108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E40224F-8F10-7F6A-CF00-3C10375E2181}"/>
                    </a:ext>
                  </a:extLst>
                </p14:cNvPr>
                <p14:cNvContentPartPr/>
                <p14:nvPr/>
              </p14:nvContentPartPr>
              <p14:xfrm>
                <a:off x="2818912" y="6392992"/>
                <a:ext cx="3295080" cy="2214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E40224F-8F10-7F6A-CF00-3C10375E2181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755912" y="6330352"/>
                  <a:ext cx="342072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AEF049B-1BF0-C1DC-0E81-C115153F9A90}"/>
                    </a:ext>
                  </a:extLst>
                </p14:cNvPr>
                <p14:cNvContentPartPr/>
                <p14:nvPr/>
              </p14:nvContentPartPr>
              <p14:xfrm>
                <a:off x="3023032" y="6055312"/>
                <a:ext cx="3444120" cy="6048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AEF049B-1BF0-C1DC-0E81-C115153F9A9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2960032" y="5992312"/>
                  <a:ext cx="3569760" cy="73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CA46FE8-11E1-998E-0AA0-11426BAE4373}"/>
                    </a:ext>
                  </a:extLst>
                </p14:cNvPr>
                <p14:cNvContentPartPr/>
                <p14:nvPr/>
              </p14:nvContentPartPr>
              <p14:xfrm>
                <a:off x="2814952" y="6065032"/>
                <a:ext cx="2182320" cy="334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CA46FE8-11E1-998E-0AA0-11426BAE4373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752312" y="6002392"/>
                  <a:ext cx="230796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52449F34-F322-2112-9FB1-405746FBBC60}"/>
                    </a:ext>
                  </a:extLst>
                </p14:cNvPr>
                <p14:cNvContentPartPr/>
                <p14:nvPr/>
              </p14:nvContentPartPr>
              <p14:xfrm>
                <a:off x="4266832" y="6354472"/>
                <a:ext cx="4025160" cy="303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52449F34-F322-2112-9FB1-405746FBBC6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203832" y="6291832"/>
                  <a:ext cx="415080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CD27177-9A5D-0FBF-7114-2A9F66EEAAD5}"/>
                    </a:ext>
                  </a:extLst>
                </p14:cNvPr>
                <p14:cNvContentPartPr/>
                <p14:nvPr/>
              </p14:nvContentPartPr>
              <p14:xfrm>
                <a:off x="4770112" y="6419992"/>
                <a:ext cx="3454920" cy="2700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CD27177-9A5D-0FBF-7114-2A9F66EEAAD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707112" y="6357352"/>
                  <a:ext cx="358056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E174044-607E-1E3E-D420-83368DE6190C}"/>
                    </a:ext>
                  </a:extLst>
                </p14:cNvPr>
                <p14:cNvContentPartPr/>
                <p14:nvPr/>
              </p14:nvContentPartPr>
              <p14:xfrm>
                <a:off x="5402992" y="6665512"/>
                <a:ext cx="3145680" cy="1044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E174044-607E-1E3E-D420-83368DE6190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340352" y="6602512"/>
                  <a:ext cx="32713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64DE72E-E34B-28BB-A950-F5080BBEA586}"/>
                    </a:ext>
                  </a:extLst>
                </p14:cNvPr>
                <p14:cNvContentPartPr/>
                <p14:nvPr/>
              </p14:nvContentPartPr>
              <p14:xfrm>
                <a:off x="7179232" y="6410632"/>
                <a:ext cx="1130760" cy="1062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64DE72E-E34B-28BB-A950-F5080BBEA586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116232" y="6347632"/>
                  <a:ext cx="12564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B01802B-221F-7826-3EE4-B99EAEC3E77E}"/>
                    </a:ext>
                  </a:extLst>
                </p14:cNvPr>
                <p14:cNvContentPartPr/>
                <p14:nvPr/>
              </p14:nvContentPartPr>
              <p14:xfrm>
                <a:off x="6810952" y="6402352"/>
                <a:ext cx="3242160" cy="2419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B01802B-221F-7826-3EE4-B99EAEC3E77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748312" y="6339352"/>
                  <a:ext cx="33678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872D0F4-9016-2793-B62F-5A340896AD46}"/>
                    </a:ext>
                  </a:extLst>
                </p14:cNvPr>
                <p14:cNvContentPartPr/>
                <p14:nvPr/>
              </p14:nvContentPartPr>
              <p14:xfrm>
                <a:off x="7299112" y="6395152"/>
                <a:ext cx="2757240" cy="186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872D0F4-9016-2793-B62F-5A340896AD4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236472" y="6332512"/>
                  <a:ext cx="288288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963C1742-EB00-92AF-8203-46FDF056F4C3}"/>
                    </a:ext>
                  </a:extLst>
                </p14:cNvPr>
                <p14:cNvContentPartPr/>
                <p14:nvPr/>
              </p14:nvContentPartPr>
              <p14:xfrm>
                <a:off x="7550032" y="6318832"/>
                <a:ext cx="2555280" cy="1728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963C1742-EB00-92AF-8203-46FDF056F4C3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487392" y="6256192"/>
                  <a:ext cx="268092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3066C1A-CDA3-530F-939B-F045D1395724}"/>
                    </a:ext>
                  </a:extLst>
                </p14:cNvPr>
                <p14:cNvContentPartPr/>
                <p14:nvPr/>
              </p14:nvContentPartPr>
              <p14:xfrm>
                <a:off x="9195232" y="6402712"/>
                <a:ext cx="2773800" cy="3481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3066C1A-CDA3-530F-939B-F045D139572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9132592" y="6340072"/>
                  <a:ext cx="2899440" cy="4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9D49FE1-5EC1-5498-0893-C06813D7C078}"/>
                    </a:ext>
                  </a:extLst>
                </p14:cNvPr>
                <p14:cNvContentPartPr/>
                <p14:nvPr/>
              </p14:nvContentPartPr>
              <p14:xfrm>
                <a:off x="10458832" y="6614752"/>
                <a:ext cx="937800" cy="687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9D49FE1-5EC1-5498-0893-C06813D7C078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0395832" y="6551752"/>
                  <a:ext cx="10634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C32DAE2-7E88-A16A-DAD6-65303D2573AB}"/>
                    </a:ext>
                  </a:extLst>
                </p14:cNvPr>
                <p14:cNvContentPartPr/>
                <p14:nvPr/>
              </p14:nvContentPartPr>
              <p14:xfrm>
                <a:off x="10638832" y="6580192"/>
                <a:ext cx="1596240" cy="1915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C32DAE2-7E88-A16A-DAD6-65303D2573AB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0576192" y="6517552"/>
                  <a:ext cx="172188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A3D4E004-C3DB-8D8B-C466-1D519B875DC0}"/>
                    </a:ext>
                  </a:extLst>
                </p14:cNvPr>
                <p14:cNvContentPartPr/>
                <p14:nvPr/>
              </p14:nvContentPartPr>
              <p14:xfrm>
                <a:off x="11381512" y="6608632"/>
                <a:ext cx="716400" cy="752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A3D4E004-C3DB-8D8B-C466-1D519B875DC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1318512" y="6545992"/>
                  <a:ext cx="8420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193412E-9136-B17D-BCFB-3C24E880EDDC}"/>
                    </a:ext>
                  </a:extLst>
                </p14:cNvPr>
                <p14:cNvContentPartPr/>
                <p14:nvPr/>
              </p14:nvContentPartPr>
              <p14:xfrm>
                <a:off x="10777432" y="6551392"/>
                <a:ext cx="1528200" cy="1526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193412E-9136-B17D-BCFB-3C24E880EDDC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0714792" y="6488752"/>
                  <a:ext cx="165384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E69D980-02FD-685D-986F-23C077D304F4}"/>
                    </a:ext>
                  </a:extLst>
                </p14:cNvPr>
                <p14:cNvContentPartPr/>
                <p14:nvPr/>
              </p14:nvContentPartPr>
              <p14:xfrm>
                <a:off x="10198912" y="6542032"/>
                <a:ext cx="2004120" cy="1764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E69D980-02FD-685D-986F-23C077D304F4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0136272" y="6479392"/>
                  <a:ext cx="212976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9BA84F10-2E78-DC51-A1A0-742DD12A57C9}"/>
                    </a:ext>
                  </a:extLst>
                </p14:cNvPr>
                <p14:cNvContentPartPr/>
                <p14:nvPr/>
              </p14:nvContentPartPr>
              <p14:xfrm>
                <a:off x="9664672" y="6358792"/>
                <a:ext cx="1757880" cy="288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9BA84F10-2E78-DC51-A1A0-742DD12A57C9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601672" y="6296152"/>
                  <a:ext cx="188352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5DCE87D4-70C5-A793-8D66-A0CCDF6799EE}"/>
                    </a:ext>
                  </a:extLst>
                </p14:cNvPr>
                <p14:cNvContentPartPr/>
                <p14:nvPr/>
              </p14:nvContentPartPr>
              <p14:xfrm>
                <a:off x="9091192" y="6340432"/>
                <a:ext cx="2151360" cy="2271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5DCE87D4-70C5-A793-8D66-A0CCDF6799EE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028192" y="6277432"/>
                  <a:ext cx="227700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C31A17B-EC80-02F6-3568-0BE5E4C09118}"/>
                    </a:ext>
                  </a:extLst>
                </p14:cNvPr>
                <p14:cNvContentPartPr/>
                <p14:nvPr/>
              </p14:nvContentPartPr>
              <p14:xfrm>
                <a:off x="9037912" y="6369232"/>
                <a:ext cx="1869480" cy="330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C31A17B-EC80-02F6-3568-0BE5E4C09118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974912" y="6306232"/>
                  <a:ext cx="199512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144267BE-FDC6-0DE7-C6D0-A2F69FDF4D97}"/>
                    </a:ext>
                  </a:extLst>
                </p14:cNvPr>
                <p14:cNvContentPartPr/>
                <p14:nvPr/>
              </p14:nvContentPartPr>
              <p14:xfrm>
                <a:off x="9798232" y="6611872"/>
                <a:ext cx="738000" cy="1080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144267BE-FDC6-0DE7-C6D0-A2F69FDF4D9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9735232" y="6549232"/>
                  <a:ext cx="8636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FF55976A-7BE9-156A-73A1-F94990A63456}"/>
                    </a:ext>
                  </a:extLst>
                </p14:cNvPr>
                <p14:cNvContentPartPr/>
                <p14:nvPr/>
              </p14:nvContentPartPr>
              <p14:xfrm>
                <a:off x="8064112" y="6612232"/>
                <a:ext cx="2103120" cy="2246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FF55976A-7BE9-156A-73A1-F94990A6345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001472" y="6549232"/>
                  <a:ext cx="222876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0C4B135E-5FA1-F7F4-4D28-400CCF7024F4}"/>
                    </a:ext>
                  </a:extLst>
                </p14:cNvPr>
                <p14:cNvContentPartPr/>
                <p14:nvPr/>
              </p14:nvContentPartPr>
              <p14:xfrm>
                <a:off x="8102272" y="6708712"/>
                <a:ext cx="2601720" cy="1551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0C4B135E-5FA1-F7F4-4D28-400CCF7024F4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039632" y="6645712"/>
                  <a:ext cx="272736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F7D163C-EE86-24F8-9DA8-48D92DE3D885}"/>
                    </a:ext>
                  </a:extLst>
                </p14:cNvPr>
                <p14:cNvContentPartPr/>
                <p14:nvPr/>
              </p14:nvContentPartPr>
              <p14:xfrm>
                <a:off x="9197752" y="6693952"/>
                <a:ext cx="2711880" cy="162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F7D163C-EE86-24F8-9DA8-48D92DE3D885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9134752" y="6631312"/>
                  <a:ext cx="28375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6A49F9A-B405-9F29-2A04-A173512F4E07}"/>
                    </a:ext>
                  </a:extLst>
                </p14:cNvPr>
                <p14:cNvContentPartPr/>
                <p14:nvPr/>
              </p14:nvContentPartPr>
              <p14:xfrm>
                <a:off x="10790392" y="6650032"/>
                <a:ext cx="1336320" cy="1497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6A49F9A-B405-9F29-2A04-A173512F4E07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727752" y="6587392"/>
                  <a:ext cx="14619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A77406D4-34D4-8C49-EE67-C46CC31E307D}"/>
                    </a:ext>
                  </a:extLst>
                </p14:cNvPr>
                <p14:cNvContentPartPr/>
                <p14:nvPr/>
              </p14:nvContentPartPr>
              <p14:xfrm>
                <a:off x="10601032" y="6565792"/>
                <a:ext cx="1668960" cy="203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A77406D4-34D4-8C49-EE67-C46CC31E307D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538032" y="6503152"/>
                  <a:ext cx="179460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E904C51-F329-D9DB-A5F3-C5248E4827B6}"/>
                    </a:ext>
                  </a:extLst>
                </p14:cNvPr>
                <p14:cNvContentPartPr/>
                <p14:nvPr/>
              </p14:nvContentPartPr>
              <p14:xfrm>
                <a:off x="8587552" y="6404872"/>
                <a:ext cx="2327760" cy="283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E904C51-F329-D9DB-A5F3-C5248E4827B6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524552" y="6342232"/>
                  <a:ext cx="245340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4D833436-E691-050F-69FC-522E025357E0}"/>
                    </a:ext>
                  </a:extLst>
                </p14:cNvPr>
                <p14:cNvContentPartPr/>
                <p14:nvPr/>
              </p14:nvContentPartPr>
              <p14:xfrm>
                <a:off x="7525552" y="6401272"/>
                <a:ext cx="1197000" cy="727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4D833436-E691-050F-69FC-522E025357E0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462912" y="6338272"/>
                  <a:ext cx="13226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E0EE0C0-5FD2-2EBA-0CAC-EBC60F694F9E}"/>
                    </a:ext>
                  </a:extLst>
                </p14:cNvPr>
                <p14:cNvContentPartPr/>
                <p14:nvPr/>
              </p14:nvContentPartPr>
              <p14:xfrm>
                <a:off x="8999392" y="6527272"/>
                <a:ext cx="142560" cy="241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E0EE0C0-5FD2-2EBA-0CAC-EBC60F694F9E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936392" y="6464272"/>
                  <a:ext cx="2682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19F23A62-6F9F-8822-A546-2AE8CADA8853}"/>
                    </a:ext>
                  </a:extLst>
                </p14:cNvPr>
                <p14:cNvContentPartPr/>
                <p14:nvPr/>
              </p14:nvContentPartPr>
              <p14:xfrm>
                <a:off x="6094552" y="6368152"/>
                <a:ext cx="2898000" cy="171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19F23A62-6F9F-8822-A546-2AE8CADA8853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031552" y="6305512"/>
                  <a:ext cx="30236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10D4EEA-CF86-9008-8EBA-6D2AFE268223}"/>
                    </a:ext>
                  </a:extLst>
                </p14:cNvPr>
                <p14:cNvContentPartPr/>
                <p14:nvPr/>
              </p14:nvContentPartPr>
              <p14:xfrm>
                <a:off x="5541952" y="6352312"/>
                <a:ext cx="1020960" cy="547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10D4EEA-CF86-9008-8EBA-6D2AFE268223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479312" y="6289672"/>
                  <a:ext cx="11466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6D506F9-ADEA-D42C-CFC6-AE39F5E1E6B7}"/>
                    </a:ext>
                  </a:extLst>
                </p14:cNvPr>
                <p14:cNvContentPartPr/>
                <p14:nvPr/>
              </p14:nvContentPartPr>
              <p14:xfrm>
                <a:off x="5024992" y="6235672"/>
                <a:ext cx="1505520" cy="1864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6D506F9-ADEA-D42C-CFC6-AE39F5E1E6B7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4962352" y="6173032"/>
                  <a:ext cx="163116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CB7FD834-5BED-1AB1-2342-4FA5D9F5BB5F}"/>
                    </a:ext>
                  </a:extLst>
                </p14:cNvPr>
                <p14:cNvContentPartPr/>
                <p14:nvPr/>
              </p14:nvContentPartPr>
              <p14:xfrm>
                <a:off x="4851832" y="6065032"/>
                <a:ext cx="2028600" cy="4273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CB7FD834-5BED-1AB1-2342-4FA5D9F5BB5F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789192" y="6002392"/>
                  <a:ext cx="2154240" cy="55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9540C07-BACC-E1A7-5C88-CE85DEC66816}"/>
                    </a:ext>
                  </a:extLst>
                </p14:cNvPr>
                <p14:cNvContentPartPr/>
                <p14:nvPr/>
              </p14:nvContentPartPr>
              <p14:xfrm>
                <a:off x="6450232" y="6247912"/>
                <a:ext cx="1853640" cy="2307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9540C07-BACC-E1A7-5C88-CE85DEC66816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387592" y="6185272"/>
                  <a:ext cx="197928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A4C5497-FF3A-5C0D-7C37-03FB5C2BE681}"/>
                    </a:ext>
                  </a:extLst>
                </p14:cNvPr>
                <p14:cNvContentPartPr/>
                <p14:nvPr/>
              </p14:nvContentPartPr>
              <p14:xfrm>
                <a:off x="5731672" y="6328552"/>
                <a:ext cx="2538360" cy="298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A4C5497-FF3A-5C0D-7C37-03FB5C2BE68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5668672" y="6265552"/>
                  <a:ext cx="266400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B106DBC-8135-DFA2-9488-B4F2AEA99B3B}"/>
                    </a:ext>
                  </a:extLst>
                </p14:cNvPr>
                <p14:cNvContentPartPr/>
                <p14:nvPr/>
              </p14:nvContentPartPr>
              <p14:xfrm>
                <a:off x="6616912" y="6597472"/>
                <a:ext cx="1689480" cy="1036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B106DBC-8135-DFA2-9488-B4F2AEA99B3B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554272" y="6534472"/>
                  <a:ext cx="181512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D1BCF4B1-3C00-F3EE-28C3-62D4A7332986}"/>
                    </a:ext>
                  </a:extLst>
                </p14:cNvPr>
                <p14:cNvContentPartPr/>
                <p14:nvPr/>
              </p14:nvContentPartPr>
              <p14:xfrm>
                <a:off x="5586592" y="6646072"/>
                <a:ext cx="968760" cy="54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D1BCF4B1-3C00-F3EE-28C3-62D4A733298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523952" y="6583432"/>
                  <a:ext cx="10944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032C703-4056-0BF4-D4B9-468562BA50DC}"/>
                    </a:ext>
                  </a:extLst>
                </p14:cNvPr>
                <p14:cNvContentPartPr/>
                <p14:nvPr/>
              </p14:nvContentPartPr>
              <p14:xfrm>
                <a:off x="6416392" y="6756952"/>
                <a:ext cx="2871720" cy="936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032C703-4056-0BF4-D4B9-468562BA50DC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353392" y="6694312"/>
                  <a:ext cx="29973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4FF8370-91B5-0209-8B37-38D019D42267}"/>
                    </a:ext>
                  </a:extLst>
                </p14:cNvPr>
                <p14:cNvContentPartPr/>
                <p14:nvPr/>
              </p14:nvContentPartPr>
              <p14:xfrm>
                <a:off x="7116592" y="6800872"/>
                <a:ext cx="870480" cy="194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4FF8370-91B5-0209-8B37-38D019D42267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053952" y="6738232"/>
                  <a:ext cx="9961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4BB032BC-1442-569F-B189-F5E90626930C}"/>
                    </a:ext>
                  </a:extLst>
                </p14:cNvPr>
                <p14:cNvContentPartPr/>
                <p14:nvPr/>
              </p14:nvContentPartPr>
              <p14:xfrm>
                <a:off x="7692592" y="6788992"/>
                <a:ext cx="2042640" cy="493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4BB032BC-1442-569F-B189-F5E90626930C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629592" y="6726352"/>
                  <a:ext cx="21682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DCB10FF-FFD0-D084-1FC9-05AB2E550E52}"/>
                    </a:ext>
                  </a:extLst>
                </p14:cNvPr>
                <p14:cNvContentPartPr/>
                <p14:nvPr/>
              </p14:nvContentPartPr>
              <p14:xfrm>
                <a:off x="7970152" y="6760192"/>
                <a:ext cx="2180160" cy="730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DCB10FF-FFD0-D084-1FC9-05AB2E550E52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907512" y="6697552"/>
                  <a:ext cx="23058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05E536D-E2F2-11D0-C159-D4EE41C45945}"/>
                    </a:ext>
                  </a:extLst>
                </p14:cNvPr>
                <p14:cNvContentPartPr/>
                <p14:nvPr/>
              </p14:nvContentPartPr>
              <p14:xfrm>
                <a:off x="7102912" y="6637432"/>
                <a:ext cx="1881000" cy="824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05E536D-E2F2-11D0-C159-D4EE41C45945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040272" y="6574792"/>
                  <a:ext cx="20066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1015B35-69A5-D8D5-3A0F-7FCE0DB6757F}"/>
                    </a:ext>
                  </a:extLst>
                </p14:cNvPr>
                <p14:cNvContentPartPr/>
                <p14:nvPr/>
              </p14:nvContentPartPr>
              <p14:xfrm>
                <a:off x="7425832" y="6531952"/>
                <a:ext cx="2176200" cy="1108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1015B35-69A5-D8D5-3A0F-7FCE0DB6757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7363192" y="6468952"/>
                  <a:ext cx="23018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D4D0FD35-83C4-3F2F-ABEE-29DD585F42DE}"/>
                    </a:ext>
                  </a:extLst>
                </p14:cNvPr>
                <p14:cNvContentPartPr/>
                <p14:nvPr/>
              </p14:nvContentPartPr>
              <p14:xfrm>
                <a:off x="7583152" y="6423592"/>
                <a:ext cx="1648800" cy="781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D4D0FD35-83C4-3F2F-ABEE-29DD585F42DE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520512" y="6360592"/>
                  <a:ext cx="17744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85F560D-FDE7-5BFD-7402-5CF5477AF7CD}"/>
                    </a:ext>
                  </a:extLst>
                </p14:cNvPr>
                <p14:cNvContentPartPr/>
                <p14:nvPr/>
              </p14:nvContentPartPr>
              <p14:xfrm>
                <a:off x="7898872" y="6337192"/>
                <a:ext cx="1449360" cy="860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85F560D-FDE7-5BFD-7402-5CF5477AF7CD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835872" y="6274192"/>
                  <a:ext cx="15750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5F0113D1-1DBA-87B5-F82E-7AD0854DFD14}"/>
                    </a:ext>
                  </a:extLst>
                </p14:cNvPr>
                <p14:cNvContentPartPr/>
                <p14:nvPr/>
              </p14:nvContentPartPr>
              <p14:xfrm>
                <a:off x="8063032" y="6260152"/>
                <a:ext cx="1036800" cy="748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5F0113D1-1DBA-87B5-F82E-7AD0854DFD14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000032" y="6197152"/>
                  <a:ext cx="11624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F6DD3DEE-966D-7C1B-C7B1-D0424BDBB2F9}"/>
                    </a:ext>
                  </a:extLst>
                </p14:cNvPr>
                <p14:cNvContentPartPr/>
                <p14:nvPr/>
              </p14:nvContentPartPr>
              <p14:xfrm>
                <a:off x="8382712" y="6276352"/>
                <a:ext cx="1207800" cy="156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F6DD3DEE-966D-7C1B-C7B1-D0424BDBB2F9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320072" y="6213352"/>
                  <a:ext cx="13334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39D435B7-109D-D056-0546-740BDA1B5962}"/>
                    </a:ext>
                  </a:extLst>
                </p14:cNvPr>
                <p14:cNvContentPartPr/>
                <p14:nvPr/>
              </p14:nvContentPartPr>
              <p14:xfrm>
                <a:off x="10150312" y="6634192"/>
                <a:ext cx="696240" cy="1029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39D435B7-109D-D056-0546-740BDA1B5962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0087312" y="6571552"/>
                  <a:ext cx="8218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2CCAF043-E8AC-7567-77E6-1E2E7DA8C4A6}"/>
                    </a:ext>
                  </a:extLst>
                </p14:cNvPr>
                <p14:cNvContentPartPr/>
                <p14:nvPr/>
              </p14:nvContentPartPr>
              <p14:xfrm>
                <a:off x="9277312" y="6576232"/>
                <a:ext cx="1895400" cy="2318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2CCAF043-E8AC-7567-77E6-1E2E7DA8C4A6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9214672" y="6513592"/>
                  <a:ext cx="202104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E764682-6707-8CC4-EAE6-96C244276545}"/>
                    </a:ext>
                  </a:extLst>
                </p14:cNvPr>
                <p14:cNvContentPartPr/>
                <p14:nvPr/>
              </p14:nvContentPartPr>
              <p14:xfrm>
                <a:off x="10330312" y="6792952"/>
                <a:ext cx="1130040" cy="694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E764682-6707-8CC4-EAE6-96C244276545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0267672" y="6729952"/>
                  <a:ext cx="12556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30684FA5-0F81-1ACF-E6CA-37C8549C2B08}"/>
                    </a:ext>
                  </a:extLst>
                </p14:cNvPr>
                <p14:cNvContentPartPr/>
                <p14:nvPr/>
              </p14:nvContentPartPr>
              <p14:xfrm>
                <a:off x="6536632" y="6792952"/>
                <a:ext cx="334440" cy="154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30684FA5-0F81-1ACF-E6CA-37C8549C2B08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6473632" y="6729952"/>
                  <a:ext cx="4600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47208FA-2FB1-B466-5326-5C66FFDD7ED5}"/>
                    </a:ext>
                  </a:extLst>
                </p14:cNvPr>
                <p14:cNvContentPartPr/>
                <p14:nvPr/>
              </p14:nvContentPartPr>
              <p14:xfrm>
                <a:off x="5132992" y="6623032"/>
                <a:ext cx="2166480" cy="2120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47208FA-2FB1-B466-5326-5C66FFDD7ED5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5070352" y="6560032"/>
                  <a:ext cx="229212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F67834FB-1E5D-D6B1-2EA5-E79E934BB704}"/>
                    </a:ext>
                  </a:extLst>
                </p14:cNvPr>
                <p14:cNvContentPartPr/>
                <p14:nvPr/>
              </p14:nvContentPartPr>
              <p14:xfrm>
                <a:off x="4952272" y="6688552"/>
                <a:ext cx="2095560" cy="1436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F67834FB-1E5D-D6B1-2EA5-E79E934BB704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4889272" y="6625552"/>
                  <a:ext cx="222120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21C73D29-27BC-B8A6-0355-63A4B8F22F29}"/>
                    </a:ext>
                  </a:extLst>
                </p14:cNvPr>
                <p14:cNvContentPartPr/>
                <p14:nvPr/>
              </p14:nvContentPartPr>
              <p14:xfrm>
                <a:off x="3663832" y="6551752"/>
                <a:ext cx="2001240" cy="2037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21C73D29-27BC-B8A6-0355-63A4B8F22F29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3601192" y="6489112"/>
                  <a:ext cx="212688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B3CC0284-6F72-DF57-4A62-F2B13BC53718}"/>
                    </a:ext>
                  </a:extLst>
                </p14:cNvPr>
                <p14:cNvContentPartPr/>
                <p14:nvPr/>
              </p14:nvContentPartPr>
              <p14:xfrm>
                <a:off x="4010872" y="6549592"/>
                <a:ext cx="547920" cy="882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B3CC0284-6F72-DF57-4A62-F2B13BC53718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3948232" y="6486592"/>
                  <a:ext cx="67356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55BF3CA-3117-A320-8A5F-A879BE67F5E6}"/>
                    </a:ext>
                  </a:extLst>
                </p14:cNvPr>
                <p14:cNvContentPartPr/>
                <p14:nvPr/>
              </p14:nvContentPartPr>
              <p14:xfrm>
                <a:off x="3350992" y="6480112"/>
                <a:ext cx="123480" cy="111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55BF3CA-3117-A320-8A5F-A879BE67F5E6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3288352" y="6417112"/>
                  <a:ext cx="2491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AE01AF5-D5BB-EBF5-1F9E-60E4F4ECFC43}"/>
                    </a:ext>
                  </a:extLst>
                </p14:cNvPr>
                <p14:cNvContentPartPr/>
                <p14:nvPr/>
              </p14:nvContentPartPr>
              <p14:xfrm>
                <a:off x="2639632" y="6448432"/>
                <a:ext cx="1023120" cy="1522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AE01AF5-D5BB-EBF5-1F9E-60E4F4ECFC43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2576632" y="6385792"/>
                  <a:ext cx="114876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BDA07614-26B8-6414-8971-03F9374D5974}"/>
                    </a:ext>
                  </a:extLst>
                </p14:cNvPr>
                <p14:cNvContentPartPr/>
                <p14:nvPr/>
              </p14:nvContentPartPr>
              <p14:xfrm>
                <a:off x="2974792" y="6502792"/>
                <a:ext cx="550080" cy="1605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BDA07614-26B8-6414-8971-03F9374D5974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2911792" y="6439792"/>
                  <a:ext cx="67572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F222D999-F69D-8E98-0854-4831AAC1D07D}"/>
                    </a:ext>
                  </a:extLst>
                </p14:cNvPr>
                <p14:cNvContentPartPr/>
                <p14:nvPr/>
              </p14:nvContentPartPr>
              <p14:xfrm>
                <a:off x="1023592" y="6025792"/>
                <a:ext cx="90000" cy="284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F222D999-F69D-8E98-0854-4831AAC1D07D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960952" y="5963152"/>
                  <a:ext cx="21564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1A8443BA-3349-B714-52AE-E32387C909A2}"/>
                    </a:ext>
                  </a:extLst>
                </p14:cNvPr>
                <p14:cNvContentPartPr/>
                <p14:nvPr/>
              </p14:nvContentPartPr>
              <p14:xfrm>
                <a:off x="744952" y="6006352"/>
                <a:ext cx="1529280" cy="634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1A8443BA-3349-B714-52AE-E32387C909A2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681952" y="5943712"/>
                  <a:ext cx="1654920" cy="75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AC19BED-5127-068A-A238-A08A41C020DB}"/>
                    </a:ext>
                  </a:extLst>
                </p14:cNvPr>
                <p14:cNvContentPartPr/>
                <p14:nvPr/>
              </p14:nvContentPartPr>
              <p14:xfrm>
                <a:off x="1280632" y="6560392"/>
                <a:ext cx="793440" cy="1400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AC19BED-5127-068A-A238-A08A41C020DB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217632" y="6497392"/>
                  <a:ext cx="9190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2596B70D-3B47-1173-3D4F-C148E6872C15}"/>
                    </a:ext>
                  </a:extLst>
                </p14:cNvPr>
                <p14:cNvContentPartPr/>
                <p14:nvPr/>
              </p14:nvContentPartPr>
              <p14:xfrm>
                <a:off x="1343992" y="6695752"/>
                <a:ext cx="1259280" cy="1508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2596B70D-3B47-1173-3D4F-C148E6872C15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281352" y="6632752"/>
                  <a:ext cx="138492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5947C2C7-1B63-FDBA-76A4-6DC88134D7F7}"/>
                    </a:ext>
                  </a:extLst>
                </p14:cNvPr>
                <p14:cNvContentPartPr/>
                <p14:nvPr/>
              </p14:nvContentPartPr>
              <p14:xfrm>
                <a:off x="324832" y="5787472"/>
                <a:ext cx="821880" cy="5547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5947C2C7-1B63-FDBA-76A4-6DC88134D7F7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61832" y="5724832"/>
                  <a:ext cx="947520" cy="68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017431CB-B302-7BD2-25C2-D85CB0CBF435}"/>
                    </a:ext>
                  </a:extLst>
                </p14:cNvPr>
                <p14:cNvContentPartPr/>
                <p14:nvPr/>
              </p14:nvContentPartPr>
              <p14:xfrm>
                <a:off x="165352" y="6276712"/>
                <a:ext cx="822600" cy="4431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017431CB-B302-7BD2-25C2-D85CB0CBF43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02712" y="6214072"/>
                  <a:ext cx="94824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C15A6B7F-497C-CB17-4722-C56A2F728BD1}"/>
                    </a:ext>
                  </a:extLst>
                </p14:cNvPr>
                <p14:cNvContentPartPr/>
                <p14:nvPr/>
              </p14:nvContentPartPr>
              <p14:xfrm>
                <a:off x="586912" y="6646792"/>
                <a:ext cx="1424520" cy="2952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C15A6B7F-497C-CB17-4722-C56A2F728BD1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24272" y="6583792"/>
                  <a:ext cx="155016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72EC16A-A530-5BE3-AC16-18BEF3CEFDDC}"/>
                    </a:ext>
                  </a:extLst>
                </p14:cNvPr>
                <p14:cNvContentPartPr/>
                <p14:nvPr/>
              </p14:nvContentPartPr>
              <p14:xfrm>
                <a:off x="1118632" y="6287872"/>
                <a:ext cx="513720" cy="1522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72EC16A-A530-5BE3-AC16-18BEF3CEFDDC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055992" y="6224872"/>
                  <a:ext cx="63936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6592C3CC-7629-F469-0C65-23D488F795A7}"/>
                    </a:ext>
                  </a:extLst>
                </p14:cNvPr>
                <p14:cNvContentPartPr/>
                <p14:nvPr/>
              </p14:nvContentPartPr>
              <p14:xfrm>
                <a:off x="1194592" y="6101032"/>
                <a:ext cx="600480" cy="331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6592C3CC-7629-F469-0C65-23D488F795A7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131952" y="6038032"/>
                  <a:ext cx="72612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6E3C7560-54F5-6C20-E56E-444B4D567996}"/>
                    </a:ext>
                  </a:extLst>
                </p14:cNvPr>
                <p14:cNvContentPartPr/>
                <p14:nvPr/>
              </p14:nvContentPartPr>
              <p14:xfrm>
                <a:off x="1469992" y="6145312"/>
                <a:ext cx="1176120" cy="4881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E3C7560-54F5-6C20-E56E-444B4D567996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407352" y="6082672"/>
                  <a:ext cx="1301760" cy="61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727BB755-BB75-AC2A-8FE7-47BB4C12B71E}"/>
                    </a:ext>
                  </a:extLst>
                </p14:cNvPr>
                <p14:cNvContentPartPr/>
                <p14:nvPr/>
              </p14:nvContentPartPr>
              <p14:xfrm>
                <a:off x="1688872" y="6129832"/>
                <a:ext cx="1576440" cy="4359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727BB755-BB75-AC2A-8FE7-47BB4C12B71E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625872" y="6066832"/>
                  <a:ext cx="170208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CC1900E-A50A-0F2B-1FB9-CEDFAD8EE1C7}"/>
                    </a:ext>
                  </a:extLst>
                </p14:cNvPr>
                <p14:cNvContentPartPr/>
                <p14:nvPr/>
              </p14:nvContentPartPr>
              <p14:xfrm>
                <a:off x="2052832" y="6333232"/>
                <a:ext cx="2088360" cy="2631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CC1900E-A50A-0F2B-1FB9-CEDFAD8EE1C7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990192" y="6270592"/>
                  <a:ext cx="221400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11821EC1-3582-C496-EC5A-EB47C7BEA230}"/>
                    </a:ext>
                  </a:extLst>
                </p14:cNvPr>
                <p14:cNvContentPartPr/>
                <p14:nvPr/>
              </p14:nvContentPartPr>
              <p14:xfrm>
                <a:off x="2843752" y="6235672"/>
                <a:ext cx="1796400" cy="1915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11821EC1-3582-C496-EC5A-EB47C7BEA230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2781112" y="6172672"/>
                  <a:ext cx="192204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A383316-6120-D320-6E1C-9214D74923F1}"/>
                    </a:ext>
                  </a:extLst>
                </p14:cNvPr>
                <p14:cNvContentPartPr/>
                <p14:nvPr/>
              </p14:nvContentPartPr>
              <p14:xfrm>
                <a:off x="2737912" y="6025432"/>
                <a:ext cx="1752480" cy="2296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A383316-6120-D320-6E1C-9214D74923F1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2674912" y="5962432"/>
                  <a:ext cx="187812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10AEFFDC-A0CF-4346-E2B2-E4028B9D9CD6}"/>
                    </a:ext>
                  </a:extLst>
                </p14:cNvPr>
                <p14:cNvContentPartPr/>
                <p14:nvPr/>
              </p14:nvContentPartPr>
              <p14:xfrm>
                <a:off x="3197272" y="6089872"/>
                <a:ext cx="1348560" cy="1036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10AEFFDC-A0CF-4346-E2B2-E4028B9D9CD6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3134632" y="6027232"/>
                  <a:ext cx="14742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73AC8929-D0FE-8111-8A95-305FD9BC7EDF}"/>
                    </a:ext>
                  </a:extLst>
                </p14:cNvPr>
                <p14:cNvContentPartPr/>
                <p14:nvPr/>
              </p14:nvContentPartPr>
              <p14:xfrm>
                <a:off x="3259192" y="6038392"/>
                <a:ext cx="2790000" cy="3391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73AC8929-D0FE-8111-8A95-305FD9BC7EDF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3196552" y="5975752"/>
                  <a:ext cx="291564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4C887F63-BE51-48FB-5260-E79F21CE2971}"/>
                    </a:ext>
                  </a:extLst>
                </p14:cNvPr>
                <p14:cNvContentPartPr/>
                <p14:nvPr/>
              </p14:nvContentPartPr>
              <p14:xfrm>
                <a:off x="4625392" y="6213712"/>
                <a:ext cx="1656000" cy="1573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4C887F63-BE51-48FB-5260-E79F21CE2971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4562392" y="6151072"/>
                  <a:ext cx="17816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00AACDB-A052-CD1A-6F1A-5AD1E3049B0E}"/>
                    </a:ext>
                  </a:extLst>
                </p14:cNvPr>
                <p14:cNvContentPartPr/>
                <p14:nvPr/>
              </p14:nvContentPartPr>
              <p14:xfrm>
                <a:off x="4945792" y="6243232"/>
                <a:ext cx="544680" cy="662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00AACDB-A052-CD1A-6F1A-5AD1E3049B0E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4882792" y="6180232"/>
                  <a:ext cx="67032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EFB42DBD-B387-770A-8FDB-856A3DAFBD7E}"/>
                    </a:ext>
                  </a:extLst>
                </p14:cNvPr>
                <p14:cNvContentPartPr/>
                <p14:nvPr/>
              </p14:nvContentPartPr>
              <p14:xfrm>
                <a:off x="2950312" y="6009592"/>
                <a:ext cx="1027080" cy="806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EFB42DBD-B387-770A-8FDB-856A3DAFBD7E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2887312" y="5946952"/>
                  <a:ext cx="11527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4B2F0C2D-D8A4-060E-47A2-8C0491AF9F0F}"/>
                    </a:ext>
                  </a:extLst>
                </p14:cNvPr>
                <p14:cNvContentPartPr/>
                <p14:nvPr/>
              </p14:nvContentPartPr>
              <p14:xfrm>
                <a:off x="3524152" y="5975392"/>
                <a:ext cx="2039760" cy="2408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4B2F0C2D-D8A4-060E-47A2-8C0491AF9F0F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3461512" y="5912752"/>
                  <a:ext cx="216540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85778623-FCC6-8D7F-B1E7-288B86707207}"/>
                    </a:ext>
                  </a:extLst>
                </p14:cNvPr>
                <p14:cNvContentPartPr/>
                <p14:nvPr/>
              </p14:nvContentPartPr>
              <p14:xfrm>
                <a:off x="4379872" y="6308392"/>
                <a:ext cx="871560" cy="583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85778623-FCC6-8D7F-B1E7-288B86707207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4316872" y="6245392"/>
                  <a:ext cx="9972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DF04EE91-7071-69F2-0CF6-2D76FA5DC555}"/>
                    </a:ext>
                  </a:extLst>
                </p14:cNvPr>
                <p14:cNvContentPartPr/>
                <p14:nvPr/>
              </p14:nvContentPartPr>
              <p14:xfrm>
                <a:off x="4600192" y="6662992"/>
                <a:ext cx="924840" cy="262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DF04EE91-7071-69F2-0CF6-2D76FA5DC555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4537552" y="6600352"/>
                  <a:ext cx="10504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C6F937A6-2D3B-9E6F-3FAD-BD05E58317AC}"/>
                    </a:ext>
                  </a:extLst>
                </p14:cNvPr>
                <p14:cNvContentPartPr/>
                <p14:nvPr/>
              </p14:nvContentPartPr>
              <p14:xfrm>
                <a:off x="3900712" y="6672352"/>
                <a:ext cx="1771560" cy="547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C6F937A6-2D3B-9E6F-3FAD-BD05E58317A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3838072" y="6609352"/>
                  <a:ext cx="18972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7274120-A736-FDEF-44C4-C45DE872FD78}"/>
                    </a:ext>
                  </a:extLst>
                </p14:cNvPr>
                <p14:cNvContentPartPr/>
                <p14:nvPr/>
              </p14:nvContentPartPr>
              <p14:xfrm>
                <a:off x="4704952" y="6724912"/>
                <a:ext cx="2432160" cy="1008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7274120-A736-FDEF-44C4-C45DE872FD78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4642312" y="6662272"/>
                  <a:ext cx="25578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9138308F-2108-F3DF-F8C0-FD8FB15B4159}"/>
                    </a:ext>
                  </a:extLst>
                </p14:cNvPr>
                <p14:cNvContentPartPr/>
                <p14:nvPr/>
              </p14:nvContentPartPr>
              <p14:xfrm>
                <a:off x="1014952" y="5884312"/>
                <a:ext cx="502560" cy="2934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9138308F-2108-F3DF-F8C0-FD8FB15B4159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952312" y="5821672"/>
                  <a:ext cx="62820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5065E533-B9AB-48D6-5281-0EEEBABDD1F0}"/>
                    </a:ext>
                  </a:extLst>
                </p14:cNvPr>
                <p14:cNvContentPartPr/>
                <p14:nvPr/>
              </p14:nvContentPartPr>
              <p14:xfrm>
                <a:off x="1199272" y="6202552"/>
                <a:ext cx="1062720" cy="2232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5065E533-B9AB-48D6-5281-0EEEBABDD1F0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136272" y="6139552"/>
                  <a:ext cx="118836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99846090-B4A6-8BF7-CA1D-062E6C1618AE}"/>
                    </a:ext>
                  </a:extLst>
                </p14:cNvPr>
                <p14:cNvContentPartPr/>
                <p14:nvPr/>
              </p14:nvContentPartPr>
              <p14:xfrm>
                <a:off x="1805152" y="6492352"/>
                <a:ext cx="362160" cy="651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99846090-B4A6-8BF7-CA1D-062E6C1618AE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742512" y="6429712"/>
                  <a:ext cx="4878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F4C26B7D-B3BA-805B-F1DB-6B6C57DA7874}"/>
                    </a:ext>
                  </a:extLst>
                </p14:cNvPr>
                <p14:cNvContentPartPr/>
                <p14:nvPr/>
              </p14:nvContentPartPr>
              <p14:xfrm>
                <a:off x="2266312" y="6823192"/>
                <a:ext cx="1078560" cy="378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F4C26B7D-B3BA-805B-F1DB-6B6C57DA7874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2203672" y="6760552"/>
                  <a:ext cx="1204200" cy="16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3220956B-691F-0445-A14B-14437879DFB9}"/>
              </a:ext>
            </a:extLst>
          </p:cNvPr>
          <p:cNvGrpSpPr/>
          <p:nvPr/>
        </p:nvGrpSpPr>
        <p:grpSpPr>
          <a:xfrm>
            <a:off x="974241" y="5848538"/>
            <a:ext cx="11362351" cy="997200"/>
            <a:chOff x="974241" y="5848538"/>
            <a:chExt cx="11362351" cy="99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96EC026-498A-01B8-C796-6CA20135C83F}"/>
                    </a:ext>
                  </a:extLst>
                </p14:cNvPr>
                <p14:cNvContentPartPr/>
                <p14:nvPr/>
              </p14:nvContentPartPr>
              <p14:xfrm>
                <a:off x="4173232" y="6215872"/>
                <a:ext cx="666720" cy="1533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96EC026-498A-01B8-C796-6CA20135C83F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4110592" y="6153232"/>
                  <a:ext cx="79236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A76759F3-F9A2-867A-875C-2298751C4A24}"/>
                    </a:ext>
                  </a:extLst>
                </p14:cNvPr>
                <p14:cNvContentPartPr/>
                <p14:nvPr/>
              </p14:nvContentPartPr>
              <p14:xfrm>
                <a:off x="3731152" y="6164392"/>
                <a:ext cx="770040" cy="802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A76759F3-F9A2-867A-875C-2298751C4A24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3668512" y="6101752"/>
                  <a:ext cx="8956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5D6EDD8E-A057-3F35-348A-480699E3ABE5}"/>
                    </a:ext>
                  </a:extLst>
                </p14:cNvPr>
                <p14:cNvContentPartPr/>
                <p14:nvPr/>
              </p14:nvContentPartPr>
              <p14:xfrm>
                <a:off x="3384112" y="6279592"/>
                <a:ext cx="266400" cy="5580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5D6EDD8E-A057-3F35-348A-480699E3ABE5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3321472" y="6216592"/>
                  <a:ext cx="3920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5CB72F66-BEB6-080D-3085-C88D7848C676}"/>
                    </a:ext>
                  </a:extLst>
                </p14:cNvPr>
                <p14:cNvContentPartPr/>
                <p14:nvPr/>
              </p14:nvContentPartPr>
              <p14:xfrm>
                <a:off x="3197272" y="6296872"/>
                <a:ext cx="1074240" cy="20952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5CB72F66-BEB6-080D-3085-C88D7848C676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3134632" y="6234232"/>
                  <a:ext cx="11998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073CBF2D-1BC8-8EE7-6D7B-552FC0CC394F}"/>
                    </a:ext>
                  </a:extLst>
                </p14:cNvPr>
                <p14:cNvContentPartPr/>
                <p14:nvPr/>
              </p14:nvContentPartPr>
              <p14:xfrm>
                <a:off x="4050112" y="6561472"/>
                <a:ext cx="475560" cy="385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073CBF2D-1BC8-8EE7-6D7B-552FC0CC394F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3987112" y="6498472"/>
                  <a:ext cx="6012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DEFDCD81-28CA-FEDA-F3FD-2B37F492C387}"/>
                    </a:ext>
                  </a:extLst>
                </p14:cNvPr>
                <p14:cNvContentPartPr/>
                <p14:nvPr/>
              </p14:nvContentPartPr>
              <p14:xfrm>
                <a:off x="4343872" y="6408832"/>
                <a:ext cx="1266840" cy="1911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DEFDCD81-28CA-FEDA-F3FD-2B37F492C387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4281232" y="6345832"/>
                  <a:ext cx="139248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9872D4CE-7131-EE74-16B2-2A77AA259351}"/>
                    </a:ext>
                  </a:extLst>
                </p14:cNvPr>
                <p14:cNvContentPartPr/>
                <p14:nvPr/>
              </p14:nvContentPartPr>
              <p14:xfrm>
                <a:off x="4215352" y="6326752"/>
                <a:ext cx="2392920" cy="2383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9872D4CE-7131-EE74-16B2-2A77AA259351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4152352" y="6264112"/>
                  <a:ext cx="251856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DDE73234-CFB7-AFD6-77C2-3838417E1D72}"/>
                    </a:ext>
                  </a:extLst>
                </p14:cNvPr>
                <p14:cNvContentPartPr/>
                <p14:nvPr/>
              </p14:nvContentPartPr>
              <p14:xfrm>
                <a:off x="4789192" y="6283912"/>
                <a:ext cx="1555560" cy="1036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DDE73234-CFB7-AFD6-77C2-3838417E1D72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4726552" y="6221272"/>
                  <a:ext cx="16812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72235472-17F5-966D-3F00-643837EA92E0}"/>
                    </a:ext>
                  </a:extLst>
                </p14:cNvPr>
                <p14:cNvContentPartPr/>
                <p14:nvPr/>
              </p14:nvContentPartPr>
              <p14:xfrm>
                <a:off x="4812232" y="6182392"/>
                <a:ext cx="1777680" cy="2163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72235472-17F5-966D-3F00-643837EA92E0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4749232" y="6119392"/>
                  <a:ext cx="190332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B3D016D7-6D56-D552-953C-16B32B524735}"/>
                    </a:ext>
                  </a:extLst>
                </p14:cNvPr>
                <p14:cNvContentPartPr/>
                <p14:nvPr/>
              </p14:nvContentPartPr>
              <p14:xfrm>
                <a:off x="5103472" y="6221272"/>
                <a:ext cx="2492640" cy="2430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B3D016D7-6D56-D552-953C-16B32B524735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5040472" y="6158272"/>
                  <a:ext cx="261828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4CD2837E-2E54-4B17-ED4F-3F367AC4BA5F}"/>
                    </a:ext>
                  </a:extLst>
                </p14:cNvPr>
                <p14:cNvContentPartPr/>
                <p14:nvPr/>
              </p14:nvContentPartPr>
              <p14:xfrm>
                <a:off x="5876032" y="6271312"/>
                <a:ext cx="2772000" cy="2966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4CD2837E-2E54-4B17-ED4F-3F367AC4BA5F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5813392" y="6208672"/>
                  <a:ext cx="289764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DDD3BA68-8DB4-ED7D-3CD4-04A634CBE8E7}"/>
                    </a:ext>
                  </a:extLst>
                </p14:cNvPr>
                <p14:cNvContentPartPr/>
                <p14:nvPr/>
              </p14:nvContentPartPr>
              <p14:xfrm>
                <a:off x="6143872" y="6436912"/>
                <a:ext cx="565200" cy="439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DDD3BA68-8DB4-ED7D-3CD4-04A634CBE8E7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6081232" y="6374272"/>
                  <a:ext cx="6908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6DEC6DD3-547C-1133-3A57-063F8B6B183B}"/>
                    </a:ext>
                  </a:extLst>
                </p14:cNvPr>
                <p14:cNvContentPartPr/>
                <p14:nvPr/>
              </p14:nvContentPartPr>
              <p14:xfrm>
                <a:off x="6046672" y="6548872"/>
                <a:ext cx="1850400" cy="2592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6DEC6DD3-547C-1133-3A57-063F8B6B183B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5984032" y="6486232"/>
                  <a:ext cx="197604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1F54444C-06FB-5A02-E3C5-96322C44EF74}"/>
                    </a:ext>
                  </a:extLst>
                </p14:cNvPr>
                <p14:cNvContentPartPr/>
                <p14:nvPr/>
              </p14:nvContentPartPr>
              <p14:xfrm>
                <a:off x="6697552" y="6417832"/>
                <a:ext cx="3102120" cy="3675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1F54444C-06FB-5A02-E3C5-96322C44EF74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6634912" y="6354832"/>
                  <a:ext cx="322776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7059400A-9185-E608-D145-320C891EC681}"/>
                    </a:ext>
                  </a:extLst>
                </p14:cNvPr>
                <p14:cNvContentPartPr/>
                <p14:nvPr/>
              </p14:nvContentPartPr>
              <p14:xfrm>
                <a:off x="7541032" y="6400552"/>
                <a:ext cx="1982880" cy="1058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7059400A-9185-E608-D145-320C891EC681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7478032" y="6337912"/>
                  <a:ext cx="21085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A897B674-D444-5C84-8972-715B35488743}"/>
                    </a:ext>
                  </a:extLst>
                </p14:cNvPr>
                <p14:cNvContentPartPr/>
                <p14:nvPr/>
              </p14:nvContentPartPr>
              <p14:xfrm>
                <a:off x="7680352" y="6392992"/>
                <a:ext cx="977040" cy="4104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A897B674-D444-5C84-8972-715B35488743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7617712" y="6330352"/>
                  <a:ext cx="11026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09BB1303-CE56-4E9D-D1D5-3238D69E7EE1}"/>
                    </a:ext>
                  </a:extLst>
                </p14:cNvPr>
                <p14:cNvContentPartPr/>
                <p14:nvPr/>
              </p14:nvContentPartPr>
              <p14:xfrm>
                <a:off x="7052512" y="6344392"/>
                <a:ext cx="2693520" cy="1396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09BB1303-CE56-4E9D-D1D5-3238D69E7EE1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6989512" y="6281752"/>
                  <a:ext cx="28191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FA53243F-5A3E-D488-41AB-78247AB61F40}"/>
                    </a:ext>
                  </a:extLst>
                </p14:cNvPr>
                <p14:cNvContentPartPr/>
                <p14:nvPr/>
              </p14:nvContentPartPr>
              <p14:xfrm>
                <a:off x="7456072" y="6270592"/>
                <a:ext cx="1715760" cy="1414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FA53243F-5A3E-D488-41AB-78247AB61F40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7393072" y="6207592"/>
                  <a:ext cx="184140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F7E30F0B-BCDC-14F4-D620-4099CB5E567E}"/>
                    </a:ext>
                  </a:extLst>
                </p14:cNvPr>
                <p14:cNvContentPartPr/>
                <p14:nvPr/>
              </p14:nvContentPartPr>
              <p14:xfrm>
                <a:off x="9065992" y="6454912"/>
                <a:ext cx="2057040" cy="2408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F7E30F0B-BCDC-14F4-D620-4099CB5E567E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9002992" y="6392272"/>
                  <a:ext cx="21826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ADAF054A-CBB1-103B-24E9-9E7555BA538F}"/>
                    </a:ext>
                  </a:extLst>
                </p14:cNvPr>
                <p14:cNvContentPartPr/>
                <p14:nvPr/>
              </p14:nvContentPartPr>
              <p14:xfrm>
                <a:off x="8848552" y="6403432"/>
                <a:ext cx="2314080" cy="2941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ADAF054A-CBB1-103B-24E9-9E7555BA538F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8785552" y="6340792"/>
                  <a:ext cx="243972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BA474BC0-AAF4-BD91-68D8-09B64E606084}"/>
                    </a:ext>
                  </a:extLst>
                </p14:cNvPr>
                <p14:cNvContentPartPr/>
                <p14:nvPr/>
              </p14:nvContentPartPr>
              <p14:xfrm>
                <a:off x="9330592" y="6363832"/>
                <a:ext cx="1063440" cy="1134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BA474BC0-AAF4-BD91-68D8-09B64E606084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9267592" y="6300832"/>
                  <a:ext cx="11890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3B03A142-0115-4A8B-D2F3-86C299D15CD5}"/>
                    </a:ext>
                  </a:extLst>
                </p14:cNvPr>
                <p14:cNvContentPartPr/>
                <p14:nvPr/>
              </p14:nvContentPartPr>
              <p14:xfrm>
                <a:off x="8441752" y="6291472"/>
                <a:ext cx="2363040" cy="2574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3B03A142-0115-4A8B-D2F3-86C299D15CD5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8379112" y="6228832"/>
                  <a:ext cx="248868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14A1BA84-4C2C-EB72-581A-9B9F1FF94BDF}"/>
                    </a:ext>
                  </a:extLst>
                </p14:cNvPr>
                <p14:cNvContentPartPr/>
                <p14:nvPr/>
              </p14:nvContentPartPr>
              <p14:xfrm>
                <a:off x="8673952" y="6522232"/>
                <a:ext cx="2116800" cy="932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14A1BA84-4C2C-EB72-581A-9B9F1FF94BDF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8611312" y="6459592"/>
                  <a:ext cx="22424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FE90921F-B391-7CAC-0C18-E35D02435A46}"/>
                    </a:ext>
                  </a:extLst>
                </p14:cNvPr>
                <p14:cNvContentPartPr/>
                <p14:nvPr/>
              </p14:nvContentPartPr>
              <p14:xfrm>
                <a:off x="9326632" y="6548872"/>
                <a:ext cx="2138040" cy="410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FE90921F-B391-7CAC-0C18-E35D02435A46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9263992" y="6486232"/>
                  <a:ext cx="22636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81A717ED-5AAB-3969-F59E-B1542953F9B6}"/>
                    </a:ext>
                  </a:extLst>
                </p14:cNvPr>
                <p14:cNvContentPartPr/>
                <p14:nvPr/>
              </p14:nvContentPartPr>
              <p14:xfrm>
                <a:off x="9955552" y="6522232"/>
                <a:ext cx="2381040" cy="1983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81A717ED-5AAB-3969-F59E-B1542953F9B6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9892552" y="6459592"/>
                  <a:ext cx="250668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B144AD6D-425E-9BE5-18A2-C368741C6796}"/>
                    </a:ext>
                  </a:extLst>
                </p14:cNvPr>
                <p14:cNvContentPartPr/>
                <p14:nvPr/>
              </p14:nvContentPartPr>
              <p14:xfrm>
                <a:off x="9367312" y="6552832"/>
                <a:ext cx="2711520" cy="1756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B144AD6D-425E-9BE5-18A2-C368741C6796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9304312" y="6490192"/>
                  <a:ext cx="28371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19BA7613-A00E-2B23-FB27-9C3622BFBA55}"/>
                    </a:ext>
                  </a:extLst>
                </p14:cNvPr>
                <p14:cNvContentPartPr/>
                <p14:nvPr/>
              </p14:nvContentPartPr>
              <p14:xfrm>
                <a:off x="11043472" y="6543112"/>
                <a:ext cx="975240" cy="975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19BA7613-A00E-2B23-FB27-9C3622BFBA55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0980832" y="6480112"/>
                  <a:ext cx="11008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1DB03D0E-D2E4-3FF9-A749-BE248C60E0FE}"/>
                    </a:ext>
                  </a:extLst>
                </p14:cNvPr>
                <p14:cNvContentPartPr/>
                <p14:nvPr/>
              </p14:nvContentPartPr>
              <p14:xfrm>
                <a:off x="9608512" y="6579472"/>
                <a:ext cx="1941480" cy="792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1DB03D0E-D2E4-3FF9-A749-BE248C60E0FE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9545872" y="6516472"/>
                  <a:ext cx="20671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624F6FBA-EFE6-7FA1-1A7A-E3FC78C711C8}"/>
                    </a:ext>
                  </a:extLst>
                </p14:cNvPr>
                <p14:cNvContentPartPr/>
                <p14:nvPr/>
              </p14:nvContentPartPr>
              <p14:xfrm>
                <a:off x="9525352" y="6667312"/>
                <a:ext cx="1096560" cy="738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624F6FBA-EFE6-7FA1-1A7A-E3FC78C711C8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9462712" y="6604672"/>
                  <a:ext cx="12222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4B4A6DF2-1805-804E-F317-B0F355AC08FD}"/>
                    </a:ext>
                  </a:extLst>
                </p14:cNvPr>
                <p14:cNvContentPartPr/>
                <p14:nvPr/>
              </p14:nvContentPartPr>
              <p14:xfrm>
                <a:off x="9551632" y="6729952"/>
                <a:ext cx="957240" cy="633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4B4A6DF2-1805-804E-F317-B0F355AC08FD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9488632" y="6666952"/>
                  <a:ext cx="10828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5A1FB4A3-FBAB-031E-D5A2-F4E5BA8D2B09}"/>
                    </a:ext>
                  </a:extLst>
                </p14:cNvPr>
                <p14:cNvContentPartPr/>
                <p14:nvPr/>
              </p14:nvContentPartPr>
              <p14:xfrm>
                <a:off x="9815512" y="6711952"/>
                <a:ext cx="955800" cy="205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5A1FB4A3-FBAB-031E-D5A2-F4E5BA8D2B09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9752872" y="6648952"/>
                  <a:ext cx="10814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195DE567-64C3-D058-A9B8-F28710018ABF}"/>
                    </a:ext>
                  </a:extLst>
                </p14:cNvPr>
                <p14:cNvContentPartPr/>
                <p14:nvPr/>
              </p14:nvContentPartPr>
              <p14:xfrm>
                <a:off x="10552432" y="6684952"/>
                <a:ext cx="1570320" cy="914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195DE567-64C3-D058-A9B8-F28710018ABF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10489432" y="6622312"/>
                  <a:ext cx="169596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2FE5F3AA-BE5A-9A02-8A0A-A94D9C1BD959}"/>
                    </a:ext>
                  </a:extLst>
                </p14:cNvPr>
                <p14:cNvContentPartPr/>
                <p14:nvPr/>
              </p14:nvContentPartPr>
              <p14:xfrm>
                <a:off x="11375392" y="6743992"/>
                <a:ext cx="338760" cy="518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2FE5F3AA-BE5A-9A02-8A0A-A94D9C1BD959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11312752" y="6680992"/>
                  <a:ext cx="4644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BA2345B6-BD4E-B6F2-2C4E-8E34616E83E1}"/>
                    </a:ext>
                  </a:extLst>
                </p14:cNvPr>
                <p14:cNvContentPartPr/>
                <p14:nvPr/>
              </p14:nvContentPartPr>
              <p14:xfrm>
                <a:off x="3545392" y="5976472"/>
                <a:ext cx="79200" cy="133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BA2345B6-BD4E-B6F2-2C4E-8E34616E83E1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3482752" y="5913832"/>
                  <a:ext cx="2048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29D637A6-0CAF-4B78-5439-94333B148209}"/>
                    </a:ext>
                  </a:extLst>
                </p14:cNvPr>
                <p14:cNvContentPartPr/>
                <p14:nvPr/>
              </p14:nvContentPartPr>
              <p14:xfrm>
                <a:off x="3196192" y="5992312"/>
                <a:ext cx="509040" cy="2916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29D637A6-0CAF-4B78-5439-94333B148209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3133192" y="5929312"/>
                  <a:ext cx="63468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E0A2D9AF-6326-7A68-DA6F-0FDA49D6687B}"/>
                    </a:ext>
                  </a:extLst>
                </p14:cNvPr>
                <p14:cNvContentPartPr/>
                <p14:nvPr/>
              </p14:nvContentPartPr>
              <p14:xfrm>
                <a:off x="3098992" y="6177352"/>
                <a:ext cx="739080" cy="1767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E0A2D9AF-6326-7A68-DA6F-0FDA49D6687B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3036352" y="6114712"/>
                  <a:ext cx="86472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B0EF9B42-C1BD-AA6A-E3BA-17EFD7AD8AC3}"/>
                    </a:ext>
                  </a:extLst>
                </p14:cNvPr>
                <p14:cNvContentPartPr/>
                <p14:nvPr/>
              </p14:nvContentPartPr>
              <p14:xfrm>
                <a:off x="3476632" y="6182392"/>
                <a:ext cx="1061280" cy="1872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B0EF9B42-C1BD-AA6A-E3BA-17EFD7AD8AC3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3413632" y="6119392"/>
                  <a:ext cx="11869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3E19C2F1-9737-55A8-F387-87CF5582C3AE}"/>
                    </a:ext>
                  </a:extLst>
                </p14:cNvPr>
                <p14:cNvContentPartPr/>
                <p14:nvPr/>
              </p14:nvContentPartPr>
              <p14:xfrm>
                <a:off x="3885592" y="6329632"/>
                <a:ext cx="523800" cy="367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3E19C2F1-9737-55A8-F387-87CF5582C3AE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3822592" y="6266632"/>
                  <a:ext cx="6494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F7A35330-219A-A85B-4F1B-4D17C5FA820A}"/>
                    </a:ext>
                  </a:extLst>
                </p14:cNvPr>
                <p14:cNvContentPartPr/>
                <p14:nvPr/>
              </p14:nvContentPartPr>
              <p14:xfrm>
                <a:off x="3854632" y="6567952"/>
                <a:ext cx="1910520" cy="932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F7A35330-219A-A85B-4F1B-4D17C5FA820A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3791632" y="6505312"/>
                  <a:ext cx="20361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70D8815A-D8AA-8381-C892-92F7CDC64D9B}"/>
                    </a:ext>
                  </a:extLst>
                </p14:cNvPr>
                <p14:cNvContentPartPr/>
                <p14:nvPr/>
              </p14:nvContentPartPr>
              <p14:xfrm>
                <a:off x="4646992" y="6700072"/>
                <a:ext cx="1460160" cy="363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70D8815A-D8AA-8381-C892-92F7CDC64D9B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4584352" y="6637072"/>
                  <a:ext cx="15858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FDD7BB59-E1D6-4F6D-30D9-0D18368E2001}"/>
                    </a:ext>
                  </a:extLst>
                </p14:cNvPr>
                <p14:cNvContentPartPr/>
                <p14:nvPr/>
              </p14:nvContentPartPr>
              <p14:xfrm>
                <a:off x="5981872" y="6648952"/>
                <a:ext cx="1674720" cy="709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FDD7BB59-E1D6-4F6D-30D9-0D18368E2001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5919232" y="6585952"/>
                  <a:ext cx="18003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303FAB8C-B94A-C00B-7E62-2C4EFAA087E4}"/>
                    </a:ext>
                  </a:extLst>
                </p14:cNvPr>
                <p14:cNvContentPartPr/>
                <p14:nvPr/>
              </p14:nvContentPartPr>
              <p14:xfrm>
                <a:off x="7615192" y="6697192"/>
                <a:ext cx="89280" cy="68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303FAB8C-B94A-C00B-7E62-2C4EFAA087E4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7552552" y="6634552"/>
                  <a:ext cx="2149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74C83F9C-285B-367E-EF05-BDCEA5232F15}"/>
                    </a:ext>
                  </a:extLst>
                </p14:cNvPr>
                <p14:cNvContentPartPr/>
                <p14:nvPr/>
              </p14:nvContentPartPr>
              <p14:xfrm>
                <a:off x="8114512" y="6663712"/>
                <a:ext cx="845640" cy="529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74C83F9C-285B-367E-EF05-BDCEA5232F15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8051512" y="6600712"/>
                  <a:ext cx="9712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918DE19C-B082-84AD-941E-1ED72300E164}"/>
                    </a:ext>
                  </a:extLst>
                </p14:cNvPr>
                <p14:cNvContentPartPr/>
                <p14:nvPr/>
              </p14:nvContentPartPr>
              <p14:xfrm>
                <a:off x="7721752" y="6672352"/>
                <a:ext cx="173160" cy="118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918DE19C-B082-84AD-941E-1ED72300E164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7659112" y="6609352"/>
                  <a:ext cx="2988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85882E7B-52BB-12B3-7652-AA15A0FEB0EF}"/>
                    </a:ext>
                  </a:extLst>
                </p14:cNvPr>
                <p14:cNvContentPartPr/>
                <p14:nvPr/>
              </p14:nvContentPartPr>
              <p14:xfrm>
                <a:off x="4354312" y="6128032"/>
                <a:ext cx="898560" cy="846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85882E7B-52BB-12B3-7652-AA15A0FEB0EF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4291312" y="6065392"/>
                  <a:ext cx="10242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0CC6F342-18B9-7881-BFA4-3B3713B933C0}"/>
                    </a:ext>
                  </a:extLst>
                </p14:cNvPr>
                <p14:cNvContentPartPr/>
                <p14:nvPr/>
              </p14:nvContentPartPr>
              <p14:xfrm>
                <a:off x="4669672" y="6128752"/>
                <a:ext cx="1594080" cy="1047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0CC6F342-18B9-7881-BFA4-3B3713B933C0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4607032" y="6065752"/>
                  <a:ext cx="17197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C3F34244-0A37-D4CA-D2F2-5C8D024C9B03}"/>
                    </a:ext>
                  </a:extLst>
                </p14:cNvPr>
                <p14:cNvContentPartPr/>
                <p14:nvPr/>
              </p14:nvContentPartPr>
              <p14:xfrm>
                <a:off x="5209312" y="6159712"/>
                <a:ext cx="1809000" cy="1090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C3F34244-0A37-D4CA-D2F2-5C8D024C9B03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5146312" y="6096712"/>
                  <a:ext cx="19346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7013E907-89A1-50E3-A841-8E2F2D0952A5}"/>
                    </a:ext>
                  </a:extLst>
                </p14:cNvPr>
                <p14:cNvContentPartPr/>
                <p14:nvPr/>
              </p14:nvContentPartPr>
              <p14:xfrm>
                <a:off x="6413872" y="6270232"/>
                <a:ext cx="1502640" cy="248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7013E907-89A1-50E3-A841-8E2F2D0952A5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6350872" y="6207592"/>
                  <a:ext cx="16282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D21BCC97-7F3C-6F3E-C924-5DC833DEDBDA}"/>
                    </a:ext>
                  </a:extLst>
                </p14:cNvPr>
                <p14:cNvContentPartPr/>
                <p14:nvPr/>
              </p14:nvContentPartPr>
              <p14:xfrm>
                <a:off x="3212361" y="6652778"/>
                <a:ext cx="221040" cy="1836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D21BCC97-7F3C-6F3E-C924-5DC833DEDBDA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3194361" y="6635138"/>
                  <a:ext cx="2566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255EDC27-7ECF-E7F1-20E2-D30320A65168}"/>
                    </a:ext>
                  </a:extLst>
                </p14:cNvPr>
                <p14:cNvContentPartPr/>
                <p14:nvPr/>
              </p14:nvContentPartPr>
              <p14:xfrm>
                <a:off x="3239721" y="6663938"/>
                <a:ext cx="497520" cy="824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255EDC27-7ECF-E7F1-20E2-D30320A65168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3221721" y="6645938"/>
                  <a:ext cx="5331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5C0C8FBC-45C4-F05D-17EE-952CF7C02DD0}"/>
                    </a:ext>
                  </a:extLst>
                </p14:cNvPr>
                <p14:cNvContentPartPr/>
                <p14:nvPr/>
              </p14:nvContentPartPr>
              <p14:xfrm>
                <a:off x="3172761" y="6682298"/>
                <a:ext cx="545400" cy="493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5C0C8FBC-45C4-F05D-17EE-952CF7C02DD0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3154761" y="6664658"/>
                  <a:ext cx="5810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194EB11F-095F-3E76-A1A1-DDCA6FF2AAE7}"/>
                    </a:ext>
                  </a:extLst>
                </p14:cNvPr>
                <p14:cNvContentPartPr/>
                <p14:nvPr/>
              </p14:nvContentPartPr>
              <p14:xfrm>
                <a:off x="3300201" y="6678338"/>
                <a:ext cx="880920" cy="1094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194EB11F-095F-3E76-A1A1-DDCA6FF2AAE7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3282561" y="6660338"/>
                  <a:ext cx="9165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49A72120-04AE-9B65-18C9-90C366B11EEF}"/>
                    </a:ext>
                  </a:extLst>
                </p14:cNvPr>
                <p14:cNvContentPartPr/>
                <p14:nvPr/>
              </p14:nvContentPartPr>
              <p14:xfrm>
                <a:off x="3695481" y="6711098"/>
                <a:ext cx="41760" cy="468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49A72120-04AE-9B65-18C9-90C366B11EEF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3677841" y="6693098"/>
                  <a:ext cx="774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A51EF5AC-3F81-D4D3-5593-08D15B563B09}"/>
                    </a:ext>
                  </a:extLst>
                </p14:cNvPr>
                <p14:cNvContentPartPr/>
                <p14:nvPr/>
              </p14:nvContentPartPr>
              <p14:xfrm>
                <a:off x="3601161" y="6674018"/>
                <a:ext cx="928800" cy="10008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A51EF5AC-3F81-D4D3-5593-08D15B563B09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3583161" y="6656018"/>
                  <a:ext cx="9644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0D9FBA5A-5B0B-1D2C-4F5E-F7AB1B90F246}"/>
                    </a:ext>
                  </a:extLst>
                </p14:cNvPr>
                <p14:cNvContentPartPr/>
                <p14:nvPr/>
              </p14:nvContentPartPr>
              <p14:xfrm>
                <a:off x="3736161" y="6695618"/>
                <a:ext cx="172080" cy="2700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0D9FBA5A-5B0B-1D2C-4F5E-F7AB1B90F246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3718161" y="6677978"/>
                  <a:ext cx="2077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B9A22BDA-5458-B49F-1C73-1327E3C09044}"/>
                    </a:ext>
                  </a:extLst>
                </p14:cNvPr>
                <p14:cNvContentPartPr/>
                <p14:nvPr/>
              </p14:nvContentPartPr>
              <p14:xfrm>
                <a:off x="2297961" y="6653858"/>
                <a:ext cx="467640" cy="15552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B9A22BDA-5458-B49F-1C73-1327E3C09044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2261961" y="6618218"/>
                  <a:ext cx="53928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592E7279-B666-FDDC-9BC0-C6D3C76DF566}"/>
                    </a:ext>
                  </a:extLst>
                </p14:cNvPr>
                <p14:cNvContentPartPr/>
                <p14:nvPr/>
              </p14:nvContentPartPr>
              <p14:xfrm>
                <a:off x="1905201" y="6632618"/>
                <a:ext cx="1145880" cy="20376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592E7279-B666-FDDC-9BC0-C6D3C76DF566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1869561" y="6596618"/>
                  <a:ext cx="12175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28749AAA-C3EC-6815-C31E-D83538A12258}"/>
                    </a:ext>
                  </a:extLst>
                </p14:cNvPr>
                <p14:cNvContentPartPr/>
                <p14:nvPr/>
              </p14:nvContentPartPr>
              <p14:xfrm>
                <a:off x="2210121" y="6720098"/>
                <a:ext cx="849960" cy="11376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28749AAA-C3EC-6815-C31E-D83538A12258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2174481" y="6684098"/>
                  <a:ext cx="9216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EA62BB82-D529-A25F-0967-C65DB81BD417}"/>
                    </a:ext>
                  </a:extLst>
                </p14:cNvPr>
                <p14:cNvContentPartPr/>
                <p14:nvPr/>
              </p14:nvContentPartPr>
              <p14:xfrm>
                <a:off x="2980161" y="6762938"/>
                <a:ext cx="88920" cy="1980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EA62BB82-D529-A25F-0967-C65DB81BD417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2944161" y="6726938"/>
                  <a:ext cx="1605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0EDF08AC-2594-BCE2-1BFB-0F9EEAA65A8F}"/>
                    </a:ext>
                  </a:extLst>
                </p14:cNvPr>
                <p14:cNvContentPartPr/>
                <p14:nvPr/>
              </p14:nvContentPartPr>
              <p14:xfrm>
                <a:off x="3150081" y="6719018"/>
                <a:ext cx="1439280" cy="11340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0EDF08AC-2594-BCE2-1BFB-0F9EEAA65A8F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3114441" y="6683018"/>
                  <a:ext cx="15109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8C5E3F6B-F1E2-F30F-0EEE-A7739E63B2E4}"/>
                    </a:ext>
                  </a:extLst>
                </p14:cNvPr>
                <p14:cNvContentPartPr/>
                <p14:nvPr/>
              </p14:nvContentPartPr>
              <p14:xfrm>
                <a:off x="3724281" y="6749978"/>
                <a:ext cx="836640" cy="8280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8C5E3F6B-F1E2-F30F-0EEE-A7739E63B2E4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3688281" y="6714338"/>
                  <a:ext cx="908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98AF294D-B6AA-C837-93FC-0AC6B30EBC05}"/>
                    </a:ext>
                  </a:extLst>
                </p14:cNvPr>
                <p14:cNvContentPartPr/>
                <p14:nvPr/>
              </p14:nvContentPartPr>
              <p14:xfrm>
                <a:off x="4704921" y="6839978"/>
                <a:ext cx="25920" cy="576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98AF294D-B6AA-C837-93FC-0AC6B30EBC05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4668921" y="6803978"/>
                  <a:ext cx="975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5FF76D67-6A52-8E32-9A67-9BC7ACE07BB4}"/>
                    </a:ext>
                  </a:extLst>
                </p14:cNvPr>
                <p14:cNvContentPartPr/>
                <p14:nvPr/>
              </p14:nvContentPartPr>
              <p14:xfrm>
                <a:off x="3489201" y="6725498"/>
                <a:ext cx="777600" cy="6768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5FF76D67-6A52-8E32-9A67-9BC7ACE07BB4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3453201" y="6689498"/>
                  <a:ext cx="8492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728FC68D-B55A-43B0-F1CA-B1D79475A7C6}"/>
                    </a:ext>
                  </a:extLst>
                </p14:cNvPr>
                <p14:cNvContentPartPr/>
                <p14:nvPr/>
              </p14:nvContentPartPr>
              <p14:xfrm>
                <a:off x="1136241" y="5871218"/>
                <a:ext cx="295560" cy="2268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728FC68D-B55A-43B0-F1CA-B1D79475A7C6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1100601" y="5835578"/>
                  <a:ext cx="3672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C516E0C7-7A51-7F18-BA50-2DC86432C0B8}"/>
                    </a:ext>
                  </a:extLst>
                </p14:cNvPr>
                <p14:cNvContentPartPr/>
                <p14:nvPr/>
              </p14:nvContentPartPr>
              <p14:xfrm>
                <a:off x="974241" y="6044018"/>
                <a:ext cx="632160" cy="28584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C516E0C7-7A51-7F18-BA50-2DC86432C0B8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938241" y="6008018"/>
                  <a:ext cx="7038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DDB773F7-39FA-39A3-438E-36670FAF408C}"/>
                    </a:ext>
                  </a:extLst>
                </p14:cNvPr>
                <p14:cNvContentPartPr/>
                <p14:nvPr/>
              </p14:nvContentPartPr>
              <p14:xfrm>
                <a:off x="1257201" y="6263618"/>
                <a:ext cx="582120" cy="26244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DDB773F7-39FA-39A3-438E-36670FAF408C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1221561" y="6227978"/>
                  <a:ext cx="65376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CCD25670-08E9-AE9D-4002-71CF3D1D2313}"/>
                    </a:ext>
                  </a:extLst>
                </p14:cNvPr>
                <p14:cNvContentPartPr/>
                <p14:nvPr/>
              </p14:nvContentPartPr>
              <p14:xfrm>
                <a:off x="1436481" y="6471338"/>
                <a:ext cx="655920" cy="4104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CCD25670-08E9-AE9D-4002-71CF3D1D2313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1400841" y="6435338"/>
                  <a:ext cx="7275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AAEAADF2-81EF-7FDE-FC46-8AF73E92A91D}"/>
                    </a:ext>
                  </a:extLst>
                </p14:cNvPr>
                <p14:cNvContentPartPr/>
                <p14:nvPr/>
              </p14:nvContentPartPr>
              <p14:xfrm>
                <a:off x="1675881" y="6472058"/>
                <a:ext cx="442800" cy="6516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AAEAADF2-81EF-7FDE-FC46-8AF73E92A91D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1640241" y="6436418"/>
                  <a:ext cx="5144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AD2A5D91-F96D-2A81-7807-5E3EDFEB22BD}"/>
                    </a:ext>
                  </a:extLst>
                </p14:cNvPr>
                <p14:cNvContentPartPr/>
                <p14:nvPr/>
              </p14:nvContentPartPr>
              <p14:xfrm>
                <a:off x="1794321" y="6447938"/>
                <a:ext cx="244440" cy="9108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AD2A5D91-F96D-2A81-7807-5E3EDFEB22BD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1758681" y="6411938"/>
                  <a:ext cx="3160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98D49ED0-9BC5-301C-D5A2-54BF93B60616}"/>
                    </a:ext>
                  </a:extLst>
                </p14:cNvPr>
                <p14:cNvContentPartPr/>
                <p14:nvPr/>
              </p14:nvContentPartPr>
              <p14:xfrm>
                <a:off x="1350081" y="5848538"/>
                <a:ext cx="680760" cy="417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98D49ED0-9BC5-301C-D5A2-54BF93B60616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1314081" y="5812538"/>
                  <a:ext cx="7524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B7BCF5CD-DFB3-CE90-3B64-9CA1CD771C5E}"/>
                    </a:ext>
                  </a:extLst>
                </p14:cNvPr>
                <p14:cNvContentPartPr/>
                <p14:nvPr/>
              </p14:nvContentPartPr>
              <p14:xfrm>
                <a:off x="1644201" y="5862218"/>
                <a:ext cx="129240" cy="1224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B7BCF5CD-DFB3-CE90-3B64-9CA1CD771C5E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1608201" y="5826578"/>
                  <a:ext cx="2008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4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4EF78202-2872-D0F4-E3D0-66DFF0BEFAEB}"/>
                    </a:ext>
                  </a:extLst>
                </p14:cNvPr>
                <p14:cNvContentPartPr/>
                <p14:nvPr/>
              </p14:nvContentPartPr>
              <p14:xfrm>
                <a:off x="1746441" y="5857538"/>
                <a:ext cx="519480" cy="2088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4EF78202-2872-D0F4-E3D0-66DFF0BEFAEB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1710441" y="5821538"/>
                  <a:ext cx="5911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DD5FCB02-7DB5-960B-9D14-A1FF4A10171D}"/>
                    </a:ext>
                  </a:extLst>
                </p14:cNvPr>
                <p14:cNvContentPartPr/>
                <p14:nvPr/>
              </p14:nvContentPartPr>
              <p14:xfrm>
                <a:off x="2091321" y="5884538"/>
                <a:ext cx="31320" cy="144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DD5FCB02-7DB5-960B-9D14-A1FF4A10171D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2055321" y="5848898"/>
                  <a:ext cx="10296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DE2E7A2B-DCF0-1129-0647-F42516CA540D}"/>
                    </a:ext>
                  </a:extLst>
                </p14:cNvPr>
                <p14:cNvContentPartPr/>
                <p14:nvPr/>
              </p14:nvContentPartPr>
              <p14:xfrm>
                <a:off x="2320641" y="5909018"/>
                <a:ext cx="22320" cy="504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DE2E7A2B-DCF0-1129-0647-F42516CA540D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2284641" y="5873018"/>
                  <a:ext cx="939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194FCA62-7708-48EF-DA51-4B272DA22C01}"/>
                    </a:ext>
                  </a:extLst>
                </p14:cNvPr>
                <p14:cNvContentPartPr/>
                <p14:nvPr/>
              </p14:nvContentPartPr>
              <p14:xfrm>
                <a:off x="2327841" y="6340298"/>
                <a:ext cx="251280" cy="40608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194FCA62-7708-48EF-DA51-4B272DA22C01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2292201" y="6304298"/>
                  <a:ext cx="32292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3686CAFA-B6B5-90D9-2441-5CD2C5BA7F3B}"/>
                    </a:ext>
                  </a:extLst>
                </p14:cNvPr>
                <p14:cNvContentPartPr/>
                <p14:nvPr/>
              </p14:nvContentPartPr>
              <p14:xfrm>
                <a:off x="2215881" y="6252458"/>
                <a:ext cx="144000" cy="27720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3686CAFA-B6B5-90D9-2441-5CD2C5BA7F3B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2180241" y="6216458"/>
                  <a:ext cx="21564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C8787E62-909F-EE98-46EB-9898D500454D}"/>
                    </a:ext>
                  </a:extLst>
                </p14:cNvPr>
                <p14:cNvContentPartPr/>
                <p14:nvPr/>
              </p14:nvContentPartPr>
              <p14:xfrm>
                <a:off x="1634121" y="6296018"/>
                <a:ext cx="326160" cy="1296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C8787E62-909F-EE98-46EB-9898D500454D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1598121" y="6260378"/>
                  <a:ext cx="3978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7B8D5243-36DA-C4B3-9EB1-D1B30C0C7BC6}"/>
                    </a:ext>
                  </a:extLst>
                </p14:cNvPr>
                <p14:cNvContentPartPr/>
                <p14:nvPr/>
              </p14:nvContentPartPr>
              <p14:xfrm>
                <a:off x="2270241" y="5995778"/>
                <a:ext cx="241920" cy="3495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7B8D5243-36DA-C4B3-9EB1-D1B30C0C7BC6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2234241" y="5960138"/>
                  <a:ext cx="31356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EC305528-820B-18FB-B54B-D10B87943E71}"/>
                    </a:ext>
                  </a:extLst>
                </p14:cNvPr>
                <p14:cNvContentPartPr/>
                <p14:nvPr/>
              </p14:nvContentPartPr>
              <p14:xfrm>
                <a:off x="2366721" y="6107378"/>
                <a:ext cx="87840" cy="18504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EC305528-820B-18FB-B54B-D10B87943E71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2331081" y="6071378"/>
                  <a:ext cx="15948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FDE948C0-5718-446B-426E-05AA85B2AA86}"/>
                    </a:ext>
                  </a:extLst>
                </p14:cNvPr>
                <p14:cNvContentPartPr/>
                <p14:nvPr/>
              </p14:nvContentPartPr>
              <p14:xfrm>
                <a:off x="2629881" y="6020978"/>
                <a:ext cx="167040" cy="13896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FDE948C0-5718-446B-426E-05AA85B2AA86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2594241" y="5985338"/>
                  <a:ext cx="2386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DA9621AB-87FE-A468-943A-7DF0434C23EA}"/>
                    </a:ext>
                  </a:extLst>
                </p14:cNvPr>
                <p14:cNvContentPartPr/>
                <p14:nvPr/>
              </p14:nvContentPartPr>
              <p14:xfrm>
                <a:off x="2540601" y="5978498"/>
                <a:ext cx="105840" cy="1116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DA9621AB-87FE-A468-943A-7DF0434C23EA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2504601" y="5942498"/>
                  <a:ext cx="1774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C0DFF1BE-00B4-DD71-B678-05475CD64C09}"/>
                    </a:ext>
                  </a:extLst>
                </p14:cNvPr>
                <p14:cNvContentPartPr/>
                <p14:nvPr/>
              </p14:nvContentPartPr>
              <p14:xfrm>
                <a:off x="2394081" y="5936018"/>
                <a:ext cx="60480" cy="1908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C0DFF1BE-00B4-DD71-B678-05475CD64C09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2358081" y="5900018"/>
                  <a:ext cx="13212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5D75F002-6DB6-E253-3D97-5F80BFDB6976}"/>
                    </a:ext>
                  </a:extLst>
                </p14:cNvPr>
                <p14:cNvContentPartPr/>
                <p14:nvPr/>
              </p14:nvContentPartPr>
              <p14:xfrm>
                <a:off x="2113281" y="6408338"/>
                <a:ext cx="225000" cy="25884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5D75F002-6DB6-E253-3D97-5F80BFDB6976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2077281" y="6372698"/>
                  <a:ext cx="2966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B2CA54A5-6BAE-0737-260B-65371D29D0E7}"/>
                    </a:ext>
                  </a:extLst>
                </p14:cNvPr>
                <p14:cNvContentPartPr/>
                <p14:nvPr/>
              </p14:nvContentPartPr>
              <p14:xfrm>
                <a:off x="2225601" y="6581498"/>
                <a:ext cx="96480" cy="5220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B2CA54A5-6BAE-0737-260B-65371D29D0E7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2189601" y="6545858"/>
                  <a:ext cx="1681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1284AA68-1D2B-5EBE-D133-15AC88C0090A}"/>
                    </a:ext>
                  </a:extLst>
                </p14:cNvPr>
                <p14:cNvContentPartPr/>
                <p14:nvPr/>
              </p14:nvContentPartPr>
              <p14:xfrm>
                <a:off x="2471481" y="6617858"/>
                <a:ext cx="204120" cy="14112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1284AA68-1D2B-5EBE-D133-15AC88C0090A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2435481" y="6581858"/>
                  <a:ext cx="2757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7898DE86-7017-7C3D-CC3D-31FFE1E00356}"/>
                    </a:ext>
                  </a:extLst>
                </p14:cNvPr>
                <p14:cNvContentPartPr/>
                <p14:nvPr/>
              </p14:nvContentPartPr>
              <p14:xfrm>
                <a:off x="2402361" y="6595538"/>
                <a:ext cx="254880" cy="12276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7898DE86-7017-7C3D-CC3D-31FFE1E00356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2366721" y="6559538"/>
                  <a:ext cx="326520" cy="19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263A0B79-CD1B-D551-AB21-25BA6BA52462}"/>
              </a:ext>
            </a:extLst>
          </p:cNvPr>
          <p:cNvGrpSpPr/>
          <p:nvPr/>
        </p:nvGrpSpPr>
        <p:grpSpPr>
          <a:xfrm>
            <a:off x="5365552" y="6234592"/>
            <a:ext cx="6854400" cy="564120"/>
            <a:chOff x="5365552" y="6234592"/>
            <a:chExt cx="6854400" cy="56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5CA67D6B-8625-0432-75BA-93D5D3001EDF}"/>
                    </a:ext>
                  </a:extLst>
                </p14:cNvPr>
                <p14:cNvContentPartPr/>
                <p14:nvPr/>
              </p14:nvContentPartPr>
              <p14:xfrm>
                <a:off x="6054952" y="6386512"/>
                <a:ext cx="295920" cy="79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5CA67D6B-8625-0432-75BA-93D5D3001EDF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5991952" y="6323872"/>
                  <a:ext cx="4215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59294537-12E2-2C5D-1879-2C90EC5FDC9D}"/>
                    </a:ext>
                  </a:extLst>
                </p14:cNvPr>
                <p14:cNvContentPartPr/>
                <p14:nvPr/>
              </p14:nvContentPartPr>
              <p14:xfrm>
                <a:off x="5365552" y="6364912"/>
                <a:ext cx="582120" cy="187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59294537-12E2-2C5D-1879-2C90EC5FDC9D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5302912" y="6301912"/>
                  <a:ext cx="70776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8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394A8EB3-FC0E-9374-9B00-5219B6949CA7}"/>
                    </a:ext>
                  </a:extLst>
                </p14:cNvPr>
                <p14:cNvContentPartPr/>
                <p14:nvPr/>
              </p14:nvContentPartPr>
              <p14:xfrm>
                <a:off x="5908792" y="6386152"/>
                <a:ext cx="686880" cy="5148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394A8EB3-FC0E-9374-9B00-5219B6949CA7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5845792" y="6323152"/>
                  <a:ext cx="8125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0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1AE3CC45-FD0A-0500-2FD4-518B22C82CE9}"/>
                    </a:ext>
                  </a:extLst>
                </p14:cNvPr>
                <p14:cNvContentPartPr/>
                <p14:nvPr/>
              </p14:nvContentPartPr>
              <p14:xfrm>
                <a:off x="7062952" y="6446272"/>
                <a:ext cx="462960" cy="3852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1AE3CC45-FD0A-0500-2FD4-518B22C82CE9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6999952" y="6383632"/>
                  <a:ext cx="5886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2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3E38A96B-BC09-D3A3-FF3E-557407AA26E0}"/>
                    </a:ext>
                  </a:extLst>
                </p14:cNvPr>
                <p14:cNvContentPartPr/>
                <p14:nvPr/>
              </p14:nvContentPartPr>
              <p14:xfrm>
                <a:off x="7797712" y="6538792"/>
                <a:ext cx="294120" cy="241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3E38A96B-BC09-D3A3-FF3E-557407AA26E0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7735072" y="6475792"/>
                  <a:ext cx="4197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4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E8DC7F7B-FF86-C0C5-DBAD-CB854AC94CA5}"/>
                    </a:ext>
                  </a:extLst>
                </p14:cNvPr>
                <p14:cNvContentPartPr/>
                <p14:nvPr/>
              </p14:nvContentPartPr>
              <p14:xfrm>
                <a:off x="6626272" y="6386512"/>
                <a:ext cx="1140480" cy="363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E8DC7F7B-FF86-C0C5-DBAD-CB854AC94CA5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6563272" y="6323872"/>
                  <a:ext cx="126612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6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607F46FB-EACA-4910-4E56-D68089753319}"/>
                    </a:ext>
                  </a:extLst>
                </p14:cNvPr>
                <p14:cNvContentPartPr/>
                <p14:nvPr/>
              </p14:nvContentPartPr>
              <p14:xfrm>
                <a:off x="6513232" y="6305152"/>
                <a:ext cx="1302120" cy="644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607F46FB-EACA-4910-4E56-D68089753319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6450592" y="6242152"/>
                  <a:ext cx="14277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8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995FC29C-8716-0805-7008-AD0B2DBAB23C}"/>
                    </a:ext>
                  </a:extLst>
                </p14:cNvPr>
                <p14:cNvContentPartPr/>
                <p14:nvPr/>
              </p14:nvContentPartPr>
              <p14:xfrm>
                <a:off x="9565672" y="6509992"/>
                <a:ext cx="70920" cy="432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995FC29C-8716-0805-7008-AD0B2DBAB23C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9503032" y="6446992"/>
                  <a:ext cx="1965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0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DC91B001-FF59-2605-4D1F-D570E15FF464}"/>
                    </a:ext>
                  </a:extLst>
                </p14:cNvPr>
                <p14:cNvContentPartPr/>
                <p14:nvPr/>
              </p14:nvContentPartPr>
              <p14:xfrm>
                <a:off x="8171032" y="6357352"/>
                <a:ext cx="983880" cy="676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DC91B001-FF59-2605-4D1F-D570E15FF464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8108032" y="6294352"/>
                  <a:ext cx="11095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2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B0C5F3DF-AB89-338E-219C-762CFC4A4964}"/>
                    </a:ext>
                  </a:extLst>
                </p14:cNvPr>
                <p14:cNvContentPartPr/>
                <p14:nvPr/>
              </p14:nvContentPartPr>
              <p14:xfrm>
                <a:off x="7980952" y="6358792"/>
                <a:ext cx="2082960" cy="2170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B0C5F3DF-AB89-338E-219C-762CFC4A4964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7917952" y="6296152"/>
                  <a:ext cx="220860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4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15761AAA-F784-E93C-4B1E-A339316BF797}"/>
                    </a:ext>
                  </a:extLst>
                </p14:cNvPr>
                <p14:cNvContentPartPr/>
                <p14:nvPr/>
              </p14:nvContentPartPr>
              <p14:xfrm>
                <a:off x="8513032" y="6473992"/>
                <a:ext cx="1479600" cy="1713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15761AAA-F784-E93C-4B1E-A339316BF797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8450032" y="6411352"/>
                  <a:ext cx="16052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6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C542D551-D63D-62BC-BF64-DBDBA4EBE81B}"/>
                    </a:ext>
                  </a:extLst>
                </p14:cNvPr>
                <p14:cNvContentPartPr/>
                <p14:nvPr/>
              </p14:nvContentPartPr>
              <p14:xfrm>
                <a:off x="9146272" y="6546352"/>
                <a:ext cx="1052280" cy="615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C542D551-D63D-62BC-BF64-DBDBA4EBE81B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9083632" y="6483352"/>
                  <a:ext cx="11779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DF58E172-0F8E-30FF-E97B-5779DCBCBE53}"/>
                    </a:ext>
                  </a:extLst>
                </p14:cNvPr>
                <p14:cNvContentPartPr/>
                <p14:nvPr/>
              </p14:nvContentPartPr>
              <p14:xfrm>
                <a:off x="9963472" y="6504592"/>
                <a:ext cx="1238400" cy="16272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DF58E172-0F8E-30FF-E97B-5779DCBCBE53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9900832" y="6441592"/>
                  <a:ext cx="136404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68B97A0F-EC41-A666-083B-3EF1E1A365BE}"/>
                    </a:ext>
                  </a:extLst>
                </p14:cNvPr>
                <p14:cNvContentPartPr/>
                <p14:nvPr/>
              </p14:nvContentPartPr>
              <p14:xfrm>
                <a:off x="9773392" y="6431512"/>
                <a:ext cx="1434240" cy="1450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68B97A0F-EC41-A666-083B-3EF1E1A365BE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9710752" y="6368872"/>
                  <a:ext cx="15598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8BBB8351-4D12-412F-36D7-F4B3222162CC}"/>
                    </a:ext>
                  </a:extLst>
                </p14:cNvPr>
                <p14:cNvContentPartPr/>
                <p14:nvPr/>
              </p14:nvContentPartPr>
              <p14:xfrm>
                <a:off x="9508072" y="6379672"/>
                <a:ext cx="1876320" cy="2012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8BBB8351-4D12-412F-36D7-F4B3222162CC}"/>
                    </a:ext>
                  </a:extLst>
                </p:cNvPr>
                <p:cNvPicPr/>
                <p:nvPr/>
              </p:nvPicPr>
              <p:blipFill>
                <a:blip r:embed="rId623"/>
                <a:stretch>
                  <a:fillRect/>
                </a:stretch>
              </p:blipFill>
              <p:spPr>
                <a:xfrm>
                  <a:off x="9445432" y="6317032"/>
                  <a:ext cx="200196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4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A4911E68-ED74-27F1-EA67-363DADCCE839}"/>
                    </a:ext>
                  </a:extLst>
                </p14:cNvPr>
                <p14:cNvContentPartPr/>
                <p14:nvPr/>
              </p14:nvContentPartPr>
              <p14:xfrm>
                <a:off x="11897392" y="6635272"/>
                <a:ext cx="47520" cy="208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A4911E68-ED74-27F1-EA67-363DADCCE839}"/>
                    </a:ext>
                  </a:extLst>
                </p:cNvPr>
                <p:cNvPicPr/>
                <p:nvPr/>
              </p:nvPicPr>
              <p:blipFill>
                <a:blip r:embed="rId625"/>
                <a:stretch>
                  <a:fillRect/>
                </a:stretch>
              </p:blipFill>
              <p:spPr>
                <a:xfrm>
                  <a:off x="11834752" y="6572632"/>
                  <a:ext cx="1731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6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631C539E-913E-C727-FCC4-809F5EE83F14}"/>
                    </a:ext>
                  </a:extLst>
                </p14:cNvPr>
                <p14:cNvContentPartPr/>
                <p14:nvPr/>
              </p14:nvContentPartPr>
              <p14:xfrm>
                <a:off x="11445952" y="6539152"/>
                <a:ext cx="65160" cy="86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631C539E-913E-C727-FCC4-809F5EE83F14}"/>
                    </a:ext>
                  </a:extLst>
                </p:cNvPr>
                <p:cNvPicPr/>
                <p:nvPr/>
              </p:nvPicPr>
              <p:blipFill>
                <a:blip r:embed="rId627"/>
                <a:stretch>
                  <a:fillRect/>
                </a:stretch>
              </p:blipFill>
              <p:spPr>
                <a:xfrm>
                  <a:off x="11383312" y="6476512"/>
                  <a:ext cx="1908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8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F2122948-4354-6FA9-3CC4-56C626E2ADDC}"/>
                    </a:ext>
                  </a:extLst>
                </p14:cNvPr>
                <p14:cNvContentPartPr/>
                <p14:nvPr/>
              </p14:nvContentPartPr>
              <p14:xfrm>
                <a:off x="11246872" y="6534472"/>
                <a:ext cx="832680" cy="6588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F2122948-4354-6FA9-3CC4-56C626E2ADDC}"/>
                    </a:ext>
                  </a:extLst>
                </p:cNvPr>
                <p:cNvPicPr/>
                <p:nvPr/>
              </p:nvPicPr>
              <p:blipFill>
                <a:blip r:embed="rId629"/>
                <a:stretch>
                  <a:fillRect/>
                </a:stretch>
              </p:blipFill>
              <p:spPr>
                <a:xfrm>
                  <a:off x="11183872" y="6471472"/>
                  <a:ext cx="9583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8FE1A872-A5C5-3136-817F-95E03569E8BE}"/>
                    </a:ext>
                  </a:extLst>
                </p14:cNvPr>
                <p14:cNvContentPartPr/>
                <p14:nvPr/>
              </p14:nvContentPartPr>
              <p14:xfrm>
                <a:off x="12056512" y="6639232"/>
                <a:ext cx="163440" cy="2268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8FE1A872-A5C5-3136-817F-95E03569E8BE}"/>
                    </a:ext>
                  </a:extLst>
                </p:cNvPr>
                <p:cNvPicPr/>
                <p:nvPr/>
              </p:nvPicPr>
              <p:blipFill>
                <a:blip r:embed="rId631"/>
                <a:stretch>
                  <a:fillRect/>
                </a:stretch>
              </p:blipFill>
              <p:spPr>
                <a:xfrm>
                  <a:off x="11993872" y="6576232"/>
                  <a:ext cx="2890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9A46FCC1-CA97-20C3-8305-C1A7A82865BD}"/>
                    </a:ext>
                  </a:extLst>
                </p14:cNvPr>
                <p14:cNvContentPartPr/>
                <p14:nvPr/>
              </p14:nvContentPartPr>
              <p14:xfrm>
                <a:off x="10415272" y="6540952"/>
                <a:ext cx="1190520" cy="1231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9A46FCC1-CA97-20C3-8305-C1A7A82865BD}"/>
                    </a:ext>
                  </a:extLst>
                </p:cNvPr>
                <p:cNvPicPr/>
                <p:nvPr/>
              </p:nvPicPr>
              <p:blipFill>
                <a:blip r:embed="rId633"/>
                <a:stretch>
                  <a:fillRect/>
                </a:stretch>
              </p:blipFill>
              <p:spPr>
                <a:xfrm>
                  <a:off x="10352272" y="6477952"/>
                  <a:ext cx="13161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4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A7950AC8-03B4-AC26-EA99-C918C083A56A}"/>
                    </a:ext>
                  </a:extLst>
                </p14:cNvPr>
                <p14:cNvContentPartPr/>
                <p14:nvPr/>
              </p14:nvContentPartPr>
              <p14:xfrm>
                <a:off x="9216112" y="6386152"/>
                <a:ext cx="1131120" cy="1393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A7950AC8-03B4-AC26-EA99-C918C083A56A}"/>
                    </a:ext>
                  </a:extLst>
                </p:cNvPr>
                <p:cNvPicPr/>
                <p:nvPr/>
              </p:nvPicPr>
              <p:blipFill>
                <a:blip r:embed="rId635"/>
                <a:stretch>
                  <a:fillRect/>
                </a:stretch>
              </p:blipFill>
              <p:spPr>
                <a:xfrm>
                  <a:off x="9153112" y="6323512"/>
                  <a:ext cx="12567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6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A2B71116-6FC1-51F5-3758-EAF1ECE33F5E}"/>
                    </a:ext>
                  </a:extLst>
                </p14:cNvPr>
                <p14:cNvContentPartPr/>
                <p14:nvPr/>
              </p14:nvContentPartPr>
              <p14:xfrm>
                <a:off x="8717512" y="6289312"/>
                <a:ext cx="777600" cy="1080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A2B71116-6FC1-51F5-3758-EAF1ECE33F5E}"/>
                    </a:ext>
                  </a:extLst>
                </p:cNvPr>
                <p:cNvPicPr/>
                <p:nvPr/>
              </p:nvPicPr>
              <p:blipFill>
                <a:blip r:embed="rId637"/>
                <a:stretch>
                  <a:fillRect/>
                </a:stretch>
              </p:blipFill>
              <p:spPr>
                <a:xfrm>
                  <a:off x="8654512" y="6226672"/>
                  <a:ext cx="9032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8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CFF2CB69-8036-B2E7-1AE2-F41B73DBD68E}"/>
                    </a:ext>
                  </a:extLst>
                </p14:cNvPr>
                <p14:cNvContentPartPr/>
                <p14:nvPr/>
              </p14:nvContentPartPr>
              <p14:xfrm>
                <a:off x="7677832" y="6382912"/>
                <a:ext cx="417600" cy="7920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CFF2CB69-8036-B2E7-1AE2-F41B73DBD68E}"/>
                    </a:ext>
                  </a:extLst>
                </p:cNvPr>
                <p:cNvPicPr/>
                <p:nvPr/>
              </p:nvPicPr>
              <p:blipFill>
                <a:blip r:embed="rId639"/>
                <a:stretch>
                  <a:fillRect/>
                </a:stretch>
              </p:blipFill>
              <p:spPr>
                <a:xfrm>
                  <a:off x="7614832" y="6319912"/>
                  <a:ext cx="5432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0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A18AC907-9538-952B-4B91-C9A8692F034E}"/>
                    </a:ext>
                  </a:extLst>
                </p14:cNvPr>
                <p14:cNvContentPartPr/>
                <p14:nvPr/>
              </p14:nvContentPartPr>
              <p14:xfrm>
                <a:off x="8235472" y="6502432"/>
                <a:ext cx="985680" cy="8172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A18AC907-9538-952B-4B91-C9A8692F034E}"/>
                    </a:ext>
                  </a:extLst>
                </p:cNvPr>
                <p:cNvPicPr/>
                <p:nvPr/>
              </p:nvPicPr>
              <p:blipFill>
                <a:blip r:embed="rId641"/>
                <a:stretch>
                  <a:fillRect/>
                </a:stretch>
              </p:blipFill>
              <p:spPr>
                <a:xfrm>
                  <a:off x="8172832" y="6439432"/>
                  <a:ext cx="11113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2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CCACF365-AFEC-3D4B-0078-B513F8A8847D}"/>
                    </a:ext>
                  </a:extLst>
                </p14:cNvPr>
                <p14:cNvContentPartPr/>
                <p14:nvPr/>
              </p14:nvContentPartPr>
              <p14:xfrm>
                <a:off x="6691792" y="6355192"/>
                <a:ext cx="56160" cy="252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CCACF365-AFEC-3D4B-0078-B513F8A8847D}"/>
                    </a:ext>
                  </a:extLst>
                </p:cNvPr>
                <p:cNvPicPr/>
                <p:nvPr/>
              </p:nvPicPr>
              <p:blipFill>
                <a:blip r:embed="rId643"/>
                <a:stretch>
                  <a:fillRect/>
                </a:stretch>
              </p:blipFill>
              <p:spPr>
                <a:xfrm>
                  <a:off x="6629152" y="6292192"/>
                  <a:ext cx="1818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4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29821F82-FA74-3956-61E2-D2E890FD07F9}"/>
                    </a:ext>
                  </a:extLst>
                </p14:cNvPr>
                <p14:cNvContentPartPr/>
                <p14:nvPr/>
              </p14:nvContentPartPr>
              <p14:xfrm>
                <a:off x="5919592" y="6322072"/>
                <a:ext cx="605520" cy="75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29821F82-FA74-3956-61E2-D2E890FD07F9}"/>
                    </a:ext>
                  </a:extLst>
                </p:cNvPr>
                <p:cNvPicPr/>
                <p:nvPr/>
              </p:nvPicPr>
              <p:blipFill>
                <a:blip r:embed="rId645"/>
                <a:stretch>
                  <a:fillRect/>
                </a:stretch>
              </p:blipFill>
              <p:spPr>
                <a:xfrm>
                  <a:off x="5856952" y="6259072"/>
                  <a:ext cx="7311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6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8D18E52F-2B3D-D574-9A99-02BF3E56812F}"/>
                    </a:ext>
                  </a:extLst>
                </p14:cNvPr>
                <p14:cNvContentPartPr/>
                <p14:nvPr/>
              </p14:nvContentPartPr>
              <p14:xfrm>
                <a:off x="5897632" y="6306592"/>
                <a:ext cx="615600" cy="1008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8D18E52F-2B3D-D574-9A99-02BF3E56812F}"/>
                    </a:ext>
                  </a:extLst>
                </p:cNvPr>
                <p:cNvPicPr/>
                <p:nvPr/>
              </p:nvPicPr>
              <p:blipFill>
                <a:blip r:embed="rId647"/>
                <a:stretch>
                  <a:fillRect/>
                </a:stretch>
              </p:blipFill>
              <p:spPr>
                <a:xfrm>
                  <a:off x="5834632" y="6243952"/>
                  <a:ext cx="7412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8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B0F3E9E6-99EB-761E-A31C-AF0CDAA4659F}"/>
                    </a:ext>
                  </a:extLst>
                </p14:cNvPr>
                <p14:cNvContentPartPr/>
                <p14:nvPr/>
              </p14:nvContentPartPr>
              <p14:xfrm>
                <a:off x="5951272" y="6287152"/>
                <a:ext cx="308160" cy="252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B0F3E9E6-99EB-761E-A31C-AF0CDAA4659F}"/>
                    </a:ext>
                  </a:extLst>
                </p:cNvPr>
                <p:cNvPicPr/>
                <p:nvPr/>
              </p:nvPicPr>
              <p:blipFill>
                <a:blip r:embed="rId649"/>
                <a:stretch>
                  <a:fillRect/>
                </a:stretch>
              </p:blipFill>
              <p:spPr>
                <a:xfrm>
                  <a:off x="5888272" y="6224512"/>
                  <a:ext cx="4338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0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D9BACCC7-15C3-8905-CFBE-82A0CC8F23A1}"/>
                    </a:ext>
                  </a:extLst>
                </p14:cNvPr>
                <p14:cNvContentPartPr/>
                <p14:nvPr/>
              </p14:nvContentPartPr>
              <p14:xfrm>
                <a:off x="6092752" y="6266992"/>
                <a:ext cx="399960" cy="1620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D9BACCC7-15C3-8905-CFBE-82A0CC8F23A1}"/>
                    </a:ext>
                  </a:extLst>
                </p:cNvPr>
                <p:cNvPicPr/>
                <p:nvPr/>
              </p:nvPicPr>
              <p:blipFill>
                <a:blip r:embed="rId651"/>
                <a:stretch>
                  <a:fillRect/>
                </a:stretch>
              </p:blipFill>
              <p:spPr>
                <a:xfrm>
                  <a:off x="6030112" y="6204352"/>
                  <a:ext cx="5256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612B3D56-EBCC-8315-D35A-5C46BFB05B28}"/>
                    </a:ext>
                  </a:extLst>
                </p14:cNvPr>
                <p14:cNvContentPartPr/>
                <p14:nvPr/>
              </p14:nvContentPartPr>
              <p14:xfrm>
                <a:off x="5642032" y="6234592"/>
                <a:ext cx="554760" cy="291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612B3D56-EBCC-8315-D35A-5C46BFB05B28}"/>
                    </a:ext>
                  </a:extLst>
                </p:cNvPr>
                <p:cNvPicPr/>
                <p:nvPr/>
              </p:nvPicPr>
              <p:blipFill>
                <a:blip r:embed="rId653"/>
                <a:stretch>
                  <a:fillRect/>
                </a:stretch>
              </p:blipFill>
              <p:spPr>
                <a:xfrm>
                  <a:off x="5579392" y="6171592"/>
                  <a:ext cx="6804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A208A41D-075B-A919-0B28-8B53D5D4CB57}"/>
                    </a:ext>
                  </a:extLst>
                </p14:cNvPr>
                <p14:cNvContentPartPr/>
                <p14:nvPr/>
              </p14:nvContentPartPr>
              <p14:xfrm>
                <a:off x="5593072" y="6261232"/>
                <a:ext cx="231840" cy="579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A208A41D-075B-A919-0B28-8B53D5D4CB57}"/>
                    </a:ext>
                  </a:extLst>
                </p:cNvPr>
                <p:cNvPicPr/>
                <p:nvPr/>
              </p:nvPicPr>
              <p:blipFill>
                <a:blip r:embed="rId655"/>
                <a:stretch>
                  <a:fillRect/>
                </a:stretch>
              </p:blipFill>
              <p:spPr>
                <a:xfrm>
                  <a:off x="5530432" y="6198232"/>
                  <a:ext cx="3574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6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B7A870CE-17A1-C775-9EA0-33C5A6727711}"/>
                    </a:ext>
                  </a:extLst>
                </p14:cNvPr>
                <p14:cNvContentPartPr/>
                <p14:nvPr/>
              </p14:nvContentPartPr>
              <p14:xfrm>
                <a:off x="6341512" y="6403792"/>
                <a:ext cx="278280" cy="2592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B7A870CE-17A1-C775-9EA0-33C5A6727711}"/>
                    </a:ext>
                  </a:extLst>
                </p:cNvPr>
                <p:cNvPicPr/>
                <p:nvPr/>
              </p:nvPicPr>
              <p:blipFill>
                <a:blip r:embed="rId657"/>
                <a:stretch>
                  <a:fillRect/>
                </a:stretch>
              </p:blipFill>
              <p:spPr>
                <a:xfrm>
                  <a:off x="6278872" y="6341152"/>
                  <a:ext cx="4039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8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CDFE8F39-042E-B633-7E0B-38A70B5F442D}"/>
                    </a:ext>
                  </a:extLst>
                </p14:cNvPr>
                <p14:cNvContentPartPr/>
                <p14:nvPr/>
              </p14:nvContentPartPr>
              <p14:xfrm>
                <a:off x="7036312" y="6515392"/>
                <a:ext cx="477720" cy="4068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CDFE8F39-042E-B633-7E0B-38A70B5F442D}"/>
                    </a:ext>
                  </a:extLst>
                </p:cNvPr>
                <p:cNvPicPr/>
                <p:nvPr/>
              </p:nvPicPr>
              <p:blipFill>
                <a:blip r:embed="rId659"/>
                <a:stretch>
                  <a:fillRect/>
                </a:stretch>
              </p:blipFill>
              <p:spPr>
                <a:xfrm>
                  <a:off x="6973312" y="6452392"/>
                  <a:ext cx="6033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0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5433F02D-3C17-FE6E-BFC5-7CBCD4BF80C4}"/>
                    </a:ext>
                  </a:extLst>
                </p14:cNvPr>
                <p14:cNvContentPartPr/>
                <p14:nvPr/>
              </p14:nvContentPartPr>
              <p14:xfrm>
                <a:off x="7890232" y="6574432"/>
                <a:ext cx="339120" cy="226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5433F02D-3C17-FE6E-BFC5-7CBCD4BF80C4}"/>
                    </a:ext>
                  </a:extLst>
                </p:cNvPr>
                <p:cNvPicPr/>
                <p:nvPr/>
              </p:nvPicPr>
              <p:blipFill>
                <a:blip r:embed="rId661"/>
                <a:stretch>
                  <a:fillRect/>
                </a:stretch>
              </p:blipFill>
              <p:spPr>
                <a:xfrm>
                  <a:off x="7827232" y="6511792"/>
                  <a:ext cx="4647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2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6073417F-1B71-82DB-23FC-EC548E8F0BA1}"/>
                    </a:ext>
                  </a:extLst>
                </p14:cNvPr>
                <p14:cNvContentPartPr/>
                <p14:nvPr/>
              </p14:nvContentPartPr>
              <p14:xfrm>
                <a:off x="8313952" y="6553192"/>
                <a:ext cx="628920" cy="2628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6073417F-1B71-82DB-23FC-EC548E8F0BA1}"/>
                    </a:ext>
                  </a:extLst>
                </p:cNvPr>
                <p:cNvPicPr/>
                <p:nvPr/>
              </p:nvPicPr>
              <p:blipFill>
                <a:blip r:embed="rId663"/>
                <a:stretch>
                  <a:fillRect/>
                </a:stretch>
              </p:blipFill>
              <p:spPr>
                <a:xfrm>
                  <a:off x="8250952" y="6490552"/>
                  <a:ext cx="7545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4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EC3D268B-F344-F964-A5D4-20C8C425A435}"/>
                    </a:ext>
                  </a:extLst>
                </p14:cNvPr>
                <p14:cNvContentPartPr/>
                <p14:nvPr/>
              </p14:nvContentPartPr>
              <p14:xfrm>
                <a:off x="9950152" y="6619432"/>
                <a:ext cx="424440" cy="3312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EC3D268B-F344-F964-A5D4-20C8C425A435}"/>
                    </a:ext>
                  </a:extLst>
                </p:cNvPr>
                <p:cNvPicPr/>
                <p:nvPr/>
              </p:nvPicPr>
              <p:blipFill>
                <a:blip r:embed="rId665"/>
                <a:stretch>
                  <a:fillRect/>
                </a:stretch>
              </p:blipFill>
              <p:spPr>
                <a:xfrm>
                  <a:off x="9887512" y="6556792"/>
                  <a:ext cx="5500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6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424E85FD-6F88-AFCC-FDAC-FF46F639424A}"/>
                    </a:ext>
                  </a:extLst>
                </p14:cNvPr>
                <p14:cNvContentPartPr/>
                <p14:nvPr/>
              </p14:nvContentPartPr>
              <p14:xfrm>
                <a:off x="10130512" y="6657592"/>
                <a:ext cx="758520" cy="432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424E85FD-6F88-AFCC-FDAC-FF46F639424A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10067872" y="6594592"/>
                  <a:ext cx="8841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8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FB22D891-B4E0-1653-5EF9-6A63A2B27CE3}"/>
                    </a:ext>
                  </a:extLst>
                </p14:cNvPr>
                <p14:cNvContentPartPr/>
                <p14:nvPr/>
              </p14:nvContentPartPr>
              <p14:xfrm>
                <a:off x="11481952" y="6742912"/>
                <a:ext cx="326880" cy="4824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FB22D891-B4E0-1653-5EF9-6A63A2B27CE3}"/>
                    </a:ext>
                  </a:extLst>
                </p:cNvPr>
                <p:cNvPicPr/>
                <p:nvPr/>
              </p:nvPicPr>
              <p:blipFill>
                <a:blip r:embed="rId669"/>
                <a:stretch>
                  <a:fillRect/>
                </a:stretch>
              </p:blipFill>
              <p:spPr>
                <a:xfrm>
                  <a:off x="11419312" y="6679912"/>
                  <a:ext cx="4525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0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CBFC9776-B0C3-2C58-6AF7-9DB5F25FDD21}"/>
                    </a:ext>
                  </a:extLst>
                </p14:cNvPr>
                <p14:cNvContentPartPr/>
                <p14:nvPr/>
              </p14:nvContentPartPr>
              <p14:xfrm>
                <a:off x="11259112" y="6672352"/>
                <a:ext cx="900720" cy="1263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CBFC9776-B0C3-2C58-6AF7-9DB5F25FDD21}"/>
                    </a:ext>
                  </a:extLst>
                </p:cNvPr>
                <p:cNvPicPr/>
                <p:nvPr/>
              </p:nvPicPr>
              <p:blipFill>
                <a:blip r:embed="rId671"/>
                <a:stretch>
                  <a:fillRect/>
                </a:stretch>
              </p:blipFill>
              <p:spPr>
                <a:xfrm>
                  <a:off x="11196472" y="6609352"/>
                  <a:ext cx="1026360" cy="25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72">
            <p14:nvContentPartPr>
              <p14:cNvPr id="326" name="Ink 325">
                <a:extLst>
                  <a:ext uri="{FF2B5EF4-FFF2-40B4-BE49-F238E27FC236}">
                    <a16:creationId xmlns:a16="http://schemas.microsoft.com/office/drawing/2014/main" id="{148980BF-9EE0-CB5A-B09C-084DC6057BE7}"/>
                  </a:ext>
                </a:extLst>
              </p14:cNvPr>
              <p14:cNvContentPartPr/>
              <p14:nvPr/>
            </p14:nvContentPartPr>
            <p14:xfrm>
              <a:off x="1468161" y="5918378"/>
              <a:ext cx="385560" cy="315000"/>
            </p14:xfrm>
          </p:contentPart>
        </mc:Choice>
        <mc:Fallback xmlns="">
          <p:pic>
            <p:nvPicPr>
              <p:cNvPr id="326" name="Ink 325">
                <a:extLst>
                  <a:ext uri="{FF2B5EF4-FFF2-40B4-BE49-F238E27FC236}">
                    <a16:creationId xmlns:a16="http://schemas.microsoft.com/office/drawing/2014/main" id="{148980BF-9EE0-CB5A-B09C-084DC6057BE7}"/>
                  </a:ext>
                </a:extLst>
              </p:cNvPr>
              <p:cNvPicPr/>
              <p:nvPr/>
            </p:nvPicPr>
            <p:blipFill>
              <a:blip r:embed="rId673"/>
              <a:stretch>
                <a:fillRect/>
              </a:stretch>
            </p:blipFill>
            <p:spPr>
              <a:xfrm>
                <a:off x="1450161" y="5900378"/>
                <a:ext cx="4212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4">
            <p14:nvContentPartPr>
              <p14:cNvPr id="327" name="Ink 326">
                <a:extLst>
                  <a:ext uri="{FF2B5EF4-FFF2-40B4-BE49-F238E27FC236}">
                    <a16:creationId xmlns:a16="http://schemas.microsoft.com/office/drawing/2014/main" id="{8B247463-1708-C394-8C1A-1F68AAE3295C}"/>
                  </a:ext>
                </a:extLst>
              </p14:cNvPr>
              <p14:cNvContentPartPr/>
              <p14:nvPr/>
            </p14:nvContentPartPr>
            <p14:xfrm>
              <a:off x="2844441" y="6233018"/>
              <a:ext cx="451080" cy="380520"/>
            </p14:xfrm>
          </p:contentPart>
        </mc:Choice>
        <mc:Fallback xmlns="">
          <p:pic>
            <p:nvPicPr>
              <p:cNvPr id="327" name="Ink 326">
                <a:extLst>
                  <a:ext uri="{FF2B5EF4-FFF2-40B4-BE49-F238E27FC236}">
                    <a16:creationId xmlns:a16="http://schemas.microsoft.com/office/drawing/2014/main" id="{8B247463-1708-C394-8C1A-1F68AAE3295C}"/>
                  </a:ext>
                </a:extLst>
              </p:cNvPr>
              <p:cNvPicPr/>
              <p:nvPr/>
            </p:nvPicPr>
            <p:blipFill>
              <a:blip r:embed="rId675"/>
              <a:stretch>
                <a:fillRect/>
              </a:stretch>
            </p:blipFill>
            <p:spPr>
              <a:xfrm>
                <a:off x="2826801" y="6215018"/>
                <a:ext cx="486720" cy="41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8" name="Group 397">
            <a:extLst>
              <a:ext uri="{FF2B5EF4-FFF2-40B4-BE49-F238E27FC236}">
                <a16:creationId xmlns:a16="http://schemas.microsoft.com/office/drawing/2014/main" id="{0D428345-3F0D-EEBF-563C-544E37AE0A0C}"/>
              </a:ext>
            </a:extLst>
          </p:cNvPr>
          <p:cNvGrpSpPr/>
          <p:nvPr/>
        </p:nvGrpSpPr>
        <p:grpSpPr>
          <a:xfrm>
            <a:off x="1723041" y="5949338"/>
            <a:ext cx="1547280" cy="719640"/>
            <a:chOff x="1723041" y="5949338"/>
            <a:chExt cx="1547280" cy="71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6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C2C03C8F-6341-6EC1-85E8-4057461406F4}"/>
                    </a:ext>
                  </a:extLst>
                </p14:cNvPr>
                <p14:cNvContentPartPr/>
                <p14:nvPr/>
              </p14:nvContentPartPr>
              <p14:xfrm>
                <a:off x="2884761" y="6110258"/>
                <a:ext cx="145440" cy="16164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C2C03C8F-6341-6EC1-85E8-4057461406F4}"/>
                    </a:ext>
                  </a:extLst>
                </p:cNvPr>
                <p:cNvPicPr/>
                <p:nvPr/>
              </p:nvPicPr>
              <p:blipFill>
                <a:blip r:embed="rId677"/>
                <a:stretch>
                  <a:fillRect/>
                </a:stretch>
              </p:blipFill>
              <p:spPr>
                <a:xfrm>
                  <a:off x="2867121" y="6092258"/>
                  <a:ext cx="1810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8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CA559D37-E8CC-95DF-A875-8208F40994C4}"/>
                    </a:ext>
                  </a:extLst>
                </p14:cNvPr>
                <p14:cNvContentPartPr/>
                <p14:nvPr/>
              </p14:nvContentPartPr>
              <p14:xfrm>
                <a:off x="2743641" y="6538298"/>
                <a:ext cx="128160" cy="6444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CA559D37-E8CC-95DF-A875-8208F40994C4}"/>
                    </a:ext>
                  </a:extLst>
                </p:cNvPr>
                <p:cNvPicPr/>
                <p:nvPr/>
              </p:nvPicPr>
              <p:blipFill>
                <a:blip r:embed="rId679"/>
                <a:stretch>
                  <a:fillRect/>
                </a:stretch>
              </p:blipFill>
              <p:spPr>
                <a:xfrm>
                  <a:off x="2725641" y="6520298"/>
                  <a:ext cx="1638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0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1E8D0F70-DFC8-DAD7-EF8D-6FF9278BDCAB}"/>
                    </a:ext>
                  </a:extLst>
                </p14:cNvPr>
                <p14:cNvContentPartPr/>
                <p14:nvPr/>
              </p14:nvContentPartPr>
              <p14:xfrm>
                <a:off x="2669841" y="6604178"/>
                <a:ext cx="77400" cy="6480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1E8D0F70-DFC8-DAD7-EF8D-6FF9278BDCAB}"/>
                    </a:ext>
                  </a:extLst>
                </p:cNvPr>
                <p:cNvPicPr/>
                <p:nvPr/>
              </p:nvPicPr>
              <p:blipFill>
                <a:blip r:embed="rId681"/>
                <a:stretch>
                  <a:fillRect/>
                </a:stretch>
              </p:blipFill>
              <p:spPr>
                <a:xfrm>
                  <a:off x="2652201" y="6586538"/>
                  <a:ext cx="1130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2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AE743CB1-2B2D-7F66-35FB-AD4EB7F0202D}"/>
                    </a:ext>
                  </a:extLst>
                </p14:cNvPr>
                <p14:cNvContentPartPr/>
                <p14:nvPr/>
              </p14:nvContentPartPr>
              <p14:xfrm>
                <a:off x="2662641" y="6563858"/>
                <a:ext cx="100800" cy="352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AE743CB1-2B2D-7F66-35FB-AD4EB7F0202D}"/>
                    </a:ext>
                  </a:extLst>
                </p:cNvPr>
                <p:cNvPicPr/>
                <p:nvPr/>
              </p:nvPicPr>
              <p:blipFill>
                <a:blip r:embed="rId683"/>
                <a:stretch>
                  <a:fillRect/>
                </a:stretch>
              </p:blipFill>
              <p:spPr>
                <a:xfrm>
                  <a:off x="2645001" y="6546218"/>
                  <a:ext cx="1364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4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9B59F68F-C889-FAF3-08A2-BDA8DA0C2A12}"/>
                    </a:ext>
                  </a:extLst>
                </p14:cNvPr>
                <p14:cNvContentPartPr/>
                <p14:nvPr/>
              </p14:nvContentPartPr>
              <p14:xfrm>
                <a:off x="2783241" y="6137258"/>
                <a:ext cx="99000" cy="270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9B59F68F-C889-FAF3-08A2-BDA8DA0C2A12}"/>
                    </a:ext>
                  </a:extLst>
                </p:cNvPr>
                <p:cNvPicPr/>
                <p:nvPr/>
              </p:nvPicPr>
              <p:blipFill>
                <a:blip r:embed="rId685"/>
                <a:stretch>
                  <a:fillRect/>
                </a:stretch>
              </p:blipFill>
              <p:spPr>
                <a:xfrm>
                  <a:off x="2765241" y="6119258"/>
                  <a:ext cx="1346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6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2FE54AC4-0EF9-B3E8-27C2-ECAC11E34981}"/>
                    </a:ext>
                  </a:extLst>
                </p14:cNvPr>
                <p14:cNvContentPartPr/>
                <p14:nvPr/>
              </p14:nvContentPartPr>
              <p14:xfrm>
                <a:off x="2849841" y="6037898"/>
                <a:ext cx="42840" cy="8892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2FE54AC4-0EF9-B3E8-27C2-ECAC11E34981}"/>
                    </a:ext>
                  </a:extLst>
                </p:cNvPr>
                <p:cNvPicPr/>
                <p:nvPr/>
              </p:nvPicPr>
              <p:blipFill>
                <a:blip r:embed="rId687"/>
                <a:stretch>
                  <a:fillRect/>
                </a:stretch>
              </p:blipFill>
              <p:spPr>
                <a:xfrm>
                  <a:off x="2831841" y="6019898"/>
                  <a:ext cx="784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8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08AC3D06-3285-8B2F-EB1E-09D15E6F6D66}"/>
                    </a:ext>
                  </a:extLst>
                </p14:cNvPr>
                <p14:cNvContentPartPr/>
                <p14:nvPr/>
              </p14:nvContentPartPr>
              <p14:xfrm>
                <a:off x="1848681" y="6026018"/>
                <a:ext cx="238680" cy="4428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08AC3D06-3285-8B2F-EB1E-09D15E6F6D66}"/>
                    </a:ext>
                  </a:extLst>
                </p:cNvPr>
                <p:cNvPicPr/>
                <p:nvPr/>
              </p:nvPicPr>
              <p:blipFill>
                <a:blip r:embed="rId689"/>
                <a:stretch>
                  <a:fillRect/>
                </a:stretch>
              </p:blipFill>
              <p:spPr>
                <a:xfrm>
                  <a:off x="1830681" y="6008018"/>
                  <a:ext cx="2743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0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3DF26D08-122E-A648-8357-47F2572C9442}"/>
                    </a:ext>
                  </a:extLst>
                </p14:cNvPr>
                <p14:cNvContentPartPr/>
                <p14:nvPr/>
              </p14:nvContentPartPr>
              <p14:xfrm>
                <a:off x="2092761" y="5949338"/>
                <a:ext cx="65160" cy="6552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3DF26D08-122E-A648-8357-47F2572C9442}"/>
                    </a:ext>
                  </a:extLst>
                </p:cNvPr>
                <p:cNvPicPr/>
                <p:nvPr/>
              </p:nvPicPr>
              <p:blipFill>
                <a:blip r:embed="rId691"/>
                <a:stretch>
                  <a:fillRect/>
                </a:stretch>
              </p:blipFill>
              <p:spPr>
                <a:xfrm>
                  <a:off x="2074761" y="5931338"/>
                  <a:ext cx="1008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4E8A969C-02C0-B8EB-B677-20D37E8D13B8}"/>
                    </a:ext>
                  </a:extLst>
                </p14:cNvPr>
                <p14:cNvContentPartPr/>
                <p14:nvPr/>
              </p14:nvContentPartPr>
              <p14:xfrm>
                <a:off x="2075121" y="6047618"/>
                <a:ext cx="83520" cy="5328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4E8A969C-02C0-B8EB-B677-20D37E8D13B8}"/>
                    </a:ext>
                  </a:extLst>
                </p:cNvPr>
                <p:cNvPicPr/>
                <p:nvPr/>
              </p:nvPicPr>
              <p:blipFill>
                <a:blip r:embed="rId693"/>
                <a:stretch>
                  <a:fillRect/>
                </a:stretch>
              </p:blipFill>
              <p:spPr>
                <a:xfrm>
                  <a:off x="2057481" y="6029978"/>
                  <a:ext cx="1191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4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30C5D272-58AC-9F53-048C-A5068684AF05}"/>
                    </a:ext>
                  </a:extLst>
                </p14:cNvPr>
                <p14:cNvContentPartPr/>
                <p14:nvPr/>
              </p14:nvContentPartPr>
              <p14:xfrm>
                <a:off x="1723041" y="6242738"/>
                <a:ext cx="318960" cy="8316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30C5D272-58AC-9F53-048C-A5068684AF05}"/>
                    </a:ext>
                  </a:extLst>
                </p:cNvPr>
                <p:cNvPicPr/>
                <p:nvPr/>
              </p:nvPicPr>
              <p:blipFill>
                <a:blip r:embed="rId695"/>
                <a:stretch>
                  <a:fillRect/>
                </a:stretch>
              </p:blipFill>
              <p:spPr>
                <a:xfrm>
                  <a:off x="1705401" y="6225098"/>
                  <a:ext cx="3546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6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1F4E4858-D952-84D4-6548-969D921F564B}"/>
                    </a:ext>
                  </a:extLst>
                </p14:cNvPr>
                <p14:cNvContentPartPr/>
                <p14:nvPr/>
              </p14:nvContentPartPr>
              <p14:xfrm>
                <a:off x="2029401" y="6269018"/>
                <a:ext cx="91080" cy="4932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1F4E4858-D952-84D4-6548-969D921F564B}"/>
                    </a:ext>
                  </a:extLst>
                </p:cNvPr>
                <p:cNvPicPr/>
                <p:nvPr/>
              </p:nvPicPr>
              <p:blipFill>
                <a:blip r:embed="rId697"/>
                <a:stretch>
                  <a:fillRect/>
                </a:stretch>
              </p:blipFill>
              <p:spPr>
                <a:xfrm>
                  <a:off x="2011761" y="6251018"/>
                  <a:ext cx="1267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8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0C9393C1-3287-FE27-D095-29D785A5AD3C}"/>
                    </a:ext>
                  </a:extLst>
                </p14:cNvPr>
                <p14:cNvContentPartPr/>
                <p14:nvPr/>
              </p14:nvContentPartPr>
              <p14:xfrm>
                <a:off x="2052801" y="6333818"/>
                <a:ext cx="87120" cy="7308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0C9393C1-3287-FE27-D095-29D785A5AD3C}"/>
                    </a:ext>
                  </a:extLst>
                </p:cNvPr>
                <p:cNvPicPr/>
                <p:nvPr/>
              </p:nvPicPr>
              <p:blipFill>
                <a:blip r:embed="rId699"/>
                <a:stretch>
                  <a:fillRect/>
                </a:stretch>
              </p:blipFill>
              <p:spPr>
                <a:xfrm>
                  <a:off x="2034801" y="6316178"/>
                  <a:ext cx="1227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0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AF3E83D5-7909-F115-EE3F-244C9DC242C9}"/>
                    </a:ext>
                  </a:extLst>
                </p14:cNvPr>
                <p14:cNvContentPartPr/>
                <p14:nvPr/>
              </p14:nvContentPartPr>
              <p14:xfrm>
                <a:off x="3044961" y="6250658"/>
                <a:ext cx="225360" cy="18504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AF3E83D5-7909-F115-EE3F-244C9DC242C9}"/>
                    </a:ext>
                  </a:extLst>
                </p:cNvPr>
                <p:cNvPicPr/>
                <p:nvPr/>
              </p:nvPicPr>
              <p:blipFill>
                <a:blip r:embed="rId701"/>
                <a:stretch>
                  <a:fillRect/>
                </a:stretch>
              </p:blipFill>
              <p:spPr>
                <a:xfrm>
                  <a:off x="2982321" y="6187658"/>
                  <a:ext cx="351000" cy="31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A7B4BCF5-8307-7112-A58A-CE2C5C4CB898}"/>
              </a:ext>
            </a:extLst>
          </p:cNvPr>
          <p:cNvGrpSpPr/>
          <p:nvPr/>
        </p:nvGrpSpPr>
        <p:grpSpPr>
          <a:xfrm>
            <a:off x="1547111" y="5971586"/>
            <a:ext cx="196920" cy="169920"/>
            <a:chOff x="1547111" y="5971586"/>
            <a:chExt cx="196920" cy="16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2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2D7471F4-BDD3-F18A-78FB-0F92D70B0832}"/>
                    </a:ext>
                  </a:extLst>
                </p14:cNvPr>
                <p14:cNvContentPartPr/>
                <p14:nvPr/>
              </p14:nvContentPartPr>
              <p14:xfrm>
                <a:off x="1547111" y="6125306"/>
                <a:ext cx="20160" cy="1620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2D7471F4-BDD3-F18A-78FB-0F92D70B0832}"/>
                    </a:ext>
                  </a:extLst>
                </p:cNvPr>
                <p:cNvPicPr/>
                <p:nvPr/>
              </p:nvPicPr>
              <p:blipFill>
                <a:blip r:embed="rId703"/>
                <a:stretch>
                  <a:fillRect/>
                </a:stretch>
              </p:blipFill>
              <p:spPr>
                <a:xfrm>
                  <a:off x="1529471" y="6107666"/>
                  <a:ext cx="5580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4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7AAC3961-9918-99A7-4E93-13364B830EF2}"/>
                    </a:ext>
                  </a:extLst>
                </p14:cNvPr>
                <p14:cNvContentPartPr/>
                <p14:nvPr/>
              </p14:nvContentPartPr>
              <p14:xfrm>
                <a:off x="1717391" y="5971586"/>
                <a:ext cx="19080" cy="1296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7AAC3961-9918-99A7-4E93-13364B830EF2}"/>
                    </a:ext>
                  </a:extLst>
                </p:cNvPr>
                <p:cNvPicPr/>
                <p:nvPr/>
              </p:nvPicPr>
              <p:blipFill>
                <a:blip r:embed="rId705"/>
                <a:stretch>
                  <a:fillRect/>
                </a:stretch>
              </p:blipFill>
              <p:spPr>
                <a:xfrm>
                  <a:off x="1699751" y="5953586"/>
                  <a:ext cx="547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6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E2EAEB58-8C08-FC14-EEF7-F75CCD6C9AEE}"/>
                    </a:ext>
                  </a:extLst>
                </p14:cNvPr>
                <p14:cNvContentPartPr/>
                <p14:nvPr/>
              </p14:nvContentPartPr>
              <p14:xfrm>
                <a:off x="1653311" y="6049706"/>
                <a:ext cx="90720" cy="7488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E2EAEB58-8C08-FC14-EEF7-F75CCD6C9AEE}"/>
                    </a:ext>
                  </a:extLst>
                </p:cNvPr>
                <p:cNvPicPr/>
                <p:nvPr/>
              </p:nvPicPr>
              <p:blipFill>
                <a:blip r:embed="rId707"/>
                <a:stretch>
                  <a:fillRect/>
                </a:stretch>
              </p:blipFill>
              <p:spPr>
                <a:xfrm>
                  <a:off x="1635671" y="6032066"/>
                  <a:ext cx="126360" cy="11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507434FF-870C-5A80-96FB-3DF95D802C2B}"/>
              </a:ext>
            </a:extLst>
          </p:cNvPr>
          <p:cNvGrpSpPr/>
          <p:nvPr/>
        </p:nvGrpSpPr>
        <p:grpSpPr>
          <a:xfrm>
            <a:off x="2875151" y="6297746"/>
            <a:ext cx="196560" cy="200880"/>
            <a:chOff x="2875151" y="6297746"/>
            <a:chExt cx="19656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8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2CDD44AE-6385-C693-6879-CB930E4C7F70}"/>
                    </a:ext>
                  </a:extLst>
                </p14:cNvPr>
                <p14:cNvContentPartPr/>
                <p14:nvPr/>
              </p14:nvContentPartPr>
              <p14:xfrm>
                <a:off x="2952191" y="6307466"/>
                <a:ext cx="360" cy="108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2CDD44AE-6385-C693-6879-CB930E4C7F70}"/>
                    </a:ext>
                  </a:extLst>
                </p:cNvPr>
                <p:cNvPicPr/>
                <p:nvPr/>
              </p:nvPicPr>
              <p:blipFill>
                <a:blip r:embed="rId709"/>
                <a:stretch>
                  <a:fillRect/>
                </a:stretch>
              </p:blipFill>
              <p:spPr>
                <a:xfrm>
                  <a:off x="2934551" y="6289466"/>
                  <a:ext cx="36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0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954651BA-0344-7194-1C4E-B41999EE9CB9}"/>
                    </a:ext>
                  </a:extLst>
                </p14:cNvPr>
                <p14:cNvContentPartPr/>
                <p14:nvPr/>
              </p14:nvContentPartPr>
              <p14:xfrm>
                <a:off x="2950031" y="6307826"/>
                <a:ext cx="720" cy="72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954651BA-0344-7194-1C4E-B41999EE9CB9}"/>
                    </a:ext>
                  </a:extLst>
                </p:cNvPr>
                <p:cNvPicPr/>
                <p:nvPr/>
              </p:nvPicPr>
              <p:blipFill>
                <a:blip r:embed="rId711"/>
                <a:stretch>
                  <a:fillRect/>
                </a:stretch>
              </p:blipFill>
              <p:spPr>
                <a:xfrm>
                  <a:off x="2932391" y="6289826"/>
                  <a:ext cx="36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2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2AECEE86-13C9-DB76-6EBF-5A62879A6A69}"/>
                    </a:ext>
                  </a:extLst>
                </p14:cNvPr>
                <p14:cNvContentPartPr/>
                <p14:nvPr/>
              </p14:nvContentPartPr>
              <p14:xfrm>
                <a:off x="2949671" y="6297746"/>
                <a:ext cx="122040" cy="2052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2AECEE86-13C9-DB76-6EBF-5A62879A6A69}"/>
                    </a:ext>
                  </a:extLst>
                </p:cNvPr>
                <p:cNvPicPr/>
                <p:nvPr/>
              </p:nvPicPr>
              <p:blipFill>
                <a:blip r:embed="rId713"/>
                <a:stretch>
                  <a:fillRect/>
                </a:stretch>
              </p:blipFill>
              <p:spPr>
                <a:xfrm>
                  <a:off x="2931671" y="6280106"/>
                  <a:ext cx="1576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4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38CB9DB1-3536-2019-2183-30E8F6B9ADE3}"/>
                    </a:ext>
                  </a:extLst>
                </p14:cNvPr>
                <p14:cNvContentPartPr/>
                <p14:nvPr/>
              </p14:nvContentPartPr>
              <p14:xfrm>
                <a:off x="2922671" y="6367226"/>
                <a:ext cx="19440" cy="1692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38CB9DB1-3536-2019-2183-30E8F6B9ADE3}"/>
                    </a:ext>
                  </a:extLst>
                </p:cNvPr>
                <p:cNvPicPr/>
                <p:nvPr/>
              </p:nvPicPr>
              <p:blipFill>
                <a:blip r:embed="rId715"/>
                <a:stretch>
                  <a:fillRect/>
                </a:stretch>
              </p:blipFill>
              <p:spPr>
                <a:xfrm>
                  <a:off x="2904671" y="6349226"/>
                  <a:ext cx="550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6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9EF775D7-A5C3-03DD-A7A7-087A2983F2DD}"/>
                    </a:ext>
                  </a:extLst>
                </p14:cNvPr>
                <p14:cNvContentPartPr/>
                <p14:nvPr/>
              </p14:nvContentPartPr>
              <p14:xfrm>
                <a:off x="2875151" y="6481346"/>
                <a:ext cx="93240" cy="1728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9EF775D7-A5C3-03DD-A7A7-087A2983F2DD}"/>
                    </a:ext>
                  </a:extLst>
                </p:cNvPr>
                <p:cNvPicPr/>
                <p:nvPr/>
              </p:nvPicPr>
              <p:blipFill>
                <a:blip r:embed="rId717"/>
                <a:stretch>
                  <a:fillRect/>
                </a:stretch>
              </p:blipFill>
              <p:spPr>
                <a:xfrm>
                  <a:off x="2857151" y="6463706"/>
                  <a:ext cx="128880" cy="52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D7473B5F-0788-647F-85D6-43610B5F9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2912" cy="4351338"/>
          </a:xfrm>
        </p:spPr>
        <p:txBody>
          <a:bodyPr/>
          <a:lstStyle/>
          <a:p>
            <a:r>
              <a:rPr lang="en-AU" dirty="0">
                <a:latin typeface="Tenorite" panose="020F0502020204030204" pitchFamily="2" charset="0"/>
                <a:ea typeface="xkcd Script" panose="03000503000000000000" pitchFamily="66" charset="0"/>
              </a:rPr>
              <a:t>Investigated the AGN channel of binary black hole mergers with Simon Stevenson</a:t>
            </a:r>
          </a:p>
          <a:p>
            <a:r>
              <a:rPr lang="en-AU" dirty="0">
                <a:latin typeface="Tenorite" panose="020F0502020204030204" pitchFamily="2" charset="0"/>
                <a:ea typeface="xkcd Script" panose="03000503000000000000" pitchFamily="66" charset="0"/>
              </a:rPr>
              <a:t>Integrating numerical relativity and disk models into the REBOUND code</a:t>
            </a:r>
          </a:p>
          <a:p>
            <a:r>
              <a:rPr lang="en-AU" dirty="0">
                <a:latin typeface="Tenorite" panose="020F0502020204030204" pitchFamily="2" charset="0"/>
                <a:ea typeface="xkcd Script" panose="03000503000000000000" pitchFamily="66" charset="0"/>
              </a:rPr>
              <a:t>This channel could explain very massive (hierarchical) mergers such as GW190521</a:t>
            </a:r>
          </a:p>
        </p:txBody>
      </p:sp>
      <p:sp>
        <p:nvSpPr>
          <p:cNvPr id="421" name="Slide Number Placeholder 420">
            <a:extLst>
              <a:ext uri="{FF2B5EF4-FFF2-40B4-BE49-F238E27FC236}">
                <a16:creationId xmlns:a16="http://schemas.microsoft.com/office/drawing/2014/main" id="{E6F79E1A-634E-8DA2-5D98-ACE70F6F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140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B3D54-9ACF-44BB-0FD6-37B131CE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My previous work… at CSIRO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56815-1D05-4547-B803-F75726E85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Developed a new method to search for Long Period Radio Transients with Andrew Zic</a:t>
            </a:r>
          </a:p>
          <a:p>
            <a:r>
              <a:rPr lang="en-AU" dirty="0">
                <a:latin typeface="Tenorite" panose="00000500000000000000" pitchFamily="2" charset="0"/>
              </a:rPr>
              <a:t>Transients are traditionally looked for by searching pixel by pixel in a set of images</a:t>
            </a:r>
          </a:p>
          <a:p>
            <a:r>
              <a:rPr lang="en-AU" dirty="0">
                <a:latin typeface="Tenorite" panose="00000500000000000000" pitchFamily="2" charset="0"/>
              </a:rPr>
              <a:t>With radio interferometric data, we can save computation (and time) by directly folding visibilities at trial periods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9EDE87-831A-4E8D-D908-DC36A6051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496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1338-A802-61D0-E4D2-8E0DC524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83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37DCC-EEDF-DFBA-B9AE-63FCD6E15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9D4C2615-0320-890F-966A-B50887016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8004" r="6252" b="5522"/>
          <a:stretch/>
        </p:blipFill>
        <p:spPr bwMode="auto">
          <a:xfrm>
            <a:off x="8157681" y="2465798"/>
            <a:ext cx="3873357" cy="287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343C107-63AE-E840-E8BC-4DBBC065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" y="734601"/>
            <a:ext cx="8068638" cy="60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5D292-31DA-0958-3229-D77692D43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My previous work… at CSIRO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4C663-4FDD-1B97-D831-844D660FFF4F}"/>
              </a:ext>
            </a:extLst>
          </p:cNvPr>
          <p:cNvSpPr txBox="1"/>
          <p:nvPr/>
        </p:nvSpPr>
        <p:spPr>
          <a:xfrm>
            <a:off x="8939579" y="2096466"/>
            <a:ext cx="257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</a:rPr>
              <a:t>Folded Radio </a:t>
            </a:r>
            <a:r>
              <a:rPr lang="en-AU" dirty="0" err="1">
                <a:latin typeface="Tenorite" panose="00000500000000000000" pitchFamily="2" charset="0"/>
              </a:rPr>
              <a:t>Lightcurve</a:t>
            </a:r>
            <a:endParaRPr lang="en-AU" dirty="0">
              <a:latin typeface="Tenorit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A8D5A-FF48-A6BF-6C62-B4355CFCCF1A}"/>
              </a:ext>
            </a:extLst>
          </p:cNvPr>
          <p:cNvSpPr txBox="1"/>
          <p:nvPr/>
        </p:nvSpPr>
        <p:spPr>
          <a:xfrm>
            <a:off x="9822833" y="5372847"/>
            <a:ext cx="668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Tenorite" panose="00000500000000000000" pitchFamily="2" charset="0"/>
              </a:rPr>
              <a:t>Frame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7A80F-D3B9-8936-F4B5-F0BDB16B9D29}"/>
              </a:ext>
            </a:extLst>
          </p:cNvPr>
          <p:cNvSpPr txBox="1"/>
          <p:nvPr/>
        </p:nvSpPr>
        <p:spPr>
          <a:xfrm>
            <a:off x="1715134" y="1690688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</a:rPr>
              <a:t>UV 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68DA7-D72A-3C2F-EE45-319DB58D00F5}"/>
              </a:ext>
            </a:extLst>
          </p:cNvPr>
          <p:cNvSpPr txBox="1"/>
          <p:nvPr/>
        </p:nvSpPr>
        <p:spPr>
          <a:xfrm>
            <a:off x="5812811" y="1703825"/>
            <a:ext cx="143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</a:rPr>
              <a:t>Image Plane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F8921B4-DBF0-2941-4EF5-CE347805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5019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A069-EA2C-9F47-3963-04B1D54A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2"/>
            <a:ext cx="10515600" cy="1325563"/>
          </a:xfrm>
        </p:spPr>
        <p:txBody>
          <a:bodyPr/>
          <a:lstStyle/>
          <a:p>
            <a:r>
              <a:rPr lang="en-AU" dirty="0"/>
              <a:t>A common theme?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663D4-5D94-24E1-670A-8A506337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6535"/>
            <a:ext cx="3275900" cy="3194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2FFED5-0CEB-E14D-79DB-43068D598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7566">
            <a:off x="-468100" y="880455"/>
            <a:ext cx="4571428" cy="457142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D323A143-837A-3759-F86F-AAB42EA5CC34}"/>
              </a:ext>
            </a:extLst>
          </p:cNvPr>
          <p:cNvGrpSpPr/>
          <p:nvPr/>
        </p:nvGrpSpPr>
        <p:grpSpPr>
          <a:xfrm>
            <a:off x="6923985" y="365125"/>
            <a:ext cx="1898436" cy="3509129"/>
            <a:chOff x="8215889" y="1076619"/>
            <a:chExt cx="2845440" cy="525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B16783B-9FC1-7BAD-5B05-A67430C44428}"/>
                    </a:ext>
                  </a:extLst>
                </p14:cNvPr>
                <p14:cNvContentPartPr/>
                <p14:nvPr/>
              </p14:nvContentPartPr>
              <p14:xfrm>
                <a:off x="8238569" y="2141499"/>
                <a:ext cx="1057320" cy="993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B16783B-9FC1-7BAD-5B05-A67430C4442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44165" y="2047607"/>
                  <a:ext cx="1245588" cy="11822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A2F2549-158A-93A7-7496-736247515E9E}"/>
                    </a:ext>
                  </a:extLst>
                </p14:cNvPr>
                <p14:cNvContentPartPr/>
                <p14:nvPr/>
              </p14:nvContentPartPr>
              <p14:xfrm>
                <a:off x="9958649" y="4364859"/>
                <a:ext cx="1102680" cy="1077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A2F2549-158A-93A7-7496-736247515E9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64241" y="4270993"/>
                  <a:ext cx="1290956" cy="126611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04E655D-E394-4C48-B1B8-F7A20B1AA207}"/>
                </a:ext>
              </a:extLst>
            </p:cNvPr>
            <p:cNvGrpSpPr/>
            <p:nvPr/>
          </p:nvGrpSpPr>
          <p:grpSpPr>
            <a:xfrm>
              <a:off x="8215889" y="3390699"/>
              <a:ext cx="717120" cy="1001160"/>
              <a:chOff x="8215889" y="3390699"/>
              <a:chExt cx="717120" cy="1001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9B37F029-466C-7332-AD18-C2A34C99DA88}"/>
                      </a:ext>
                    </a:extLst>
                  </p14:cNvPr>
                  <p14:cNvContentPartPr/>
                  <p14:nvPr/>
                </p14:nvContentPartPr>
                <p14:xfrm>
                  <a:off x="8215889" y="3390699"/>
                  <a:ext cx="570600" cy="91260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9B37F029-466C-7332-AD18-C2A34C99DA8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8161957" y="3336763"/>
                    <a:ext cx="677925" cy="10199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E3FB1AAB-F3DF-2947-0536-590E0434B021}"/>
                      </a:ext>
                    </a:extLst>
                  </p14:cNvPr>
                  <p14:cNvContentPartPr/>
                  <p14:nvPr/>
                </p14:nvContentPartPr>
                <p14:xfrm>
                  <a:off x="8655449" y="4111419"/>
                  <a:ext cx="277560" cy="28044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E3FB1AAB-F3DF-2947-0536-590E0434B021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601554" y="4057488"/>
                    <a:ext cx="384811" cy="38776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5FC713E-239E-C103-7014-336C94CBC75F}"/>
                    </a:ext>
                  </a:extLst>
                </p14:cNvPr>
                <p14:cNvContentPartPr/>
                <p14:nvPr/>
              </p14:nvContentPartPr>
              <p14:xfrm>
                <a:off x="10223969" y="3081099"/>
                <a:ext cx="374400" cy="966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5FC713E-239E-C103-7014-336C94CBC75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70021" y="3027139"/>
                  <a:ext cx="481757" cy="10743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884ED17-C9B5-B5DA-7D37-937FDE2854B1}"/>
                    </a:ext>
                  </a:extLst>
                </p14:cNvPr>
                <p14:cNvContentPartPr/>
                <p14:nvPr/>
              </p14:nvContentPartPr>
              <p14:xfrm>
                <a:off x="10202369" y="2987859"/>
                <a:ext cx="299520" cy="280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884ED17-C9B5-B5DA-7D37-937FDE2854B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148401" y="2934502"/>
                  <a:ext cx="406915" cy="38805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0F2BDB-2A4A-1590-E613-0A45441D8A72}"/>
                </a:ext>
              </a:extLst>
            </p:cNvPr>
            <p:cNvGrpSpPr/>
            <p:nvPr/>
          </p:nvGrpSpPr>
          <p:grpSpPr>
            <a:xfrm>
              <a:off x="9072329" y="1076619"/>
              <a:ext cx="460800" cy="830160"/>
              <a:chOff x="9072329" y="1076619"/>
              <a:chExt cx="460800" cy="83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1B3E56D9-5C1E-180F-FFB2-4CA80FB9EDA4}"/>
                      </a:ext>
                    </a:extLst>
                  </p14:cNvPr>
                  <p14:cNvContentPartPr/>
                  <p14:nvPr/>
                </p14:nvContentPartPr>
                <p14:xfrm>
                  <a:off x="9170969" y="1076619"/>
                  <a:ext cx="362160" cy="29448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1B3E56D9-5C1E-180F-FFB2-4CA80FB9EDA4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9117076" y="1022685"/>
                    <a:ext cx="469407" cy="4018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71B3775E-CF7A-D21D-5350-8D83BC4E66A8}"/>
                      </a:ext>
                    </a:extLst>
                  </p14:cNvPr>
                  <p14:cNvContentPartPr/>
                  <p14:nvPr/>
                </p14:nvContentPartPr>
                <p14:xfrm>
                  <a:off x="9072329" y="1289019"/>
                  <a:ext cx="293760" cy="4132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71B3775E-CF7A-D21D-5350-8D83BC4E66A8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9018428" y="1235136"/>
                    <a:ext cx="401023" cy="5205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F7421018-F3B3-20B9-E574-B411DA19DB99}"/>
                      </a:ext>
                    </a:extLst>
                  </p14:cNvPr>
                  <p14:cNvContentPartPr/>
                  <p14:nvPr/>
                </p14:nvContentPartPr>
                <p14:xfrm>
                  <a:off x="9072689" y="1539939"/>
                  <a:ext cx="144360" cy="2502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F7421018-F3B3-20B9-E574-B411DA19DB9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9018823" y="1486017"/>
                    <a:ext cx="251553" cy="3575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5B36C97-D479-7AA2-E992-31F2F18F6E4D}"/>
                      </a:ext>
                    </a:extLst>
                  </p14:cNvPr>
                  <p14:cNvContentPartPr/>
                  <p14:nvPr/>
                </p14:nvContentPartPr>
                <p14:xfrm>
                  <a:off x="9129209" y="1864659"/>
                  <a:ext cx="5040" cy="421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5B36C97-D479-7AA2-E992-31F2F18F6E4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9079313" y="1811199"/>
                    <a:ext cx="105336" cy="1495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357E7C-8874-238D-347C-43A38A09FA80}"/>
                </a:ext>
              </a:extLst>
            </p:cNvPr>
            <p:cNvGrpSpPr/>
            <p:nvPr/>
          </p:nvGrpSpPr>
          <p:grpSpPr>
            <a:xfrm>
              <a:off x="8967569" y="5811339"/>
              <a:ext cx="1002600" cy="524880"/>
              <a:chOff x="8967569" y="5811339"/>
              <a:chExt cx="1002600" cy="524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21E36574-21F8-8F6D-C272-E43E3208DD45}"/>
                      </a:ext>
                    </a:extLst>
                  </p14:cNvPr>
                  <p14:cNvContentPartPr/>
                  <p14:nvPr/>
                </p14:nvContentPartPr>
                <p14:xfrm>
                  <a:off x="9587849" y="5811339"/>
                  <a:ext cx="141120" cy="943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21E36574-21F8-8F6D-C272-E43E3208DD4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9533986" y="5757442"/>
                    <a:ext cx="248307" cy="2015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C2E696ED-C7E7-204D-7DB2-FD7191AB6F7A}"/>
                      </a:ext>
                    </a:extLst>
                  </p14:cNvPr>
                  <p14:cNvContentPartPr/>
                  <p14:nvPr/>
                </p14:nvContentPartPr>
                <p14:xfrm>
                  <a:off x="9457169" y="6008259"/>
                  <a:ext cx="23400" cy="1224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C2E696ED-C7E7-204D-7DB2-FD7191AB6F7A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9403987" y="5955042"/>
                    <a:ext cx="129232" cy="1181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CC3B34C8-004D-DF1E-8FF7-E42C55676829}"/>
                      </a:ext>
                    </a:extLst>
                  </p14:cNvPr>
                  <p14:cNvContentPartPr/>
                  <p14:nvPr/>
                </p14:nvContentPartPr>
                <p14:xfrm>
                  <a:off x="9289409" y="5900979"/>
                  <a:ext cx="457200" cy="2595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CC3B34C8-004D-DF1E-8FF7-E42C55676829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9235494" y="5847128"/>
                    <a:ext cx="564491" cy="3667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7FB927D9-1038-9AB2-9617-5DA295A7854C}"/>
                      </a:ext>
                    </a:extLst>
                  </p14:cNvPr>
                  <p14:cNvContentPartPr/>
                  <p14:nvPr/>
                </p14:nvContentPartPr>
                <p14:xfrm>
                  <a:off x="9571649" y="5949939"/>
                  <a:ext cx="264600" cy="2080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7FB927D9-1038-9AB2-9617-5DA295A7854C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9518298" y="5896571"/>
                    <a:ext cx="371841" cy="3153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FA7F3F8-E929-514E-5B5E-0372AA200382}"/>
                      </a:ext>
                    </a:extLst>
                  </p14:cNvPr>
                  <p14:cNvContentPartPr/>
                  <p14:nvPr/>
                </p14:nvContentPartPr>
                <p14:xfrm>
                  <a:off x="9847049" y="5846979"/>
                  <a:ext cx="123120" cy="12960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9FA7F3F8-E929-514E-5B5E-0372AA200382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9793589" y="5792979"/>
                    <a:ext cx="230580" cy="2370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46D7C4AE-DE7F-E69E-3E64-9936DB33C621}"/>
                      </a:ext>
                    </a:extLst>
                  </p14:cNvPr>
                  <p14:cNvContentPartPr/>
                  <p14:nvPr/>
                </p14:nvContentPartPr>
                <p14:xfrm>
                  <a:off x="9948929" y="5920059"/>
                  <a:ext cx="8280" cy="50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46D7C4AE-DE7F-E69E-3E64-9936DB33C621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9897696" y="5870163"/>
                    <a:ext cx="111263" cy="1053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8402DF73-6642-AFC9-BC1F-420422B2C2DB}"/>
                      </a:ext>
                    </a:extLst>
                  </p14:cNvPr>
                  <p14:cNvContentPartPr/>
                  <p14:nvPr/>
                </p14:nvContentPartPr>
                <p14:xfrm>
                  <a:off x="8967569" y="6268179"/>
                  <a:ext cx="236880" cy="680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8402DF73-6642-AFC9-BC1F-420422B2C2D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8913610" y="6214604"/>
                    <a:ext cx="344258" cy="1746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5A7B64E6-3EC7-AAA7-898B-AE1313C2B85F}"/>
                      </a:ext>
                    </a:extLst>
                  </p14:cNvPr>
                  <p14:cNvContentPartPr/>
                  <p14:nvPr/>
                </p14:nvContentPartPr>
                <p14:xfrm>
                  <a:off x="9385889" y="6251619"/>
                  <a:ext cx="720" cy="252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5A7B64E6-3EC7-AAA7-898B-AE1313C2B85F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9350249" y="6201219"/>
                    <a:ext cx="72360" cy="1028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34F98CB4-8369-76C0-C260-C30E05746BA8}"/>
                      </a:ext>
                    </a:extLst>
                  </p14:cNvPr>
                  <p14:cNvContentPartPr/>
                  <p14:nvPr/>
                </p14:nvContentPartPr>
                <p14:xfrm>
                  <a:off x="9431969" y="6201939"/>
                  <a:ext cx="44640" cy="2664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34F98CB4-8369-76C0-C260-C30E05746BA8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9378186" y="6147572"/>
                    <a:ext cx="151668" cy="13483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F898272-ECC9-932C-27FF-23CB13BE28CE}"/>
                </a:ext>
              </a:extLst>
            </p:cNvPr>
            <p:cNvGrpSpPr/>
            <p:nvPr/>
          </p:nvGrpSpPr>
          <p:grpSpPr>
            <a:xfrm>
              <a:off x="8383289" y="2294499"/>
              <a:ext cx="1190880" cy="1074600"/>
              <a:chOff x="8383289" y="2294499"/>
              <a:chExt cx="1190880" cy="107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01CB6D6C-5F2F-59B4-5236-F3BDD1AC2890}"/>
                      </a:ext>
                    </a:extLst>
                  </p14:cNvPr>
                  <p14:cNvContentPartPr/>
                  <p14:nvPr/>
                </p14:nvContentPartPr>
                <p14:xfrm>
                  <a:off x="8463569" y="2447499"/>
                  <a:ext cx="172800" cy="3996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01CB6D6C-5F2F-59B4-5236-F3BDD1AC2890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8437109" y="2420535"/>
                    <a:ext cx="226260" cy="4529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2EECEA82-CA3E-5C2F-B638-86B58845C044}"/>
                      </a:ext>
                    </a:extLst>
                  </p14:cNvPr>
                  <p14:cNvContentPartPr/>
                  <p14:nvPr/>
                </p14:nvContentPartPr>
                <p14:xfrm>
                  <a:off x="8524769" y="2657739"/>
                  <a:ext cx="82080" cy="15264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2EECEA82-CA3E-5C2F-B638-86B58845C044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8497945" y="2631310"/>
                    <a:ext cx="135191" cy="206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E0740DC2-A6D0-76B7-0BA2-8D3152E83173}"/>
                      </a:ext>
                    </a:extLst>
                  </p14:cNvPr>
                  <p14:cNvContentPartPr/>
                  <p14:nvPr/>
                </p14:nvContentPartPr>
                <p14:xfrm>
                  <a:off x="8890889" y="2294499"/>
                  <a:ext cx="158040" cy="3247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E0740DC2-A6D0-76B7-0BA2-8D3152E83173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863920" y="2267529"/>
                    <a:ext cx="211439" cy="3781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57A4CCB-81EB-D2FA-4D4A-6DDC5E941FA9}"/>
                      </a:ext>
                    </a:extLst>
                  </p14:cNvPr>
                  <p14:cNvContentPartPr/>
                  <p14:nvPr/>
                </p14:nvContentPartPr>
                <p14:xfrm>
                  <a:off x="8930489" y="2459739"/>
                  <a:ext cx="89640" cy="1386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57A4CCB-81EB-D2FA-4D4A-6DDC5E941FA9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903489" y="2433313"/>
                    <a:ext cx="143100" cy="1919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F93C425E-BEF4-B0A8-8614-A029EBDCB8DD}"/>
                      </a:ext>
                    </a:extLst>
                  </p14:cNvPr>
                  <p14:cNvContentPartPr/>
                  <p14:nvPr/>
                </p14:nvContentPartPr>
                <p14:xfrm>
                  <a:off x="8776769" y="2817219"/>
                  <a:ext cx="254880" cy="20232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F93C425E-BEF4-B0A8-8614-A029EBDCB8DD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749826" y="2790243"/>
                    <a:ext cx="308227" cy="2557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4CBAB6BE-314A-EC03-0239-0209B6BB66B0}"/>
                      </a:ext>
                    </a:extLst>
                  </p14:cNvPr>
                  <p14:cNvContentPartPr/>
                  <p14:nvPr/>
                </p14:nvContentPartPr>
                <p14:xfrm>
                  <a:off x="8771009" y="2935299"/>
                  <a:ext cx="247680" cy="1000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4CBAB6BE-314A-EC03-0239-0209B6BB66B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744029" y="2908396"/>
                    <a:ext cx="301101" cy="1533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9BF8171F-D961-97C8-B843-078C841FEEB5}"/>
                      </a:ext>
                    </a:extLst>
                  </p14:cNvPr>
                  <p14:cNvContentPartPr/>
                  <p14:nvPr/>
                </p14:nvContentPartPr>
                <p14:xfrm>
                  <a:off x="8445569" y="3131139"/>
                  <a:ext cx="73800" cy="22464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9BF8171F-D961-97C8-B843-078C841FEEB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419173" y="3104139"/>
                    <a:ext cx="127130" cy="278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B9867AAB-62C5-B9B3-E37E-98CCC57C7595}"/>
                      </a:ext>
                    </a:extLst>
                  </p14:cNvPr>
                  <p14:cNvContentPartPr/>
                  <p14:nvPr/>
                </p14:nvContentPartPr>
                <p14:xfrm>
                  <a:off x="9320009" y="2733699"/>
                  <a:ext cx="129960" cy="3128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B9867AAB-62C5-B9B3-E37E-98CCC57C7595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9293046" y="2706730"/>
                    <a:ext cx="183346" cy="3662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4AD4D867-3CFD-50F9-FD32-18696C87E43A}"/>
                      </a:ext>
                    </a:extLst>
                  </p14:cNvPr>
                  <p14:cNvContentPartPr/>
                  <p14:nvPr/>
                </p14:nvContentPartPr>
                <p14:xfrm>
                  <a:off x="9421169" y="2878059"/>
                  <a:ext cx="153000" cy="17172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4AD4D867-3CFD-50F9-FD32-18696C87E43A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9394771" y="2851599"/>
                    <a:ext cx="206335" cy="2251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93736E5E-F29F-B461-5BE8-39326A33A24B}"/>
                      </a:ext>
                    </a:extLst>
                  </p14:cNvPr>
                  <p14:cNvContentPartPr/>
                  <p14:nvPr/>
                </p14:nvContentPartPr>
                <p14:xfrm>
                  <a:off x="9309929" y="2966979"/>
                  <a:ext cx="115920" cy="982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93736E5E-F29F-B461-5BE8-39326A33A24B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282971" y="2940127"/>
                    <a:ext cx="169297" cy="1514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2D5ABFB7-823F-4885-4C90-66A8E0ED1488}"/>
                      </a:ext>
                    </a:extLst>
                  </p14:cNvPr>
                  <p14:cNvContentPartPr/>
                  <p14:nvPr/>
                </p14:nvContentPartPr>
                <p14:xfrm>
                  <a:off x="9407489" y="2837019"/>
                  <a:ext cx="55440" cy="204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2D5ABFB7-823F-4885-4C90-66A8E0ED1488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9380576" y="2810629"/>
                    <a:ext cx="108727" cy="2574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ABF5BEC1-EA98-C408-6650-AC123E74523F}"/>
                      </a:ext>
                    </a:extLst>
                  </p14:cNvPr>
                  <p14:cNvContentPartPr/>
                  <p14:nvPr/>
                </p14:nvContentPartPr>
                <p14:xfrm>
                  <a:off x="8511809" y="3248859"/>
                  <a:ext cx="113040" cy="11808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ABF5BEC1-EA98-C408-6650-AC123E74523F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8484895" y="3222439"/>
                    <a:ext cx="166330" cy="1714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3C48ECD0-41A2-FE05-EE4C-06520D5866BE}"/>
                      </a:ext>
                    </a:extLst>
                  </p14:cNvPr>
                  <p14:cNvContentPartPr/>
                  <p14:nvPr/>
                </p14:nvContentPartPr>
                <p14:xfrm>
                  <a:off x="8383289" y="3274779"/>
                  <a:ext cx="102240" cy="9432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3C48ECD0-41A2-FE05-EE4C-06520D5866BE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8356384" y="3247830"/>
                    <a:ext cx="155512" cy="1476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E88FC0FD-6296-12B6-5271-77B58D39FB92}"/>
                      </a:ext>
                    </a:extLst>
                  </p14:cNvPr>
                  <p14:cNvContentPartPr/>
                  <p14:nvPr/>
                </p14:nvContentPartPr>
                <p14:xfrm>
                  <a:off x="8490209" y="3188019"/>
                  <a:ext cx="59040" cy="17640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E88FC0FD-6296-12B6-5271-77B58D39FB92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463909" y="3161047"/>
                    <a:ext cx="112176" cy="22980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AEE4D6D-59D5-390B-C98E-1A331D9C07F3}"/>
                </a:ext>
              </a:extLst>
            </p:cNvPr>
            <p:cNvGrpSpPr/>
            <p:nvPr/>
          </p:nvGrpSpPr>
          <p:grpSpPr>
            <a:xfrm>
              <a:off x="9785489" y="4331379"/>
              <a:ext cx="189000" cy="392400"/>
              <a:chOff x="9785489" y="4331379"/>
              <a:chExt cx="189000" cy="39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B9ABF47F-AE7A-8AD4-01F3-EBE182361D34}"/>
                      </a:ext>
                    </a:extLst>
                  </p14:cNvPr>
                  <p14:cNvContentPartPr/>
                  <p14:nvPr/>
                </p14:nvContentPartPr>
                <p14:xfrm>
                  <a:off x="9887729" y="4451619"/>
                  <a:ext cx="41040" cy="2721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B9ABF47F-AE7A-8AD4-01F3-EBE182361D34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9860729" y="4424672"/>
                    <a:ext cx="94500" cy="3255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D1FFCD3D-1B26-BF81-8F7C-1EE04A1237FC}"/>
                      </a:ext>
                    </a:extLst>
                  </p14:cNvPr>
                  <p14:cNvContentPartPr/>
                  <p14:nvPr/>
                </p14:nvContentPartPr>
                <p14:xfrm>
                  <a:off x="9872969" y="4462779"/>
                  <a:ext cx="1800" cy="3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D1FFCD3D-1B26-BF81-8F7C-1EE04A1237FC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9850469" y="4444779"/>
                    <a:ext cx="4635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560C927D-7CC4-B659-3399-90D3A55E0E6F}"/>
                      </a:ext>
                    </a:extLst>
                  </p14:cNvPr>
                  <p14:cNvContentPartPr/>
                  <p14:nvPr/>
                </p14:nvContentPartPr>
                <p14:xfrm>
                  <a:off x="9785489" y="4331379"/>
                  <a:ext cx="116640" cy="13104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560C927D-7CC4-B659-3399-90D3A55E0E6F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9758489" y="4304416"/>
                    <a:ext cx="170100" cy="184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63C33E5A-35D9-0006-4839-A6FDA094A81F}"/>
                      </a:ext>
                    </a:extLst>
                  </p14:cNvPr>
                  <p14:cNvContentPartPr/>
                  <p14:nvPr/>
                </p14:nvContentPartPr>
                <p14:xfrm>
                  <a:off x="9905369" y="4385019"/>
                  <a:ext cx="69120" cy="83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63C33E5A-35D9-0006-4839-A6FDA094A81F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9878369" y="4358077"/>
                    <a:ext cx="122580" cy="136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182F4E9E-7F52-7080-7F4E-5E22C71C045C}"/>
                      </a:ext>
                    </a:extLst>
                  </p14:cNvPr>
                  <p14:cNvContentPartPr/>
                  <p14:nvPr/>
                </p14:nvContentPartPr>
                <p14:xfrm>
                  <a:off x="9881969" y="4363419"/>
                  <a:ext cx="18000" cy="1159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182F4E9E-7F52-7080-7F4E-5E22C71C045C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9855498" y="4337000"/>
                    <a:ext cx="70412" cy="16929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ED78872-E4F5-BE46-6121-219630C2E798}"/>
                </a:ext>
              </a:extLst>
            </p:cNvPr>
            <p:cNvGrpSpPr/>
            <p:nvPr/>
          </p:nvGrpSpPr>
          <p:grpSpPr>
            <a:xfrm>
              <a:off x="10360769" y="4000899"/>
              <a:ext cx="186120" cy="293040"/>
              <a:chOff x="10360769" y="4000899"/>
              <a:chExt cx="186120" cy="293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2C82F1BA-0B06-4FA2-51FC-A1E8DC0B139A}"/>
                      </a:ext>
                    </a:extLst>
                  </p14:cNvPr>
                  <p14:cNvContentPartPr/>
                  <p14:nvPr/>
                </p14:nvContentPartPr>
                <p14:xfrm>
                  <a:off x="10444649" y="4073619"/>
                  <a:ext cx="102240" cy="2203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2C82F1BA-0B06-4FA2-51FC-A1E8DC0B139A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10417744" y="4047224"/>
                    <a:ext cx="155512" cy="2736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DF39F90D-123E-B8B3-66CB-46043B56BB10}"/>
                      </a:ext>
                    </a:extLst>
                  </p14:cNvPr>
                  <p14:cNvContentPartPr/>
                  <p14:nvPr/>
                </p14:nvContentPartPr>
                <p14:xfrm>
                  <a:off x="10360769" y="4046259"/>
                  <a:ext cx="100080" cy="7740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DF39F90D-123E-B8B3-66CB-46043B56BB10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10333866" y="4019384"/>
                    <a:ext cx="153348" cy="1306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6970136E-4649-47B1-C368-814E5C32507E}"/>
                      </a:ext>
                    </a:extLst>
                  </p14:cNvPr>
                  <p14:cNvContentPartPr/>
                  <p14:nvPr/>
                </p14:nvContentPartPr>
                <p14:xfrm>
                  <a:off x="10444289" y="4000899"/>
                  <a:ext cx="66960" cy="1220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6970136E-4649-47B1-C368-814E5C32507E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10417505" y="3974556"/>
                    <a:ext cx="119992" cy="1752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A9153F87-412F-3C9F-6C47-DB8FF5E0B1A0}"/>
                      </a:ext>
                    </a:extLst>
                  </p14:cNvPr>
                  <p14:cNvContentPartPr/>
                  <p14:nvPr/>
                </p14:nvContentPartPr>
                <p14:xfrm>
                  <a:off x="10421609" y="4016739"/>
                  <a:ext cx="14400" cy="1069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A9153F87-412F-3C9F-6C47-DB8FF5E0B1A0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10394942" y="3990279"/>
                    <a:ext cx="67200" cy="1603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9C4A87E-4749-D38F-EC5A-7C4821E94BA5}"/>
                  </a:ext>
                </a:extLst>
              </p14:cNvPr>
              <p14:cNvContentPartPr/>
              <p14:nvPr/>
            </p14:nvContentPartPr>
            <p14:xfrm>
              <a:off x="8248756" y="5607690"/>
              <a:ext cx="663480" cy="5446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9C4A87E-4749-D38F-EC5A-7C4821E94BA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213116" y="5572050"/>
                <a:ext cx="73512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6809C75-F6B2-E4B3-23A9-D8CF811B8819}"/>
                  </a:ext>
                </a:extLst>
              </p14:cNvPr>
              <p14:cNvContentPartPr/>
              <p14:nvPr/>
            </p14:nvContentPartPr>
            <p14:xfrm>
              <a:off x="10047676" y="4420410"/>
              <a:ext cx="758520" cy="6469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6809C75-F6B2-E4B3-23A9-D8CF811B881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0011676" y="4384770"/>
                <a:ext cx="830160" cy="71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340EE091-DA80-9E29-CCE8-0A37E86C52D0}"/>
              </a:ext>
            </a:extLst>
          </p:cNvPr>
          <p:cNvGrpSpPr/>
          <p:nvPr/>
        </p:nvGrpSpPr>
        <p:grpSpPr>
          <a:xfrm>
            <a:off x="8880196" y="5870850"/>
            <a:ext cx="512280" cy="183600"/>
            <a:chOff x="8880196" y="5870850"/>
            <a:chExt cx="512280" cy="18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C7528DF-EBF9-77F7-4BC2-509995A15BAF}"/>
                    </a:ext>
                  </a:extLst>
                </p14:cNvPr>
                <p14:cNvContentPartPr/>
                <p14:nvPr/>
              </p14:nvContentPartPr>
              <p14:xfrm>
                <a:off x="8880196" y="5965890"/>
                <a:ext cx="381600" cy="885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C7528DF-EBF9-77F7-4BC2-509995A15BA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862196" y="5948250"/>
                  <a:ext cx="4172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0F74BCB-FB37-FBC1-C051-E640E789A98C}"/>
                    </a:ext>
                  </a:extLst>
                </p14:cNvPr>
                <p14:cNvContentPartPr/>
                <p14:nvPr/>
              </p14:nvContentPartPr>
              <p14:xfrm>
                <a:off x="9239836" y="5870850"/>
                <a:ext cx="42840" cy="102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0F74BCB-FB37-FBC1-C051-E640E789A98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222196" y="5852850"/>
                  <a:ext cx="784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35D00C7-199F-A68F-6AD6-AB7C9A6FB80B}"/>
                    </a:ext>
                  </a:extLst>
                </p14:cNvPr>
                <p14:cNvContentPartPr/>
                <p14:nvPr/>
              </p14:nvContentPartPr>
              <p14:xfrm>
                <a:off x="9259276" y="5945010"/>
                <a:ext cx="133200" cy="28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35D00C7-199F-A68F-6AD6-AB7C9A6FB80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241276" y="5927370"/>
                  <a:ext cx="168840" cy="6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1AE8E2C-7643-2530-6907-4A792C996E48}"/>
              </a:ext>
            </a:extLst>
          </p:cNvPr>
          <p:cNvGrpSpPr/>
          <p:nvPr/>
        </p:nvGrpSpPr>
        <p:grpSpPr>
          <a:xfrm>
            <a:off x="8608396" y="5216370"/>
            <a:ext cx="249840" cy="353880"/>
            <a:chOff x="8608396" y="5216370"/>
            <a:chExt cx="249840" cy="35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8EDB5C0-0314-9A07-FDFE-8F4D0A2A3278}"/>
                    </a:ext>
                  </a:extLst>
                </p14:cNvPr>
                <p14:cNvContentPartPr/>
                <p14:nvPr/>
              </p14:nvContentPartPr>
              <p14:xfrm>
                <a:off x="8608396" y="5353170"/>
                <a:ext cx="157680" cy="217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8EDB5C0-0314-9A07-FDFE-8F4D0A2A327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590396" y="5335530"/>
                  <a:ext cx="19332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93F1666-2932-EE1F-305E-012AFD8931DF}"/>
                    </a:ext>
                  </a:extLst>
                </p14:cNvPr>
                <p14:cNvContentPartPr/>
                <p14:nvPr/>
              </p14:nvContentPartPr>
              <p14:xfrm>
                <a:off x="8780476" y="5316810"/>
                <a:ext cx="504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93F1666-2932-EE1F-305E-012AFD8931D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762836" y="5298810"/>
                  <a:ext cx="40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735D203-318D-01F7-F70E-947267D02F49}"/>
                    </a:ext>
                  </a:extLst>
                </p14:cNvPr>
                <p14:cNvContentPartPr/>
                <p14:nvPr/>
              </p14:nvContentPartPr>
              <p14:xfrm>
                <a:off x="8739796" y="5216370"/>
                <a:ext cx="20880" cy="1080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735D203-318D-01F7-F70E-947267D02F4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721796" y="5198730"/>
                  <a:ext cx="565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1E3FC66-512C-77D0-5890-A53F7123D967}"/>
                    </a:ext>
                  </a:extLst>
                </p14:cNvPr>
                <p14:cNvContentPartPr/>
                <p14:nvPr/>
              </p14:nvContentPartPr>
              <p14:xfrm>
                <a:off x="8741236" y="5347050"/>
                <a:ext cx="5040" cy="3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1E3FC66-512C-77D0-5890-A53F7123D96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723236" y="5329410"/>
                  <a:ext cx="406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06487E2-9F49-3BBF-66FD-720ADD2E0ED7}"/>
                    </a:ext>
                  </a:extLst>
                </p14:cNvPr>
                <p14:cNvContentPartPr/>
                <p14:nvPr/>
              </p14:nvContentPartPr>
              <p14:xfrm>
                <a:off x="8750236" y="5315010"/>
                <a:ext cx="108000" cy="334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06487E2-9F49-3BBF-66FD-720ADD2E0ED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732236" y="5297010"/>
                  <a:ext cx="143640" cy="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34464FD-D4E1-07A3-A47A-A66AF9373314}"/>
              </a:ext>
            </a:extLst>
          </p:cNvPr>
          <p:cNvGrpSpPr/>
          <p:nvPr/>
        </p:nvGrpSpPr>
        <p:grpSpPr>
          <a:xfrm>
            <a:off x="10126876" y="5084250"/>
            <a:ext cx="386280" cy="386640"/>
            <a:chOff x="10126876" y="5084250"/>
            <a:chExt cx="386280" cy="38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FE94F05-1764-D9C1-DE78-D10ABACDE461}"/>
                    </a:ext>
                  </a:extLst>
                </p14:cNvPr>
                <p14:cNvContentPartPr/>
                <p14:nvPr/>
              </p14:nvContentPartPr>
              <p14:xfrm>
                <a:off x="10289236" y="5084250"/>
                <a:ext cx="223920" cy="2678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FE94F05-1764-D9C1-DE78-D10ABACDE46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271236" y="5066250"/>
                  <a:ext cx="2595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7426367-DEE3-4C76-259B-23E55B03DB51}"/>
                    </a:ext>
                  </a:extLst>
                </p14:cNvPr>
                <p14:cNvContentPartPr/>
                <p14:nvPr/>
              </p14:nvContentPartPr>
              <p14:xfrm>
                <a:off x="10126876" y="5367930"/>
                <a:ext cx="140400" cy="15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7426367-DEE3-4C76-259B-23E55B03DB5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109236" y="5350290"/>
                  <a:ext cx="1760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C4867B4-8CFB-F1B3-FDA3-F74B0654B2EE}"/>
                    </a:ext>
                  </a:extLst>
                </p14:cNvPr>
                <p14:cNvContentPartPr/>
                <p14:nvPr/>
              </p14:nvContentPartPr>
              <p14:xfrm>
                <a:off x="10258636" y="5362890"/>
                <a:ext cx="23040" cy="108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C4867B4-8CFB-F1B3-FDA3-F74B0654B2E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240996" y="5344890"/>
                  <a:ext cx="58680" cy="14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F5BCCAD-A9E4-5A85-2846-23C4627B53AE}"/>
              </a:ext>
            </a:extLst>
          </p:cNvPr>
          <p:cNvGrpSpPr/>
          <p:nvPr/>
        </p:nvGrpSpPr>
        <p:grpSpPr>
          <a:xfrm>
            <a:off x="9635836" y="4712730"/>
            <a:ext cx="383040" cy="158040"/>
            <a:chOff x="9635836" y="4712730"/>
            <a:chExt cx="383040" cy="15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FAFE434-A0BA-B334-10F1-8982877AEB40}"/>
                    </a:ext>
                  </a:extLst>
                </p14:cNvPr>
                <p14:cNvContentPartPr/>
                <p14:nvPr/>
              </p14:nvContentPartPr>
              <p14:xfrm>
                <a:off x="9772276" y="4712730"/>
                <a:ext cx="246600" cy="56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FAFE434-A0BA-B334-10F1-8982877AEB4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754276" y="4694730"/>
                  <a:ext cx="2822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E682C3E-C37E-61FE-91B4-2A8B5DFE1537}"/>
                    </a:ext>
                  </a:extLst>
                </p14:cNvPr>
                <p14:cNvContentPartPr/>
                <p14:nvPr/>
              </p14:nvContentPartPr>
              <p14:xfrm>
                <a:off x="9635836" y="4772130"/>
                <a:ext cx="122400" cy="115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E682C3E-C37E-61FE-91B4-2A8B5DFE153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618196" y="4754490"/>
                  <a:ext cx="1580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4E1755E-C9AC-27A3-656F-592228772513}"/>
                    </a:ext>
                  </a:extLst>
                </p14:cNvPr>
                <p14:cNvContentPartPr/>
                <p14:nvPr/>
              </p14:nvContentPartPr>
              <p14:xfrm>
                <a:off x="9708556" y="4774650"/>
                <a:ext cx="104040" cy="96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4E1755E-C9AC-27A3-656F-59222877251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690916" y="4756650"/>
                  <a:ext cx="139680" cy="13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02E16C35-8E98-0C37-5FE5-288F9D4D0F62}"/>
                  </a:ext>
                </a:extLst>
              </p14:cNvPr>
              <p14:cNvContentPartPr/>
              <p14:nvPr/>
            </p14:nvContentPartPr>
            <p14:xfrm>
              <a:off x="8312476" y="5286930"/>
              <a:ext cx="30240" cy="1522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02E16C35-8E98-0C37-5FE5-288F9D4D0F6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8294836" y="5268930"/>
                <a:ext cx="6588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3747C0CA-151B-A11A-D09A-E6029F78D6B8}"/>
                  </a:ext>
                </a:extLst>
              </p14:cNvPr>
              <p14:cNvContentPartPr/>
              <p14:nvPr/>
            </p14:nvContentPartPr>
            <p14:xfrm>
              <a:off x="8345236" y="5016570"/>
              <a:ext cx="51120" cy="1339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3747C0CA-151B-A11A-D09A-E6029F78D6B8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8327596" y="4998930"/>
                <a:ext cx="8676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2E32CA20-CDCC-EE49-F527-D275BCC4C0AE}"/>
                  </a:ext>
                </a:extLst>
              </p14:cNvPr>
              <p14:cNvContentPartPr/>
              <p14:nvPr/>
            </p14:nvContentPartPr>
            <p14:xfrm>
              <a:off x="8518756" y="4651170"/>
              <a:ext cx="115200" cy="14292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2E32CA20-CDCC-EE49-F527-D275BCC4C0AE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8501116" y="4633170"/>
                <a:ext cx="15084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4874F144-D034-BC6C-8326-A0D86E17EFCB}"/>
                  </a:ext>
                </a:extLst>
              </p14:cNvPr>
              <p14:cNvContentPartPr/>
              <p14:nvPr/>
            </p14:nvContentPartPr>
            <p14:xfrm>
              <a:off x="8808196" y="4399530"/>
              <a:ext cx="74160" cy="694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4874F144-D034-BC6C-8326-A0D86E17EFCB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8790556" y="4381530"/>
                <a:ext cx="10980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6046224-65B4-15DF-5F4C-3E3AC4D5F903}"/>
                  </a:ext>
                </a:extLst>
              </p14:cNvPr>
              <p14:cNvContentPartPr/>
              <p14:nvPr/>
            </p14:nvContentPartPr>
            <p14:xfrm>
              <a:off x="10759756" y="5279370"/>
              <a:ext cx="35280" cy="1062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6046224-65B4-15DF-5F4C-3E3AC4D5F903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0742116" y="5261730"/>
                <a:ext cx="7092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ACF37FB9-7928-2EE7-8613-6E89D48663B0}"/>
                  </a:ext>
                </a:extLst>
              </p14:cNvPr>
              <p14:cNvContentPartPr/>
              <p14:nvPr/>
            </p14:nvContentPartPr>
            <p14:xfrm>
              <a:off x="10718716" y="5549370"/>
              <a:ext cx="21600" cy="12204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ACF37FB9-7928-2EE7-8613-6E89D48663B0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0701076" y="5531370"/>
                <a:ext cx="572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E62D6277-083A-B4B5-8489-3D3AA8708532}"/>
                  </a:ext>
                </a:extLst>
              </p14:cNvPr>
              <p14:cNvContentPartPr/>
              <p14:nvPr/>
            </p14:nvContentPartPr>
            <p14:xfrm>
              <a:off x="10566796" y="5885970"/>
              <a:ext cx="36000" cy="8136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E62D6277-083A-B4B5-8489-3D3AA8708532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0548796" y="5867970"/>
                <a:ext cx="7164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6085E265-1B10-1B74-40CF-CF2332C0626D}"/>
                  </a:ext>
                </a:extLst>
              </p14:cNvPr>
              <p14:cNvContentPartPr/>
              <p14:nvPr/>
            </p14:nvContentPartPr>
            <p14:xfrm>
              <a:off x="10262596" y="6210330"/>
              <a:ext cx="122040" cy="1242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6085E265-1B10-1B74-40CF-CF2332C0626D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0244956" y="6192330"/>
                <a:ext cx="1576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F72B3696-49BC-908C-008F-8B889DD2EE02}"/>
                  </a:ext>
                </a:extLst>
              </p14:cNvPr>
              <p14:cNvContentPartPr/>
              <p14:nvPr/>
            </p14:nvContentPartPr>
            <p14:xfrm>
              <a:off x="9942916" y="6504810"/>
              <a:ext cx="96480" cy="4032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F72B3696-49BC-908C-008F-8B889DD2EE02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9924916" y="6486810"/>
                <a:ext cx="13212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ADD485D-71D8-F09C-B0DB-A20E67BBC205}"/>
                  </a:ext>
                </a:extLst>
              </p14:cNvPr>
              <p14:cNvContentPartPr/>
              <p14:nvPr/>
            </p14:nvContentPartPr>
            <p14:xfrm>
              <a:off x="10167104" y="4543294"/>
              <a:ext cx="46440" cy="450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ADD485D-71D8-F09C-B0DB-A20E67BBC205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0149464" y="4525654"/>
                <a:ext cx="8208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7AAB820-A252-45B0-220E-06DA58D9108C}"/>
                  </a:ext>
                </a:extLst>
              </p14:cNvPr>
              <p14:cNvContentPartPr/>
              <p14:nvPr/>
            </p14:nvContentPartPr>
            <p14:xfrm>
              <a:off x="10611344" y="4687654"/>
              <a:ext cx="37080" cy="3780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7AAB820-A252-45B0-220E-06DA58D9108C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0593704" y="4670014"/>
                <a:ext cx="7272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40940BA-4E81-4D1B-03E0-51B2DD759073}"/>
                  </a:ext>
                </a:extLst>
              </p14:cNvPr>
              <p14:cNvContentPartPr/>
              <p14:nvPr/>
            </p14:nvContentPartPr>
            <p14:xfrm>
              <a:off x="10246664" y="4755334"/>
              <a:ext cx="160920" cy="1087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40940BA-4E81-4D1B-03E0-51B2DD759073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0229024" y="4737694"/>
                <a:ext cx="19656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4E857743-FCE5-3980-8237-6AAE1AA1D5D3}"/>
                  </a:ext>
                </a:extLst>
              </p14:cNvPr>
              <p14:cNvContentPartPr/>
              <p14:nvPr/>
            </p14:nvContentPartPr>
            <p14:xfrm>
              <a:off x="8647904" y="5616454"/>
              <a:ext cx="34920" cy="158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4E857743-FCE5-3980-8237-6AAE1AA1D5D3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629904" y="5598814"/>
                <a:ext cx="705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BACA1711-1B4E-409F-D7E3-FB6965117104}"/>
                  </a:ext>
                </a:extLst>
              </p14:cNvPr>
              <p14:cNvContentPartPr/>
              <p14:nvPr/>
            </p14:nvContentPartPr>
            <p14:xfrm>
              <a:off x="8867864" y="5867014"/>
              <a:ext cx="20520" cy="313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BACA1711-1B4E-409F-D7E3-FB6965117104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849864" y="5849374"/>
                <a:ext cx="56160" cy="6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FCFB5A2-7E7D-4C0B-82DB-187C2384FD06}"/>
              </a:ext>
            </a:extLst>
          </p:cNvPr>
          <p:cNvGrpSpPr/>
          <p:nvPr/>
        </p:nvGrpSpPr>
        <p:grpSpPr>
          <a:xfrm>
            <a:off x="4446915" y="1486780"/>
            <a:ext cx="1737720" cy="659880"/>
            <a:chOff x="4446915" y="1486780"/>
            <a:chExt cx="1737720" cy="65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B3EB8BD-1AEC-5F8C-0975-F0B5E906D836}"/>
                    </a:ext>
                  </a:extLst>
                </p14:cNvPr>
                <p14:cNvContentPartPr/>
                <p14:nvPr/>
              </p14:nvContentPartPr>
              <p14:xfrm>
                <a:off x="4446915" y="1646620"/>
                <a:ext cx="1650960" cy="500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B3EB8BD-1AEC-5F8C-0975-F0B5E906D83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411275" y="1610620"/>
                  <a:ext cx="1722600" cy="57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B22334D7-7537-6347-93AA-74C3B3797916}"/>
                    </a:ext>
                  </a:extLst>
                </p14:cNvPr>
                <p14:cNvContentPartPr/>
                <p14:nvPr/>
              </p14:nvContentPartPr>
              <p14:xfrm>
                <a:off x="5847675" y="1486780"/>
                <a:ext cx="336960" cy="3942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B22334D7-7537-6347-93AA-74C3B379791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812035" y="1450780"/>
                  <a:ext cx="408600" cy="46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1DAA7ED1-4A67-4EFD-5882-6D770D7E1DEE}"/>
                  </a:ext>
                </a:extLst>
              </p14:cNvPr>
              <p14:cNvContentPartPr/>
              <p14:nvPr/>
            </p14:nvContentPartPr>
            <p14:xfrm>
              <a:off x="9488355" y="1995460"/>
              <a:ext cx="1009440" cy="202572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1DAA7ED1-4A67-4EFD-5882-6D770D7E1DEE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9452715" y="1959460"/>
                <a:ext cx="1081080" cy="20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89EC8C51-1D7C-1717-CAED-86CE2FE85CE0}"/>
                  </a:ext>
                </a:extLst>
              </p14:cNvPr>
              <p14:cNvContentPartPr/>
              <p14:nvPr/>
            </p14:nvContentPartPr>
            <p14:xfrm>
              <a:off x="10280715" y="3565780"/>
              <a:ext cx="422280" cy="4784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89EC8C51-1D7C-1717-CAED-86CE2FE85CE0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10244715" y="3529780"/>
                <a:ext cx="493920" cy="55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978EDA5-3FC8-6FBF-12A2-949EA68CC4B7}"/>
              </a:ext>
            </a:extLst>
          </p:cNvPr>
          <p:cNvGrpSpPr/>
          <p:nvPr/>
        </p:nvGrpSpPr>
        <p:grpSpPr>
          <a:xfrm>
            <a:off x="4453749" y="4333470"/>
            <a:ext cx="2497365" cy="2431800"/>
            <a:chOff x="4879635" y="4516260"/>
            <a:chExt cx="2497365" cy="243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8656963-E073-E06C-8490-3CD3AA1B661A}"/>
                    </a:ext>
                  </a:extLst>
                </p14:cNvPr>
                <p14:cNvContentPartPr/>
                <p14:nvPr/>
              </p14:nvContentPartPr>
              <p14:xfrm>
                <a:off x="6096435" y="5675380"/>
                <a:ext cx="517320" cy="5299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8656963-E073-E06C-8490-3CD3AA1B661A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033795" y="5612740"/>
                  <a:ext cx="642960" cy="65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AE3D1D0-2D73-B40B-5805-125CD99B1578}"/>
                    </a:ext>
                  </a:extLst>
                </p14:cNvPr>
                <p14:cNvContentPartPr/>
                <p14:nvPr/>
              </p14:nvContentPartPr>
              <p14:xfrm>
                <a:off x="4879635" y="4863220"/>
                <a:ext cx="457920" cy="4060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AE3D1D0-2D73-B40B-5805-125CD99B157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816995" y="4800580"/>
                  <a:ext cx="58356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00DD3DF-1E14-4589-DEDE-9A78AD7DFDFF}"/>
                    </a:ext>
                  </a:extLst>
                </p14:cNvPr>
                <p14:cNvContentPartPr/>
                <p14:nvPr/>
              </p14:nvContentPartPr>
              <p14:xfrm>
                <a:off x="5512016" y="4773632"/>
                <a:ext cx="986760" cy="695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00DD3DF-1E14-4589-DEDE-9A78AD7DFDF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494376" y="4755632"/>
                  <a:ext cx="1022400" cy="730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59515936-2B5C-EB62-8731-482A934C62A7}"/>
                </a:ext>
              </a:extLst>
            </p:cNvPr>
            <p:cNvGrpSpPr/>
            <p:nvPr/>
          </p:nvGrpSpPr>
          <p:grpSpPr>
            <a:xfrm>
              <a:off x="4941416" y="4587152"/>
              <a:ext cx="1667160" cy="1892520"/>
              <a:chOff x="4941416" y="4587152"/>
              <a:chExt cx="1667160" cy="189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806B2D9A-4D1F-43D0-A36F-17FC76E36AD3}"/>
                      </a:ext>
                    </a:extLst>
                  </p14:cNvPr>
                  <p14:cNvContentPartPr/>
                  <p14:nvPr/>
                </p14:nvContentPartPr>
                <p14:xfrm>
                  <a:off x="5491496" y="4587152"/>
                  <a:ext cx="1117080" cy="88740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806B2D9A-4D1F-43D0-A36F-17FC76E36AD3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473856" y="4569512"/>
                    <a:ext cx="1152720" cy="9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21A7CB26-3ADF-ECB4-D6A1-7A140A264A49}"/>
                      </a:ext>
                    </a:extLst>
                  </p14:cNvPr>
                  <p14:cNvContentPartPr/>
                  <p14:nvPr/>
                </p14:nvContentPartPr>
                <p14:xfrm>
                  <a:off x="5058056" y="5419472"/>
                  <a:ext cx="892440" cy="82728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21A7CB26-3ADF-ECB4-D6A1-7A140A264A49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5040416" y="5401472"/>
                    <a:ext cx="928080" cy="86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27AAEA3B-6E86-C6C4-7424-43E86A11A7A4}"/>
                      </a:ext>
                    </a:extLst>
                  </p14:cNvPr>
                  <p14:cNvContentPartPr/>
                  <p14:nvPr/>
                </p14:nvContentPartPr>
                <p14:xfrm>
                  <a:off x="4941416" y="5410112"/>
                  <a:ext cx="1203120" cy="106956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27AAEA3B-6E86-C6C4-7424-43E86A11A7A4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4923776" y="5392112"/>
                    <a:ext cx="1238760" cy="110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D110D3E2-EDB4-18E5-1EA0-B32348F9B3E0}"/>
                      </a:ext>
                    </a:extLst>
                  </p14:cNvPr>
                  <p14:cNvContentPartPr/>
                  <p14:nvPr/>
                </p14:nvContentPartPr>
                <p14:xfrm>
                  <a:off x="5563496" y="4982072"/>
                  <a:ext cx="794160" cy="43632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D110D3E2-EDB4-18E5-1EA0-B32348F9B3E0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5545856" y="4964072"/>
                    <a:ext cx="829800" cy="47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70035A52-FDD7-F100-DBE7-3CA0AB7808B1}"/>
                      </a:ext>
                    </a:extLst>
                  </p14:cNvPr>
                  <p14:cNvContentPartPr/>
                  <p14:nvPr/>
                </p14:nvContentPartPr>
                <p14:xfrm>
                  <a:off x="5256056" y="5411912"/>
                  <a:ext cx="487800" cy="53640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70035A52-FDD7-F100-DBE7-3CA0AB7808B1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5238056" y="5393912"/>
                    <a:ext cx="523440" cy="572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7220CD30-E144-357A-89AF-A87480E1F0E8}"/>
                </a:ext>
              </a:extLst>
            </p:cNvPr>
            <p:cNvGrpSpPr/>
            <p:nvPr/>
          </p:nvGrpSpPr>
          <p:grpSpPr>
            <a:xfrm>
              <a:off x="6563040" y="4516260"/>
              <a:ext cx="813960" cy="1073160"/>
              <a:chOff x="6563040" y="4516260"/>
              <a:chExt cx="813960" cy="107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DDF52D80-AF4E-753D-B8DD-42CBBBEF1F3E}"/>
                      </a:ext>
                    </a:extLst>
                  </p14:cNvPr>
                  <p14:cNvContentPartPr/>
                  <p14:nvPr/>
                </p14:nvContentPartPr>
                <p14:xfrm>
                  <a:off x="6603000" y="4763580"/>
                  <a:ext cx="774000" cy="82584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DDF52D80-AF4E-753D-B8DD-42CBBBEF1F3E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6585360" y="4745580"/>
                    <a:ext cx="809640" cy="86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05B7A90C-E7EC-6089-F3D4-92E238157CEF}"/>
                      </a:ext>
                    </a:extLst>
                  </p14:cNvPr>
                  <p14:cNvContentPartPr/>
                  <p14:nvPr/>
                </p14:nvContentPartPr>
                <p14:xfrm>
                  <a:off x="6893880" y="5167140"/>
                  <a:ext cx="106200" cy="11628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05B7A90C-E7EC-6089-F3D4-92E238157CEF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6876240" y="5149140"/>
                    <a:ext cx="14184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5387A459-CA4E-ABC5-C2E9-6ADCFEB3C01A}"/>
                      </a:ext>
                    </a:extLst>
                  </p14:cNvPr>
                  <p14:cNvContentPartPr/>
                  <p14:nvPr/>
                </p14:nvContentPartPr>
                <p14:xfrm>
                  <a:off x="6887400" y="4893540"/>
                  <a:ext cx="316080" cy="36756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5387A459-CA4E-ABC5-C2E9-6ADCFEB3C01A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6869400" y="4875540"/>
                    <a:ext cx="351720" cy="40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39048B12-E181-1352-9F0E-328A9152BC14}"/>
                      </a:ext>
                    </a:extLst>
                  </p14:cNvPr>
                  <p14:cNvContentPartPr/>
                  <p14:nvPr/>
                </p14:nvContentPartPr>
                <p14:xfrm>
                  <a:off x="6641520" y="4618140"/>
                  <a:ext cx="164520" cy="58356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39048B12-E181-1352-9F0E-328A9152BC14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6623520" y="4600500"/>
                    <a:ext cx="200160" cy="61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75E3D7A7-1440-BD36-FC29-98ADDB310EF9}"/>
                      </a:ext>
                    </a:extLst>
                  </p14:cNvPr>
                  <p14:cNvContentPartPr/>
                  <p14:nvPr/>
                </p14:nvContentPartPr>
                <p14:xfrm>
                  <a:off x="6572760" y="4516260"/>
                  <a:ext cx="367200" cy="94680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75E3D7A7-1440-BD36-FC29-98ADDB310EF9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6554760" y="4498620"/>
                    <a:ext cx="402840" cy="982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02D62B07-DA74-4B80-2D17-9C22FCCF9D26}"/>
                      </a:ext>
                    </a:extLst>
                  </p14:cNvPr>
                  <p14:cNvContentPartPr/>
                  <p14:nvPr/>
                </p14:nvContentPartPr>
                <p14:xfrm>
                  <a:off x="6563040" y="4969500"/>
                  <a:ext cx="209520" cy="50328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02D62B07-DA74-4B80-2D17-9C22FCCF9D26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6545400" y="4951500"/>
                    <a:ext cx="245160" cy="53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4632EF0A-A30A-F037-56D4-F22566843537}"/>
                      </a:ext>
                    </a:extLst>
                  </p14:cNvPr>
                  <p14:cNvContentPartPr/>
                  <p14:nvPr/>
                </p14:nvContentPartPr>
                <p14:xfrm>
                  <a:off x="6696600" y="5236980"/>
                  <a:ext cx="54720" cy="5400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4632EF0A-A30A-F037-56D4-F22566843537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678960" y="5219340"/>
                    <a:ext cx="90360" cy="8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E79F95E1-0C67-E88E-D2BC-B331A1F1CFCC}"/>
                      </a:ext>
                    </a:extLst>
                  </p14:cNvPr>
                  <p14:cNvContentPartPr/>
                  <p14:nvPr/>
                </p14:nvContentPartPr>
                <p14:xfrm>
                  <a:off x="6725040" y="5144100"/>
                  <a:ext cx="174600" cy="10944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E79F95E1-0C67-E88E-D2BC-B331A1F1CFCC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6707040" y="5126100"/>
                    <a:ext cx="210240" cy="14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B6506D05-98C9-0C4A-584F-DD9C6FE99AE1}"/>
                      </a:ext>
                    </a:extLst>
                  </p14:cNvPr>
                  <p14:cNvContentPartPr/>
                  <p14:nvPr/>
                </p14:nvContentPartPr>
                <p14:xfrm>
                  <a:off x="6837720" y="4950780"/>
                  <a:ext cx="127800" cy="12204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B6506D05-98C9-0C4A-584F-DD9C6FE99AE1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6820080" y="4932780"/>
                    <a:ext cx="163440" cy="15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4B7448F7-76B3-B7D2-FE70-48DBB4F8EE2D}"/>
                      </a:ext>
                    </a:extLst>
                  </p14:cNvPr>
                  <p14:cNvContentPartPr/>
                  <p14:nvPr/>
                </p14:nvContentPartPr>
                <p14:xfrm>
                  <a:off x="6874080" y="4826940"/>
                  <a:ext cx="157320" cy="12816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4B7448F7-76B3-B7D2-FE70-48DBB4F8EE2D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6856080" y="4808940"/>
                    <a:ext cx="192960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BCFCAD09-DD23-B07C-471F-F5A49BF02002}"/>
                      </a:ext>
                    </a:extLst>
                  </p14:cNvPr>
                  <p14:cNvContentPartPr/>
                  <p14:nvPr/>
                </p14:nvContentPartPr>
                <p14:xfrm>
                  <a:off x="6952200" y="4640100"/>
                  <a:ext cx="192240" cy="11988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BCFCAD09-DD23-B07C-471F-F5A49BF02002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934560" y="4622460"/>
                    <a:ext cx="22788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77C58BE4-A549-6F07-BD0E-D9FA6A0F2900}"/>
                      </a:ext>
                    </a:extLst>
                  </p14:cNvPr>
                  <p14:cNvContentPartPr/>
                  <p14:nvPr/>
                </p14:nvContentPartPr>
                <p14:xfrm>
                  <a:off x="7064520" y="4638300"/>
                  <a:ext cx="71280" cy="7200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77C58BE4-A549-6F07-BD0E-D9FA6A0F2900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7046520" y="4620300"/>
                    <a:ext cx="10692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CBB296F8-95F4-BE1B-06F5-A0A4624218CF}"/>
                      </a:ext>
                    </a:extLst>
                  </p14:cNvPr>
                  <p14:cNvContentPartPr/>
                  <p14:nvPr/>
                </p14:nvContentPartPr>
                <p14:xfrm>
                  <a:off x="6645840" y="5415900"/>
                  <a:ext cx="78480" cy="5544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CBB296F8-95F4-BE1B-06F5-A0A4624218CF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6628200" y="5398260"/>
                    <a:ext cx="114120" cy="91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AF833BD-18E1-4F0E-D968-CAB6286E5F35}"/>
                    </a:ext>
                  </a:extLst>
                </p14:cNvPr>
                <p14:cNvContentPartPr/>
                <p14:nvPr/>
              </p14:nvContentPartPr>
              <p14:xfrm>
                <a:off x="6042480" y="6324900"/>
                <a:ext cx="10440" cy="7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AF833BD-18E1-4F0E-D968-CAB6286E5F35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024480" y="6306900"/>
                  <a:ext cx="46080" cy="36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8CE8821-2486-A495-C8B2-84DE9A757AC6}"/>
                </a:ext>
              </a:extLst>
            </p:cNvPr>
            <p:cNvGrpSpPr/>
            <p:nvPr/>
          </p:nvGrpSpPr>
          <p:grpSpPr>
            <a:xfrm>
              <a:off x="5679960" y="6263700"/>
              <a:ext cx="635040" cy="684360"/>
              <a:chOff x="5679960" y="6263700"/>
              <a:chExt cx="635040" cy="684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619F2801-CCC2-0726-170F-4A5301FB28DD}"/>
                      </a:ext>
                    </a:extLst>
                  </p14:cNvPr>
                  <p14:cNvContentPartPr/>
                  <p14:nvPr/>
                </p14:nvContentPartPr>
                <p14:xfrm>
                  <a:off x="6090360" y="6327420"/>
                  <a:ext cx="15840" cy="1116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619F2801-CCC2-0726-170F-4A5301FB28DD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6072720" y="6309780"/>
                    <a:ext cx="5148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3DFC1F02-76DE-2444-C52A-1A77F4258EB3}"/>
                      </a:ext>
                    </a:extLst>
                  </p14:cNvPr>
                  <p14:cNvContentPartPr/>
                  <p14:nvPr/>
                </p14:nvContentPartPr>
                <p14:xfrm>
                  <a:off x="5930520" y="6310500"/>
                  <a:ext cx="199800" cy="37584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3DFC1F02-76DE-2444-C52A-1A77F4258EB3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5912520" y="6292860"/>
                    <a:ext cx="235440" cy="41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21A0A1F0-0771-E7DB-A506-56E143D741D0}"/>
                      </a:ext>
                    </a:extLst>
                  </p14:cNvPr>
                  <p14:cNvContentPartPr/>
                  <p14:nvPr/>
                </p14:nvContentPartPr>
                <p14:xfrm>
                  <a:off x="5813880" y="6263700"/>
                  <a:ext cx="335160" cy="54504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21A0A1F0-0771-E7DB-A506-56E143D741D0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5796240" y="6245700"/>
                    <a:ext cx="370800" cy="58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01E7B510-E41E-B1A9-A8E6-6E10B939001A}"/>
                      </a:ext>
                    </a:extLst>
                  </p14:cNvPr>
                  <p14:cNvContentPartPr/>
                  <p14:nvPr/>
                </p14:nvContentPartPr>
                <p14:xfrm>
                  <a:off x="5679960" y="6417780"/>
                  <a:ext cx="386280" cy="44064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01E7B510-E41E-B1A9-A8E6-6E10B939001A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5661960" y="6400140"/>
                    <a:ext cx="421920" cy="47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F73334FA-B50D-4EE5-3C7A-A35141D6746E}"/>
                      </a:ext>
                    </a:extLst>
                  </p14:cNvPr>
                  <p14:cNvContentPartPr/>
                  <p14:nvPr/>
                </p14:nvContentPartPr>
                <p14:xfrm>
                  <a:off x="6279000" y="6356220"/>
                  <a:ext cx="6840" cy="41760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F73334FA-B50D-4EE5-3C7A-A35141D6746E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6261000" y="6338220"/>
                    <a:ext cx="42480" cy="45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311B00D8-DFE7-2C02-F43F-42E3F434B38B}"/>
                      </a:ext>
                    </a:extLst>
                  </p14:cNvPr>
                  <p14:cNvContentPartPr/>
                  <p14:nvPr/>
                </p14:nvContentPartPr>
                <p14:xfrm>
                  <a:off x="6275400" y="6345060"/>
                  <a:ext cx="39600" cy="60300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311B00D8-DFE7-2C02-F43F-42E3F434B38B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6257760" y="6327420"/>
                    <a:ext cx="75240" cy="63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64515FF1-7438-1906-D634-298EA1A34BB1}"/>
                      </a:ext>
                    </a:extLst>
                  </p14:cNvPr>
                  <p14:cNvContentPartPr/>
                  <p14:nvPr/>
                </p14:nvContentPartPr>
                <p14:xfrm>
                  <a:off x="6114120" y="6411660"/>
                  <a:ext cx="159840" cy="6480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64515FF1-7438-1906-D634-298EA1A34BB1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6096120" y="6394020"/>
                    <a:ext cx="195480" cy="10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DB6ECD92-3F2F-AC2D-A1B7-8EDDEC1F2698}"/>
                      </a:ext>
                    </a:extLst>
                  </p14:cNvPr>
                  <p14:cNvContentPartPr/>
                  <p14:nvPr/>
                </p14:nvContentPartPr>
                <p14:xfrm>
                  <a:off x="6070560" y="6508140"/>
                  <a:ext cx="155160" cy="7200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DB6ECD92-3F2F-AC2D-A1B7-8EDDEC1F2698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6052920" y="6490140"/>
                    <a:ext cx="19080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3CC27244-96BB-AFC6-DCDC-3B0F0486DF1D}"/>
                      </a:ext>
                    </a:extLst>
                  </p14:cNvPr>
                  <p14:cNvContentPartPr/>
                  <p14:nvPr/>
                </p14:nvContentPartPr>
                <p14:xfrm>
                  <a:off x="6014400" y="6682740"/>
                  <a:ext cx="167760" cy="2700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3CC27244-96BB-AFC6-DCDC-3B0F0486DF1D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5996400" y="6665100"/>
                    <a:ext cx="20340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587D0AA4-6A66-E9C6-9177-6A20709CD1C5}"/>
                      </a:ext>
                    </a:extLst>
                  </p14:cNvPr>
                  <p14:cNvContentPartPr/>
                  <p14:nvPr/>
                </p14:nvContentPartPr>
                <p14:xfrm>
                  <a:off x="5947440" y="6785700"/>
                  <a:ext cx="225360" cy="5292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587D0AA4-6A66-E9C6-9177-6A20709CD1C5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5929440" y="6767700"/>
                    <a:ext cx="261000" cy="88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990003E-40FB-7150-B971-511BB869959E}"/>
              </a:ext>
            </a:extLst>
          </p:cNvPr>
          <p:cNvGrpSpPr/>
          <p:nvPr/>
        </p:nvGrpSpPr>
        <p:grpSpPr>
          <a:xfrm>
            <a:off x="6638280" y="5797500"/>
            <a:ext cx="1181160" cy="227520"/>
            <a:chOff x="6638280" y="5797500"/>
            <a:chExt cx="1181160" cy="2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8DE7DD15-8E92-42E4-C398-B6E56A8C3649}"/>
                    </a:ext>
                  </a:extLst>
                </p14:cNvPr>
                <p14:cNvContentPartPr/>
                <p14:nvPr/>
              </p14:nvContentPartPr>
              <p14:xfrm>
                <a:off x="6696600" y="5873820"/>
                <a:ext cx="1122840" cy="1292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8DE7DD15-8E92-42E4-C398-B6E56A8C3649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660600" y="5838180"/>
                  <a:ext cx="11944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8AACF6C-D6E5-E7EB-1AF6-6204EB4CC085}"/>
                    </a:ext>
                  </a:extLst>
                </p14:cNvPr>
                <p14:cNvContentPartPr/>
                <p14:nvPr/>
              </p14:nvContentPartPr>
              <p14:xfrm>
                <a:off x="6826920" y="5816580"/>
                <a:ext cx="360" cy="7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8AACF6C-D6E5-E7EB-1AF6-6204EB4CC08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791280" y="5780580"/>
                  <a:ext cx="720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AD8F0C97-55E4-0AC7-4EA5-822A2DDB86E7}"/>
                    </a:ext>
                  </a:extLst>
                </p14:cNvPr>
                <p14:cNvContentPartPr/>
                <p14:nvPr/>
              </p14:nvContentPartPr>
              <p14:xfrm>
                <a:off x="6638280" y="5797500"/>
                <a:ext cx="278640" cy="2275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AD8F0C97-55E4-0AC7-4EA5-822A2DDB86E7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602280" y="5761860"/>
                  <a:ext cx="350280" cy="29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58E7063B-880D-976B-1D62-2055DB1AD7F7}"/>
                  </a:ext>
                </a:extLst>
              </p14:cNvPr>
              <p14:cNvContentPartPr/>
              <p14:nvPr/>
            </p14:nvContentPartPr>
            <p14:xfrm>
              <a:off x="2414040" y="4739100"/>
              <a:ext cx="1495800" cy="33876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58E7063B-880D-976B-1D62-2055DB1AD7F7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2378400" y="4703100"/>
                <a:ext cx="1567440" cy="41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9" name="Group 238">
            <a:extLst>
              <a:ext uri="{FF2B5EF4-FFF2-40B4-BE49-F238E27FC236}">
                <a16:creationId xmlns:a16="http://schemas.microsoft.com/office/drawing/2014/main" id="{65E32556-ED3F-246D-D30A-6CCA9625F256}"/>
              </a:ext>
            </a:extLst>
          </p:cNvPr>
          <p:cNvGrpSpPr/>
          <p:nvPr/>
        </p:nvGrpSpPr>
        <p:grpSpPr>
          <a:xfrm>
            <a:off x="944520" y="4697700"/>
            <a:ext cx="1785960" cy="1604160"/>
            <a:chOff x="944520" y="4697700"/>
            <a:chExt cx="1785960" cy="160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B6BDA0B0-8356-B06D-E327-B7ABE925D905}"/>
                    </a:ext>
                  </a:extLst>
                </p14:cNvPr>
                <p14:cNvContentPartPr/>
                <p14:nvPr/>
              </p14:nvContentPartPr>
              <p14:xfrm>
                <a:off x="2371560" y="4697700"/>
                <a:ext cx="358920" cy="4240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B6BDA0B0-8356-B06D-E327-B7ABE925D905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335560" y="4662060"/>
                  <a:ext cx="43056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75683C7E-D76B-44DD-E64E-EA785FDF8179}"/>
                    </a:ext>
                  </a:extLst>
                </p14:cNvPr>
                <p14:cNvContentPartPr/>
                <p14:nvPr/>
              </p14:nvContentPartPr>
              <p14:xfrm>
                <a:off x="1705200" y="5316540"/>
                <a:ext cx="398160" cy="72828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75683C7E-D76B-44DD-E64E-EA785FDF8179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669560" y="5280900"/>
                  <a:ext cx="469800" cy="79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AB1E805E-6310-7EEE-2267-DDF712140B45}"/>
                    </a:ext>
                  </a:extLst>
                </p14:cNvPr>
                <p14:cNvContentPartPr/>
                <p14:nvPr/>
              </p14:nvContentPartPr>
              <p14:xfrm>
                <a:off x="1812120" y="6258300"/>
                <a:ext cx="43920" cy="435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AB1E805E-6310-7EEE-2267-DDF712140B45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776120" y="6222660"/>
                  <a:ext cx="11556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F6A05367-CF51-5CA7-127B-01B2032F3F54}"/>
                    </a:ext>
                  </a:extLst>
                </p14:cNvPr>
                <p14:cNvContentPartPr/>
                <p14:nvPr/>
              </p14:nvContentPartPr>
              <p14:xfrm>
                <a:off x="2333760" y="5517420"/>
                <a:ext cx="332280" cy="4705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F6A05367-CF51-5CA7-127B-01B2032F3F54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2298120" y="5481420"/>
                  <a:ext cx="40392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A18CCCA3-3460-9641-F118-CBD9BACD5A7A}"/>
                    </a:ext>
                  </a:extLst>
                </p14:cNvPr>
                <p14:cNvContentPartPr/>
                <p14:nvPr/>
              </p14:nvContentPartPr>
              <p14:xfrm>
                <a:off x="2346360" y="6194220"/>
                <a:ext cx="32040" cy="388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A18CCCA3-3460-9641-F118-CBD9BACD5A7A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2310360" y="6158220"/>
                  <a:ext cx="10368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0C0AF67C-2A4A-36B8-DBFF-01799C2D8FD1}"/>
                    </a:ext>
                  </a:extLst>
                </p14:cNvPr>
                <p14:cNvContentPartPr/>
                <p14:nvPr/>
              </p14:nvContentPartPr>
              <p14:xfrm>
                <a:off x="944520" y="5594460"/>
                <a:ext cx="264240" cy="3758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0C0AF67C-2A4A-36B8-DBFF-01799C2D8FD1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908880" y="5558820"/>
                  <a:ext cx="33588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E05B21C-50F7-2654-764D-940730CBC53E}"/>
                    </a:ext>
                  </a:extLst>
                </p14:cNvPr>
                <p14:cNvContentPartPr/>
                <p14:nvPr/>
              </p14:nvContentPartPr>
              <p14:xfrm>
                <a:off x="1242960" y="6125100"/>
                <a:ext cx="46800" cy="388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E05B21C-50F7-2654-764D-940730CBC53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207320" y="6089460"/>
                  <a:ext cx="118440" cy="110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0" name="Slide Number Placeholder 239">
            <a:extLst>
              <a:ext uri="{FF2B5EF4-FFF2-40B4-BE49-F238E27FC236}">
                <a16:creationId xmlns:a16="http://schemas.microsoft.com/office/drawing/2014/main" id="{4228C8A6-1DDF-9C40-3400-34306C2CC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1833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2028116-CEB9-3744-F506-91AF8241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1B12-3118-4A69-72C1-E9F3FD48F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Colliding Wind Binaries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EC34B-01FC-5A06-B9D7-00A85DEB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446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D73665-C573-3210-6BC8-AFEE0CD0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148A988-77AE-DCC5-DAAE-6F4669DC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69C00-3B92-2BE2-F056-E7B742CBF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Colliding Wind Binaries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ADB04B-17C3-320C-0EB0-0F3B7C1B2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34000" cy="4351338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Are the dominant influences on their environment,</a:t>
            </a: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made up a large part of the Universe’s early carbon content,</a:t>
            </a: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allow us to peer into binary stellar evolution and the evolution of massive stars,</a:t>
            </a: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and just look unreasonably cool.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70D030-8BB8-A2C7-D80C-34089FE6C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16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CD95A-2898-82FC-6058-4ACC28A9EDBA}"/>
              </a:ext>
            </a:extLst>
          </p:cNvPr>
          <p:cNvSpPr txBox="1"/>
          <p:nvPr/>
        </p:nvSpPr>
        <p:spPr>
          <a:xfrm>
            <a:off x="7667626" y="6356350"/>
            <a:ext cx="231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Apep with ESO’s VLT</a:t>
            </a:r>
          </a:p>
        </p:txBody>
      </p:sp>
    </p:spTree>
    <p:extLst>
      <p:ext uri="{BB962C8B-B14F-4D97-AF65-F5344CB8AC3E}">
        <p14:creationId xmlns:p14="http://schemas.microsoft.com/office/powerpoint/2010/main" val="3216917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96B6C-E1CA-243E-E5D7-6D0A773E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2" y="0"/>
            <a:ext cx="11153775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A broad overview of massive stellar evolution</a:t>
            </a:r>
          </a:p>
        </p:txBody>
      </p:sp>
      <p:pic>
        <p:nvPicPr>
          <p:cNvPr id="10241" name="Picture 1" descr="Photo: STAR FORMING REGIONS SHOWN IN SMALL MAGELLANIC CLOUD -  WAX20070108101 - UPI.com">
            <a:extLst>
              <a:ext uri="{FF2B5EF4-FFF2-40B4-BE49-F238E27FC236}">
                <a16:creationId xmlns:a16="http://schemas.microsoft.com/office/drawing/2014/main" id="{9D0CD9FB-8A16-4E65-622F-A3B9621E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75" y="3971925"/>
            <a:ext cx="3715352" cy="36181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8EA58-3CAF-FE66-060A-FD74A09B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17</a:t>
            </a:fld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2DFB950-7A45-A784-D842-8C0AF5AB2519}"/>
                  </a:ext>
                </a:extLst>
              </p14:cNvPr>
              <p14:cNvContentPartPr/>
              <p14:nvPr/>
            </p14:nvContentPartPr>
            <p14:xfrm>
              <a:off x="1182270" y="2059740"/>
              <a:ext cx="1101240" cy="1461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2DFB950-7A45-A784-D842-8C0AF5AB25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6630" y="2023740"/>
                <a:ext cx="1172880" cy="15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06A2CD-8A92-0900-1580-92954879D7A4}"/>
                  </a:ext>
                </a:extLst>
              </p14:cNvPr>
              <p14:cNvContentPartPr/>
              <p14:nvPr/>
            </p14:nvContentPartPr>
            <p14:xfrm>
              <a:off x="2046630" y="2026620"/>
              <a:ext cx="312480" cy="195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06A2CD-8A92-0900-1580-92954879D7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10630" y="1990980"/>
                <a:ext cx="38412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959AEBC-8500-891D-602F-0138C9B4A545}"/>
                  </a:ext>
                </a:extLst>
              </p14:cNvPr>
              <p14:cNvContentPartPr/>
              <p14:nvPr/>
            </p14:nvContentPartPr>
            <p14:xfrm>
              <a:off x="3147870" y="1148872"/>
              <a:ext cx="1132200" cy="1087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959AEBC-8500-891D-602F-0138C9B4A5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85230" y="1085872"/>
                <a:ext cx="1257840" cy="12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FC0BFB9-272E-256D-F5A1-51A3A4E6A83E}"/>
                  </a:ext>
                </a:extLst>
              </p14:cNvPr>
              <p14:cNvContentPartPr/>
              <p14:nvPr/>
            </p14:nvContentPartPr>
            <p14:xfrm>
              <a:off x="5033550" y="1595340"/>
              <a:ext cx="2168280" cy="275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FC0BFB9-272E-256D-F5A1-51A3A4E6A8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97550" y="1559340"/>
                <a:ext cx="223992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90E566A-6B1B-AC88-07C0-3A97C66694EF}"/>
                  </a:ext>
                </a:extLst>
              </p14:cNvPr>
              <p14:cNvContentPartPr/>
              <p14:nvPr/>
            </p14:nvContentPartPr>
            <p14:xfrm>
              <a:off x="7042350" y="1663380"/>
              <a:ext cx="214920" cy="3106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90E566A-6B1B-AC88-07C0-3A97C66694E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06350" y="1627380"/>
                <a:ext cx="28656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6F02812-ED8B-DFB4-C5CA-7B597229ED1A}"/>
                  </a:ext>
                </a:extLst>
              </p14:cNvPr>
              <p14:cNvContentPartPr/>
              <p14:nvPr/>
            </p14:nvContentPartPr>
            <p14:xfrm>
              <a:off x="7450620" y="3080295"/>
              <a:ext cx="848160" cy="8344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6F02812-ED8B-DFB4-C5CA-7B597229ED1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87620" y="3017295"/>
                <a:ext cx="973800" cy="9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A0A8E36-DE3A-B4AF-45FF-97EFE820BD59}"/>
                  </a:ext>
                </a:extLst>
              </p14:cNvPr>
              <p14:cNvContentPartPr/>
              <p14:nvPr/>
            </p14:nvContentPartPr>
            <p14:xfrm>
              <a:off x="7691430" y="1571220"/>
              <a:ext cx="802080" cy="8056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A0A8E36-DE3A-B4AF-45FF-97EFE820BD5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28790" y="1508220"/>
                <a:ext cx="927720" cy="9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7C060DC-AB19-3F05-28AC-C78B92E99AB8}"/>
                  </a:ext>
                </a:extLst>
              </p14:cNvPr>
              <p14:cNvContentPartPr/>
              <p14:nvPr/>
            </p14:nvContentPartPr>
            <p14:xfrm>
              <a:off x="6926070" y="4522500"/>
              <a:ext cx="765360" cy="7642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7C060DC-AB19-3F05-28AC-C78B92E99A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63070" y="4459860"/>
                <a:ext cx="891000" cy="88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75" name="Group 10474">
            <a:extLst>
              <a:ext uri="{FF2B5EF4-FFF2-40B4-BE49-F238E27FC236}">
                <a16:creationId xmlns:a16="http://schemas.microsoft.com/office/drawing/2014/main" id="{55DB26CC-122E-0B22-18E2-317C2AE8C284}"/>
              </a:ext>
            </a:extLst>
          </p:cNvPr>
          <p:cNvGrpSpPr/>
          <p:nvPr/>
        </p:nvGrpSpPr>
        <p:grpSpPr>
          <a:xfrm>
            <a:off x="6460590" y="4067100"/>
            <a:ext cx="1833840" cy="1856880"/>
            <a:chOff x="6460590" y="4067100"/>
            <a:chExt cx="1833840" cy="185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406" name="Ink 10405">
                  <a:extLst>
                    <a:ext uri="{FF2B5EF4-FFF2-40B4-BE49-F238E27FC236}">
                      <a16:creationId xmlns:a16="http://schemas.microsoft.com/office/drawing/2014/main" id="{7752B985-9D61-ED56-DB64-49C77AE29A5D}"/>
                    </a:ext>
                  </a:extLst>
                </p14:cNvPr>
                <p14:cNvContentPartPr/>
                <p14:nvPr/>
              </p14:nvContentPartPr>
              <p14:xfrm>
                <a:off x="6496230" y="5246100"/>
                <a:ext cx="286920" cy="200520"/>
              </p14:xfrm>
            </p:contentPart>
          </mc:Choice>
          <mc:Fallback xmlns="">
            <p:pic>
              <p:nvPicPr>
                <p:cNvPr id="10406" name="Ink 10405">
                  <a:extLst>
                    <a:ext uri="{FF2B5EF4-FFF2-40B4-BE49-F238E27FC236}">
                      <a16:creationId xmlns:a16="http://schemas.microsoft.com/office/drawing/2014/main" id="{7752B985-9D61-ED56-DB64-49C77AE29A5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60590" y="5210100"/>
                  <a:ext cx="3585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407" name="Ink 10406">
                  <a:extLst>
                    <a:ext uri="{FF2B5EF4-FFF2-40B4-BE49-F238E27FC236}">
                      <a16:creationId xmlns:a16="http://schemas.microsoft.com/office/drawing/2014/main" id="{2C727550-FEE9-DDB0-D218-6C26A81B4EA4}"/>
                    </a:ext>
                  </a:extLst>
                </p14:cNvPr>
                <p14:cNvContentPartPr/>
                <p14:nvPr/>
              </p14:nvContentPartPr>
              <p14:xfrm>
                <a:off x="6644550" y="5290020"/>
                <a:ext cx="121680" cy="204840"/>
              </p14:xfrm>
            </p:contentPart>
          </mc:Choice>
          <mc:Fallback xmlns="">
            <p:pic>
              <p:nvPicPr>
                <p:cNvPr id="10407" name="Ink 10406">
                  <a:extLst>
                    <a:ext uri="{FF2B5EF4-FFF2-40B4-BE49-F238E27FC236}">
                      <a16:creationId xmlns:a16="http://schemas.microsoft.com/office/drawing/2014/main" id="{2C727550-FEE9-DDB0-D218-6C26A81B4EA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608910" y="5254380"/>
                  <a:ext cx="19332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408" name="Ink 10407">
                  <a:extLst>
                    <a:ext uri="{FF2B5EF4-FFF2-40B4-BE49-F238E27FC236}">
                      <a16:creationId xmlns:a16="http://schemas.microsoft.com/office/drawing/2014/main" id="{98C95360-E667-AD2E-3758-93A5926D988B}"/>
                    </a:ext>
                  </a:extLst>
                </p14:cNvPr>
                <p14:cNvContentPartPr/>
                <p14:nvPr/>
              </p14:nvContentPartPr>
              <p14:xfrm>
                <a:off x="6871710" y="5286420"/>
                <a:ext cx="226080" cy="121320"/>
              </p14:xfrm>
            </p:contentPart>
          </mc:Choice>
          <mc:Fallback xmlns="">
            <p:pic>
              <p:nvPicPr>
                <p:cNvPr id="10408" name="Ink 10407">
                  <a:extLst>
                    <a:ext uri="{FF2B5EF4-FFF2-40B4-BE49-F238E27FC236}">
                      <a16:creationId xmlns:a16="http://schemas.microsoft.com/office/drawing/2014/main" id="{98C95360-E667-AD2E-3758-93A5926D988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35710" y="5250420"/>
                  <a:ext cx="2977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409" name="Ink 10408">
                  <a:extLst>
                    <a:ext uri="{FF2B5EF4-FFF2-40B4-BE49-F238E27FC236}">
                      <a16:creationId xmlns:a16="http://schemas.microsoft.com/office/drawing/2014/main" id="{59831DBA-BADD-FDCC-E070-A1C563B7A7E5}"/>
                    </a:ext>
                  </a:extLst>
                </p14:cNvPr>
                <p14:cNvContentPartPr/>
                <p14:nvPr/>
              </p14:nvContentPartPr>
              <p14:xfrm>
                <a:off x="7461030" y="5497740"/>
                <a:ext cx="33480" cy="36000"/>
              </p14:xfrm>
            </p:contentPart>
          </mc:Choice>
          <mc:Fallback xmlns="">
            <p:pic>
              <p:nvPicPr>
                <p:cNvPr id="10409" name="Ink 10408">
                  <a:extLst>
                    <a:ext uri="{FF2B5EF4-FFF2-40B4-BE49-F238E27FC236}">
                      <a16:creationId xmlns:a16="http://schemas.microsoft.com/office/drawing/2014/main" id="{59831DBA-BADD-FDCC-E070-A1C563B7A7E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425390" y="5462100"/>
                  <a:ext cx="1051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411" name="Ink 10410">
                  <a:extLst>
                    <a:ext uri="{FF2B5EF4-FFF2-40B4-BE49-F238E27FC236}">
                      <a16:creationId xmlns:a16="http://schemas.microsoft.com/office/drawing/2014/main" id="{802BE401-48A4-8E40-C4D3-178432C34A37}"/>
                    </a:ext>
                  </a:extLst>
                </p14:cNvPr>
                <p14:cNvContentPartPr/>
                <p14:nvPr/>
              </p14:nvContentPartPr>
              <p14:xfrm>
                <a:off x="7797990" y="5397660"/>
                <a:ext cx="34920" cy="54720"/>
              </p14:xfrm>
            </p:contentPart>
          </mc:Choice>
          <mc:Fallback xmlns="">
            <p:pic>
              <p:nvPicPr>
                <p:cNvPr id="10411" name="Ink 10410">
                  <a:extLst>
                    <a:ext uri="{FF2B5EF4-FFF2-40B4-BE49-F238E27FC236}">
                      <a16:creationId xmlns:a16="http://schemas.microsoft.com/office/drawing/2014/main" id="{802BE401-48A4-8E40-C4D3-178432C34A3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762350" y="5361660"/>
                  <a:ext cx="1065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412" name="Ink 10411">
                  <a:extLst>
                    <a:ext uri="{FF2B5EF4-FFF2-40B4-BE49-F238E27FC236}">
                      <a16:creationId xmlns:a16="http://schemas.microsoft.com/office/drawing/2014/main" id="{3CCD4AB5-7086-714C-D81F-DDCB0EE84BF5}"/>
                    </a:ext>
                  </a:extLst>
                </p14:cNvPr>
                <p14:cNvContentPartPr/>
                <p14:nvPr/>
              </p14:nvContentPartPr>
              <p14:xfrm>
                <a:off x="7702950" y="5265540"/>
                <a:ext cx="294120" cy="431640"/>
              </p14:xfrm>
            </p:contentPart>
          </mc:Choice>
          <mc:Fallback xmlns="">
            <p:pic>
              <p:nvPicPr>
                <p:cNvPr id="10412" name="Ink 10411">
                  <a:extLst>
                    <a:ext uri="{FF2B5EF4-FFF2-40B4-BE49-F238E27FC236}">
                      <a16:creationId xmlns:a16="http://schemas.microsoft.com/office/drawing/2014/main" id="{3CCD4AB5-7086-714C-D81F-DDCB0EE84BF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667310" y="5229540"/>
                  <a:ext cx="365760" cy="5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413" name="Ink 10412">
                  <a:extLst>
                    <a:ext uri="{FF2B5EF4-FFF2-40B4-BE49-F238E27FC236}">
                      <a16:creationId xmlns:a16="http://schemas.microsoft.com/office/drawing/2014/main" id="{8212AF63-54C2-3649-8728-13C68AF477B5}"/>
                    </a:ext>
                  </a:extLst>
                </p14:cNvPr>
                <p14:cNvContentPartPr/>
                <p14:nvPr/>
              </p14:nvContentPartPr>
              <p14:xfrm>
                <a:off x="7557510" y="5332140"/>
                <a:ext cx="143640" cy="252720"/>
              </p14:xfrm>
            </p:contentPart>
          </mc:Choice>
          <mc:Fallback xmlns="">
            <p:pic>
              <p:nvPicPr>
                <p:cNvPr id="10413" name="Ink 10412">
                  <a:extLst>
                    <a:ext uri="{FF2B5EF4-FFF2-40B4-BE49-F238E27FC236}">
                      <a16:creationId xmlns:a16="http://schemas.microsoft.com/office/drawing/2014/main" id="{8212AF63-54C2-3649-8728-13C68AF477B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521870" y="5296500"/>
                  <a:ext cx="21528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414" name="Ink 10413">
                  <a:extLst>
                    <a:ext uri="{FF2B5EF4-FFF2-40B4-BE49-F238E27FC236}">
                      <a16:creationId xmlns:a16="http://schemas.microsoft.com/office/drawing/2014/main" id="{58CDB19A-EC32-9134-E7C8-C49661333AE9}"/>
                    </a:ext>
                  </a:extLst>
                </p14:cNvPr>
                <p14:cNvContentPartPr/>
                <p14:nvPr/>
              </p14:nvContentPartPr>
              <p14:xfrm>
                <a:off x="7537710" y="5360580"/>
                <a:ext cx="127080" cy="235080"/>
              </p14:xfrm>
            </p:contentPart>
          </mc:Choice>
          <mc:Fallback xmlns="">
            <p:pic>
              <p:nvPicPr>
                <p:cNvPr id="10414" name="Ink 10413">
                  <a:extLst>
                    <a:ext uri="{FF2B5EF4-FFF2-40B4-BE49-F238E27FC236}">
                      <a16:creationId xmlns:a16="http://schemas.microsoft.com/office/drawing/2014/main" id="{58CDB19A-EC32-9134-E7C8-C49661333AE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502070" y="5324580"/>
                  <a:ext cx="1987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0415" name="Ink 10414">
                  <a:extLst>
                    <a:ext uri="{FF2B5EF4-FFF2-40B4-BE49-F238E27FC236}">
                      <a16:creationId xmlns:a16="http://schemas.microsoft.com/office/drawing/2014/main" id="{0444CB7B-3689-1975-E03A-5A6584A28386}"/>
                    </a:ext>
                  </a:extLst>
                </p14:cNvPr>
                <p14:cNvContentPartPr/>
                <p14:nvPr/>
              </p14:nvContentPartPr>
              <p14:xfrm>
                <a:off x="7162590" y="5624460"/>
                <a:ext cx="121320" cy="66960"/>
              </p14:xfrm>
            </p:contentPart>
          </mc:Choice>
          <mc:Fallback xmlns="">
            <p:pic>
              <p:nvPicPr>
                <p:cNvPr id="10415" name="Ink 10414">
                  <a:extLst>
                    <a:ext uri="{FF2B5EF4-FFF2-40B4-BE49-F238E27FC236}">
                      <a16:creationId xmlns:a16="http://schemas.microsoft.com/office/drawing/2014/main" id="{0444CB7B-3689-1975-E03A-5A6584A2838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126590" y="5588820"/>
                  <a:ext cx="1929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0416" name="Ink 10415">
                  <a:extLst>
                    <a:ext uri="{FF2B5EF4-FFF2-40B4-BE49-F238E27FC236}">
                      <a16:creationId xmlns:a16="http://schemas.microsoft.com/office/drawing/2014/main" id="{D72F1FB4-408B-FA5E-035C-F177F0C6CEBD}"/>
                    </a:ext>
                  </a:extLst>
                </p14:cNvPr>
                <p14:cNvContentPartPr/>
                <p14:nvPr/>
              </p14:nvContentPartPr>
              <p14:xfrm>
                <a:off x="7167630" y="5584860"/>
                <a:ext cx="25200" cy="25200"/>
              </p14:xfrm>
            </p:contentPart>
          </mc:Choice>
          <mc:Fallback xmlns="">
            <p:pic>
              <p:nvPicPr>
                <p:cNvPr id="10416" name="Ink 10415">
                  <a:extLst>
                    <a:ext uri="{FF2B5EF4-FFF2-40B4-BE49-F238E27FC236}">
                      <a16:creationId xmlns:a16="http://schemas.microsoft.com/office/drawing/2014/main" id="{D72F1FB4-408B-FA5E-035C-F177F0C6CEB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131630" y="5548860"/>
                  <a:ext cx="968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0418" name="Ink 10417">
                  <a:extLst>
                    <a:ext uri="{FF2B5EF4-FFF2-40B4-BE49-F238E27FC236}">
                      <a16:creationId xmlns:a16="http://schemas.microsoft.com/office/drawing/2014/main" id="{C32C9363-0524-B043-E11F-95CCFFBB8880}"/>
                    </a:ext>
                  </a:extLst>
                </p14:cNvPr>
                <p14:cNvContentPartPr/>
                <p14:nvPr/>
              </p14:nvContentPartPr>
              <p14:xfrm>
                <a:off x="6786030" y="5491980"/>
                <a:ext cx="387000" cy="432000"/>
              </p14:xfrm>
            </p:contentPart>
          </mc:Choice>
          <mc:Fallback xmlns="">
            <p:pic>
              <p:nvPicPr>
                <p:cNvPr id="10418" name="Ink 10417">
                  <a:extLst>
                    <a:ext uri="{FF2B5EF4-FFF2-40B4-BE49-F238E27FC236}">
                      <a16:creationId xmlns:a16="http://schemas.microsoft.com/office/drawing/2014/main" id="{C32C9363-0524-B043-E11F-95CCFFBB888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750030" y="5456340"/>
                  <a:ext cx="45864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419" name="Ink 10418">
                  <a:extLst>
                    <a:ext uri="{FF2B5EF4-FFF2-40B4-BE49-F238E27FC236}">
                      <a16:creationId xmlns:a16="http://schemas.microsoft.com/office/drawing/2014/main" id="{AA4BEEC8-6AD2-DA20-20DF-3097E88D2155}"/>
                    </a:ext>
                  </a:extLst>
                </p14:cNvPr>
                <p14:cNvContentPartPr/>
                <p14:nvPr/>
              </p14:nvContentPartPr>
              <p14:xfrm>
                <a:off x="7076190" y="5440860"/>
                <a:ext cx="82800" cy="147240"/>
              </p14:xfrm>
            </p:contentPart>
          </mc:Choice>
          <mc:Fallback xmlns="">
            <p:pic>
              <p:nvPicPr>
                <p:cNvPr id="10419" name="Ink 10418">
                  <a:extLst>
                    <a:ext uri="{FF2B5EF4-FFF2-40B4-BE49-F238E27FC236}">
                      <a16:creationId xmlns:a16="http://schemas.microsoft.com/office/drawing/2014/main" id="{AA4BEEC8-6AD2-DA20-20DF-3097E88D215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40550" y="5405220"/>
                  <a:ext cx="1544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0420" name="Ink 10419">
                  <a:extLst>
                    <a:ext uri="{FF2B5EF4-FFF2-40B4-BE49-F238E27FC236}">
                      <a16:creationId xmlns:a16="http://schemas.microsoft.com/office/drawing/2014/main" id="{9A430205-383E-D083-42FA-78B6EB30DC28}"/>
                    </a:ext>
                  </a:extLst>
                </p14:cNvPr>
                <p14:cNvContentPartPr/>
                <p14:nvPr/>
              </p14:nvContentPartPr>
              <p14:xfrm>
                <a:off x="6729150" y="5454540"/>
                <a:ext cx="388440" cy="442080"/>
              </p14:xfrm>
            </p:contentPart>
          </mc:Choice>
          <mc:Fallback xmlns="">
            <p:pic>
              <p:nvPicPr>
                <p:cNvPr id="10420" name="Ink 10419">
                  <a:extLst>
                    <a:ext uri="{FF2B5EF4-FFF2-40B4-BE49-F238E27FC236}">
                      <a16:creationId xmlns:a16="http://schemas.microsoft.com/office/drawing/2014/main" id="{9A430205-383E-D083-42FA-78B6EB30DC2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693150" y="5418540"/>
                  <a:ext cx="46008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0421" name="Ink 10420">
                  <a:extLst>
                    <a:ext uri="{FF2B5EF4-FFF2-40B4-BE49-F238E27FC236}">
                      <a16:creationId xmlns:a16="http://schemas.microsoft.com/office/drawing/2014/main" id="{7753926C-57DD-5462-1A33-9990B1ED291B}"/>
                    </a:ext>
                  </a:extLst>
                </p14:cNvPr>
                <p14:cNvContentPartPr/>
                <p14:nvPr/>
              </p14:nvContentPartPr>
              <p14:xfrm>
                <a:off x="7030470" y="5382900"/>
                <a:ext cx="125640" cy="69480"/>
              </p14:xfrm>
            </p:contentPart>
          </mc:Choice>
          <mc:Fallback xmlns="">
            <p:pic>
              <p:nvPicPr>
                <p:cNvPr id="10421" name="Ink 10420">
                  <a:extLst>
                    <a:ext uri="{FF2B5EF4-FFF2-40B4-BE49-F238E27FC236}">
                      <a16:creationId xmlns:a16="http://schemas.microsoft.com/office/drawing/2014/main" id="{7753926C-57DD-5462-1A33-9990B1ED291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94470" y="5346900"/>
                  <a:ext cx="1972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0423" name="Ink 10422">
                  <a:extLst>
                    <a:ext uri="{FF2B5EF4-FFF2-40B4-BE49-F238E27FC236}">
                      <a16:creationId xmlns:a16="http://schemas.microsoft.com/office/drawing/2014/main" id="{F071FE20-B4D5-AEE0-8C35-2020504EEDFE}"/>
                    </a:ext>
                  </a:extLst>
                </p14:cNvPr>
                <p14:cNvContentPartPr/>
                <p14:nvPr/>
              </p14:nvContentPartPr>
              <p14:xfrm>
                <a:off x="7863150" y="4455900"/>
                <a:ext cx="180720" cy="63720"/>
              </p14:xfrm>
            </p:contentPart>
          </mc:Choice>
          <mc:Fallback xmlns="">
            <p:pic>
              <p:nvPicPr>
                <p:cNvPr id="10423" name="Ink 10422">
                  <a:extLst>
                    <a:ext uri="{FF2B5EF4-FFF2-40B4-BE49-F238E27FC236}">
                      <a16:creationId xmlns:a16="http://schemas.microsoft.com/office/drawing/2014/main" id="{F071FE20-B4D5-AEE0-8C35-2020504EEDF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27510" y="4419900"/>
                  <a:ext cx="2523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0424" name="Ink 10423">
                  <a:extLst>
                    <a:ext uri="{FF2B5EF4-FFF2-40B4-BE49-F238E27FC236}">
                      <a16:creationId xmlns:a16="http://schemas.microsoft.com/office/drawing/2014/main" id="{A0643D84-D1F7-0A48-82E1-FBF639E3AE97}"/>
                    </a:ext>
                  </a:extLst>
                </p14:cNvPr>
                <p14:cNvContentPartPr/>
                <p14:nvPr/>
              </p14:nvContentPartPr>
              <p14:xfrm>
                <a:off x="7877190" y="4438620"/>
                <a:ext cx="226800" cy="267480"/>
              </p14:xfrm>
            </p:contentPart>
          </mc:Choice>
          <mc:Fallback xmlns="">
            <p:pic>
              <p:nvPicPr>
                <p:cNvPr id="10424" name="Ink 10423">
                  <a:extLst>
                    <a:ext uri="{FF2B5EF4-FFF2-40B4-BE49-F238E27FC236}">
                      <a16:creationId xmlns:a16="http://schemas.microsoft.com/office/drawing/2014/main" id="{A0643D84-D1F7-0A48-82E1-FBF639E3AE9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841550" y="4402620"/>
                  <a:ext cx="29844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0425" name="Ink 10424">
                  <a:extLst>
                    <a:ext uri="{FF2B5EF4-FFF2-40B4-BE49-F238E27FC236}">
                      <a16:creationId xmlns:a16="http://schemas.microsoft.com/office/drawing/2014/main" id="{616A7ACF-1AA7-FDFF-1076-2E737852914A}"/>
                    </a:ext>
                  </a:extLst>
                </p14:cNvPr>
                <p14:cNvContentPartPr/>
                <p14:nvPr/>
              </p14:nvContentPartPr>
              <p14:xfrm>
                <a:off x="7953870" y="4709700"/>
                <a:ext cx="181800" cy="38160"/>
              </p14:xfrm>
            </p:contentPart>
          </mc:Choice>
          <mc:Fallback xmlns="">
            <p:pic>
              <p:nvPicPr>
                <p:cNvPr id="10425" name="Ink 10424">
                  <a:extLst>
                    <a:ext uri="{FF2B5EF4-FFF2-40B4-BE49-F238E27FC236}">
                      <a16:creationId xmlns:a16="http://schemas.microsoft.com/office/drawing/2014/main" id="{616A7ACF-1AA7-FDFF-1076-2E737852914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918230" y="4673700"/>
                  <a:ext cx="25344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426" name="Ink 10425">
                  <a:extLst>
                    <a:ext uri="{FF2B5EF4-FFF2-40B4-BE49-F238E27FC236}">
                      <a16:creationId xmlns:a16="http://schemas.microsoft.com/office/drawing/2014/main" id="{04F7A3F0-24BE-E91D-A30C-718FCC615632}"/>
                    </a:ext>
                  </a:extLst>
                </p14:cNvPr>
                <p14:cNvContentPartPr/>
                <p14:nvPr/>
              </p14:nvContentPartPr>
              <p14:xfrm>
                <a:off x="7881150" y="4858020"/>
                <a:ext cx="203040" cy="53280"/>
              </p14:xfrm>
            </p:contentPart>
          </mc:Choice>
          <mc:Fallback xmlns="">
            <p:pic>
              <p:nvPicPr>
                <p:cNvPr id="10426" name="Ink 10425">
                  <a:extLst>
                    <a:ext uri="{FF2B5EF4-FFF2-40B4-BE49-F238E27FC236}">
                      <a16:creationId xmlns:a16="http://schemas.microsoft.com/office/drawing/2014/main" id="{04F7A3F0-24BE-E91D-A30C-718FCC61563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845150" y="4822020"/>
                  <a:ext cx="2746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0427" name="Ink 10426">
                  <a:extLst>
                    <a:ext uri="{FF2B5EF4-FFF2-40B4-BE49-F238E27FC236}">
                      <a16:creationId xmlns:a16="http://schemas.microsoft.com/office/drawing/2014/main" id="{8949FF49-DFFE-5208-4FE6-0534EA5E9946}"/>
                    </a:ext>
                  </a:extLst>
                </p14:cNvPr>
                <p14:cNvContentPartPr/>
                <p14:nvPr/>
              </p14:nvContentPartPr>
              <p14:xfrm>
                <a:off x="7870710" y="5009940"/>
                <a:ext cx="217080" cy="29880"/>
              </p14:xfrm>
            </p:contentPart>
          </mc:Choice>
          <mc:Fallback xmlns="">
            <p:pic>
              <p:nvPicPr>
                <p:cNvPr id="10427" name="Ink 10426">
                  <a:extLst>
                    <a:ext uri="{FF2B5EF4-FFF2-40B4-BE49-F238E27FC236}">
                      <a16:creationId xmlns:a16="http://schemas.microsoft.com/office/drawing/2014/main" id="{8949FF49-DFFE-5208-4FE6-0534EA5E994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835070" y="4974300"/>
                  <a:ext cx="2887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0428" name="Ink 10427">
                  <a:extLst>
                    <a:ext uri="{FF2B5EF4-FFF2-40B4-BE49-F238E27FC236}">
                      <a16:creationId xmlns:a16="http://schemas.microsoft.com/office/drawing/2014/main" id="{7506CA27-A4BC-2FB9-294C-4308BA7EAD1A}"/>
                    </a:ext>
                  </a:extLst>
                </p14:cNvPr>
                <p14:cNvContentPartPr/>
                <p14:nvPr/>
              </p14:nvContentPartPr>
              <p14:xfrm>
                <a:off x="7818510" y="5077980"/>
                <a:ext cx="224640" cy="94320"/>
              </p14:xfrm>
            </p:contentPart>
          </mc:Choice>
          <mc:Fallback xmlns="">
            <p:pic>
              <p:nvPicPr>
                <p:cNvPr id="10428" name="Ink 10427">
                  <a:extLst>
                    <a:ext uri="{FF2B5EF4-FFF2-40B4-BE49-F238E27FC236}">
                      <a16:creationId xmlns:a16="http://schemas.microsoft.com/office/drawing/2014/main" id="{7506CA27-A4BC-2FB9-294C-4308BA7EAD1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782510" y="5041980"/>
                  <a:ext cx="2962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0430" name="Ink 10429">
                  <a:extLst>
                    <a:ext uri="{FF2B5EF4-FFF2-40B4-BE49-F238E27FC236}">
                      <a16:creationId xmlns:a16="http://schemas.microsoft.com/office/drawing/2014/main" id="{6753E70C-5CDC-06C0-5728-781F72F2BA87}"/>
                    </a:ext>
                  </a:extLst>
                </p14:cNvPr>
                <p14:cNvContentPartPr/>
                <p14:nvPr/>
              </p14:nvContentPartPr>
              <p14:xfrm>
                <a:off x="6941190" y="4264020"/>
                <a:ext cx="145440" cy="271440"/>
              </p14:xfrm>
            </p:contentPart>
          </mc:Choice>
          <mc:Fallback xmlns="">
            <p:pic>
              <p:nvPicPr>
                <p:cNvPr id="10430" name="Ink 10429">
                  <a:extLst>
                    <a:ext uri="{FF2B5EF4-FFF2-40B4-BE49-F238E27FC236}">
                      <a16:creationId xmlns:a16="http://schemas.microsoft.com/office/drawing/2014/main" id="{6753E70C-5CDC-06C0-5728-781F72F2BA8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905550" y="4228380"/>
                  <a:ext cx="21708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431" name="Ink 10430">
                  <a:extLst>
                    <a:ext uri="{FF2B5EF4-FFF2-40B4-BE49-F238E27FC236}">
                      <a16:creationId xmlns:a16="http://schemas.microsoft.com/office/drawing/2014/main" id="{5A48A918-A88F-BB20-D269-277DBBCD2BC7}"/>
                    </a:ext>
                  </a:extLst>
                </p14:cNvPr>
                <p14:cNvContentPartPr/>
                <p14:nvPr/>
              </p14:nvContentPartPr>
              <p14:xfrm>
                <a:off x="6665790" y="4489740"/>
                <a:ext cx="282240" cy="138600"/>
              </p14:xfrm>
            </p:contentPart>
          </mc:Choice>
          <mc:Fallback xmlns="">
            <p:pic>
              <p:nvPicPr>
                <p:cNvPr id="10431" name="Ink 10430">
                  <a:extLst>
                    <a:ext uri="{FF2B5EF4-FFF2-40B4-BE49-F238E27FC236}">
                      <a16:creationId xmlns:a16="http://schemas.microsoft.com/office/drawing/2014/main" id="{5A48A918-A88F-BB20-D269-277DBBCD2BC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629790" y="4453740"/>
                  <a:ext cx="3538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432" name="Ink 10431">
                  <a:extLst>
                    <a:ext uri="{FF2B5EF4-FFF2-40B4-BE49-F238E27FC236}">
                      <a16:creationId xmlns:a16="http://schemas.microsoft.com/office/drawing/2014/main" id="{06D59CDC-EDA3-EEFA-C016-6F267A59F19A}"/>
                    </a:ext>
                  </a:extLst>
                </p14:cNvPr>
                <p14:cNvContentPartPr/>
                <p14:nvPr/>
              </p14:nvContentPartPr>
              <p14:xfrm>
                <a:off x="6555630" y="4807980"/>
                <a:ext cx="306720" cy="33480"/>
              </p14:xfrm>
            </p:contentPart>
          </mc:Choice>
          <mc:Fallback xmlns="">
            <p:pic>
              <p:nvPicPr>
                <p:cNvPr id="10432" name="Ink 10431">
                  <a:extLst>
                    <a:ext uri="{FF2B5EF4-FFF2-40B4-BE49-F238E27FC236}">
                      <a16:creationId xmlns:a16="http://schemas.microsoft.com/office/drawing/2014/main" id="{06D59CDC-EDA3-EEFA-C016-6F267A59F19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519990" y="4772340"/>
                  <a:ext cx="37836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433" name="Ink 10432">
                  <a:extLst>
                    <a:ext uri="{FF2B5EF4-FFF2-40B4-BE49-F238E27FC236}">
                      <a16:creationId xmlns:a16="http://schemas.microsoft.com/office/drawing/2014/main" id="{AC20BD19-E422-B547-340A-B8E0721641C1}"/>
                    </a:ext>
                  </a:extLst>
                </p14:cNvPr>
                <p14:cNvContentPartPr/>
                <p14:nvPr/>
              </p14:nvContentPartPr>
              <p14:xfrm>
                <a:off x="6585870" y="4999860"/>
                <a:ext cx="29880" cy="6840"/>
              </p14:xfrm>
            </p:contentPart>
          </mc:Choice>
          <mc:Fallback xmlns="">
            <p:pic>
              <p:nvPicPr>
                <p:cNvPr id="10433" name="Ink 10432">
                  <a:extLst>
                    <a:ext uri="{FF2B5EF4-FFF2-40B4-BE49-F238E27FC236}">
                      <a16:creationId xmlns:a16="http://schemas.microsoft.com/office/drawing/2014/main" id="{AC20BD19-E422-B547-340A-B8E0721641C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549870" y="4964220"/>
                  <a:ext cx="1015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434" name="Ink 10433">
                  <a:extLst>
                    <a:ext uri="{FF2B5EF4-FFF2-40B4-BE49-F238E27FC236}">
                      <a16:creationId xmlns:a16="http://schemas.microsoft.com/office/drawing/2014/main" id="{28FB882B-BCA6-5E27-83A1-A85F145F7344}"/>
                    </a:ext>
                  </a:extLst>
                </p14:cNvPr>
                <p14:cNvContentPartPr/>
                <p14:nvPr/>
              </p14:nvContentPartPr>
              <p14:xfrm>
                <a:off x="6618270" y="4992300"/>
                <a:ext cx="307800" cy="95040"/>
              </p14:xfrm>
            </p:contentPart>
          </mc:Choice>
          <mc:Fallback xmlns="">
            <p:pic>
              <p:nvPicPr>
                <p:cNvPr id="10434" name="Ink 10433">
                  <a:extLst>
                    <a:ext uri="{FF2B5EF4-FFF2-40B4-BE49-F238E27FC236}">
                      <a16:creationId xmlns:a16="http://schemas.microsoft.com/office/drawing/2014/main" id="{28FB882B-BCA6-5E27-83A1-A85F145F734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582630" y="4956300"/>
                  <a:ext cx="3794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435" name="Ink 10434">
                  <a:extLst>
                    <a:ext uri="{FF2B5EF4-FFF2-40B4-BE49-F238E27FC236}">
                      <a16:creationId xmlns:a16="http://schemas.microsoft.com/office/drawing/2014/main" id="{B93D465F-7D7A-89F6-A618-6A114C05D955}"/>
                    </a:ext>
                  </a:extLst>
                </p14:cNvPr>
                <p14:cNvContentPartPr/>
                <p14:nvPr/>
              </p14:nvContentPartPr>
              <p14:xfrm>
                <a:off x="6460590" y="4900140"/>
                <a:ext cx="812880" cy="241560"/>
              </p14:xfrm>
            </p:contentPart>
          </mc:Choice>
          <mc:Fallback xmlns="">
            <p:pic>
              <p:nvPicPr>
                <p:cNvPr id="10435" name="Ink 10434">
                  <a:extLst>
                    <a:ext uri="{FF2B5EF4-FFF2-40B4-BE49-F238E27FC236}">
                      <a16:creationId xmlns:a16="http://schemas.microsoft.com/office/drawing/2014/main" id="{B93D465F-7D7A-89F6-A618-6A114C05D95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424590" y="4864140"/>
                  <a:ext cx="8845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436" name="Ink 10435">
                  <a:extLst>
                    <a:ext uri="{FF2B5EF4-FFF2-40B4-BE49-F238E27FC236}">
                      <a16:creationId xmlns:a16="http://schemas.microsoft.com/office/drawing/2014/main" id="{10F8615B-11AA-DEC5-F8B2-AE8832A85AE6}"/>
                    </a:ext>
                  </a:extLst>
                </p14:cNvPr>
                <p14:cNvContentPartPr/>
                <p14:nvPr/>
              </p14:nvContentPartPr>
              <p14:xfrm>
                <a:off x="6979710" y="4745340"/>
                <a:ext cx="262080" cy="169200"/>
              </p14:xfrm>
            </p:contentPart>
          </mc:Choice>
          <mc:Fallback xmlns="">
            <p:pic>
              <p:nvPicPr>
                <p:cNvPr id="10436" name="Ink 10435">
                  <a:extLst>
                    <a:ext uri="{FF2B5EF4-FFF2-40B4-BE49-F238E27FC236}">
                      <a16:creationId xmlns:a16="http://schemas.microsoft.com/office/drawing/2014/main" id="{10F8615B-11AA-DEC5-F8B2-AE8832A85AE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943710" y="4709340"/>
                  <a:ext cx="3337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437" name="Ink 10436">
                  <a:extLst>
                    <a:ext uri="{FF2B5EF4-FFF2-40B4-BE49-F238E27FC236}">
                      <a16:creationId xmlns:a16="http://schemas.microsoft.com/office/drawing/2014/main" id="{D0034A72-DA6C-48FE-00CB-0A49776B637E}"/>
                    </a:ext>
                  </a:extLst>
                </p14:cNvPr>
                <p14:cNvContentPartPr/>
                <p14:nvPr/>
              </p14:nvContentPartPr>
              <p14:xfrm>
                <a:off x="7256550" y="4937220"/>
                <a:ext cx="59760" cy="89280"/>
              </p14:xfrm>
            </p:contentPart>
          </mc:Choice>
          <mc:Fallback xmlns="">
            <p:pic>
              <p:nvPicPr>
                <p:cNvPr id="10437" name="Ink 10436">
                  <a:extLst>
                    <a:ext uri="{FF2B5EF4-FFF2-40B4-BE49-F238E27FC236}">
                      <a16:creationId xmlns:a16="http://schemas.microsoft.com/office/drawing/2014/main" id="{D0034A72-DA6C-48FE-00CB-0A49776B637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220550" y="4901220"/>
                  <a:ext cx="1314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438" name="Ink 10437">
                  <a:extLst>
                    <a:ext uri="{FF2B5EF4-FFF2-40B4-BE49-F238E27FC236}">
                      <a16:creationId xmlns:a16="http://schemas.microsoft.com/office/drawing/2014/main" id="{F4DF5116-F08A-A172-0E8D-13293F66FE45}"/>
                    </a:ext>
                  </a:extLst>
                </p14:cNvPr>
                <p14:cNvContentPartPr/>
                <p14:nvPr/>
              </p14:nvContentPartPr>
              <p14:xfrm>
                <a:off x="7087710" y="4998060"/>
                <a:ext cx="278640" cy="128880"/>
              </p14:xfrm>
            </p:contentPart>
          </mc:Choice>
          <mc:Fallback xmlns="">
            <p:pic>
              <p:nvPicPr>
                <p:cNvPr id="10438" name="Ink 10437">
                  <a:extLst>
                    <a:ext uri="{FF2B5EF4-FFF2-40B4-BE49-F238E27FC236}">
                      <a16:creationId xmlns:a16="http://schemas.microsoft.com/office/drawing/2014/main" id="{F4DF5116-F08A-A172-0E8D-13293F66FE4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051710" y="4962060"/>
                  <a:ext cx="3502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0439" name="Ink 10438">
                  <a:extLst>
                    <a:ext uri="{FF2B5EF4-FFF2-40B4-BE49-F238E27FC236}">
                      <a16:creationId xmlns:a16="http://schemas.microsoft.com/office/drawing/2014/main" id="{4678419D-F873-D3AB-2ECE-0973D8681372}"/>
                    </a:ext>
                  </a:extLst>
                </p14:cNvPr>
                <p14:cNvContentPartPr/>
                <p14:nvPr/>
              </p14:nvContentPartPr>
              <p14:xfrm>
                <a:off x="7336470" y="4974300"/>
                <a:ext cx="1080" cy="26640"/>
              </p14:xfrm>
            </p:contentPart>
          </mc:Choice>
          <mc:Fallback xmlns="">
            <p:pic>
              <p:nvPicPr>
                <p:cNvPr id="10439" name="Ink 10438">
                  <a:extLst>
                    <a:ext uri="{FF2B5EF4-FFF2-40B4-BE49-F238E27FC236}">
                      <a16:creationId xmlns:a16="http://schemas.microsoft.com/office/drawing/2014/main" id="{4678419D-F873-D3AB-2ECE-0973D868137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300470" y="4938300"/>
                  <a:ext cx="727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0440" name="Ink 10439">
                  <a:extLst>
                    <a:ext uri="{FF2B5EF4-FFF2-40B4-BE49-F238E27FC236}">
                      <a16:creationId xmlns:a16="http://schemas.microsoft.com/office/drawing/2014/main" id="{C88A12F2-AE3D-FFF0-EB30-35B2F8AC20D0}"/>
                    </a:ext>
                  </a:extLst>
                </p14:cNvPr>
                <p14:cNvContentPartPr/>
                <p14:nvPr/>
              </p14:nvContentPartPr>
              <p14:xfrm>
                <a:off x="7347990" y="5177700"/>
                <a:ext cx="86040" cy="10080"/>
              </p14:xfrm>
            </p:contentPart>
          </mc:Choice>
          <mc:Fallback xmlns="">
            <p:pic>
              <p:nvPicPr>
                <p:cNvPr id="10440" name="Ink 10439">
                  <a:extLst>
                    <a:ext uri="{FF2B5EF4-FFF2-40B4-BE49-F238E27FC236}">
                      <a16:creationId xmlns:a16="http://schemas.microsoft.com/office/drawing/2014/main" id="{C88A12F2-AE3D-FFF0-EB30-35B2F8AC20D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311990" y="5141700"/>
                  <a:ext cx="1576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0441" name="Ink 10440">
                  <a:extLst>
                    <a:ext uri="{FF2B5EF4-FFF2-40B4-BE49-F238E27FC236}">
                      <a16:creationId xmlns:a16="http://schemas.microsoft.com/office/drawing/2014/main" id="{8815ED09-6A4F-ED56-A20C-FBF6562F5727}"/>
                    </a:ext>
                  </a:extLst>
                </p14:cNvPr>
                <p14:cNvContentPartPr/>
                <p14:nvPr/>
              </p14:nvContentPartPr>
              <p14:xfrm>
                <a:off x="7380390" y="4850820"/>
                <a:ext cx="158760" cy="92520"/>
              </p14:xfrm>
            </p:contentPart>
          </mc:Choice>
          <mc:Fallback xmlns="">
            <p:pic>
              <p:nvPicPr>
                <p:cNvPr id="10441" name="Ink 10440">
                  <a:extLst>
                    <a:ext uri="{FF2B5EF4-FFF2-40B4-BE49-F238E27FC236}">
                      <a16:creationId xmlns:a16="http://schemas.microsoft.com/office/drawing/2014/main" id="{8815ED09-6A4F-ED56-A20C-FBF6562F572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344750" y="4815180"/>
                  <a:ext cx="2304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0443" name="Ink 10442">
                  <a:extLst>
                    <a:ext uri="{FF2B5EF4-FFF2-40B4-BE49-F238E27FC236}">
                      <a16:creationId xmlns:a16="http://schemas.microsoft.com/office/drawing/2014/main" id="{8B52A8BC-E829-E726-DF3A-E62C7ED4DD6A}"/>
                    </a:ext>
                  </a:extLst>
                </p14:cNvPr>
                <p14:cNvContentPartPr/>
                <p14:nvPr/>
              </p14:nvContentPartPr>
              <p14:xfrm>
                <a:off x="7253310" y="4235220"/>
                <a:ext cx="146880" cy="254880"/>
              </p14:xfrm>
            </p:contentPart>
          </mc:Choice>
          <mc:Fallback xmlns="">
            <p:pic>
              <p:nvPicPr>
                <p:cNvPr id="10443" name="Ink 10442">
                  <a:extLst>
                    <a:ext uri="{FF2B5EF4-FFF2-40B4-BE49-F238E27FC236}">
                      <a16:creationId xmlns:a16="http://schemas.microsoft.com/office/drawing/2014/main" id="{8B52A8BC-E829-E726-DF3A-E62C7ED4DD6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217310" y="4199580"/>
                  <a:ext cx="21852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444" name="Ink 10443">
                  <a:extLst>
                    <a:ext uri="{FF2B5EF4-FFF2-40B4-BE49-F238E27FC236}">
                      <a16:creationId xmlns:a16="http://schemas.microsoft.com/office/drawing/2014/main" id="{DA7A77FE-2527-E16F-AE0C-67AE2CDCDD56}"/>
                    </a:ext>
                  </a:extLst>
                </p14:cNvPr>
                <p14:cNvContentPartPr/>
                <p14:nvPr/>
              </p14:nvContentPartPr>
              <p14:xfrm>
                <a:off x="7270590" y="4067100"/>
                <a:ext cx="190080" cy="493920"/>
              </p14:xfrm>
            </p:contentPart>
          </mc:Choice>
          <mc:Fallback xmlns="">
            <p:pic>
              <p:nvPicPr>
                <p:cNvPr id="10444" name="Ink 10443">
                  <a:extLst>
                    <a:ext uri="{FF2B5EF4-FFF2-40B4-BE49-F238E27FC236}">
                      <a16:creationId xmlns:a16="http://schemas.microsoft.com/office/drawing/2014/main" id="{DA7A77FE-2527-E16F-AE0C-67AE2CDCDD5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234590" y="4031460"/>
                  <a:ext cx="261720" cy="5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445" name="Ink 10444">
                  <a:extLst>
                    <a:ext uri="{FF2B5EF4-FFF2-40B4-BE49-F238E27FC236}">
                      <a16:creationId xmlns:a16="http://schemas.microsoft.com/office/drawing/2014/main" id="{CA64577C-365D-E4BA-0337-6D6185C9FA52}"/>
                    </a:ext>
                  </a:extLst>
                </p14:cNvPr>
                <p14:cNvContentPartPr/>
                <p14:nvPr/>
              </p14:nvContentPartPr>
              <p14:xfrm>
                <a:off x="7552470" y="4244220"/>
                <a:ext cx="89280" cy="463680"/>
              </p14:xfrm>
            </p:contentPart>
          </mc:Choice>
          <mc:Fallback xmlns="">
            <p:pic>
              <p:nvPicPr>
                <p:cNvPr id="10445" name="Ink 10444">
                  <a:extLst>
                    <a:ext uri="{FF2B5EF4-FFF2-40B4-BE49-F238E27FC236}">
                      <a16:creationId xmlns:a16="http://schemas.microsoft.com/office/drawing/2014/main" id="{CA64577C-365D-E4BA-0337-6D6185C9FA5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516830" y="4208220"/>
                  <a:ext cx="16092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446" name="Ink 10445">
                  <a:extLst>
                    <a:ext uri="{FF2B5EF4-FFF2-40B4-BE49-F238E27FC236}">
                      <a16:creationId xmlns:a16="http://schemas.microsoft.com/office/drawing/2014/main" id="{22C5953F-0F4D-6075-6434-993BDDC61CAE}"/>
                    </a:ext>
                  </a:extLst>
                </p14:cNvPr>
                <p14:cNvContentPartPr/>
                <p14:nvPr/>
              </p14:nvContentPartPr>
              <p14:xfrm>
                <a:off x="7436190" y="4469940"/>
                <a:ext cx="302040" cy="263160"/>
              </p14:xfrm>
            </p:contentPart>
          </mc:Choice>
          <mc:Fallback xmlns="">
            <p:pic>
              <p:nvPicPr>
                <p:cNvPr id="10446" name="Ink 10445">
                  <a:extLst>
                    <a:ext uri="{FF2B5EF4-FFF2-40B4-BE49-F238E27FC236}">
                      <a16:creationId xmlns:a16="http://schemas.microsoft.com/office/drawing/2014/main" id="{22C5953F-0F4D-6075-6434-993BDDC61CA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400190" y="4433940"/>
                  <a:ext cx="37368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0447" name="Ink 10446">
                  <a:extLst>
                    <a:ext uri="{FF2B5EF4-FFF2-40B4-BE49-F238E27FC236}">
                      <a16:creationId xmlns:a16="http://schemas.microsoft.com/office/drawing/2014/main" id="{E2F45968-7CA5-7FDE-6BA6-53E0944E453A}"/>
                    </a:ext>
                  </a:extLst>
                </p14:cNvPr>
                <p14:cNvContentPartPr/>
                <p14:nvPr/>
              </p14:nvContentPartPr>
              <p14:xfrm>
                <a:off x="7686750" y="4320900"/>
                <a:ext cx="12600" cy="2880"/>
              </p14:xfrm>
            </p:contentPart>
          </mc:Choice>
          <mc:Fallback xmlns="">
            <p:pic>
              <p:nvPicPr>
                <p:cNvPr id="10447" name="Ink 10446">
                  <a:extLst>
                    <a:ext uri="{FF2B5EF4-FFF2-40B4-BE49-F238E27FC236}">
                      <a16:creationId xmlns:a16="http://schemas.microsoft.com/office/drawing/2014/main" id="{E2F45968-7CA5-7FDE-6BA6-53E0944E453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651110" y="4285260"/>
                  <a:ext cx="842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0448" name="Ink 10447">
                  <a:extLst>
                    <a:ext uri="{FF2B5EF4-FFF2-40B4-BE49-F238E27FC236}">
                      <a16:creationId xmlns:a16="http://schemas.microsoft.com/office/drawing/2014/main" id="{C419405C-277B-B553-6094-FDAAAF31706D}"/>
                    </a:ext>
                  </a:extLst>
                </p14:cNvPr>
                <p14:cNvContentPartPr/>
                <p14:nvPr/>
              </p14:nvContentPartPr>
              <p14:xfrm>
                <a:off x="7569030" y="4366260"/>
                <a:ext cx="93600" cy="486720"/>
              </p14:xfrm>
            </p:contentPart>
          </mc:Choice>
          <mc:Fallback xmlns="">
            <p:pic>
              <p:nvPicPr>
                <p:cNvPr id="10448" name="Ink 10447">
                  <a:extLst>
                    <a:ext uri="{FF2B5EF4-FFF2-40B4-BE49-F238E27FC236}">
                      <a16:creationId xmlns:a16="http://schemas.microsoft.com/office/drawing/2014/main" id="{C419405C-277B-B553-6094-FDAAAF31706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533390" y="4330620"/>
                  <a:ext cx="16524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0449" name="Ink 10448">
                  <a:extLst>
                    <a:ext uri="{FF2B5EF4-FFF2-40B4-BE49-F238E27FC236}">
                      <a16:creationId xmlns:a16="http://schemas.microsoft.com/office/drawing/2014/main" id="{FD4E5829-249B-858F-FF49-6B320DA9F933}"/>
                    </a:ext>
                  </a:extLst>
                </p14:cNvPr>
                <p14:cNvContentPartPr/>
                <p14:nvPr/>
              </p14:nvContentPartPr>
              <p14:xfrm>
                <a:off x="7472550" y="4389300"/>
                <a:ext cx="275400" cy="315360"/>
              </p14:xfrm>
            </p:contentPart>
          </mc:Choice>
          <mc:Fallback xmlns="">
            <p:pic>
              <p:nvPicPr>
                <p:cNvPr id="10449" name="Ink 10448">
                  <a:extLst>
                    <a:ext uri="{FF2B5EF4-FFF2-40B4-BE49-F238E27FC236}">
                      <a16:creationId xmlns:a16="http://schemas.microsoft.com/office/drawing/2014/main" id="{FD4E5829-249B-858F-FF49-6B320DA9F93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436910" y="4353660"/>
                  <a:ext cx="34704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450" name="Ink 10449">
                  <a:extLst>
                    <a:ext uri="{FF2B5EF4-FFF2-40B4-BE49-F238E27FC236}">
                      <a16:creationId xmlns:a16="http://schemas.microsoft.com/office/drawing/2014/main" id="{E015FE4A-86FE-9A08-052D-92FABF0B7C40}"/>
                    </a:ext>
                  </a:extLst>
                </p14:cNvPr>
                <p14:cNvContentPartPr/>
                <p14:nvPr/>
              </p14:nvContentPartPr>
              <p14:xfrm>
                <a:off x="7659750" y="4357260"/>
                <a:ext cx="70560" cy="367920"/>
              </p14:xfrm>
            </p:contentPart>
          </mc:Choice>
          <mc:Fallback xmlns="">
            <p:pic>
              <p:nvPicPr>
                <p:cNvPr id="10450" name="Ink 10449">
                  <a:extLst>
                    <a:ext uri="{FF2B5EF4-FFF2-40B4-BE49-F238E27FC236}">
                      <a16:creationId xmlns:a16="http://schemas.microsoft.com/office/drawing/2014/main" id="{E015FE4A-86FE-9A08-052D-92FABF0B7C4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624110" y="4321620"/>
                  <a:ext cx="14220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451" name="Ink 10450">
                  <a:extLst>
                    <a:ext uri="{FF2B5EF4-FFF2-40B4-BE49-F238E27FC236}">
                      <a16:creationId xmlns:a16="http://schemas.microsoft.com/office/drawing/2014/main" id="{EF092DF6-A02A-BC6A-756F-35B7265962CF}"/>
                    </a:ext>
                  </a:extLst>
                </p14:cNvPr>
                <p14:cNvContentPartPr/>
                <p14:nvPr/>
              </p14:nvContentPartPr>
              <p14:xfrm>
                <a:off x="7611150" y="4571460"/>
                <a:ext cx="321840" cy="236880"/>
              </p14:xfrm>
            </p:contentPart>
          </mc:Choice>
          <mc:Fallback xmlns="">
            <p:pic>
              <p:nvPicPr>
                <p:cNvPr id="10451" name="Ink 10450">
                  <a:extLst>
                    <a:ext uri="{FF2B5EF4-FFF2-40B4-BE49-F238E27FC236}">
                      <a16:creationId xmlns:a16="http://schemas.microsoft.com/office/drawing/2014/main" id="{EF092DF6-A02A-BC6A-756F-35B7265962C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575510" y="4535820"/>
                  <a:ext cx="39348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452" name="Ink 10451">
                  <a:extLst>
                    <a:ext uri="{FF2B5EF4-FFF2-40B4-BE49-F238E27FC236}">
                      <a16:creationId xmlns:a16="http://schemas.microsoft.com/office/drawing/2014/main" id="{113F642C-FC1D-6748-2C2E-ADEDC7E22D57}"/>
                    </a:ext>
                  </a:extLst>
                </p14:cNvPr>
                <p14:cNvContentPartPr/>
                <p14:nvPr/>
              </p14:nvContentPartPr>
              <p14:xfrm>
                <a:off x="7817790" y="4731300"/>
                <a:ext cx="156960" cy="26640"/>
              </p14:xfrm>
            </p:contentPart>
          </mc:Choice>
          <mc:Fallback xmlns="">
            <p:pic>
              <p:nvPicPr>
                <p:cNvPr id="10452" name="Ink 10451">
                  <a:extLst>
                    <a:ext uri="{FF2B5EF4-FFF2-40B4-BE49-F238E27FC236}">
                      <a16:creationId xmlns:a16="http://schemas.microsoft.com/office/drawing/2014/main" id="{113F642C-FC1D-6748-2C2E-ADEDC7E22D5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782150" y="4695660"/>
                  <a:ext cx="2286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453" name="Ink 10452">
                  <a:extLst>
                    <a:ext uri="{FF2B5EF4-FFF2-40B4-BE49-F238E27FC236}">
                      <a16:creationId xmlns:a16="http://schemas.microsoft.com/office/drawing/2014/main" id="{D77614B5-3CC9-0AED-E067-35B0040B8BAD}"/>
                    </a:ext>
                  </a:extLst>
                </p14:cNvPr>
                <p14:cNvContentPartPr/>
                <p14:nvPr/>
              </p14:nvContentPartPr>
              <p14:xfrm>
                <a:off x="7448790" y="4887180"/>
                <a:ext cx="432720" cy="29880"/>
              </p14:xfrm>
            </p:contentPart>
          </mc:Choice>
          <mc:Fallback xmlns="">
            <p:pic>
              <p:nvPicPr>
                <p:cNvPr id="10453" name="Ink 10452">
                  <a:extLst>
                    <a:ext uri="{FF2B5EF4-FFF2-40B4-BE49-F238E27FC236}">
                      <a16:creationId xmlns:a16="http://schemas.microsoft.com/office/drawing/2014/main" id="{D77614B5-3CC9-0AED-E067-35B0040B8BA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413150" y="4851540"/>
                  <a:ext cx="50436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455" name="Ink 10454">
                  <a:extLst>
                    <a:ext uri="{FF2B5EF4-FFF2-40B4-BE49-F238E27FC236}">
                      <a16:creationId xmlns:a16="http://schemas.microsoft.com/office/drawing/2014/main" id="{96EEE848-8635-17EC-D7EB-AB25ABDF92F9}"/>
                    </a:ext>
                  </a:extLst>
                </p14:cNvPr>
                <p14:cNvContentPartPr/>
                <p14:nvPr/>
              </p14:nvContentPartPr>
              <p14:xfrm>
                <a:off x="6571830" y="4450860"/>
                <a:ext cx="254880" cy="217800"/>
              </p14:xfrm>
            </p:contentPart>
          </mc:Choice>
          <mc:Fallback xmlns="">
            <p:pic>
              <p:nvPicPr>
                <p:cNvPr id="10455" name="Ink 10454">
                  <a:extLst>
                    <a:ext uri="{FF2B5EF4-FFF2-40B4-BE49-F238E27FC236}">
                      <a16:creationId xmlns:a16="http://schemas.microsoft.com/office/drawing/2014/main" id="{96EEE848-8635-17EC-D7EB-AB25ABDF92F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535830" y="4414860"/>
                  <a:ext cx="3265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456" name="Ink 10455">
                  <a:extLst>
                    <a:ext uri="{FF2B5EF4-FFF2-40B4-BE49-F238E27FC236}">
                      <a16:creationId xmlns:a16="http://schemas.microsoft.com/office/drawing/2014/main" id="{0FE7E3C9-9568-219F-06F8-98D6B9A39322}"/>
                    </a:ext>
                  </a:extLst>
                </p14:cNvPr>
                <p14:cNvContentPartPr/>
                <p14:nvPr/>
              </p14:nvContentPartPr>
              <p14:xfrm>
                <a:off x="6688110" y="4738860"/>
                <a:ext cx="301320" cy="38880"/>
              </p14:xfrm>
            </p:contentPart>
          </mc:Choice>
          <mc:Fallback xmlns="">
            <p:pic>
              <p:nvPicPr>
                <p:cNvPr id="10456" name="Ink 10455">
                  <a:extLst>
                    <a:ext uri="{FF2B5EF4-FFF2-40B4-BE49-F238E27FC236}">
                      <a16:creationId xmlns:a16="http://schemas.microsoft.com/office/drawing/2014/main" id="{0FE7E3C9-9568-219F-06F8-98D6B9A39322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52470" y="4703220"/>
                  <a:ext cx="3729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457" name="Ink 10456">
                  <a:extLst>
                    <a:ext uri="{FF2B5EF4-FFF2-40B4-BE49-F238E27FC236}">
                      <a16:creationId xmlns:a16="http://schemas.microsoft.com/office/drawing/2014/main" id="{1328CE7B-6165-91F9-1B28-1075E04AEC11}"/>
                    </a:ext>
                  </a:extLst>
                </p14:cNvPr>
                <p14:cNvContentPartPr/>
                <p14:nvPr/>
              </p14:nvContentPartPr>
              <p14:xfrm>
                <a:off x="6845430" y="4787100"/>
                <a:ext cx="203760" cy="39240"/>
              </p14:xfrm>
            </p:contentPart>
          </mc:Choice>
          <mc:Fallback xmlns="">
            <p:pic>
              <p:nvPicPr>
                <p:cNvPr id="10457" name="Ink 10456">
                  <a:extLst>
                    <a:ext uri="{FF2B5EF4-FFF2-40B4-BE49-F238E27FC236}">
                      <a16:creationId xmlns:a16="http://schemas.microsoft.com/office/drawing/2014/main" id="{1328CE7B-6165-91F9-1B28-1075E04AEC1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809430" y="4751100"/>
                  <a:ext cx="275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458" name="Ink 10457">
                  <a:extLst>
                    <a:ext uri="{FF2B5EF4-FFF2-40B4-BE49-F238E27FC236}">
                      <a16:creationId xmlns:a16="http://schemas.microsoft.com/office/drawing/2014/main" id="{8E09A433-88F2-98B4-C456-217B117486F1}"/>
                    </a:ext>
                  </a:extLst>
                </p14:cNvPr>
                <p14:cNvContentPartPr/>
                <p14:nvPr/>
              </p14:nvContentPartPr>
              <p14:xfrm>
                <a:off x="6818430" y="4570380"/>
                <a:ext cx="264240" cy="25200"/>
              </p14:xfrm>
            </p:contentPart>
          </mc:Choice>
          <mc:Fallback xmlns="">
            <p:pic>
              <p:nvPicPr>
                <p:cNvPr id="10458" name="Ink 10457">
                  <a:extLst>
                    <a:ext uri="{FF2B5EF4-FFF2-40B4-BE49-F238E27FC236}">
                      <a16:creationId xmlns:a16="http://schemas.microsoft.com/office/drawing/2014/main" id="{8E09A433-88F2-98B4-C456-217B117486F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782790" y="4534380"/>
                  <a:ext cx="3358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459" name="Ink 10458">
                  <a:extLst>
                    <a:ext uri="{FF2B5EF4-FFF2-40B4-BE49-F238E27FC236}">
                      <a16:creationId xmlns:a16="http://schemas.microsoft.com/office/drawing/2014/main" id="{629E8A63-0D7F-2310-BC06-510970D1A873}"/>
                    </a:ext>
                  </a:extLst>
                </p14:cNvPr>
                <p14:cNvContentPartPr/>
                <p14:nvPr/>
              </p14:nvContentPartPr>
              <p14:xfrm>
                <a:off x="6926430" y="4386060"/>
                <a:ext cx="212040" cy="271440"/>
              </p14:xfrm>
            </p:contentPart>
          </mc:Choice>
          <mc:Fallback xmlns="">
            <p:pic>
              <p:nvPicPr>
                <p:cNvPr id="10459" name="Ink 10458">
                  <a:extLst>
                    <a:ext uri="{FF2B5EF4-FFF2-40B4-BE49-F238E27FC236}">
                      <a16:creationId xmlns:a16="http://schemas.microsoft.com/office/drawing/2014/main" id="{629E8A63-0D7F-2310-BC06-510970D1A87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890790" y="4350420"/>
                  <a:ext cx="28368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460" name="Ink 10459">
                  <a:extLst>
                    <a:ext uri="{FF2B5EF4-FFF2-40B4-BE49-F238E27FC236}">
                      <a16:creationId xmlns:a16="http://schemas.microsoft.com/office/drawing/2014/main" id="{39FBE280-0A2B-E571-62E6-873F708B19A6}"/>
                    </a:ext>
                  </a:extLst>
                </p14:cNvPr>
                <p14:cNvContentPartPr/>
                <p14:nvPr/>
              </p14:nvContentPartPr>
              <p14:xfrm>
                <a:off x="7044150" y="4141980"/>
                <a:ext cx="231840" cy="603720"/>
              </p14:xfrm>
            </p:contentPart>
          </mc:Choice>
          <mc:Fallback xmlns="">
            <p:pic>
              <p:nvPicPr>
                <p:cNvPr id="10460" name="Ink 10459">
                  <a:extLst>
                    <a:ext uri="{FF2B5EF4-FFF2-40B4-BE49-F238E27FC236}">
                      <a16:creationId xmlns:a16="http://schemas.microsoft.com/office/drawing/2014/main" id="{39FBE280-0A2B-E571-62E6-873F708B19A6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008510" y="4105980"/>
                  <a:ext cx="30348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462" name="Ink 10461">
                  <a:extLst>
                    <a:ext uri="{FF2B5EF4-FFF2-40B4-BE49-F238E27FC236}">
                      <a16:creationId xmlns:a16="http://schemas.microsoft.com/office/drawing/2014/main" id="{9037B980-E57A-3EC4-995C-74BB420F5FFD}"/>
                    </a:ext>
                  </a:extLst>
                </p14:cNvPr>
                <p14:cNvContentPartPr/>
                <p14:nvPr/>
              </p14:nvContentPartPr>
              <p14:xfrm>
                <a:off x="7703310" y="5164740"/>
                <a:ext cx="245160" cy="72000"/>
              </p14:xfrm>
            </p:contentPart>
          </mc:Choice>
          <mc:Fallback xmlns="">
            <p:pic>
              <p:nvPicPr>
                <p:cNvPr id="10462" name="Ink 10461">
                  <a:extLst>
                    <a:ext uri="{FF2B5EF4-FFF2-40B4-BE49-F238E27FC236}">
                      <a16:creationId xmlns:a16="http://schemas.microsoft.com/office/drawing/2014/main" id="{9037B980-E57A-3EC4-995C-74BB420F5FF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667670" y="5129100"/>
                  <a:ext cx="3168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463" name="Ink 10462">
                  <a:extLst>
                    <a:ext uri="{FF2B5EF4-FFF2-40B4-BE49-F238E27FC236}">
                      <a16:creationId xmlns:a16="http://schemas.microsoft.com/office/drawing/2014/main" id="{DEF4C54B-5DBF-C662-3BD3-1EAB34F24876}"/>
                    </a:ext>
                  </a:extLst>
                </p14:cNvPr>
                <p14:cNvContentPartPr/>
                <p14:nvPr/>
              </p14:nvContentPartPr>
              <p14:xfrm>
                <a:off x="7792950" y="5140980"/>
                <a:ext cx="185040" cy="90000"/>
              </p14:xfrm>
            </p:contentPart>
          </mc:Choice>
          <mc:Fallback xmlns="">
            <p:pic>
              <p:nvPicPr>
                <p:cNvPr id="10463" name="Ink 10462">
                  <a:extLst>
                    <a:ext uri="{FF2B5EF4-FFF2-40B4-BE49-F238E27FC236}">
                      <a16:creationId xmlns:a16="http://schemas.microsoft.com/office/drawing/2014/main" id="{DEF4C54B-5DBF-C662-3BD3-1EAB34F24876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756950" y="5105340"/>
                  <a:ext cx="2566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464" name="Ink 10463">
                  <a:extLst>
                    <a:ext uri="{FF2B5EF4-FFF2-40B4-BE49-F238E27FC236}">
                      <a16:creationId xmlns:a16="http://schemas.microsoft.com/office/drawing/2014/main" id="{DE629A79-6BB9-E41E-EF0E-1BB18C8B0B1E}"/>
                    </a:ext>
                  </a:extLst>
                </p14:cNvPr>
                <p14:cNvContentPartPr/>
                <p14:nvPr/>
              </p14:nvContentPartPr>
              <p14:xfrm>
                <a:off x="7535190" y="5013180"/>
                <a:ext cx="759240" cy="61560"/>
              </p14:xfrm>
            </p:contentPart>
          </mc:Choice>
          <mc:Fallback xmlns="">
            <p:pic>
              <p:nvPicPr>
                <p:cNvPr id="10464" name="Ink 10463">
                  <a:extLst>
                    <a:ext uri="{FF2B5EF4-FFF2-40B4-BE49-F238E27FC236}">
                      <a16:creationId xmlns:a16="http://schemas.microsoft.com/office/drawing/2014/main" id="{DE629A79-6BB9-E41E-EF0E-1BB18C8B0B1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499550" y="4977540"/>
                  <a:ext cx="8308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466" name="Ink 10465">
                  <a:extLst>
                    <a:ext uri="{FF2B5EF4-FFF2-40B4-BE49-F238E27FC236}">
                      <a16:creationId xmlns:a16="http://schemas.microsoft.com/office/drawing/2014/main" id="{BC654D67-8F26-DD70-5102-FED6FEAD9223}"/>
                    </a:ext>
                  </a:extLst>
                </p14:cNvPr>
                <p14:cNvContentPartPr/>
                <p14:nvPr/>
              </p14:nvContentPartPr>
              <p14:xfrm>
                <a:off x="7374270" y="5210100"/>
                <a:ext cx="41760" cy="302040"/>
              </p14:xfrm>
            </p:contentPart>
          </mc:Choice>
          <mc:Fallback xmlns="">
            <p:pic>
              <p:nvPicPr>
                <p:cNvPr id="10466" name="Ink 10465">
                  <a:extLst>
                    <a:ext uri="{FF2B5EF4-FFF2-40B4-BE49-F238E27FC236}">
                      <a16:creationId xmlns:a16="http://schemas.microsoft.com/office/drawing/2014/main" id="{BC654D67-8F26-DD70-5102-FED6FEAD922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338270" y="5174460"/>
                  <a:ext cx="11340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467" name="Ink 10466">
                  <a:extLst>
                    <a:ext uri="{FF2B5EF4-FFF2-40B4-BE49-F238E27FC236}">
                      <a16:creationId xmlns:a16="http://schemas.microsoft.com/office/drawing/2014/main" id="{936F3EEA-DAA4-1AB3-E564-8A212AD4916C}"/>
                    </a:ext>
                  </a:extLst>
                </p14:cNvPr>
                <p14:cNvContentPartPr/>
                <p14:nvPr/>
              </p14:nvContentPartPr>
              <p14:xfrm>
                <a:off x="7207230" y="5182740"/>
                <a:ext cx="202320" cy="617760"/>
              </p14:xfrm>
            </p:contentPart>
          </mc:Choice>
          <mc:Fallback xmlns="">
            <p:pic>
              <p:nvPicPr>
                <p:cNvPr id="10467" name="Ink 10466">
                  <a:extLst>
                    <a:ext uri="{FF2B5EF4-FFF2-40B4-BE49-F238E27FC236}">
                      <a16:creationId xmlns:a16="http://schemas.microsoft.com/office/drawing/2014/main" id="{936F3EEA-DAA4-1AB3-E564-8A212AD4916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171590" y="5146740"/>
                  <a:ext cx="273960" cy="6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0468" name="Ink 10467">
                  <a:extLst>
                    <a:ext uri="{FF2B5EF4-FFF2-40B4-BE49-F238E27FC236}">
                      <a16:creationId xmlns:a16="http://schemas.microsoft.com/office/drawing/2014/main" id="{F48DD367-D5BF-33C3-F524-17BC09302EA5}"/>
                    </a:ext>
                  </a:extLst>
                </p14:cNvPr>
                <p14:cNvContentPartPr/>
                <p14:nvPr/>
              </p14:nvContentPartPr>
              <p14:xfrm>
                <a:off x="7192470" y="5214060"/>
                <a:ext cx="178560" cy="515160"/>
              </p14:xfrm>
            </p:contentPart>
          </mc:Choice>
          <mc:Fallback xmlns="">
            <p:pic>
              <p:nvPicPr>
                <p:cNvPr id="10468" name="Ink 10467">
                  <a:extLst>
                    <a:ext uri="{FF2B5EF4-FFF2-40B4-BE49-F238E27FC236}">
                      <a16:creationId xmlns:a16="http://schemas.microsoft.com/office/drawing/2014/main" id="{F48DD367-D5BF-33C3-F524-17BC09302EA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156830" y="5178060"/>
                  <a:ext cx="25020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0469" name="Ink 10468">
                  <a:extLst>
                    <a:ext uri="{FF2B5EF4-FFF2-40B4-BE49-F238E27FC236}">
                      <a16:creationId xmlns:a16="http://schemas.microsoft.com/office/drawing/2014/main" id="{911635EC-AF2A-EDF5-8D7E-722A6213A93C}"/>
                    </a:ext>
                  </a:extLst>
                </p14:cNvPr>
                <p14:cNvContentPartPr/>
                <p14:nvPr/>
              </p14:nvContentPartPr>
              <p14:xfrm>
                <a:off x="7101030" y="5272740"/>
                <a:ext cx="95040" cy="177480"/>
              </p14:xfrm>
            </p:contentPart>
          </mc:Choice>
          <mc:Fallback xmlns="">
            <p:pic>
              <p:nvPicPr>
                <p:cNvPr id="10469" name="Ink 10468">
                  <a:extLst>
                    <a:ext uri="{FF2B5EF4-FFF2-40B4-BE49-F238E27FC236}">
                      <a16:creationId xmlns:a16="http://schemas.microsoft.com/office/drawing/2014/main" id="{911635EC-AF2A-EDF5-8D7E-722A6213A93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065390" y="5237100"/>
                  <a:ext cx="1666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470" name="Ink 10469">
                  <a:extLst>
                    <a:ext uri="{FF2B5EF4-FFF2-40B4-BE49-F238E27FC236}">
                      <a16:creationId xmlns:a16="http://schemas.microsoft.com/office/drawing/2014/main" id="{EC5666CB-4991-AE07-63E9-0454FE04CBC5}"/>
                    </a:ext>
                  </a:extLst>
                </p14:cNvPr>
                <p14:cNvContentPartPr/>
                <p14:nvPr/>
              </p14:nvContentPartPr>
              <p14:xfrm>
                <a:off x="7035870" y="5238900"/>
                <a:ext cx="209520" cy="268920"/>
              </p14:xfrm>
            </p:contentPart>
          </mc:Choice>
          <mc:Fallback xmlns="">
            <p:pic>
              <p:nvPicPr>
                <p:cNvPr id="10470" name="Ink 10469">
                  <a:extLst>
                    <a:ext uri="{FF2B5EF4-FFF2-40B4-BE49-F238E27FC236}">
                      <a16:creationId xmlns:a16="http://schemas.microsoft.com/office/drawing/2014/main" id="{EC5666CB-4991-AE07-63E9-0454FE04CBC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000230" y="5203260"/>
                  <a:ext cx="28116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0471" name="Ink 10470">
                  <a:extLst>
                    <a:ext uri="{FF2B5EF4-FFF2-40B4-BE49-F238E27FC236}">
                      <a16:creationId xmlns:a16="http://schemas.microsoft.com/office/drawing/2014/main" id="{9ADB6C71-357E-B8B3-5F1B-2931346CF0A4}"/>
                    </a:ext>
                  </a:extLst>
                </p14:cNvPr>
                <p14:cNvContentPartPr/>
                <p14:nvPr/>
              </p14:nvContentPartPr>
              <p14:xfrm>
                <a:off x="7152150" y="5189580"/>
                <a:ext cx="98280" cy="132120"/>
              </p14:xfrm>
            </p:contentPart>
          </mc:Choice>
          <mc:Fallback xmlns="">
            <p:pic>
              <p:nvPicPr>
                <p:cNvPr id="10471" name="Ink 10470">
                  <a:extLst>
                    <a:ext uri="{FF2B5EF4-FFF2-40B4-BE49-F238E27FC236}">
                      <a16:creationId xmlns:a16="http://schemas.microsoft.com/office/drawing/2014/main" id="{9ADB6C71-357E-B8B3-5F1B-2931346CF0A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116510" y="5153940"/>
                  <a:ext cx="1699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472" name="Ink 10471">
                  <a:extLst>
                    <a:ext uri="{FF2B5EF4-FFF2-40B4-BE49-F238E27FC236}">
                      <a16:creationId xmlns:a16="http://schemas.microsoft.com/office/drawing/2014/main" id="{D26C5E83-EF45-51AA-7435-65BEB28E4613}"/>
                    </a:ext>
                  </a:extLst>
                </p14:cNvPr>
                <p14:cNvContentPartPr/>
                <p14:nvPr/>
              </p14:nvContentPartPr>
              <p14:xfrm>
                <a:off x="6820950" y="5279220"/>
                <a:ext cx="241560" cy="169920"/>
              </p14:xfrm>
            </p:contentPart>
          </mc:Choice>
          <mc:Fallback xmlns="">
            <p:pic>
              <p:nvPicPr>
                <p:cNvPr id="10472" name="Ink 10471">
                  <a:extLst>
                    <a:ext uri="{FF2B5EF4-FFF2-40B4-BE49-F238E27FC236}">
                      <a16:creationId xmlns:a16="http://schemas.microsoft.com/office/drawing/2014/main" id="{D26C5E83-EF45-51AA-7435-65BEB28E461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785310" y="5243580"/>
                  <a:ext cx="3132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473" name="Ink 10472">
                  <a:extLst>
                    <a:ext uri="{FF2B5EF4-FFF2-40B4-BE49-F238E27FC236}">
                      <a16:creationId xmlns:a16="http://schemas.microsoft.com/office/drawing/2014/main" id="{A829C143-E9BB-BFF6-4872-7610DF7AE1FF}"/>
                    </a:ext>
                  </a:extLst>
                </p14:cNvPr>
                <p14:cNvContentPartPr/>
                <p14:nvPr/>
              </p14:nvContentPartPr>
              <p14:xfrm>
                <a:off x="7218030" y="5144220"/>
                <a:ext cx="2160" cy="2160"/>
              </p14:xfrm>
            </p:contentPart>
          </mc:Choice>
          <mc:Fallback xmlns="">
            <p:pic>
              <p:nvPicPr>
                <p:cNvPr id="10473" name="Ink 10472">
                  <a:extLst>
                    <a:ext uri="{FF2B5EF4-FFF2-40B4-BE49-F238E27FC236}">
                      <a16:creationId xmlns:a16="http://schemas.microsoft.com/office/drawing/2014/main" id="{A829C143-E9BB-BFF6-4872-7610DF7AE1F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182390" y="5108580"/>
                  <a:ext cx="73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0474" name="Ink 10473">
                  <a:extLst>
                    <a:ext uri="{FF2B5EF4-FFF2-40B4-BE49-F238E27FC236}">
                      <a16:creationId xmlns:a16="http://schemas.microsoft.com/office/drawing/2014/main" id="{7BA89C0F-4483-D466-E5D6-DC3F659C7C34}"/>
                    </a:ext>
                  </a:extLst>
                </p14:cNvPr>
                <p14:cNvContentPartPr/>
                <p14:nvPr/>
              </p14:nvContentPartPr>
              <p14:xfrm>
                <a:off x="7069710" y="5118300"/>
                <a:ext cx="165960" cy="168480"/>
              </p14:xfrm>
            </p:contentPart>
          </mc:Choice>
          <mc:Fallback xmlns="">
            <p:pic>
              <p:nvPicPr>
                <p:cNvPr id="10474" name="Ink 10473">
                  <a:extLst>
                    <a:ext uri="{FF2B5EF4-FFF2-40B4-BE49-F238E27FC236}">
                      <a16:creationId xmlns:a16="http://schemas.microsoft.com/office/drawing/2014/main" id="{7BA89C0F-4483-D466-E5D6-DC3F659C7C3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034070" y="5082300"/>
                  <a:ext cx="237600" cy="24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25" name="Group 10524">
            <a:extLst>
              <a:ext uri="{FF2B5EF4-FFF2-40B4-BE49-F238E27FC236}">
                <a16:creationId xmlns:a16="http://schemas.microsoft.com/office/drawing/2014/main" id="{B3F44B3B-DB94-6057-AD45-C6F7DA0EDA5F}"/>
              </a:ext>
            </a:extLst>
          </p:cNvPr>
          <p:cNvGrpSpPr/>
          <p:nvPr/>
        </p:nvGrpSpPr>
        <p:grpSpPr>
          <a:xfrm>
            <a:off x="7386510" y="1335420"/>
            <a:ext cx="1289520" cy="1246680"/>
            <a:chOff x="7386510" y="1335420"/>
            <a:chExt cx="1289520" cy="124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476" name="Ink 10475">
                  <a:extLst>
                    <a:ext uri="{FF2B5EF4-FFF2-40B4-BE49-F238E27FC236}">
                      <a16:creationId xmlns:a16="http://schemas.microsoft.com/office/drawing/2014/main" id="{DEC7C3AD-32AA-C3AB-C6E6-8B99E6E89FCB}"/>
                    </a:ext>
                  </a:extLst>
                </p14:cNvPr>
                <p14:cNvContentPartPr/>
                <p14:nvPr/>
              </p14:nvContentPartPr>
              <p14:xfrm>
                <a:off x="8472990" y="1439460"/>
                <a:ext cx="152640" cy="30960"/>
              </p14:xfrm>
            </p:contentPart>
          </mc:Choice>
          <mc:Fallback xmlns="">
            <p:pic>
              <p:nvPicPr>
                <p:cNvPr id="10476" name="Ink 10475">
                  <a:extLst>
                    <a:ext uri="{FF2B5EF4-FFF2-40B4-BE49-F238E27FC236}">
                      <a16:creationId xmlns:a16="http://schemas.microsoft.com/office/drawing/2014/main" id="{DEC7C3AD-32AA-C3AB-C6E6-8B99E6E89FC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437350" y="1403820"/>
                  <a:ext cx="22428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477" name="Ink 10476">
                  <a:extLst>
                    <a:ext uri="{FF2B5EF4-FFF2-40B4-BE49-F238E27FC236}">
                      <a16:creationId xmlns:a16="http://schemas.microsoft.com/office/drawing/2014/main" id="{147BC27C-7A27-FA6F-837B-0E1550DFECCB}"/>
                    </a:ext>
                  </a:extLst>
                </p14:cNvPr>
                <p14:cNvContentPartPr/>
                <p14:nvPr/>
              </p14:nvContentPartPr>
              <p14:xfrm>
                <a:off x="8572350" y="1405620"/>
                <a:ext cx="66240" cy="126360"/>
              </p14:xfrm>
            </p:contentPart>
          </mc:Choice>
          <mc:Fallback xmlns="">
            <p:pic>
              <p:nvPicPr>
                <p:cNvPr id="10477" name="Ink 10476">
                  <a:extLst>
                    <a:ext uri="{FF2B5EF4-FFF2-40B4-BE49-F238E27FC236}">
                      <a16:creationId xmlns:a16="http://schemas.microsoft.com/office/drawing/2014/main" id="{147BC27C-7A27-FA6F-837B-0E1550DFECC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536350" y="1369980"/>
                  <a:ext cx="1378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479" name="Ink 10478">
                  <a:extLst>
                    <a:ext uri="{FF2B5EF4-FFF2-40B4-BE49-F238E27FC236}">
                      <a16:creationId xmlns:a16="http://schemas.microsoft.com/office/drawing/2014/main" id="{DABDD8D3-2E8D-A08E-2D30-304347334483}"/>
                    </a:ext>
                  </a:extLst>
                </p14:cNvPr>
                <p14:cNvContentPartPr/>
                <p14:nvPr/>
              </p14:nvContentPartPr>
              <p14:xfrm>
                <a:off x="8519070" y="1810260"/>
                <a:ext cx="21960" cy="6120"/>
              </p14:xfrm>
            </p:contentPart>
          </mc:Choice>
          <mc:Fallback xmlns="">
            <p:pic>
              <p:nvPicPr>
                <p:cNvPr id="10479" name="Ink 10478">
                  <a:extLst>
                    <a:ext uri="{FF2B5EF4-FFF2-40B4-BE49-F238E27FC236}">
                      <a16:creationId xmlns:a16="http://schemas.microsoft.com/office/drawing/2014/main" id="{DABDD8D3-2E8D-A08E-2D30-30434733448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483430" y="1774620"/>
                  <a:ext cx="9360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480" name="Ink 10479">
                  <a:extLst>
                    <a:ext uri="{FF2B5EF4-FFF2-40B4-BE49-F238E27FC236}">
                      <a16:creationId xmlns:a16="http://schemas.microsoft.com/office/drawing/2014/main" id="{AEFBB6C5-3E9B-DBAF-3E81-621FDB6B8E4F}"/>
                    </a:ext>
                  </a:extLst>
                </p14:cNvPr>
                <p14:cNvContentPartPr/>
                <p14:nvPr/>
              </p14:nvContentPartPr>
              <p14:xfrm>
                <a:off x="8442390" y="1814940"/>
                <a:ext cx="9360" cy="6840"/>
              </p14:xfrm>
            </p:contentPart>
          </mc:Choice>
          <mc:Fallback xmlns="">
            <p:pic>
              <p:nvPicPr>
                <p:cNvPr id="10480" name="Ink 10479">
                  <a:extLst>
                    <a:ext uri="{FF2B5EF4-FFF2-40B4-BE49-F238E27FC236}">
                      <a16:creationId xmlns:a16="http://schemas.microsoft.com/office/drawing/2014/main" id="{AEFBB6C5-3E9B-DBAF-3E81-621FDB6B8E4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406750" y="1778940"/>
                  <a:ext cx="810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481" name="Ink 10480">
                  <a:extLst>
                    <a:ext uri="{FF2B5EF4-FFF2-40B4-BE49-F238E27FC236}">
                      <a16:creationId xmlns:a16="http://schemas.microsoft.com/office/drawing/2014/main" id="{92600499-5BA3-67C9-602A-DBE92EB49437}"/>
                    </a:ext>
                  </a:extLst>
                </p14:cNvPr>
                <p14:cNvContentPartPr/>
                <p14:nvPr/>
              </p14:nvContentPartPr>
              <p14:xfrm>
                <a:off x="8449950" y="1898100"/>
                <a:ext cx="73800" cy="10440"/>
              </p14:xfrm>
            </p:contentPart>
          </mc:Choice>
          <mc:Fallback xmlns="">
            <p:pic>
              <p:nvPicPr>
                <p:cNvPr id="10481" name="Ink 10480">
                  <a:extLst>
                    <a:ext uri="{FF2B5EF4-FFF2-40B4-BE49-F238E27FC236}">
                      <a16:creationId xmlns:a16="http://schemas.microsoft.com/office/drawing/2014/main" id="{92600499-5BA3-67C9-602A-DBE92EB4943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414310" y="1862100"/>
                  <a:ext cx="14544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482" name="Ink 10481">
                  <a:extLst>
                    <a:ext uri="{FF2B5EF4-FFF2-40B4-BE49-F238E27FC236}">
                      <a16:creationId xmlns:a16="http://schemas.microsoft.com/office/drawing/2014/main" id="{F9F0875A-B7C3-634C-89CC-742BD6227571}"/>
                    </a:ext>
                  </a:extLst>
                </p14:cNvPr>
                <p14:cNvContentPartPr/>
                <p14:nvPr/>
              </p14:nvContentPartPr>
              <p14:xfrm>
                <a:off x="8531310" y="1925460"/>
                <a:ext cx="72000" cy="27720"/>
              </p14:xfrm>
            </p:contentPart>
          </mc:Choice>
          <mc:Fallback xmlns="">
            <p:pic>
              <p:nvPicPr>
                <p:cNvPr id="10482" name="Ink 10481">
                  <a:extLst>
                    <a:ext uri="{FF2B5EF4-FFF2-40B4-BE49-F238E27FC236}">
                      <a16:creationId xmlns:a16="http://schemas.microsoft.com/office/drawing/2014/main" id="{F9F0875A-B7C3-634C-89CC-742BD6227571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495310" y="1889820"/>
                  <a:ext cx="1436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483" name="Ink 10482">
                  <a:extLst>
                    <a:ext uri="{FF2B5EF4-FFF2-40B4-BE49-F238E27FC236}">
                      <a16:creationId xmlns:a16="http://schemas.microsoft.com/office/drawing/2014/main" id="{899EE537-648C-05CA-7829-BC0A73B29BBA}"/>
                    </a:ext>
                  </a:extLst>
                </p14:cNvPr>
                <p14:cNvContentPartPr/>
                <p14:nvPr/>
              </p14:nvContentPartPr>
              <p14:xfrm>
                <a:off x="8581350" y="2026620"/>
                <a:ext cx="10440" cy="11880"/>
              </p14:xfrm>
            </p:contentPart>
          </mc:Choice>
          <mc:Fallback xmlns="">
            <p:pic>
              <p:nvPicPr>
                <p:cNvPr id="10483" name="Ink 10482">
                  <a:extLst>
                    <a:ext uri="{FF2B5EF4-FFF2-40B4-BE49-F238E27FC236}">
                      <a16:creationId xmlns:a16="http://schemas.microsoft.com/office/drawing/2014/main" id="{899EE537-648C-05CA-7829-BC0A73B29BBA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545350" y="1990620"/>
                  <a:ext cx="820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484" name="Ink 10483">
                  <a:extLst>
                    <a:ext uri="{FF2B5EF4-FFF2-40B4-BE49-F238E27FC236}">
                      <a16:creationId xmlns:a16="http://schemas.microsoft.com/office/drawing/2014/main" id="{085CE98B-A466-D1B1-7A2B-C107FA90F3AA}"/>
                    </a:ext>
                  </a:extLst>
                </p14:cNvPr>
                <p14:cNvContentPartPr/>
                <p14:nvPr/>
              </p14:nvContentPartPr>
              <p14:xfrm>
                <a:off x="8293350" y="2061540"/>
                <a:ext cx="255600" cy="115560"/>
              </p14:xfrm>
            </p:contentPart>
          </mc:Choice>
          <mc:Fallback xmlns="">
            <p:pic>
              <p:nvPicPr>
                <p:cNvPr id="10484" name="Ink 10483">
                  <a:extLst>
                    <a:ext uri="{FF2B5EF4-FFF2-40B4-BE49-F238E27FC236}">
                      <a16:creationId xmlns:a16="http://schemas.microsoft.com/office/drawing/2014/main" id="{085CE98B-A466-D1B1-7A2B-C107FA90F3A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257710" y="2025900"/>
                  <a:ext cx="3272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85" name="Ink 10484">
                  <a:extLst>
                    <a:ext uri="{FF2B5EF4-FFF2-40B4-BE49-F238E27FC236}">
                      <a16:creationId xmlns:a16="http://schemas.microsoft.com/office/drawing/2014/main" id="{6DCB1B34-A844-B6BF-4E5A-277C698C68CA}"/>
                    </a:ext>
                  </a:extLst>
                </p14:cNvPr>
                <p14:cNvContentPartPr/>
                <p14:nvPr/>
              </p14:nvContentPartPr>
              <p14:xfrm>
                <a:off x="8245470" y="2052540"/>
                <a:ext cx="430560" cy="113400"/>
              </p14:xfrm>
            </p:contentPart>
          </mc:Choice>
          <mc:Fallback xmlns="">
            <p:pic>
              <p:nvPicPr>
                <p:cNvPr id="10485" name="Ink 10484">
                  <a:extLst>
                    <a:ext uri="{FF2B5EF4-FFF2-40B4-BE49-F238E27FC236}">
                      <a16:creationId xmlns:a16="http://schemas.microsoft.com/office/drawing/2014/main" id="{6DCB1B34-A844-B6BF-4E5A-277C698C68CA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209830" y="2016900"/>
                  <a:ext cx="5022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486" name="Ink 10485">
                  <a:extLst>
                    <a:ext uri="{FF2B5EF4-FFF2-40B4-BE49-F238E27FC236}">
                      <a16:creationId xmlns:a16="http://schemas.microsoft.com/office/drawing/2014/main" id="{50A7A143-D2AC-79F8-C691-0B3E3EE9C7C7}"/>
                    </a:ext>
                  </a:extLst>
                </p14:cNvPr>
                <p14:cNvContentPartPr/>
                <p14:nvPr/>
              </p14:nvContentPartPr>
              <p14:xfrm>
                <a:off x="8546070" y="2132460"/>
                <a:ext cx="35640" cy="46440"/>
              </p14:xfrm>
            </p:contentPart>
          </mc:Choice>
          <mc:Fallback xmlns="">
            <p:pic>
              <p:nvPicPr>
                <p:cNvPr id="10486" name="Ink 10485">
                  <a:extLst>
                    <a:ext uri="{FF2B5EF4-FFF2-40B4-BE49-F238E27FC236}">
                      <a16:creationId xmlns:a16="http://schemas.microsoft.com/office/drawing/2014/main" id="{50A7A143-D2AC-79F8-C691-0B3E3EE9C7C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510070" y="2096820"/>
                  <a:ext cx="1072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487" name="Ink 10486">
                  <a:extLst>
                    <a:ext uri="{FF2B5EF4-FFF2-40B4-BE49-F238E27FC236}">
                      <a16:creationId xmlns:a16="http://schemas.microsoft.com/office/drawing/2014/main" id="{7369C192-700D-1C37-B74D-ABCD50502CF2}"/>
                    </a:ext>
                  </a:extLst>
                </p14:cNvPr>
                <p14:cNvContentPartPr/>
                <p14:nvPr/>
              </p14:nvContentPartPr>
              <p14:xfrm>
                <a:off x="8408550" y="2249460"/>
                <a:ext cx="34200" cy="100080"/>
              </p14:xfrm>
            </p:contentPart>
          </mc:Choice>
          <mc:Fallback xmlns="">
            <p:pic>
              <p:nvPicPr>
                <p:cNvPr id="10487" name="Ink 10486">
                  <a:extLst>
                    <a:ext uri="{FF2B5EF4-FFF2-40B4-BE49-F238E27FC236}">
                      <a16:creationId xmlns:a16="http://schemas.microsoft.com/office/drawing/2014/main" id="{7369C192-700D-1C37-B74D-ABCD50502CF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372910" y="2213820"/>
                  <a:ext cx="1058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488" name="Ink 10487">
                  <a:extLst>
                    <a:ext uri="{FF2B5EF4-FFF2-40B4-BE49-F238E27FC236}">
                      <a16:creationId xmlns:a16="http://schemas.microsoft.com/office/drawing/2014/main" id="{3349A56B-F5F0-ED8B-B37A-168F356E1790}"/>
                    </a:ext>
                  </a:extLst>
                </p14:cNvPr>
                <p14:cNvContentPartPr/>
                <p14:nvPr/>
              </p14:nvContentPartPr>
              <p14:xfrm>
                <a:off x="8379030" y="2357820"/>
                <a:ext cx="11880" cy="21960"/>
              </p14:xfrm>
            </p:contentPart>
          </mc:Choice>
          <mc:Fallback xmlns="">
            <p:pic>
              <p:nvPicPr>
                <p:cNvPr id="10488" name="Ink 10487">
                  <a:extLst>
                    <a:ext uri="{FF2B5EF4-FFF2-40B4-BE49-F238E27FC236}">
                      <a16:creationId xmlns:a16="http://schemas.microsoft.com/office/drawing/2014/main" id="{3349A56B-F5F0-ED8B-B37A-168F356E1790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343390" y="2321820"/>
                  <a:ext cx="835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89" name="Ink 10488">
                  <a:extLst>
                    <a:ext uri="{FF2B5EF4-FFF2-40B4-BE49-F238E27FC236}">
                      <a16:creationId xmlns:a16="http://schemas.microsoft.com/office/drawing/2014/main" id="{6E9B7AC6-2BD1-E0F2-508D-F3A574344235}"/>
                    </a:ext>
                  </a:extLst>
                </p14:cNvPr>
                <p14:cNvContentPartPr/>
                <p14:nvPr/>
              </p14:nvContentPartPr>
              <p14:xfrm>
                <a:off x="8007870" y="2433780"/>
                <a:ext cx="4680" cy="7920"/>
              </p14:xfrm>
            </p:contentPart>
          </mc:Choice>
          <mc:Fallback xmlns="">
            <p:pic>
              <p:nvPicPr>
                <p:cNvPr id="10489" name="Ink 10488">
                  <a:extLst>
                    <a:ext uri="{FF2B5EF4-FFF2-40B4-BE49-F238E27FC236}">
                      <a16:creationId xmlns:a16="http://schemas.microsoft.com/office/drawing/2014/main" id="{6E9B7AC6-2BD1-E0F2-508D-F3A574344235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971870" y="2397780"/>
                  <a:ext cx="763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490" name="Ink 10489">
                  <a:extLst>
                    <a:ext uri="{FF2B5EF4-FFF2-40B4-BE49-F238E27FC236}">
                      <a16:creationId xmlns:a16="http://schemas.microsoft.com/office/drawing/2014/main" id="{568A86BE-53A8-5B0C-BADB-EAE30A4A352B}"/>
                    </a:ext>
                  </a:extLst>
                </p14:cNvPr>
                <p14:cNvContentPartPr/>
                <p14:nvPr/>
              </p14:nvContentPartPr>
              <p14:xfrm>
                <a:off x="7997430" y="2339100"/>
                <a:ext cx="20880" cy="3600"/>
              </p14:xfrm>
            </p:contentPart>
          </mc:Choice>
          <mc:Fallback xmlns="">
            <p:pic>
              <p:nvPicPr>
                <p:cNvPr id="10490" name="Ink 10489">
                  <a:extLst>
                    <a:ext uri="{FF2B5EF4-FFF2-40B4-BE49-F238E27FC236}">
                      <a16:creationId xmlns:a16="http://schemas.microsoft.com/office/drawing/2014/main" id="{568A86BE-53A8-5B0C-BADB-EAE30A4A352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961790" y="2303460"/>
                  <a:ext cx="925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491" name="Ink 10490">
                  <a:extLst>
                    <a:ext uri="{FF2B5EF4-FFF2-40B4-BE49-F238E27FC236}">
                      <a16:creationId xmlns:a16="http://schemas.microsoft.com/office/drawing/2014/main" id="{3333603A-E3FB-5CDF-18D3-4CD8BC893EB1}"/>
                    </a:ext>
                  </a:extLst>
                </p14:cNvPr>
                <p14:cNvContentPartPr/>
                <p14:nvPr/>
              </p14:nvContentPartPr>
              <p14:xfrm>
                <a:off x="7849110" y="2376180"/>
                <a:ext cx="50400" cy="28440"/>
              </p14:xfrm>
            </p:contentPart>
          </mc:Choice>
          <mc:Fallback xmlns="">
            <p:pic>
              <p:nvPicPr>
                <p:cNvPr id="10491" name="Ink 10490">
                  <a:extLst>
                    <a:ext uri="{FF2B5EF4-FFF2-40B4-BE49-F238E27FC236}">
                      <a16:creationId xmlns:a16="http://schemas.microsoft.com/office/drawing/2014/main" id="{3333603A-E3FB-5CDF-18D3-4CD8BC893EB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813470" y="2340540"/>
                  <a:ext cx="1220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492" name="Ink 10491">
                  <a:extLst>
                    <a:ext uri="{FF2B5EF4-FFF2-40B4-BE49-F238E27FC236}">
                      <a16:creationId xmlns:a16="http://schemas.microsoft.com/office/drawing/2014/main" id="{F83D9950-B850-97F4-DCBC-F9DBD3AAA264}"/>
                    </a:ext>
                  </a:extLst>
                </p14:cNvPr>
                <p14:cNvContentPartPr/>
                <p14:nvPr/>
              </p14:nvContentPartPr>
              <p14:xfrm>
                <a:off x="7386510" y="2217780"/>
                <a:ext cx="282240" cy="116640"/>
              </p14:xfrm>
            </p:contentPart>
          </mc:Choice>
          <mc:Fallback xmlns="">
            <p:pic>
              <p:nvPicPr>
                <p:cNvPr id="10492" name="Ink 10491">
                  <a:extLst>
                    <a:ext uri="{FF2B5EF4-FFF2-40B4-BE49-F238E27FC236}">
                      <a16:creationId xmlns:a16="http://schemas.microsoft.com/office/drawing/2014/main" id="{F83D9950-B850-97F4-DCBC-F9DBD3AAA26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350510" y="2181780"/>
                  <a:ext cx="35388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493" name="Ink 10492">
                  <a:extLst>
                    <a:ext uri="{FF2B5EF4-FFF2-40B4-BE49-F238E27FC236}">
                      <a16:creationId xmlns:a16="http://schemas.microsoft.com/office/drawing/2014/main" id="{1F358FD9-4485-BEB9-C589-34833C30F781}"/>
                    </a:ext>
                  </a:extLst>
                </p14:cNvPr>
                <p14:cNvContentPartPr/>
                <p14:nvPr/>
              </p14:nvContentPartPr>
              <p14:xfrm>
                <a:off x="7533030" y="1952460"/>
                <a:ext cx="142200" cy="245160"/>
              </p14:xfrm>
            </p:contentPart>
          </mc:Choice>
          <mc:Fallback xmlns="">
            <p:pic>
              <p:nvPicPr>
                <p:cNvPr id="10493" name="Ink 10492">
                  <a:extLst>
                    <a:ext uri="{FF2B5EF4-FFF2-40B4-BE49-F238E27FC236}">
                      <a16:creationId xmlns:a16="http://schemas.microsoft.com/office/drawing/2014/main" id="{1F358FD9-4485-BEB9-C589-34833C30F781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497030" y="1916460"/>
                  <a:ext cx="21384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494" name="Ink 10493">
                  <a:extLst>
                    <a:ext uri="{FF2B5EF4-FFF2-40B4-BE49-F238E27FC236}">
                      <a16:creationId xmlns:a16="http://schemas.microsoft.com/office/drawing/2014/main" id="{80C1A9C7-677D-9F89-F52A-72F5E1D3E67A}"/>
                    </a:ext>
                  </a:extLst>
                </p14:cNvPr>
                <p14:cNvContentPartPr/>
                <p14:nvPr/>
              </p14:nvContentPartPr>
              <p14:xfrm>
                <a:off x="7549950" y="1764900"/>
                <a:ext cx="25200" cy="67320"/>
              </p14:xfrm>
            </p:contentPart>
          </mc:Choice>
          <mc:Fallback xmlns="">
            <p:pic>
              <p:nvPicPr>
                <p:cNvPr id="10494" name="Ink 10493">
                  <a:extLst>
                    <a:ext uri="{FF2B5EF4-FFF2-40B4-BE49-F238E27FC236}">
                      <a16:creationId xmlns:a16="http://schemas.microsoft.com/office/drawing/2014/main" id="{80C1A9C7-677D-9F89-F52A-72F5E1D3E67A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513950" y="1729260"/>
                  <a:ext cx="968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495" name="Ink 10494">
                  <a:extLst>
                    <a:ext uri="{FF2B5EF4-FFF2-40B4-BE49-F238E27FC236}">
                      <a16:creationId xmlns:a16="http://schemas.microsoft.com/office/drawing/2014/main" id="{15DE1153-2583-C2C2-CD53-2B904B3060F8}"/>
                    </a:ext>
                  </a:extLst>
                </p14:cNvPr>
                <p14:cNvContentPartPr/>
                <p14:nvPr/>
              </p14:nvContentPartPr>
              <p14:xfrm>
                <a:off x="7663710" y="1380060"/>
                <a:ext cx="113400" cy="259920"/>
              </p14:xfrm>
            </p:contentPart>
          </mc:Choice>
          <mc:Fallback xmlns="">
            <p:pic>
              <p:nvPicPr>
                <p:cNvPr id="10495" name="Ink 10494">
                  <a:extLst>
                    <a:ext uri="{FF2B5EF4-FFF2-40B4-BE49-F238E27FC236}">
                      <a16:creationId xmlns:a16="http://schemas.microsoft.com/office/drawing/2014/main" id="{15DE1153-2583-C2C2-CD53-2B904B3060F8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628070" y="1344420"/>
                  <a:ext cx="18504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0496" name="Ink 10495">
                  <a:extLst>
                    <a:ext uri="{FF2B5EF4-FFF2-40B4-BE49-F238E27FC236}">
                      <a16:creationId xmlns:a16="http://schemas.microsoft.com/office/drawing/2014/main" id="{B24DF739-8869-A2DB-7F98-11AEE95E6DBA}"/>
                    </a:ext>
                  </a:extLst>
                </p14:cNvPr>
                <p14:cNvContentPartPr/>
                <p14:nvPr/>
              </p14:nvContentPartPr>
              <p14:xfrm>
                <a:off x="7642470" y="1594980"/>
                <a:ext cx="114120" cy="103320"/>
              </p14:xfrm>
            </p:contentPart>
          </mc:Choice>
          <mc:Fallback xmlns="">
            <p:pic>
              <p:nvPicPr>
                <p:cNvPr id="10496" name="Ink 10495">
                  <a:extLst>
                    <a:ext uri="{FF2B5EF4-FFF2-40B4-BE49-F238E27FC236}">
                      <a16:creationId xmlns:a16="http://schemas.microsoft.com/office/drawing/2014/main" id="{B24DF739-8869-A2DB-7F98-11AEE95E6DB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606830" y="1558980"/>
                  <a:ext cx="1857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0497" name="Ink 10496">
                  <a:extLst>
                    <a:ext uri="{FF2B5EF4-FFF2-40B4-BE49-F238E27FC236}">
                      <a16:creationId xmlns:a16="http://schemas.microsoft.com/office/drawing/2014/main" id="{475A9910-1619-A4A7-2F66-98C8FF3D0B2A}"/>
                    </a:ext>
                  </a:extLst>
                </p14:cNvPr>
                <p14:cNvContentPartPr/>
                <p14:nvPr/>
              </p14:nvContentPartPr>
              <p14:xfrm>
                <a:off x="7585230" y="1818900"/>
                <a:ext cx="267120" cy="61200"/>
              </p14:xfrm>
            </p:contentPart>
          </mc:Choice>
          <mc:Fallback xmlns="">
            <p:pic>
              <p:nvPicPr>
                <p:cNvPr id="10497" name="Ink 10496">
                  <a:extLst>
                    <a:ext uri="{FF2B5EF4-FFF2-40B4-BE49-F238E27FC236}">
                      <a16:creationId xmlns:a16="http://schemas.microsoft.com/office/drawing/2014/main" id="{475A9910-1619-A4A7-2F66-98C8FF3D0B2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549230" y="1782900"/>
                  <a:ext cx="3387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0498" name="Ink 10497">
                  <a:extLst>
                    <a:ext uri="{FF2B5EF4-FFF2-40B4-BE49-F238E27FC236}">
                      <a16:creationId xmlns:a16="http://schemas.microsoft.com/office/drawing/2014/main" id="{A6610752-8C42-EAC2-6453-D5574AB7CDD0}"/>
                    </a:ext>
                  </a:extLst>
                </p14:cNvPr>
                <p14:cNvContentPartPr/>
                <p14:nvPr/>
              </p14:nvContentPartPr>
              <p14:xfrm>
                <a:off x="7847310" y="1864260"/>
                <a:ext cx="22680" cy="10440"/>
              </p14:xfrm>
            </p:contentPart>
          </mc:Choice>
          <mc:Fallback xmlns="">
            <p:pic>
              <p:nvPicPr>
                <p:cNvPr id="10498" name="Ink 10497">
                  <a:extLst>
                    <a:ext uri="{FF2B5EF4-FFF2-40B4-BE49-F238E27FC236}">
                      <a16:creationId xmlns:a16="http://schemas.microsoft.com/office/drawing/2014/main" id="{A6610752-8C42-EAC2-6453-D5574AB7CDD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811310" y="1828260"/>
                  <a:ext cx="94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0499" name="Ink 10498">
                  <a:extLst>
                    <a:ext uri="{FF2B5EF4-FFF2-40B4-BE49-F238E27FC236}">
                      <a16:creationId xmlns:a16="http://schemas.microsoft.com/office/drawing/2014/main" id="{143D692B-31B8-9417-2934-9E5E2B6E9C1C}"/>
                    </a:ext>
                  </a:extLst>
                </p14:cNvPr>
                <p14:cNvContentPartPr/>
                <p14:nvPr/>
              </p14:nvContentPartPr>
              <p14:xfrm>
                <a:off x="7986630" y="1335420"/>
                <a:ext cx="93240" cy="137880"/>
              </p14:xfrm>
            </p:contentPart>
          </mc:Choice>
          <mc:Fallback xmlns="">
            <p:pic>
              <p:nvPicPr>
                <p:cNvPr id="10499" name="Ink 10498">
                  <a:extLst>
                    <a:ext uri="{FF2B5EF4-FFF2-40B4-BE49-F238E27FC236}">
                      <a16:creationId xmlns:a16="http://schemas.microsoft.com/office/drawing/2014/main" id="{143D692B-31B8-9417-2934-9E5E2B6E9C1C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50630" y="1299420"/>
                  <a:ext cx="1648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0500" name="Ink 10499">
                  <a:extLst>
                    <a:ext uri="{FF2B5EF4-FFF2-40B4-BE49-F238E27FC236}">
                      <a16:creationId xmlns:a16="http://schemas.microsoft.com/office/drawing/2014/main" id="{4DFDF422-FEAB-BD58-B1D1-BCC9F4A28CDF}"/>
                    </a:ext>
                  </a:extLst>
                </p14:cNvPr>
                <p14:cNvContentPartPr/>
                <p14:nvPr/>
              </p14:nvContentPartPr>
              <p14:xfrm>
                <a:off x="7976550" y="1615500"/>
                <a:ext cx="35640" cy="70560"/>
              </p14:xfrm>
            </p:contentPart>
          </mc:Choice>
          <mc:Fallback xmlns="">
            <p:pic>
              <p:nvPicPr>
                <p:cNvPr id="10500" name="Ink 10499">
                  <a:extLst>
                    <a:ext uri="{FF2B5EF4-FFF2-40B4-BE49-F238E27FC236}">
                      <a16:creationId xmlns:a16="http://schemas.microsoft.com/office/drawing/2014/main" id="{4DFDF422-FEAB-BD58-B1D1-BCC9F4A28CD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940550" y="1579500"/>
                  <a:ext cx="1072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0501" name="Ink 10500">
                  <a:extLst>
                    <a:ext uri="{FF2B5EF4-FFF2-40B4-BE49-F238E27FC236}">
                      <a16:creationId xmlns:a16="http://schemas.microsoft.com/office/drawing/2014/main" id="{8BECBDC9-8A74-7532-EC72-7F04826F2EF0}"/>
                    </a:ext>
                  </a:extLst>
                </p14:cNvPr>
                <p14:cNvContentPartPr/>
                <p14:nvPr/>
              </p14:nvContentPartPr>
              <p14:xfrm>
                <a:off x="8195790" y="1701180"/>
                <a:ext cx="13680" cy="22680"/>
              </p14:xfrm>
            </p:contentPart>
          </mc:Choice>
          <mc:Fallback xmlns="">
            <p:pic>
              <p:nvPicPr>
                <p:cNvPr id="10501" name="Ink 10500">
                  <a:extLst>
                    <a:ext uri="{FF2B5EF4-FFF2-40B4-BE49-F238E27FC236}">
                      <a16:creationId xmlns:a16="http://schemas.microsoft.com/office/drawing/2014/main" id="{8BECBDC9-8A74-7532-EC72-7F04826F2EF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159790" y="1665180"/>
                  <a:ext cx="853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0502" name="Ink 10501">
                  <a:extLst>
                    <a:ext uri="{FF2B5EF4-FFF2-40B4-BE49-F238E27FC236}">
                      <a16:creationId xmlns:a16="http://schemas.microsoft.com/office/drawing/2014/main" id="{683B1F34-3007-6B42-CD6E-E38F388A85E0}"/>
                    </a:ext>
                  </a:extLst>
                </p14:cNvPr>
                <p14:cNvContentPartPr/>
                <p14:nvPr/>
              </p14:nvContentPartPr>
              <p14:xfrm>
                <a:off x="8268150" y="1400580"/>
                <a:ext cx="37800" cy="241200"/>
              </p14:xfrm>
            </p:contentPart>
          </mc:Choice>
          <mc:Fallback xmlns="">
            <p:pic>
              <p:nvPicPr>
                <p:cNvPr id="10502" name="Ink 10501">
                  <a:extLst>
                    <a:ext uri="{FF2B5EF4-FFF2-40B4-BE49-F238E27FC236}">
                      <a16:creationId xmlns:a16="http://schemas.microsoft.com/office/drawing/2014/main" id="{683B1F34-3007-6B42-CD6E-E38F388A85E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232510" y="1364940"/>
                  <a:ext cx="1094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0503" name="Ink 10502">
                  <a:extLst>
                    <a:ext uri="{FF2B5EF4-FFF2-40B4-BE49-F238E27FC236}">
                      <a16:creationId xmlns:a16="http://schemas.microsoft.com/office/drawing/2014/main" id="{4E8F9B08-38DF-02AC-AF86-710D5E83E61D}"/>
                    </a:ext>
                  </a:extLst>
                </p14:cNvPr>
                <p14:cNvContentPartPr/>
                <p14:nvPr/>
              </p14:nvContentPartPr>
              <p14:xfrm>
                <a:off x="8199030" y="1445580"/>
                <a:ext cx="191160" cy="126720"/>
              </p14:xfrm>
            </p:contentPart>
          </mc:Choice>
          <mc:Fallback xmlns="">
            <p:pic>
              <p:nvPicPr>
                <p:cNvPr id="10503" name="Ink 10502">
                  <a:extLst>
                    <a:ext uri="{FF2B5EF4-FFF2-40B4-BE49-F238E27FC236}">
                      <a16:creationId xmlns:a16="http://schemas.microsoft.com/office/drawing/2014/main" id="{4E8F9B08-38DF-02AC-AF86-710D5E83E61D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163030" y="1409580"/>
                  <a:ext cx="2628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0504" name="Ink 10503">
                  <a:extLst>
                    <a:ext uri="{FF2B5EF4-FFF2-40B4-BE49-F238E27FC236}">
                      <a16:creationId xmlns:a16="http://schemas.microsoft.com/office/drawing/2014/main" id="{5ACE0032-9D23-D8E1-9F6F-E20442B82834}"/>
                    </a:ext>
                  </a:extLst>
                </p14:cNvPr>
                <p14:cNvContentPartPr/>
                <p14:nvPr/>
              </p14:nvContentPartPr>
              <p14:xfrm>
                <a:off x="8290830" y="1610820"/>
                <a:ext cx="249120" cy="109080"/>
              </p14:xfrm>
            </p:contentPart>
          </mc:Choice>
          <mc:Fallback xmlns="">
            <p:pic>
              <p:nvPicPr>
                <p:cNvPr id="10504" name="Ink 10503">
                  <a:extLst>
                    <a:ext uri="{FF2B5EF4-FFF2-40B4-BE49-F238E27FC236}">
                      <a16:creationId xmlns:a16="http://schemas.microsoft.com/office/drawing/2014/main" id="{5ACE0032-9D23-D8E1-9F6F-E20442B82834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255190" y="1575180"/>
                  <a:ext cx="3207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0505" name="Ink 10504">
                  <a:extLst>
                    <a:ext uri="{FF2B5EF4-FFF2-40B4-BE49-F238E27FC236}">
                      <a16:creationId xmlns:a16="http://schemas.microsoft.com/office/drawing/2014/main" id="{61E14E20-FD82-DBF0-B4B0-34256ACAA1A1}"/>
                    </a:ext>
                  </a:extLst>
                </p14:cNvPr>
                <p14:cNvContentPartPr/>
                <p14:nvPr/>
              </p14:nvContentPartPr>
              <p14:xfrm>
                <a:off x="8274990" y="1753020"/>
                <a:ext cx="284760" cy="115920"/>
              </p14:xfrm>
            </p:contentPart>
          </mc:Choice>
          <mc:Fallback xmlns="">
            <p:pic>
              <p:nvPicPr>
                <p:cNvPr id="10505" name="Ink 10504">
                  <a:extLst>
                    <a:ext uri="{FF2B5EF4-FFF2-40B4-BE49-F238E27FC236}">
                      <a16:creationId xmlns:a16="http://schemas.microsoft.com/office/drawing/2014/main" id="{61E14E20-FD82-DBF0-B4B0-34256ACAA1A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238990" y="1717020"/>
                  <a:ext cx="3564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506" name="Ink 10505">
                  <a:extLst>
                    <a:ext uri="{FF2B5EF4-FFF2-40B4-BE49-F238E27FC236}">
                      <a16:creationId xmlns:a16="http://schemas.microsoft.com/office/drawing/2014/main" id="{A1C368E3-A533-879D-D609-822F963E5970}"/>
                    </a:ext>
                  </a:extLst>
                </p14:cNvPr>
                <p14:cNvContentPartPr/>
                <p14:nvPr/>
              </p14:nvContentPartPr>
              <p14:xfrm>
                <a:off x="7414950" y="2219940"/>
                <a:ext cx="543240" cy="362160"/>
              </p14:xfrm>
            </p:contentPart>
          </mc:Choice>
          <mc:Fallback xmlns="">
            <p:pic>
              <p:nvPicPr>
                <p:cNvPr id="10506" name="Ink 10505">
                  <a:extLst>
                    <a:ext uri="{FF2B5EF4-FFF2-40B4-BE49-F238E27FC236}">
                      <a16:creationId xmlns:a16="http://schemas.microsoft.com/office/drawing/2014/main" id="{A1C368E3-A533-879D-D609-822F963E597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379310" y="2184300"/>
                  <a:ext cx="61488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0507" name="Ink 10506">
                  <a:extLst>
                    <a:ext uri="{FF2B5EF4-FFF2-40B4-BE49-F238E27FC236}">
                      <a16:creationId xmlns:a16="http://schemas.microsoft.com/office/drawing/2014/main" id="{087BC8B8-6477-245C-6750-B65D9D258F67}"/>
                    </a:ext>
                  </a:extLst>
                </p14:cNvPr>
                <p14:cNvContentPartPr/>
                <p14:nvPr/>
              </p14:nvContentPartPr>
              <p14:xfrm>
                <a:off x="7455270" y="2349900"/>
                <a:ext cx="439560" cy="171000"/>
              </p14:xfrm>
            </p:contentPart>
          </mc:Choice>
          <mc:Fallback xmlns="">
            <p:pic>
              <p:nvPicPr>
                <p:cNvPr id="10507" name="Ink 10506">
                  <a:extLst>
                    <a:ext uri="{FF2B5EF4-FFF2-40B4-BE49-F238E27FC236}">
                      <a16:creationId xmlns:a16="http://schemas.microsoft.com/office/drawing/2014/main" id="{087BC8B8-6477-245C-6750-B65D9D258F6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419630" y="2314260"/>
                  <a:ext cx="5112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0508" name="Ink 10507">
                  <a:extLst>
                    <a:ext uri="{FF2B5EF4-FFF2-40B4-BE49-F238E27FC236}">
                      <a16:creationId xmlns:a16="http://schemas.microsoft.com/office/drawing/2014/main" id="{3537B1BE-0898-387B-D290-E20DE886E944}"/>
                    </a:ext>
                  </a:extLst>
                </p14:cNvPr>
                <p14:cNvContentPartPr/>
                <p14:nvPr/>
              </p14:nvContentPartPr>
              <p14:xfrm>
                <a:off x="7968630" y="2389140"/>
                <a:ext cx="4680" cy="10440"/>
              </p14:xfrm>
            </p:contentPart>
          </mc:Choice>
          <mc:Fallback xmlns="">
            <p:pic>
              <p:nvPicPr>
                <p:cNvPr id="10508" name="Ink 10507">
                  <a:extLst>
                    <a:ext uri="{FF2B5EF4-FFF2-40B4-BE49-F238E27FC236}">
                      <a16:creationId xmlns:a16="http://schemas.microsoft.com/office/drawing/2014/main" id="{3537B1BE-0898-387B-D290-E20DE886E944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932990" y="2353140"/>
                  <a:ext cx="76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0509" name="Ink 10508">
                  <a:extLst>
                    <a:ext uri="{FF2B5EF4-FFF2-40B4-BE49-F238E27FC236}">
                      <a16:creationId xmlns:a16="http://schemas.microsoft.com/office/drawing/2014/main" id="{A04D2C2D-A2BF-56FF-9F7B-A51E932F3C62}"/>
                    </a:ext>
                  </a:extLst>
                </p14:cNvPr>
                <p14:cNvContentPartPr/>
                <p14:nvPr/>
              </p14:nvContentPartPr>
              <p14:xfrm>
                <a:off x="8125950" y="2451780"/>
                <a:ext cx="10440" cy="65520"/>
              </p14:xfrm>
            </p:contentPart>
          </mc:Choice>
          <mc:Fallback xmlns="">
            <p:pic>
              <p:nvPicPr>
                <p:cNvPr id="10509" name="Ink 10508">
                  <a:extLst>
                    <a:ext uri="{FF2B5EF4-FFF2-40B4-BE49-F238E27FC236}">
                      <a16:creationId xmlns:a16="http://schemas.microsoft.com/office/drawing/2014/main" id="{A04D2C2D-A2BF-56FF-9F7B-A51E932F3C6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090310" y="2415780"/>
                  <a:ext cx="820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0510" name="Ink 10509">
                  <a:extLst>
                    <a:ext uri="{FF2B5EF4-FFF2-40B4-BE49-F238E27FC236}">
                      <a16:creationId xmlns:a16="http://schemas.microsoft.com/office/drawing/2014/main" id="{12F7C178-1AE0-FEA7-93AE-CEDB9E1D0D2F}"/>
                    </a:ext>
                  </a:extLst>
                </p14:cNvPr>
                <p14:cNvContentPartPr/>
                <p14:nvPr/>
              </p14:nvContentPartPr>
              <p14:xfrm>
                <a:off x="8177070" y="2357820"/>
                <a:ext cx="53280" cy="219600"/>
              </p14:xfrm>
            </p:contentPart>
          </mc:Choice>
          <mc:Fallback xmlns="">
            <p:pic>
              <p:nvPicPr>
                <p:cNvPr id="10510" name="Ink 10509">
                  <a:extLst>
                    <a:ext uri="{FF2B5EF4-FFF2-40B4-BE49-F238E27FC236}">
                      <a16:creationId xmlns:a16="http://schemas.microsoft.com/office/drawing/2014/main" id="{12F7C178-1AE0-FEA7-93AE-CEDB9E1D0D2F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141430" y="2321820"/>
                  <a:ext cx="12492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0511" name="Ink 10510">
                  <a:extLst>
                    <a:ext uri="{FF2B5EF4-FFF2-40B4-BE49-F238E27FC236}">
                      <a16:creationId xmlns:a16="http://schemas.microsoft.com/office/drawing/2014/main" id="{B913D0C9-B11D-CBAD-D705-67532BB1DCE4}"/>
                    </a:ext>
                  </a:extLst>
                </p14:cNvPr>
                <p14:cNvContentPartPr/>
                <p14:nvPr/>
              </p14:nvContentPartPr>
              <p14:xfrm>
                <a:off x="8177790" y="2307060"/>
                <a:ext cx="79560" cy="243360"/>
              </p14:xfrm>
            </p:contentPart>
          </mc:Choice>
          <mc:Fallback xmlns="">
            <p:pic>
              <p:nvPicPr>
                <p:cNvPr id="10511" name="Ink 10510">
                  <a:extLst>
                    <a:ext uri="{FF2B5EF4-FFF2-40B4-BE49-F238E27FC236}">
                      <a16:creationId xmlns:a16="http://schemas.microsoft.com/office/drawing/2014/main" id="{B913D0C9-B11D-CBAD-D705-67532BB1DCE4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141790" y="2271420"/>
                  <a:ext cx="15120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0512" name="Ink 10511">
                  <a:extLst>
                    <a:ext uri="{FF2B5EF4-FFF2-40B4-BE49-F238E27FC236}">
                      <a16:creationId xmlns:a16="http://schemas.microsoft.com/office/drawing/2014/main" id="{25BF2DEA-691E-6F40-E5D4-518FAD9B16AE}"/>
                    </a:ext>
                  </a:extLst>
                </p14:cNvPr>
                <p14:cNvContentPartPr/>
                <p14:nvPr/>
              </p14:nvContentPartPr>
              <p14:xfrm>
                <a:off x="8155470" y="2226060"/>
                <a:ext cx="170280" cy="252360"/>
              </p14:xfrm>
            </p:contentPart>
          </mc:Choice>
          <mc:Fallback xmlns="">
            <p:pic>
              <p:nvPicPr>
                <p:cNvPr id="10512" name="Ink 10511">
                  <a:extLst>
                    <a:ext uri="{FF2B5EF4-FFF2-40B4-BE49-F238E27FC236}">
                      <a16:creationId xmlns:a16="http://schemas.microsoft.com/office/drawing/2014/main" id="{25BF2DEA-691E-6F40-E5D4-518FAD9B16A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119470" y="2190060"/>
                  <a:ext cx="24192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0514" name="Ink 10513">
                  <a:extLst>
                    <a:ext uri="{FF2B5EF4-FFF2-40B4-BE49-F238E27FC236}">
                      <a16:creationId xmlns:a16="http://schemas.microsoft.com/office/drawing/2014/main" id="{00357711-2BFE-1CA3-C8A5-83F8A55299E5}"/>
                    </a:ext>
                  </a:extLst>
                </p14:cNvPr>
                <p14:cNvContentPartPr/>
                <p14:nvPr/>
              </p14:nvContentPartPr>
              <p14:xfrm>
                <a:off x="7904550" y="1854180"/>
                <a:ext cx="216720" cy="172080"/>
              </p14:xfrm>
            </p:contentPart>
          </mc:Choice>
          <mc:Fallback xmlns="">
            <p:pic>
              <p:nvPicPr>
                <p:cNvPr id="10514" name="Ink 10513">
                  <a:extLst>
                    <a:ext uri="{FF2B5EF4-FFF2-40B4-BE49-F238E27FC236}">
                      <a16:creationId xmlns:a16="http://schemas.microsoft.com/office/drawing/2014/main" id="{00357711-2BFE-1CA3-C8A5-83F8A55299E5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868910" y="1818540"/>
                  <a:ext cx="2883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0515" name="Ink 10514">
                  <a:extLst>
                    <a:ext uri="{FF2B5EF4-FFF2-40B4-BE49-F238E27FC236}">
                      <a16:creationId xmlns:a16="http://schemas.microsoft.com/office/drawing/2014/main" id="{5795DE3B-557D-1ED7-62EE-E91D1B847898}"/>
                    </a:ext>
                  </a:extLst>
                </p14:cNvPr>
                <p14:cNvContentPartPr/>
                <p14:nvPr/>
              </p14:nvContentPartPr>
              <p14:xfrm>
                <a:off x="7906710" y="2025900"/>
                <a:ext cx="185040" cy="27360"/>
              </p14:xfrm>
            </p:contentPart>
          </mc:Choice>
          <mc:Fallback xmlns="">
            <p:pic>
              <p:nvPicPr>
                <p:cNvPr id="10515" name="Ink 10514">
                  <a:extLst>
                    <a:ext uri="{FF2B5EF4-FFF2-40B4-BE49-F238E27FC236}">
                      <a16:creationId xmlns:a16="http://schemas.microsoft.com/office/drawing/2014/main" id="{5795DE3B-557D-1ED7-62EE-E91D1B847898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7870710" y="1989900"/>
                  <a:ext cx="2566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0516" name="Ink 10515">
                  <a:extLst>
                    <a:ext uri="{FF2B5EF4-FFF2-40B4-BE49-F238E27FC236}">
                      <a16:creationId xmlns:a16="http://schemas.microsoft.com/office/drawing/2014/main" id="{939B2B3C-39E5-CF3F-C7C9-1A88DF9DF8BC}"/>
                    </a:ext>
                  </a:extLst>
                </p14:cNvPr>
                <p14:cNvContentPartPr/>
                <p14:nvPr/>
              </p14:nvContentPartPr>
              <p14:xfrm>
                <a:off x="8221350" y="1913940"/>
                <a:ext cx="101160" cy="159480"/>
              </p14:xfrm>
            </p:contentPart>
          </mc:Choice>
          <mc:Fallback xmlns="">
            <p:pic>
              <p:nvPicPr>
                <p:cNvPr id="10516" name="Ink 10515">
                  <a:extLst>
                    <a:ext uri="{FF2B5EF4-FFF2-40B4-BE49-F238E27FC236}">
                      <a16:creationId xmlns:a16="http://schemas.microsoft.com/office/drawing/2014/main" id="{939B2B3C-39E5-CF3F-C7C9-1A88DF9DF8BC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185350" y="1878300"/>
                  <a:ext cx="1728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0517" name="Ink 10516">
                  <a:extLst>
                    <a:ext uri="{FF2B5EF4-FFF2-40B4-BE49-F238E27FC236}">
                      <a16:creationId xmlns:a16="http://schemas.microsoft.com/office/drawing/2014/main" id="{9AC13BE5-0795-587D-479B-98BD8A193CD3}"/>
                    </a:ext>
                  </a:extLst>
                </p14:cNvPr>
                <p14:cNvContentPartPr/>
                <p14:nvPr/>
              </p14:nvContentPartPr>
              <p14:xfrm>
                <a:off x="8223150" y="2160180"/>
                <a:ext cx="128880" cy="100080"/>
              </p14:xfrm>
            </p:contentPart>
          </mc:Choice>
          <mc:Fallback xmlns="">
            <p:pic>
              <p:nvPicPr>
                <p:cNvPr id="10517" name="Ink 10516">
                  <a:extLst>
                    <a:ext uri="{FF2B5EF4-FFF2-40B4-BE49-F238E27FC236}">
                      <a16:creationId xmlns:a16="http://schemas.microsoft.com/office/drawing/2014/main" id="{9AC13BE5-0795-587D-479B-98BD8A193CD3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187510" y="2124180"/>
                  <a:ext cx="2005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0518" name="Ink 10517">
                  <a:extLst>
                    <a:ext uri="{FF2B5EF4-FFF2-40B4-BE49-F238E27FC236}">
                      <a16:creationId xmlns:a16="http://schemas.microsoft.com/office/drawing/2014/main" id="{FEBC5C4E-11E7-19DB-D9A6-50E3DA1C7FC2}"/>
                    </a:ext>
                  </a:extLst>
                </p14:cNvPr>
                <p14:cNvContentPartPr/>
                <p14:nvPr/>
              </p14:nvContentPartPr>
              <p14:xfrm>
                <a:off x="8294790" y="2179260"/>
                <a:ext cx="147240" cy="119880"/>
              </p14:xfrm>
            </p:contentPart>
          </mc:Choice>
          <mc:Fallback xmlns="">
            <p:pic>
              <p:nvPicPr>
                <p:cNvPr id="10518" name="Ink 10517">
                  <a:extLst>
                    <a:ext uri="{FF2B5EF4-FFF2-40B4-BE49-F238E27FC236}">
                      <a16:creationId xmlns:a16="http://schemas.microsoft.com/office/drawing/2014/main" id="{FEBC5C4E-11E7-19DB-D9A6-50E3DA1C7FC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259150" y="2143620"/>
                  <a:ext cx="2188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0519" name="Ink 10518">
                  <a:extLst>
                    <a:ext uri="{FF2B5EF4-FFF2-40B4-BE49-F238E27FC236}">
                      <a16:creationId xmlns:a16="http://schemas.microsoft.com/office/drawing/2014/main" id="{AEC95EE4-059F-8FCD-FF3C-1F8A9D401EF7}"/>
                    </a:ext>
                  </a:extLst>
                </p14:cNvPr>
                <p14:cNvContentPartPr/>
                <p14:nvPr/>
              </p14:nvContentPartPr>
              <p14:xfrm>
                <a:off x="8394510" y="1832220"/>
                <a:ext cx="60480" cy="221040"/>
              </p14:xfrm>
            </p:contentPart>
          </mc:Choice>
          <mc:Fallback xmlns="">
            <p:pic>
              <p:nvPicPr>
                <p:cNvPr id="10519" name="Ink 10518">
                  <a:extLst>
                    <a:ext uri="{FF2B5EF4-FFF2-40B4-BE49-F238E27FC236}">
                      <a16:creationId xmlns:a16="http://schemas.microsoft.com/office/drawing/2014/main" id="{AEC95EE4-059F-8FCD-FF3C-1F8A9D401EF7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358510" y="1796220"/>
                  <a:ext cx="13212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0520" name="Ink 10519">
                  <a:extLst>
                    <a:ext uri="{FF2B5EF4-FFF2-40B4-BE49-F238E27FC236}">
                      <a16:creationId xmlns:a16="http://schemas.microsoft.com/office/drawing/2014/main" id="{539F1CFC-DC05-9C52-20C0-575620474F1F}"/>
                    </a:ext>
                  </a:extLst>
                </p14:cNvPr>
                <p14:cNvContentPartPr/>
                <p14:nvPr/>
              </p14:nvContentPartPr>
              <p14:xfrm>
                <a:off x="7833270" y="1600020"/>
                <a:ext cx="282960" cy="213480"/>
              </p14:xfrm>
            </p:contentPart>
          </mc:Choice>
          <mc:Fallback xmlns="">
            <p:pic>
              <p:nvPicPr>
                <p:cNvPr id="10520" name="Ink 10519">
                  <a:extLst>
                    <a:ext uri="{FF2B5EF4-FFF2-40B4-BE49-F238E27FC236}">
                      <a16:creationId xmlns:a16="http://schemas.microsoft.com/office/drawing/2014/main" id="{539F1CFC-DC05-9C52-20C0-575620474F1F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797270" y="1564020"/>
                  <a:ext cx="3546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0521" name="Ink 10520">
                  <a:extLst>
                    <a:ext uri="{FF2B5EF4-FFF2-40B4-BE49-F238E27FC236}">
                      <a16:creationId xmlns:a16="http://schemas.microsoft.com/office/drawing/2014/main" id="{951F7575-9385-DF2A-15BC-4F0D751E8F58}"/>
                    </a:ext>
                  </a:extLst>
                </p14:cNvPr>
                <p14:cNvContentPartPr/>
                <p14:nvPr/>
              </p14:nvContentPartPr>
              <p14:xfrm>
                <a:off x="7794750" y="1756620"/>
                <a:ext cx="96840" cy="151200"/>
              </p14:xfrm>
            </p:contentPart>
          </mc:Choice>
          <mc:Fallback xmlns="">
            <p:pic>
              <p:nvPicPr>
                <p:cNvPr id="10521" name="Ink 10520">
                  <a:extLst>
                    <a:ext uri="{FF2B5EF4-FFF2-40B4-BE49-F238E27FC236}">
                      <a16:creationId xmlns:a16="http://schemas.microsoft.com/office/drawing/2014/main" id="{951F7575-9385-DF2A-15BC-4F0D751E8F58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759110" y="1720980"/>
                  <a:ext cx="1684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0522" name="Ink 10521">
                  <a:extLst>
                    <a:ext uri="{FF2B5EF4-FFF2-40B4-BE49-F238E27FC236}">
                      <a16:creationId xmlns:a16="http://schemas.microsoft.com/office/drawing/2014/main" id="{367AF2D1-A729-FDEE-5886-BE76EA251743}"/>
                    </a:ext>
                  </a:extLst>
                </p14:cNvPr>
                <p14:cNvContentPartPr/>
                <p14:nvPr/>
              </p14:nvContentPartPr>
              <p14:xfrm>
                <a:off x="7850550" y="1975500"/>
                <a:ext cx="33480" cy="100080"/>
              </p14:xfrm>
            </p:contentPart>
          </mc:Choice>
          <mc:Fallback xmlns="">
            <p:pic>
              <p:nvPicPr>
                <p:cNvPr id="10522" name="Ink 10521">
                  <a:extLst>
                    <a:ext uri="{FF2B5EF4-FFF2-40B4-BE49-F238E27FC236}">
                      <a16:creationId xmlns:a16="http://schemas.microsoft.com/office/drawing/2014/main" id="{367AF2D1-A729-FDEE-5886-BE76EA25174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814550" y="1939500"/>
                  <a:ext cx="1051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0523" name="Ink 10522">
                  <a:extLst>
                    <a:ext uri="{FF2B5EF4-FFF2-40B4-BE49-F238E27FC236}">
                      <a16:creationId xmlns:a16="http://schemas.microsoft.com/office/drawing/2014/main" id="{90196DD3-FE72-E66C-4C8C-501BE50FAC84}"/>
                    </a:ext>
                  </a:extLst>
                </p14:cNvPr>
                <p14:cNvContentPartPr/>
                <p14:nvPr/>
              </p14:nvContentPartPr>
              <p14:xfrm>
                <a:off x="7887990" y="2028420"/>
                <a:ext cx="79560" cy="144720"/>
              </p14:xfrm>
            </p:contentPart>
          </mc:Choice>
          <mc:Fallback xmlns="">
            <p:pic>
              <p:nvPicPr>
                <p:cNvPr id="10523" name="Ink 10522">
                  <a:extLst>
                    <a:ext uri="{FF2B5EF4-FFF2-40B4-BE49-F238E27FC236}">
                      <a16:creationId xmlns:a16="http://schemas.microsoft.com/office/drawing/2014/main" id="{90196DD3-FE72-E66C-4C8C-501BE50FAC84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852350" y="1992420"/>
                  <a:ext cx="1512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0524" name="Ink 10523">
                  <a:extLst>
                    <a:ext uri="{FF2B5EF4-FFF2-40B4-BE49-F238E27FC236}">
                      <a16:creationId xmlns:a16="http://schemas.microsoft.com/office/drawing/2014/main" id="{17E0D86E-146F-FF5A-5045-C96104150520}"/>
                    </a:ext>
                  </a:extLst>
                </p14:cNvPr>
                <p14:cNvContentPartPr/>
                <p14:nvPr/>
              </p14:nvContentPartPr>
              <p14:xfrm>
                <a:off x="8011470" y="2176020"/>
                <a:ext cx="150480" cy="109080"/>
              </p14:xfrm>
            </p:contentPart>
          </mc:Choice>
          <mc:Fallback xmlns="">
            <p:pic>
              <p:nvPicPr>
                <p:cNvPr id="10524" name="Ink 10523">
                  <a:extLst>
                    <a:ext uri="{FF2B5EF4-FFF2-40B4-BE49-F238E27FC236}">
                      <a16:creationId xmlns:a16="http://schemas.microsoft.com/office/drawing/2014/main" id="{17E0D86E-146F-FF5A-5045-C96104150520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975830" y="2140380"/>
                  <a:ext cx="22212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63" name="Group 10562">
            <a:extLst>
              <a:ext uri="{FF2B5EF4-FFF2-40B4-BE49-F238E27FC236}">
                <a16:creationId xmlns:a16="http://schemas.microsoft.com/office/drawing/2014/main" id="{A18F7937-755F-11F3-8DC6-4BAC397426F1}"/>
              </a:ext>
            </a:extLst>
          </p:cNvPr>
          <p:cNvGrpSpPr/>
          <p:nvPr/>
        </p:nvGrpSpPr>
        <p:grpSpPr>
          <a:xfrm>
            <a:off x="7314150" y="2910060"/>
            <a:ext cx="1176120" cy="1164600"/>
            <a:chOff x="7314150" y="2910060"/>
            <a:chExt cx="1176120" cy="116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0526" name="Ink 10525">
                  <a:extLst>
                    <a:ext uri="{FF2B5EF4-FFF2-40B4-BE49-F238E27FC236}">
                      <a16:creationId xmlns:a16="http://schemas.microsoft.com/office/drawing/2014/main" id="{96598991-B2E2-55E2-72F3-C78DB2622674}"/>
                    </a:ext>
                  </a:extLst>
                </p14:cNvPr>
                <p14:cNvContentPartPr/>
                <p14:nvPr/>
              </p14:nvContentPartPr>
              <p14:xfrm>
                <a:off x="7505310" y="3343500"/>
                <a:ext cx="70200" cy="154440"/>
              </p14:xfrm>
            </p:contentPart>
          </mc:Choice>
          <mc:Fallback xmlns="">
            <p:pic>
              <p:nvPicPr>
                <p:cNvPr id="10526" name="Ink 10525">
                  <a:extLst>
                    <a:ext uri="{FF2B5EF4-FFF2-40B4-BE49-F238E27FC236}">
                      <a16:creationId xmlns:a16="http://schemas.microsoft.com/office/drawing/2014/main" id="{96598991-B2E2-55E2-72F3-C78DB2622674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469310" y="3307500"/>
                  <a:ext cx="14184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0527" name="Ink 10526">
                  <a:extLst>
                    <a:ext uri="{FF2B5EF4-FFF2-40B4-BE49-F238E27FC236}">
                      <a16:creationId xmlns:a16="http://schemas.microsoft.com/office/drawing/2014/main" id="{82FBAA26-5E7C-40FB-9629-49D2ADD64A47}"/>
                    </a:ext>
                  </a:extLst>
                </p14:cNvPr>
                <p14:cNvContentPartPr/>
                <p14:nvPr/>
              </p14:nvContentPartPr>
              <p14:xfrm>
                <a:off x="7570470" y="3546180"/>
                <a:ext cx="25920" cy="27720"/>
              </p14:xfrm>
            </p:contentPart>
          </mc:Choice>
          <mc:Fallback xmlns="">
            <p:pic>
              <p:nvPicPr>
                <p:cNvPr id="10527" name="Ink 10526">
                  <a:extLst>
                    <a:ext uri="{FF2B5EF4-FFF2-40B4-BE49-F238E27FC236}">
                      <a16:creationId xmlns:a16="http://schemas.microsoft.com/office/drawing/2014/main" id="{82FBAA26-5E7C-40FB-9629-49D2ADD64A47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534470" y="3510180"/>
                  <a:ext cx="9756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0528" name="Ink 10527">
                  <a:extLst>
                    <a:ext uri="{FF2B5EF4-FFF2-40B4-BE49-F238E27FC236}">
                      <a16:creationId xmlns:a16="http://schemas.microsoft.com/office/drawing/2014/main" id="{00699D77-9AF2-9B68-0DA4-17EC0F586725}"/>
                    </a:ext>
                  </a:extLst>
                </p14:cNvPr>
                <p14:cNvContentPartPr/>
                <p14:nvPr/>
              </p14:nvContentPartPr>
              <p14:xfrm>
                <a:off x="7616910" y="3618180"/>
                <a:ext cx="57960" cy="18720"/>
              </p14:xfrm>
            </p:contentPart>
          </mc:Choice>
          <mc:Fallback xmlns="">
            <p:pic>
              <p:nvPicPr>
                <p:cNvPr id="10528" name="Ink 10527">
                  <a:extLst>
                    <a:ext uri="{FF2B5EF4-FFF2-40B4-BE49-F238E27FC236}">
                      <a16:creationId xmlns:a16="http://schemas.microsoft.com/office/drawing/2014/main" id="{00699D77-9AF2-9B68-0DA4-17EC0F586725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581270" y="3582540"/>
                  <a:ext cx="1296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0529" name="Ink 10528">
                  <a:extLst>
                    <a:ext uri="{FF2B5EF4-FFF2-40B4-BE49-F238E27FC236}">
                      <a16:creationId xmlns:a16="http://schemas.microsoft.com/office/drawing/2014/main" id="{7DFFA35D-8515-4667-E8D1-5421BD473B85}"/>
                    </a:ext>
                  </a:extLst>
                </p14:cNvPr>
                <p14:cNvContentPartPr/>
                <p14:nvPr/>
              </p14:nvContentPartPr>
              <p14:xfrm>
                <a:off x="7704030" y="3598020"/>
                <a:ext cx="371880" cy="254160"/>
              </p14:xfrm>
            </p:contentPart>
          </mc:Choice>
          <mc:Fallback xmlns="">
            <p:pic>
              <p:nvPicPr>
                <p:cNvPr id="10529" name="Ink 10528">
                  <a:extLst>
                    <a:ext uri="{FF2B5EF4-FFF2-40B4-BE49-F238E27FC236}">
                      <a16:creationId xmlns:a16="http://schemas.microsoft.com/office/drawing/2014/main" id="{7DFFA35D-8515-4667-E8D1-5421BD473B85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668030" y="3562020"/>
                  <a:ext cx="44352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0530" name="Ink 10529">
                  <a:extLst>
                    <a:ext uri="{FF2B5EF4-FFF2-40B4-BE49-F238E27FC236}">
                      <a16:creationId xmlns:a16="http://schemas.microsoft.com/office/drawing/2014/main" id="{DC91C30F-3E40-2510-5D96-395CB8F065BE}"/>
                    </a:ext>
                  </a:extLst>
                </p14:cNvPr>
                <p14:cNvContentPartPr/>
                <p14:nvPr/>
              </p14:nvContentPartPr>
              <p14:xfrm>
                <a:off x="7835790" y="3377340"/>
                <a:ext cx="115560" cy="129960"/>
              </p14:xfrm>
            </p:contentPart>
          </mc:Choice>
          <mc:Fallback xmlns="">
            <p:pic>
              <p:nvPicPr>
                <p:cNvPr id="10530" name="Ink 10529">
                  <a:extLst>
                    <a:ext uri="{FF2B5EF4-FFF2-40B4-BE49-F238E27FC236}">
                      <a16:creationId xmlns:a16="http://schemas.microsoft.com/office/drawing/2014/main" id="{DC91C30F-3E40-2510-5D96-395CB8F065BE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799790" y="3341340"/>
                  <a:ext cx="1872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0531" name="Ink 10530">
                  <a:extLst>
                    <a:ext uri="{FF2B5EF4-FFF2-40B4-BE49-F238E27FC236}">
                      <a16:creationId xmlns:a16="http://schemas.microsoft.com/office/drawing/2014/main" id="{E4D9AA31-E6F1-E7A6-355F-4837BAF05C11}"/>
                    </a:ext>
                  </a:extLst>
                </p14:cNvPr>
                <p14:cNvContentPartPr/>
                <p14:nvPr/>
              </p14:nvContentPartPr>
              <p14:xfrm>
                <a:off x="7867830" y="3530700"/>
                <a:ext cx="258480" cy="123840"/>
              </p14:xfrm>
            </p:contentPart>
          </mc:Choice>
          <mc:Fallback xmlns="">
            <p:pic>
              <p:nvPicPr>
                <p:cNvPr id="10531" name="Ink 10530">
                  <a:extLst>
                    <a:ext uri="{FF2B5EF4-FFF2-40B4-BE49-F238E27FC236}">
                      <a16:creationId xmlns:a16="http://schemas.microsoft.com/office/drawing/2014/main" id="{E4D9AA31-E6F1-E7A6-355F-4837BAF05C11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831830" y="3495060"/>
                  <a:ext cx="3301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0532" name="Ink 10531">
                  <a:extLst>
                    <a:ext uri="{FF2B5EF4-FFF2-40B4-BE49-F238E27FC236}">
                      <a16:creationId xmlns:a16="http://schemas.microsoft.com/office/drawing/2014/main" id="{405FAA35-D87B-1ABA-F6A3-6BEBA504344A}"/>
                    </a:ext>
                  </a:extLst>
                </p14:cNvPr>
                <p14:cNvContentPartPr/>
                <p14:nvPr/>
              </p14:nvContentPartPr>
              <p14:xfrm>
                <a:off x="8053590" y="3500100"/>
                <a:ext cx="217440" cy="217800"/>
              </p14:xfrm>
            </p:contentPart>
          </mc:Choice>
          <mc:Fallback xmlns="">
            <p:pic>
              <p:nvPicPr>
                <p:cNvPr id="10532" name="Ink 10531">
                  <a:extLst>
                    <a:ext uri="{FF2B5EF4-FFF2-40B4-BE49-F238E27FC236}">
                      <a16:creationId xmlns:a16="http://schemas.microsoft.com/office/drawing/2014/main" id="{405FAA35-D87B-1ABA-F6A3-6BEBA504344A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8017950" y="3464100"/>
                  <a:ext cx="28908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0533" name="Ink 10532">
                  <a:extLst>
                    <a:ext uri="{FF2B5EF4-FFF2-40B4-BE49-F238E27FC236}">
                      <a16:creationId xmlns:a16="http://schemas.microsoft.com/office/drawing/2014/main" id="{E0C1031C-7065-3FC8-3E7E-4CA6394E6794}"/>
                    </a:ext>
                  </a:extLst>
                </p14:cNvPr>
                <p14:cNvContentPartPr/>
                <p14:nvPr/>
              </p14:nvContentPartPr>
              <p14:xfrm>
                <a:off x="8139270" y="3728340"/>
                <a:ext cx="171720" cy="38160"/>
              </p14:xfrm>
            </p:contentPart>
          </mc:Choice>
          <mc:Fallback xmlns="">
            <p:pic>
              <p:nvPicPr>
                <p:cNvPr id="10533" name="Ink 10532">
                  <a:extLst>
                    <a:ext uri="{FF2B5EF4-FFF2-40B4-BE49-F238E27FC236}">
                      <a16:creationId xmlns:a16="http://schemas.microsoft.com/office/drawing/2014/main" id="{E0C1031C-7065-3FC8-3E7E-4CA6394E6794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8103630" y="3692340"/>
                  <a:ext cx="2433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0534" name="Ink 10533">
                  <a:extLst>
                    <a:ext uri="{FF2B5EF4-FFF2-40B4-BE49-F238E27FC236}">
                      <a16:creationId xmlns:a16="http://schemas.microsoft.com/office/drawing/2014/main" id="{12EB16F0-E84A-98F5-2D16-2A7B94C4B22D}"/>
                    </a:ext>
                  </a:extLst>
                </p14:cNvPr>
                <p14:cNvContentPartPr/>
                <p14:nvPr/>
              </p14:nvContentPartPr>
              <p14:xfrm>
                <a:off x="8368230" y="3351060"/>
                <a:ext cx="46440" cy="67320"/>
              </p14:xfrm>
            </p:contentPart>
          </mc:Choice>
          <mc:Fallback xmlns="">
            <p:pic>
              <p:nvPicPr>
                <p:cNvPr id="10534" name="Ink 10533">
                  <a:extLst>
                    <a:ext uri="{FF2B5EF4-FFF2-40B4-BE49-F238E27FC236}">
                      <a16:creationId xmlns:a16="http://schemas.microsoft.com/office/drawing/2014/main" id="{12EB16F0-E84A-98F5-2D16-2A7B94C4B22D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8332590" y="3315420"/>
                  <a:ext cx="1180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0535" name="Ink 10534">
                  <a:extLst>
                    <a:ext uri="{FF2B5EF4-FFF2-40B4-BE49-F238E27FC236}">
                      <a16:creationId xmlns:a16="http://schemas.microsoft.com/office/drawing/2014/main" id="{22EAB824-9725-4F31-B401-ADF69700DC8B}"/>
                    </a:ext>
                  </a:extLst>
                </p14:cNvPr>
                <p14:cNvContentPartPr/>
                <p14:nvPr/>
              </p14:nvContentPartPr>
              <p14:xfrm>
                <a:off x="8249430" y="3107700"/>
                <a:ext cx="40680" cy="146880"/>
              </p14:xfrm>
            </p:contentPart>
          </mc:Choice>
          <mc:Fallback xmlns="">
            <p:pic>
              <p:nvPicPr>
                <p:cNvPr id="10535" name="Ink 10534">
                  <a:extLst>
                    <a:ext uri="{FF2B5EF4-FFF2-40B4-BE49-F238E27FC236}">
                      <a16:creationId xmlns:a16="http://schemas.microsoft.com/office/drawing/2014/main" id="{22EAB824-9725-4F31-B401-ADF69700DC8B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8213430" y="3071700"/>
                  <a:ext cx="1123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0536" name="Ink 10535">
                  <a:extLst>
                    <a:ext uri="{FF2B5EF4-FFF2-40B4-BE49-F238E27FC236}">
                      <a16:creationId xmlns:a16="http://schemas.microsoft.com/office/drawing/2014/main" id="{F1049C0E-9DD5-8C3D-3BE7-D0BAA259D554}"/>
                    </a:ext>
                  </a:extLst>
                </p14:cNvPr>
                <p14:cNvContentPartPr/>
                <p14:nvPr/>
              </p14:nvContentPartPr>
              <p14:xfrm>
                <a:off x="8051070" y="3159180"/>
                <a:ext cx="133920" cy="130680"/>
              </p14:xfrm>
            </p:contentPart>
          </mc:Choice>
          <mc:Fallback xmlns="">
            <p:pic>
              <p:nvPicPr>
                <p:cNvPr id="10536" name="Ink 10535">
                  <a:extLst>
                    <a:ext uri="{FF2B5EF4-FFF2-40B4-BE49-F238E27FC236}">
                      <a16:creationId xmlns:a16="http://schemas.microsoft.com/office/drawing/2014/main" id="{F1049C0E-9DD5-8C3D-3BE7-D0BAA259D554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8015430" y="3123540"/>
                  <a:ext cx="2055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0537" name="Ink 10536">
                  <a:extLst>
                    <a:ext uri="{FF2B5EF4-FFF2-40B4-BE49-F238E27FC236}">
                      <a16:creationId xmlns:a16="http://schemas.microsoft.com/office/drawing/2014/main" id="{218BF7B3-FB45-CA2C-44F9-565140EDE8D6}"/>
                    </a:ext>
                  </a:extLst>
                </p14:cNvPr>
                <p14:cNvContentPartPr/>
                <p14:nvPr/>
              </p14:nvContentPartPr>
              <p14:xfrm>
                <a:off x="7987350" y="2910060"/>
                <a:ext cx="94320" cy="180000"/>
              </p14:xfrm>
            </p:contentPart>
          </mc:Choice>
          <mc:Fallback xmlns="">
            <p:pic>
              <p:nvPicPr>
                <p:cNvPr id="10537" name="Ink 10536">
                  <a:extLst>
                    <a:ext uri="{FF2B5EF4-FFF2-40B4-BE49-F238E27FC236}">
                      <a16:creationId xmlns:a16="http://schemas.microsoft.com/office/drawing/2014/main" id="{218BF7B3-FB45-CA2C-44F9-565140EDE8D6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951350" y="2874060"/>
                  <a:ext cx="1659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0538" name="Ink 10537">
                  <a:extLst>
                    <a:ext uri="{FF2B5EF4-FFF2-40B4-BE49-F238E27FC236}">
                      <a16:creationId xmlns:a16="http://schemas.microsoft.com/office/drawing/2014/main" id="{A1C98B23-D92F-4749-BC24-2F18D18FD7C0}"/>
                    </a:ext>
                  </a:extLst>
                </p14:cNvPr>
                <p14:cNvContentPartPr/>
                <p14:nvPr/>
              </p14:nvContentPartPr>
              <p14:xfrm>
                <a:off x="7657230" y="2938140"/>
                <a:ext cx="45720" cy="162720"/>
              </p14:xfrm>
            </p:contentPart>
          </mc:Choice>
          <mc:Fallback xmlns="">
            <p:pic>
              <p:nvPicPr>
                <p:cNvPr id="10538" name="Ink 10537">
                  <a:extLst>
                    <a:ext uri="{FF2B5EF4-FFF2-40B4-BE49-F238E27FC236}">
                      <a16:creationId xmlns:a16="http://schemas.microsoft.com/office/drawing/2014/main" id="{A1C98B23-D92F-4749-BC24-2F18D18FD7C0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7621590" y="2902140"/>
                  <a:ext cx="1173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0539" name="Ink 10538">
                  <a:extLst>
                    <a:ext uri="{FF2B5EF4-FFF2-40B4-BE49-F238E27FC236}">
                      <a16:creationId xmlns:a16="http://schemas.microsoft.com/office/drawing/2014/main" id="{145C1EF9-30A2-1156-7621-5D56995AFF6B}"/>
                    </a:ext>
                  </a:extLst>
                </p14:cNvPr>
                <p14:cNvContentPartPr/>
                <p14:nvPr/>
              </p14:nvContentPartPr>
              <p14:xfrm>
                <a:off x="7424670" y="3072420"/>
                <a:ext cx="130320" cy="165240"/>
              </p14:xfrm>
            </p:contentPart>
          </mc:Choice>
          <mc:Fallback xmlns="">
            <p:pic>
              <p:nvPicPr>
                <p:cNvPr id="10539" name="Ink 10538">
                  <a:extLst>
                    <a:ext uri="{FF2B5EF4-FFF2-40B4-BE49-F238E27FC236}">
                      <a16:creationId xmlns:a16="http://schemas.microsoft.com/office/drawing/2014/main" id="{145C1EF9-30A2-1156-7621-5D56995AFF6B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7388670" y="3036420"/>
                  <a:ext cx="2019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0540" name="Ink 10539">
                  <a:extLst>
                    <a:ext uri="{FF2B5EF4-FFF2-40B4-BE49-F238E27FC236}">
                      <a16:creationId xmlns:a16="http://schemas.microsoft.com/office/drawing/2014/main" id="{4F19AF4F-2FAA-B3DC-DC7A-9051BAA03235}"/>
                    </a:ext>
                  </a:extLst>
                </p14:cNvPr>
                <p14:cNvContentPartPr/>
                <p14:nvPr/>
              </p14:nvContentPartPr>
              <p14:xfrm>
                <a:off x="7314150" y="3386340"/>
                <a:ext cx="40680" cy="207000"/>
              </p14:xfrm>
            </p:contentPart>
          </mc:Choice>
          <mc:Fallback xmlns="">
            <p:pic>
              <p:nvPicPr>
                <p:cNvPr id="10540" name="Ink 10539">
                  <a:extLst>
                    <a:ext uri="{FF2B5EF4-FFF2-40B4-BE49-F238E27FC236}">
                      <a16:creationId xmlns:a16="http://schemas.microsoft.com/office/drawing/2014/main" id="{4F19AF4F-2FAA-B3DC-DC7A-9051BAA03235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278150" y="3350340"/>
                  <a:ext cx="1123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0541" name="Ink 10540">
                  <a:extLst>
                    <a:ext uri="{FF2B5EF4-FFF2-40B4-BE49-F238E27FC236}">
                      <a16:creationId xmlns:a16="http://schemas.microsoft.com/office/drawing/2014/main" id="{C5C71201-F3AF-6396-26AD-9619B9F6C718}"/>
                    </a:ext>
                  </a:extLst>
                </p14:cNvPr>
                <p14:cNvContentPartPr/>
                <p14:nvPr/>
              </p14:nvContentPartPr>
              <p14:xfrm>
                <a:off x="7425750" y="3563460"/>
                <a:ext cx="106560" cy="304560"/>
              </p14:xfrm>
            </p:contentPart>
          </mc:Choice>
          <mc:Fallback xmlns="">
            <p:pic>
              <p:nvPicPr>
                <p:cNvPr id="10541" name="Ink 10540">
                  <a:extLst>
                    <a:ext uri="{FF2B5EF4-FFF2-40B4-BE49-F238E27FC236}">
                      <a16:creationId xmlns:a16="http://schemas.microsoft.com/office/drawing/2014/main" id="{C5C71201-F3AF-6396-26AD-9619B9F6C718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7390110" y="3527460"/>
                  <a:ext cx="17820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0542" name="Ink 10541">
                  <a:extLst>
                    <a:ext uri="{FF2B5EF4-FFF2-40B4-BE49-F238E27FC236}">
                      <a16:creationId xmlns:a16="http://schemas.microsoft.com/office/drawing/2014/main" id="{D9244520-3D7B-F6F5-8CED-11C1B43442D1}"/>
                    </a:ext>
                  </a:extLst>
                </p14:cNvPr>
                <p14:cNvContentPartPr/>
                <p14:nvPr/>
              </p14:nvContentPartPr>
              <p14:xfrm>
                <a:off x="7573710" y="3896460"/>
                <a:ext cx="332640" cy="119880"/>
              </p14:xfrm>
            </p:contentPart>
          </mc:Choice>
          <mc:Fallback xmlns="">
            <p:pic>
              <p:nvPicPr>
                <p:cNvPr id="10542" name="Ink 10541">
                  <a:extLst>
                    <a:ext uri="{FF2B5EF4-FFF2-40B4-BE49-F238E27FC236}">
                      <a16:creationId xmlns:a16="http://schemas.microsoft.com/office/drawing/2014/main" id="{D9244520-3D7B-F6F5-8CED-11C1B43442D1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537710" y="3860460"/>
                  <a:ext cx="4042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0543" name="Ink 10542">
                  <a:extLst>
                    <a:ext uri="{FF2B5EF4-FFF2-40B4-BE49-F238E27FC236}">
                      <a16:creationId xmlns:a16="http://schemas.microsoft.com/office/drawing/2014/main" id="{3FDFA403-B9F9-F067-A43F-CBAB2FD5E0A7}"/>
                    </a:ext>
                  </a:extLst>
                </p14:cNvPr>
                <p14:cNvContentPartPr/>
                <p14:nvPr/>
              </p14:nvContentPartPr>
              <p14:xfrm>
                <a:off x="7833630" y="3900420"/>
                <a:ext cx="124920" cy="35280"/>
              </p14:xfrm>
            </p:contentPart>
          </mc:Choice>
          <mc:Fallback xmlns="">
            <p:pic>
              <p:nvPicPr>
                <p:cNvPr id="10543" name="Ink 10542">
                  <a:extLst>
                    <a:ext uri="{FF2B5EF4-FFF2-40B4-BE49-F238E27FC236}">
                      <a16:creationId xmlns:a16="http://schemas.microsoft.com/office/drawing/2014/main" id="{3FDFA403-B9F9-F067-A43F-CBAB2FD5E0A7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7797990" y="3864780"/>
                  <a:ext cx="1965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0544" name="Ink 10543">
                  <a:extLst>
                    <a:ext uri="{FF2B5EF4-FFF2-40B4-BE49-F238E27FC236}">
                      <a16:creationId xmlns:a16="http://schemas.microsoft.com/office/drawing/2014/main" id="{278067EE-9D4F-BE08-515F-F5DB4AAE2E9E}"/>
                    </a:ext>
                  </a:extLst>
                </p14:cNvPr>
                <p14:cNvContentPartPr/>
                <p14:nvPr/>
              </p14:nvContentPartPr>
              <p14:xfrm>
                <a:off x="7923990" y="3928500"/>
                <a:ext cx="16920" cy="24480"/>
              </p14:xfrm>
            </p:contentPart>
          </mc:Choice>
          <mc:Fallback xmlns="">
            <p:pic>
              <p:nvPicPr>
                <p:cNvPr id="10544" name="Ink 10543">
                  <a:extLst>
                    <a:ext uri="{FF2B5EF4-FFF2-40B4-BE49-F238E27FC236}">
                      <a16:creationId xmlns:a16="http://schemas.microsoft.com/office/drawing/2014/main" id="{278067EE-9D4F-BE08-515F-F5DB4AAE2E9E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7887990" y="3892500"/>
                  <a:ext cx="885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0545" name="Ink 10544">
                  <a:extLst>
                    <a:ext uri="{FF2B5EF4-FFF2-40B4-BE49-F238E27FC236}">
                      <a16:creationId xmlns:a16="http://schemas.microsoft.com/office/drawing/2014/main" id="{920134E7-BC20-BA4B-534F-DDE37BC03DD6}"/>
                    </a:ext>
                  </a:extLst>
                </p14:cNvPr>
                <p14:cNvContentPartPr/>
                <p14:nvPr/>
              </p14:nvContentPartPr>
              <p14:xfrm>
                <a:off x="7794030" y="3892140"/>
                <a:ext cx="240840" cy="182520"/>
              </p14:xfrm>
            </p:contentPart>
          </mc:Choice>
          <mc:Fallback xmlns="">
            <p:pic>
              <p:nvPicPr>
                <p:cNvPr id="10545" name="Ink 10544">
                  <a:extLst>
                    <a:ext uri="{FF2B5EF4-FFF2-40B4-BE49-F238E27FC236}">
                      <a16:creationId xmlns:a16="http://schemas.microsoft.com/office/drawing/2014/main" id="{920134E7-BC20-BA4B-534F-DDE37BC03DD6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7758390" y="3856140"/>
                  <a:ext cx="3124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0546" name="Ink 10545">
                  <a:extLst>
                    <a:ext uri="{FF2B5EF4-FFF2-40B4-BE49-F238E27FC236}">
                      <a16:creationId xmlns:a16="http://schemas.microsoft.com/office/drawing/2014/main" id="{F8A3D9EA-247A-E171-8334-FFF9AC3E4162}"/>
                    </a:ext>
                  </a:extLst>
                </p14:cNvPr>
                <p14:cNvContentPartPr/>
                <p14:nvPr/>
              </p14:nvContentPartPr>
              <p14:xfrm>
                <a:off x="8012910" y="3816540"/>
                <a:ext cx="70920" cy="49320"/>
              </p14:xfrm>
            </p:contentPart>
          </mc:Choice>
          <mc:Fallback xmlns="">
            <p:pic>
              <p:nvPicPr>
                <p:cNvPr id="10546" name="Ink 10545">
                  <a:extLst>
                    <a:ext uri="{FF2B5EF4-FFF2-40B4-BE49-F238E27FC236}">
                      <a16:creationId xmlns:a16="http://schemas.microsoft.com/office/drawing/2014/main" id="{F8A3D9EA-247A-E171-8334-FFF9AC3E4162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976910" y="3780540"/>
                  <a:ext cx="1425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0547" name="Ink 10546">
                  <a:extLst>
                    <a:ext uri="{FF2B5EF4-FFF2-40B4-BE49-F238E27FC236}">
                      <a16:creationId xmlns:a16="http://schemas.microsoft.com/office/drawing/2014/main" id="{E2ABAA1F-2D44-E1CB-6BC0-5601FF10CD43}"/>
                    </a:ext>
                  </a:extLst>
                </p14:cNvPr>
                <p14:cNvContentPartPr/>
                <p14:nvPr/>
              </p14:nvContentPartPr>
              <p14:xfrm>
                <a:off x="8183550" y="3910500"/>
                <a:ext cx="30240" cy="43200"/>
              </p14:xfrm>
            </p:contentPart>
          </mc:Choice>
          <mc:Fallback xmlns="">
            <p:pic>
              <p:nvPicPr>
                <p:cNvPr id="10547" name="Ink 10546">
                  <a:extLst>
                    <a:ext uri="{FF2B5EF4-FFF2-40B4-BE49-F238E27FC236}">
                      <a16:creationId xmlns:a16="http://schemas.microsoft.com/office/drawing/2014/main" id="{E2ABAA1F-2D44-E1CB-6BC0-5601FF10CD43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8147550" y="3874860"/>
                  <a:ext cx="1018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0548" name="Ink 10547">
                  <a:extLst>
                    <a:ext uri="{FF2B5EF4-FFF2-40B4-BE49-F238E27FC236}">
                      <a16:creationId xmlns:a16="http://schemas.microsoft.com/office/drawing/2014/main" id="{B8707964-ED58-62EA-2F7D-2C24C97A61B2}"/>
                    </a:ext>
                  </a:extLst>
                </p14:cNvPr>
                <p14:cNvContentPartPr/>
                <p14:nvPr/>
              </p14:nvContentPartPr>
              <p14:xfrm>
                <a:off x="8159070" y="3703860"/>
                <a:ext cx="36720" cy="151920"/>
              </p14:xfrm>
            </p:contentPart>
          </mc:Choice>
          <mc:Fallback xmlns="">
            <p:pic>
              <p:nvPicPr>
                <p:cNvPr id="10548" name="Ink 10547">
                  <a:extLst>
                    <a:ext uri="{FF2B5EF4-FFF2-40B4-BE49-F238E27FC236}">
                      <a16:creationId xmlns:a16="http://schemas.microsoft.com/office/drawing/2014/main" id="{B8707964-ED58-62EA-2F7D-2C24C97A61B2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8123430" y="3668220"/>
                  <a:ext cx="1083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0550" name="Ink 10549">
                  <a:extLst>
                    <a:ext uri="{FF2B5EF4-FFF2-40B4-BE49-F238E27FC236}">
                      <a16:creationId xmlns:a16="http://schemas.microsoft.com/office/drawing/2014/main" id="{165F9BE7-56EB-9273-4F3D-800513B37E59}"/>
                    </a:ext>
                  </a:extLst>
                </p14:cNvPr>
                <p14:cNvContentPartPr/>
                <p14:nvPr/>
              </p14:nvContentPartPr>
              <p14:xfrm>
                <a:off x="7672710" y="3277620"/>
                <a:ext cx="72000" cy="223560"/>
              </p14:xfrm>
            </p:contentPart>
          </mc:Choice>
          <mc:Fallback xmlns="">
            <p:pic>
              <p:nvPicPr>
                <p:cNvPr id="10550" name="Ink 10549">
                  <a:extLst>
                    <a:ext uri="{FF2B5EF4-FFF2-40B4-BE49-F238E27FC236}">
                      <a16:creationId xmlns:a16="http://schemas.microsoft.com/office/drawing/2014/main" id="{165F9BE7-56EB-9273-4F3D-800513B37E59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636710" y="3241620"/>
                  <a:ext cx="1436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0551" name="Ink 10550">
                  <a:extLst>
                    <a:ext uri="{FF2B5EF4-FFF2-40B4-BE49-F238E27FC236}">
                      <a16:creationId xmlns:a16="http://schemas.microsoft.com/office/drawing/2014/main" id="{36A78507-079D-8F7C-0F46-0E83C8B9C050}"/>
                    </a:ext>
                  </a:extLst>
                </p14:cNvPr>
                <p14:cNvContentPartPr/>
                <p14:nvPr/>
              </p14:nvContentPartPr>
              <p14:xfrm>
                <a:off x="7773150" y="3488580"/>
                <a:ext cx="36000" cy="100080"/>
              </p14:xfrm>
            </p:contentPart>
          </mc:Choice>
          <mc:Fallback xmlns="">
            <p:pic>
              <p:nvPicPr>
                <p:cNvPr id="10551" name="Ink 10550">
                  <a:extLst>
                    <a:ext uri="{FF2B5EF4-FFF2-40B4-BE49-F238E27FC236}">
                      <a16:creationId xmlns:a16="http://schemas.microsoft.com/office/drawing/2014/main" id="{36A78507-079D-8F7C-0F46-0E83C8B9C050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7737150" y="3452580"/>
                  <a:ext cx="1076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0552" name="Ink 10551">
                  <a:extLst>
                    <a:ext uri="{FF2B5EF4-FFF2-40B4-BE49-F238E27FC236}">
                      <a16:creationId xmlns:a16="http://schemas.microsoft.com/office/drawing/2014/main" id="{6F1895A0-812E-B8F3-C28D-0A784E726B6F}"/>
                    </a:ext>
                  </a:extLst>
                </p14:cNvPr>
                <p14:cNvContentPartPr/>
                <p14:nvPr/>
              </p14:nvContentPartPr>
              <p14:xfrm>
                <a:off x="7493790" y="3093660"/>
                <a:ext cx="70560" cy="115560"/>
              </p14:xfrm>
            </p:contentPart>
          </mc:Choice>
          <mc:Fallback xmlns="">
            <p:pic>
              <p:nvPicPr>
                <p:cNvPr id="10552" name="Ink 10551">
                  <a:extLst>
                    <a:ext uri="{FF2B5EF4-FFF2-40B4-BE49-F238E27FC236}">
                      <a16:creationId xmlns:a16="http://schemas.microsoft.com/office/drawing/2014/main" id="{6F1895A0-812E-B8F3-C28D-0A784E726B6F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7457790" y="3057660"/>
                  <a:ext cx="1422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0553" name="Ink 10552">
                  <a:extLst>
                    <a:ext uri="{FF2B5EF4-FFF2-40B4-BE49-F238E27FC236}">
                      <a16:creationId xmlns:a16="http://schemas.microsoft.com/office/drawing/2014/main" id="{3E6F593C-07FE-E01A-A6F6-2634DB1246DE}"/>
                    </a:ext>
                  </a:extLst>
                </p14:cNvPr>
                <p14:cNvContentPartPr/>
                <p14:nvPr/>
              </p14:nvContentPartPr>
              <p14:xfrm>
                <a:off x="7441230" y="3027780"/>
                <a:ext cx="139680" cy="261720"/>
              </p14:xfrm>
            </p:contentPart>
          </mc:Choice>
          <mc:Fallback xmlns="">
            <p:pic>
              <p:nvPicPr>
                <p:cNvPr id="10553" name="Ink 10552">
                  <a:extLst>
                    <a:ext uri="{FF2B5EF4-FFF2-40B4-BE49-F238E27FC236}">
                      <a16:creationId xmlns:a16="http://schemas.microsoft.com/office/drawing/2014/main" id="{3E6F593C-07FE-E01A-A6F6-2634DB1246DE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7405590" y="2991780"/>
                  <a:ext cx="21132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0554" name="Ink 10553">
                  <a:extLst>
                    <a:ext uri="{FF2B5EF4-FFF2-40B4-BE49-F238E27FC236}">
                      <a16:creationId xmlns:a16="http://schemas.microsoft.com/office/drawing/2014/main" id="{5DC3D2CB-6B38-A25F-F1F6-27DC33070400}"/>
                    </a:ext>
                  </a:extLst>
                </p14:cNvPr>
                <p14:cNvContentPartPr/>
                <p14:nvPr/>
              </p14:nvContentPartPr>
              <p14:xfrm>
                <a:off x="7673790" y="3253860"/>
                <a:ext cx="4320" cy="5400"/>
              </p14:xfrm>
            </p:contentPart>
          </mc:Choice>
          <mc:Fallback xmlns="">
            <p:pic>
              <p:nvPicPr>
                <p:cNvPr id="10554" name="Ink 10553">
                  <a:extLst>
                    <a:ext uri="{FF2B5EF4-FFF2-40B4-BE49-F238E27FC236}">
                      <a16:creationId xmlns:a16="http://schemas.microsoft.com/office/drawing/2014/main" id="{5DC3D2CB-6B38-A25F-F1F6-27DC33070400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7638150" y="3218220"/>
                  <a:ext cx="759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0555" name="Ink 10554">
                  <a:extLst>
                    <a:ext uri="{FF2B5EF4-FFF2-40B4-BE49-F238E27FC236}">
                      <a16:creationId xmlns:a16="http://schemas.microsoft.com/office/drawing/2014/main" id="{3A03ABA3-1F32-49AB-00DB-4E2FC4148C18}"/>
                    </a:ext>
                  </a:extLst>
                </p14:cNvPr>
                <p14:cNvContentPartPr/>
                <p14:nvPr/>
              </p14:nvContentPartPr>
              <p14:xfrm>
                <a:off x="7648230" y="3266820"/>
                <a:ext cx="165960" cy="41400"/>
              </p14:xfrm>
            </p:contentPart>
          </mc:Choice>
          <mc:Fallback xmlns="">
            <p:pic>
              <p:nvPicPr>
                <p:cNvPr id="10555" name="Ink 10554">
                  <a:extLst>
                    <a:ext uri="{FF2B5EF4-FFF2-40B4-BE49-F238E27FC236}">
                      <a16:creationId xmlns:a16="http://schemas.microsoft.com/office/drawing/2014/main" id="{3A03ABA3-1F32-49AB-00DB-4E2FC4148C18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612590" y="3230820"/>
                  <a:ext cx="2376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0556" name="Ink 10555">
                  <a:extLst>
                    <a:ext uri="{FF2B5EF4-FFF2-40B4-BE49-F238E27FC236}">
                      <a16:creationId xmlns:a16="http://schemas.microsoft.com/office/drawing/2014/main" id="{D748BEC6-D56C-7440-209F-FA9DF6D44E1D}"/>
                    </a:ext>
                  </a:extLst>
                </p14:cNvPr>
                <p14:cNvContentPartPr/>
                <p14:nvPr/>
              </p14:nvContentPartPr>
              <p14:xfrm>
                <a:off x="7815630" y="3098700"/>
                <a:ext cx="154080" cy="94680"/>
              </p14:xfrm>
            </p:contentPart>
          </mc:Choice>
          <mc:Fallback xmlns="">
            <p:pic>
              <p:nvPicPr>
                <p:cNvPr id="10556" name="Ink 10555">
                  <a:extLst>
                    <a:ext uri="{FF2B5EF4-FFF2-40B4-BE49-F238E27FC236}">
                      <a16:creationId xmlns:a16="http://schemas.microsoft.com/office/drawing/2014/main" id="{D748BEC6-D56C-7440-209F-FA9DF6D44E1D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7779990" y="3062700"/>
                  <a:ext cx="2257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0557" name="Ink 10556">
                  <a:extLst>
                    <a:ext uri="{FF2B5EF4-FFF2-40B4-BE49-F238E27FC236}">
                      <a16:creationId xmlns:a16="http://schemas.microsoft.com/office/drawing/2014/main" id="{2D04E295-60F6-B204-D491-73CFAF952986}"/>
                    </a:ext>
                  </a:extLst>
                </p14:cNvPr>
                <p14:cNvContentPartPr/>
                <p14:nvPr/>
              </p14:nvContentPartPr>
              <p14:xfrm>
                <a:off x="7790430" y="2920860"/>
                <a:ext cx="21960" cy="119880"/>
              </p14:xfrm>
            </p:contentPart>
          </mc:Choice>
          <mc:Fallback xmlns="">
            <p:pic>
              <p:nvPicPr>
                <p:cNvPr id="10557" name="Ink 10556">
                  <a:extLst>
                    <a:ext uri="{FF2B5EF4-FFF2-40B4-BE49-F238E27FC236}">
                      <a16:creationId xmlns:a16="http://schemas.microsoft.com/office/drawing/2014/main" id="{2D04E295-60F6-B204-D491-73CFAF952986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7754430" y="2885220"/>
                  <a:ext cx="936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0558" name="Ink 10557">
                  <a:extLst>
                    <a:ext uri="{FF2B5EF4-FFF2-40B4-BE49-F238E27FC236}">
                      <a16:creationId xmlns:a16="http://schemas.microsoft.com/office/drawing/2014/main" id="{45589B1D-91A9-7B1F-23B6-95A1C5770503}"/>
                    </a:ext>
                  </a:extLst>
                </p14:cNvPr>
                <p14:cNvContentPartPr/>
                <p14:nvPr/>
              </p14:nvContentPartPr>
              <p14:xfrm>
                <a:off x="7712310" y="2998980"/>
                <a:ext cx="218520" cy="87480"/>
              </p14:xfrm>
            </p:contentPart>
          </mc:Choice>
          <mc:Fallback xmlns="">
            <p:pic>
              <p:nvPicPr>
                <p:cNvPr id="10558" name="Ink 10557">
                  <a:extLst>
                    <a:ext uri="{FF2B5EF4-FFF2-40B4-BE49-F238E27FC236}">
                      <a16:creationId xmlns:a16="http://schemas.microsoft.com/office/drawing/2014/main" id="{45589B1D-91A9-7B1F-23B6-95A1C5770503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676670" y="2962980"/>
                  <a:ext cx="2901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0559" name="Ink 10558">
                  <a:extLst>
                    <a:ext uri="{FF2B5EF4-FFF2-40B4-BE49-F238E27FC236}">
                      <a16:creationId xmlns:a16="http://schemas.microsoft.com/office/drawing/2014/main" id="{64812B90-1D5D-6064-8A64-0CFC84ECF573}"/>
                    </a:ext>
                  </a:extLst>
                </p14:cNvPr>
                <p14:cNvContentPartPr/>
                <p14:nvPr/>
              </p14:nvContentPartPr>
              <p14:xfrm>
                <a:off x="7905630" y="3013020"/>
                <a:ext cx="327600" cy="90360"/>
              </p14:xfrm>
            </p:contentPart>
          </mc:Choice>
          <mc:Fallback xmlns="">
            <p:pic>
              <p:nvPicPr>
                <p:cNvPr id="10559" name="Ink 10558">
                  <a:extLst>
                    <a:ext uri="{FF2B5EF4-FFF2-40B4-BE49-F238E27FC236}">
                      <a16:creationId xmlns:a16="http://schemas.microsoft.com/office/drawing/2014/main" id="{64812B90-1D5D-6064-8A64-0CFC84ECF57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7869630" y="2977020"/>
                  <a:ext cx="3992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0560" name="Ink 10559">
                  <a:extLst>
                    <a:ext uri="{FF2B5EF4-FFF2-40B4-BE49-F238E27FC236}">
                      <a16:creationId xmlns:a16="http://schemas.microsoft.com/office/drawing/2014/main" id="{BF9C37B5-AA0A-6622-AD96-C36B2C9CFC69}"/>
                    </a:ext>
                  </a:extLst>
                </p14:cNvPr>
                <p14:cNvContentPartPr/>
                <p14:nvPr/>
              </p14:nvContentPartPr>
              <p14:xfrm>
                <a:off x="8073030" y="3212460"/>
                <a:ext cx="185760" cy="25920"/>
              </p14:xfrm>
            </p:contentPart>
          </mc:Choice>
          <mc:Fallback xmlns="">
            <p:pic>
              <p:nvPicPr>
                <p:cNvPr id="10560" name="Ink 10559">
                  <a:extLst>
                    <a:ext uri="{FF2B5EF4-FFF2-40B4-BE49-F238E27FC236}">
                      <a16:creationId xmlns:a16="http://schemas.microsoft.com/office/drawing/2014/main" id="{BF9C37B5-AA0A-6622-AD96-C36B2C9CFC69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037030" y="3176460"/>
                  <a:ext cx="2574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0561" name="Ink 10560">
                  <a:extLst>
                    <a:ext uri="{FF2B5EF4-FFF2-40B4-BE49-F238E27FC236}">
                      <a16:creationId xmlns:a16="http://schemas.microsoft.com/office/drawing/2014/main" id="{860DCEB4-8135-4F65-34DE-138197E09CC0}"/>
                    </a:ext>
                  </a:extLst>
                </p14:cNvPr>
                <p14:cNvContentPartPr/>
                <p14:nvPr/>
              </p14:nvContentPartPr>
              <p14:xfrm>
                <a:off x="8227470" y="3298140"/>
                <a:ext cx="106560" cy="72720"/>
              </p14:xfrm>
            </p:contentPart>
          </mc:Choice>
          <mc:Fallback xmlns="">
            <p:pic>
              <p:nvPicPr>
                <p:cNvPr id="10561" name="Ink 10560">
                  <a:extLst>
                    <a:ext uri="{FF2B5EF4-FFF2-40B4-BE49-F238E27FC236}">
                      <a16:creationId xmlns:a16="http://schemas.microsoft.com/office/drawing/2014/main" id="{860DCEB4-8135-4F65-34DE-138197E09CC0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191830" y="3262140"/>
                  <a:ext cx="1782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0562" name="Ink 10561">
                  <a:extLst>
                    <a:ext uri="{FF2B5EF4-FFF2-40B4-BE49-F238E27FC236}">
                      <a16:creationId xmlns:a16="http://schemas.microsoft.com/office/drawing/2014/main" id="{F6D58FA0-E0AB-7C23-810B-D32F40A79CD6}"/>
                    </a:ext>
                  </a:extLst>
                </p14:cNvPr>
                <p14:cNvContentPartPr/>
                <p14:nvPr/>
              </p14:nvContentPartPr>
              <p14:xfrm>
                <a:off x="8324310" y="3351780"/>
                <a:ext cx="165960" cy="224280"/>
              </p14:xfrm>
            </p:contentPart>
          </mc:Choice>
          <mc:Fallback xmlns="">
            <p:pic>
              <p:nvPicPr>
                <p:cNvPr id="10562" name="Ink 10561">
                  <a:extLst>
                    <a:ext uri="{FF2B5EF4-FFF2-40B4-BE49-F238E27FC236}">
                      <a16:creationId xmlns:a16="http://schemas.microsoft.com/office/drawing/2014/main" id="{F6D58FA0-E0AB-7C23-810B-D32F40A79CD6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8288310" y="3315780"/>
                  <a:ext cx="237600" cy="29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50" name="Group 10649">
            <a:extLst>
              <a:ext uri="{FF2B5EF4-FFF2-40B4-BE49-F238E27FC236}">
                <a16:creationId xmlns:a16="http://schemas.microsoft.com/office/drawing/2014/main" id="{02FCB8C4-90EA-4C6D-56FD-5A06B4012C22}"/>
              </a:ext>
            </a:extLst>
          </p:cNvPr>
          <p:cNvGrpSpPr/>
          <p:nvPr/>
        </p:nvGrpSpPr>
        <p:grpSpPr>
          <a:xfrm>
            <a:off x="2501670" y="676260"/>
            <a:ext cx="2342520" cy="2107440"/>
            <a:chOff x="2501670" y="676260"/>
            <a:chExt cx="2342520" cy="210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0602" name="Ink 10601">
                  <a:extLst>
                    <a:ext uri="{FF2B5EF4-FFF2-40B4-BE49-F238E27FC236}">
                      <a16:creationId xmlns:a16="http://schemas.microsoft.com/office/drawing/2014/main" id="{6B66A34F-5FE4-93BC-48A1-95B8DCB37356}"/>
                    </a:ext>
                  </a:extLst>
                </p14:cNvPr>
                <p14:cNvContentPartPr/>
                <p14:nvPr/>
              </p14:nvContentPartPr>
              <p14:xfrm>
                <a:off x="2931510" y="2078100"/>
                <a:ext cx="79560" cy="69480"/>
              </p14:xfrm>
            </p:contentPart>
          </mc:Choice>
          <mc:Fallback xmlns="">
            <p:pic>
              <p:nvPicPr>
                <p:cNvPr id="10602" name="Ink 10601">
                  <a:extLst>
                    <a:ext uri="{FF2B5EF4-FFF2-40B4-BE49-F238E27FC236}">
                      <a16:creationId xmlns:a16="http://schemas.microsoft.com/office/drawing/2014/main" id="{6B66A34F-5FE4-93BC-48A1-95B8DCB37356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2895510" y="2042460"/>
                  <a:ext cx="1512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0603" name="Ink 10602">
                  <a:extLst>
                    <a:ext uri="{FF2B5EF4-FFF2-40B4-BE49-F238E27FC236}">
                      <a16:creationId xmlns:a16="http://schemas.microsoft.com/office/drawing/2014/main" id="{E104D933-CD6F-E3A3-246C-3A6E4B5BD575}"/>
                    </a:ext>
                  </a:extLst>
                </p14:cNvPr>
                <p14:cNvContentPartPr/>
                <p14:nvPr/>
              </p14:nvContentPartPr>
              <p14:xfrm>
                <a:off x="2953110" y="2307780"/>
                <a:ext cx="37440" cy="17640"/>
              </p14:xfrm>
            </p:contentPart>
          </mc:Choice>
          <mc:Fallback xmlns="">
            <p:pic>
              <p:nvPicPr>
                <p:cNvPr id="10603" name="Ink 10602">
                  <a:extLst>
                    <a:ext uri="{FF2B5EF4-FFF2-40B4-BE49-F238E27FC236}">
                      <a16:creationId xmlns:a16="http://schemas.microsoft.com/office/drawing/2014/main" id="{E104D933-CD6F-E3A3-246C-3A6E4B5BD575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2917470" y="2272140"/>
                  <a:ext cx="1090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0604" name="Ink 10603">
                  <a:extLst>
                    <a:ext uri="{FF2B5EF4-FFF2-40B4-BE49-F238E27FC236}">
                      <a16:creationId xmlns:a16="http://schemas.microsoft.com/office/drawing/2014/main" id="{864A1194-3F7E-5749-9B3A-B7107BF58F69}"/>
                    </a:ext>
                  </a:extLst>
                </p14:cNvPr>
                <p14:cNvContentPartPr/>
                <p14:nvPr/>
              </p14:nvContentPartPr>
              <p14:xfrm>
                <a:off x="2946630" y="2341620"/>
                <a:ext cx="170280" cy="121320"/>
              </p14:xfrm>
            </p:contentPart>
          </mc:Choice>
          <mc:Fallback xmlns="">
            <p:pic>
              <p:nvPicPr>
                <p:cNvPr id="10604" name="Ink 10603">
                  <a:extLst>
                    <a:ext uri="{FF2B5EF4-FFF2-40B4-BE49-F238E27FC236}">
                      <a16:creationId xmlns:a16="http://schemas.microsoft.com/office/drawing/2014/main" id="{864A1194-3F7E-5749-9B3A-B7107BF58F69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2910990" y="2305980"/>
                  <a:ext cx="2419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0607" name="Ink 10606">
                  <a:extLst>
                    <a:ext uri="{FF2B5EF4-FFF2-40B4-BE49-F238E27FC236}">
                      <a16:creationId xmlns:a16="http://schemas.microsoft.com/office/drawing/2014/main" id="{8802DE0E-D389-EACD-A8B1-898060402F8D}"/>
                    </a:ext>
                  </a:extLst>
                </p14:cNvPr>
                <p14:cNvContentPartPr/>
                <p14:nvPr/>
              </p14:nvContentPartPr>
              <p14:xfrm>
                <a:off x="3671310" y="2413980"/>
                <a:ext cx="7560" cy="198720"/>
              </p14:xfrm>
            </p:contentPart>
          </mc:Choice>
          <mc:Fallback xmlns="">
            <p:pic>
              <p:nvPicPr>
                <p:cNvPr id="10607" name="Ink 10606">
                  <a:extLst>
                    <a:ext uri="{FF2B5EF4-FFF2-40B4-BE49-F238E27FC236}">
                      <a16:creationId xmlns:a16="http://schemas.microsoft.com/office/drawing/2014/main" id="{8802DE0E-D389-EACD-A8B1-898060402F8D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3635310" y="2377980"/>
                  <a:ext cx="792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0608" name="Ink 10607">
                  <a:extLst>
                    <a:ext uri="{FF2B5EF4-FFF2-40B4-BE49-F238E27FC236}">
                      <a16:creationId xmlns:a16="http://schemas.microsoft.com/office/drawing/2014/main" id="{906CA22F-A547-9633-6537-BA8B651E358D}"/>
                    </a:ext>
                  </a:extLst>
                </p14:cNvPr>
                <p14:cNvContentPartPr/>
                <p14:nvPr/>
              </p14:nvContentPartPr>
              <p14:xfrm>
                <a:off x="3738990" y="2486700"/>
                <a:ext cx="7560" cy="57960"/>
              </p14:xfrm>
            </p:contentPart>
          </mc:Choice>
          <mc:Fallback xmlns="">
            <p:pic>
              <p:nvPicPr>
                <p:cNvPr id="10608" name="Ink 10607">
                  <a:extLst>
                    <a:ext uri="{FF2B5EF4-FFF2-40B4-BE49-F238E27FC236}">
                      <a16:creationId xmlns:a16="http://schemas.microsoft.com/office/drawing/2014/main" id="{906CA22F-A547-9633-6537-BA8B651E358D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3702990" y="2451060"/>
                  <a:ext cx="792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0609" name="Ink 10608">
                  <a:extLst>
                    <a:ext uri="{FF2B5EF4-FFF2-40B4-BE49-F238E27FC236}">
                      <a16:creationId xmlns:a16="http://schemas.microsoft.com/office/drawing/2014/main" id="{E52B62B3-E5AB-7522-C403-DA252A23C4DD}"/>
                    </a:ext>
                  </a:extLst>
                </p14:cNvPr>
                <p14:cNvContentPartPr/>
                <p14:nvPr/>
              </p14:nvContentPartPr>
              <p14:xfrm>
                <a:off x="4014390" y="2450340"/>
                <a:ext cx="19080" cy="89280"/>
              </p14:xfrm>
            </p:contentPart>
          </mc:Choice>
          <mc:Fallback xmlns="">
            <p:pic>
              <p:nvPicPr>
                <p:cNvPr id="10609" name="Ink 10608">
                  <a:extLst>
                    <a:ext uri="{FF2B5EF4-FFF2-40B4-BE49-F238E27FC236}">
                      <a16:creationId xmlns:a16="http://schemas.microsoft.com/office/drawing/2014/main" id="{E52B62B3-E5AB-7522-C403-DA252A23C4DD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3978750" y="2414700"/>
                  <a:ext cx="907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0611" name="Ink 10610">
                  <a:extLst>
                    <a:ext uri="{FF2B5EF4-FFF2-40B4-BE49-F238E27FC236}">
                      <a16:creationId xmlns:a16="http://schemas.microsoft.com/office/drawing/2014/main" id="{DD55E5A4-8EA7-8FFE-2E5B-CDA4E4BCCF4A}"/>
                    </a:ext>
                  </a:extLst>
                </p14:cNvPr>
                <p14:cNvContentPartPr/>
                <p14:nvPr/>
              </p14:nvContentPartPr>
              <p14:xfrm>
                <a:off x="4176030" y="2412540"/>
                <a:ext cx="41760" cy="192240"/>
              </p14:xfrm>
            </p:contentPart>
          </mc:Choice>
          <mc:Fallback xmlns="">
            <p:pic>
              <p:nvPicPr>
                <p:cNvPr id="10611" name="Ink 10610">
                  <a:extLst>
                    <a:ext uri="{FF2B5EF4-FFF2-40B4-BE49-F238E27FC236}">
                      <a16:creationId xmlns:a16="http://schemas.microsoft.com/office/drawing/2014/main" id="{DD55E5A4-8EA7-8FFE-2E5B-CDA4E4BCCF4A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4140390" y="2376900"/>
                  <a:ext cx="11340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0612" name="Ink 10611">
                  <a:extLst>
                    <a:ext uri="{FF2B5EF4-FFF2-40B4-BE49-F238E27FC236}">
                      <a16:creationId xmlns:a16="http://schemas.microsoft.com/office/drawing/2014/main" id="{E837A912-892B-5FB6-FC5E-5BF2DA726309}"/>
                    </a:ext>
                  </a:extLst>
                </p14:cNvPr>
                <p14:cNvContentPartPr/>
                <p14:nvPr/>
              </p14:nvContentPartPr>
              <p14:xfrm>
                <a:off x="4140390" y="2530980"/>
                <a:ext cx="26640" cy="252720"/>
              </p14:xfrm>
            </p:contentPart>
          </mc:Choice>
          <mc:Fallback xmlns="">
            <p:pic>
              <p:nvPicPr>
                <p:cNvPr id="10612" name="Ink 10611">
                  <a:extLst>
                    <a:ext uri="{FF2B5EF4-FFF2-40B4-BE49-F238E27FC236}">
                      <a16:creationId xmlns:a16="http://schemas.microsoft.com/office/drawing/2014/main" id="{E837A912-892B-5FB6-FC5E-5BF2DA726309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104750" y="2494980"/>
                  <a:ext cx="9828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0564" name="Ink 10563">
                  <a:extLst>
                    <a:ext uri="{FF2B5EF4-FFF2-40B4-BE49-F238E27FC236}">
                      <a16:creationId xmlns:a16="http://schemas.microsoft.com/office/drawing/2014/main" id="{75FE3627-B1A5-49C9-6432-4B64C40A615A}"/>
                    </a:ext>
                  </a:extLst>
                </p14:cNvPr>
                <p14:cNvContentPartPr/>
                <p14:nvPr/>
              </p14:nvContentPartPr>
              <p14:xfrm>
                <a:off x="3314910" y="1407780"/>
                <a:ext cx="185400" cy="154440"/>
              </p14:xfrm>
            </p:contentPart>
          </mc:Choice>
          <mc:Fallback xmlns="">
            <p:pic>
              <p:nvPicPr>
                <p:cNvPr id="10564" name="Ink 10563">
                  <a:extLst>
                    <a:ext uri="{FF2B5EF4-FFF2-40B4-BE49-F238E27FC236}">
                      <a16:creationId xmlns:a16="http://schemas.microsoft.com/office/drawing/2014/main" id="{75FE3627-B1A5-49C9-6432-4B64C40A615A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3279270" y="1371780"/>
                  <a:ext cx="25704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0565" name="Ink 10564">
                  <a:extLst>
                    <a:ext uri="{FF2B5EF4-FFF2-40B4-BE49-F238E27FC236}">
                      <a16:creationId xmlns:a16="http://schemas.microsoft.com/office/drawing/2014/main" id="{98A5AF08-AA40-15AE-EB6B-E9D927CE7C41}"/>
                    </a:ext>
                  </a:extLst>
                </p14:cNvPr>
                <p14:cNvContentPartPr/>
                <p14:nvPr/>
              </p14:nvContentPartPr>
              <p14:xfrm>
                <a:off x="3497430" y="1486260"/>
                <a:ext cx="245880" cy="100080"/>
              </p14:xfrm>
            </p:contentPart>
          </mc:Choice>
          <mc:Fallback xmlns="">
            <p:pic>
              <p:nvPicPr>
                <p:cNvPr id="10565" name="Ink 10564">
                  <a:extLst>
                    <a:ext uri="{FF2B5EF4-FFF2-40B4-BE49-F238E27FC236}">
                      <a16:creationId xmlns:a16="http://schemas.microsoft.com/office/drawing/2014/main" id="{98A5AF08-AA40-15AE-EB6B-E9D927CE7C41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3461430" y="1450620"/>
                  <a:ext cx="3175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0566" name="Ink 10565">
                  <a:extLst>
                    <a:ext uri="{FF2B5EF4-FFF2-40B4-BE49-F238E27FC236}">
                      <a16:creationId xmlns:a16="http://schemas.microsoft.com/office/drawing/2014/main" id="{D3CB588E-CE93-B17A-6373-7400BAF1131E}"/>
                    </a:ext>
                  </a:extLst>
                </p14:cNvPr>
                <p14:cNvContentPartPr/>
                <p14:nvPr/>
              </p14:nvContentPartPr>
              <p14:xfrm>
                <a:off x="3382230" y="1651860"/>
                <a:ext cx="196560" cy="37440"/>
              </p14:xfrm>
            </p:contentPart>
          </mc:Choice>
          <mc:Fallback xmlns="">
            <p:pic>
              <p:nvPicPr>
                <p:cNvPr id="10566" name="Ink 10565">
                  <a:extLst>
                    <a:ext uri="{FF2B5EF4-FFF2-40B4-BE49-F238E27FC236}">
                      <a16:creationId xmlns:a16="http://schemas.microsoft.com/office/drawing/2014/main" id="{D3CB588E-CE93-B17A-6373-7400BAF1131E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3346230" y="1616220"/>
                  <a:ext cx="2682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0568" name="Ink 10567">
                  <a:extLst>
                    <a:ext uri="{FF2B5EF4-FFF2-40B4-BE49-F238E27FC236}">
                      <a16:creationId xmlns:a16="http://schemas.microsoft.com/office/drawing/2014/main" id="{BFBAE481-8D56-37A5-73D0-89CC140D5DCB}"/>
                    </a:ext>
                  </a:extLst>
                </p14:cNvPr>
                <p14:cNvContentPartPr/>
                <p14:nvPr/>
              </p14:nvContentPartPr>
              <p14:xfrm>
                <a:off x="3237150" y="1917900"/>
                <a:ext cx="330840" cy="48240"/>
              </p14:xfrm>
            </p:contentPart>
          </mc:Choice>
          <mc:Fallback xmlns="">
            <p:pic>
              <p:nvPicPr>
                <p:cNvPr id="10568" name="Ink 10567">
                  <a:extLst>
                    <a:ext uri="{FF2B5EF4-FFF2-40B4-BE49-F238E27FC236}">
                      <a16:creationId xmlns:a16="http://schemas.microsoft.com/office/drawing/2014/main" id="{BFBAE481-8D56-37A5-73D0-89CC140D5DCB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3201150" y="1882260"/>
                  <a:ext cx="4024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0569" name="Ink 10568">
                  <a:extLst>
                    <a:ext uri="{FF2B5EF4-FFF2-40B4-BE49-F238E27FC236}">
                      <a16:creationId xmlns:a16="http://schemas.microsoft.com/office/drawing/2014/main" id="{0AB35574-0067-18E2-405F-73AD66A483C4}"/>
                    </a:ext>
                  </a:extLst>
                </p14:cNvPr>
                <p14:cNvContentPartPr/>
                <p14:nvPr/>
              </p14:nvContentPartPr>
              <p14:xfrm>
                <a:off x="3332190" y="1890900"/>
                <a:ext cx="394200" cy="155160"/>
              </p14:xfrm>
            </p:contentPart>
          </mc:Choice>
          <mc:Fallback xmlns="">
            <p:pic>
              <p:nvPicPr>
                <p:cNvPr id="10569" name="Ink 10568">
                  <a:extLst>
                    <a:ext uri="{FF2B5EF4-FFF2-40B4-BE49-F238E27FC236}">
                      <a16:creationId xmlns:a16="http://schemas.microsoft.com/office/drawing/2014/main" id="{0AB35574-0067-18E2-405F-73AD66A483C4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3296550" y="1855260"/>
                  <a:ext cx="4658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0570" name="Ink 10569">
                  <a:extLst>
                    <a:ext uri="{FF2B5EF4-FFF2-40B4-BE49-F238E27FC236}">
                      <a16:creationId xmlns:a16="http://schemas.microsoft.com/office/drawing/2014/main" id="{69B6E274-22C2-4C14-D037-E416121D4918}"/>
                    </a:ext>
                  </a:extLst>
                </p14:cNvPr>
                <p14:cNvContentPartPr/>
                <p14:nvPr/>
              </p14:nvContentPartPr>
              <p14:xfrm>
                <a:off x="3577710" y="1879020"/>
                <a:ext cx="207360" cy="74160"/>
              </p14:xfrm>
            </p:contentPart>
          </mc:Choice>
          <mc:Fallback xmlns="">
            <p:pic>
              <p:nvPicPr>
                <p:cNvPr id="10570" name="Ink 10569">
                  <a:extLst>
                    <a:ext uri="{FF2B5EF4-FFF2-40B4-BE49-F238E27FC236}">
                      <a16:creationId xmlns:a16="http://schemas.microsoft.com/office/drawing/2014/main" id="{69B6E274-22C2-4C14-D037-E416121D4918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3542070" y="1843380"/>
                  <a:ext cx="2790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0571" name="Ink 10570">
                  <a:extLst>
                    <a:ext uri="{FF2B5EF4-FFF2-40B4-BE49-F238E27FC236}">
                      <a16:creationId xmlns:a16="http://schemas.microsoft.com/office/drawing/2014/main" id="{EDF17C4C-B72D-8950-E8F0-4B9D53580E1C}"/>
                    </a:ext>
                  </a:extLst>
                </p14:cNvPr>
                <p14:cNvContentPartPr/>
                <p14:nvPr/>
              </p14:nvContentPartPr>
              <p14:xfrm>
                <a:off x="3725310" y="1913220"/>
                <a:ext cx="251640" cy="69480"/>
              </p14:xfrm>
            </p:contentPart>
          </mc:Choice>
          <mc:Fallback xmlns="">
            <p:pic>
              <p:nvPicPr>
                <p:cNvPr id="10571" name="Ink 10570">
                  <a:extLst>
                    <a:ext uri="{FF2B5EF4-FFF2-40B4-BE49-F238E27FC236}">
                      <a16:creationId xmlns:a16="http://schemas.microsoft.com/office/drawing/2014/main" id="{EDF17C4C-B72D-8950-E8F0-4B9D53580E1C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3689670" y="1877580"/>
                  <a:ext cx="3232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0572" name="Ink 10571">
                  <a:extLst>
                    <a:ext uri="{FF2B5EF4-FFF2-40B4-BE49-F238E27FC236}">
                      <a16:creationId xmlns:a16="http://schemas.microsoft.com/office/drawing/2014/main" id="{A2A90AD2-DA64-5287-1863-F4651F380703}"/>
                    </a:ext>
                  </a:extLst>
                </p14:cNvPr>
                <p14:cNvContentPartPr/>
                <p14:nvPr/>
              </p14:nvContentPartPr>
              <p14:xfrm>
                <a:off x="3969030" y="1943460"/>
                <a:ext cx="65520" cy="24480"/>
              </p14:xfrm>
            </p:contentPart>
          </mc:Choice>
          <mc:Fallback xmlns="">
            <p:pic>
              <p:nvPicPr>
                <p:cNvPr id="10572" name="Ink 10571">
                  <a:extLst>
                    <a:ext uri="{FF2B5EF4-FFF2-40B4-BE49-F238E27FC236}">
                      <a16:creationId xmlns:a16="http://schemas.microsoft.com/office/drawing/2014/main" id="{A2A90AD2-DA64-5287-1863-F4651F380703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3933390" y="1907460"/>
                  <a:ext cx="1371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0573" name="Ink 10572">
                  <a:extLst>
                    <a:ext uri="{FF2B5EF4-FFF2-40B4-BE49-F238E27FC236}">
                      <a16:creationId xmlns:a16="http://schemas.microsoft.com/office/drawing/2014/main" id="{EEC5B324-F54C-0C82-D537-B00946894439}"/>
                    </a:ext>
                  </a:extLst>
                </p14:cNvPr>
                <p14:cNvContentPartPr/>
                <p14:nvPr/>
              </p14:nvContentPartPr>
              <p14:xfrm>
                <a:off x="3810990" y="2038140"/>
                <a:ext cx="175680" cy="27720"/>
              </p14:xfrm>
            </p:contentPart>
          </mc:Choice>
          <mc:Fallback xmlns="">
            <p:pic>
              <p:nvPicPr>
                <p:cNvPr id="10573" name="Ink 10572">
                  <a:extLst>
                    <a:ext uri="{FF2B5EF4-FFF2-40B4-BE49-F238E27FC236}">
                      <a16:creationId xmlns:a16="http://schemas.microsoft.com/office/drawing/2014/main" id="{EEC5B324-F54C-0C82-D537-B00946894439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3775350" y="2002140"/>
                  <a:ext cx="2473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0574" name="Ink 10573">
                  <a:extLst>
                    <a:ext uri="{FF2B5EF4-FFF2-40B4-BE49-F238E27FC236}">
                      <a16:creationId xmlns:a16="http://schemas.microsoft.com/office/drawing/2014/main" id="{B63E91EE-1E1E-1770-64C2-58C081AE1CB1}"/>
                    </a:ext>
                  </a:extLst>
                </p14:cNvPr>
                <p14:cNvContentPartPr/>
                <p14:nvPr/>
              </p14:nvContentPartPr>
              <p14:xfrm>
                <a:off x="4096110" y="1896660"/>
                <a:ext cx="156960" cy="127080"/>
              </p14:xfrm>
            </p:contentPart>
          </mc:Choice>
          <mc:Fallback xmlns="">
            <p:pic>
              <p:nvPicPr>
                <p:cNvPr id="10574" name="Ink 10573">
                  <a:extLst>
                    <a:ext uri="{FF2B5EF4-FFF2-40B4-BE49-F238E27FC236}">
                      <a16:creationId xmlns:a16="http://schemas.microsoft.com/office/drawing/2014/main" id="{B63E91EE-1E1E-1770-64C2-58C081AE1CB1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4060470" y="1861020"/>
                  <a:ext cx="2286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0575" name="Ink 10574">
                  <a:extLst>
                    <a:ext uri="{FF2B5EF4-FFF2-40B4-BE49-F238E27FC236}">
                      <a16:creationId xmlns:a16="http://schemas.microsoft.com/office/drawing/2014/main" id="{DC375AAC-5C9B-B06A-6D67-B974228D3E69}"/>
                    </a:ext>
                  </a:extLst>
                </p14:cNvPr>
                <p14:cNvContentPartPr/>
                <p14:nvPr/>
              </p14:nvContentPartPr>
              <p14:xfrm>
                <a:off x="4056510" y="1851300"/>
                <a:ext cx="170280" cy="13680"/>
              </p14:xfrm>
            </p:contentPart>
          </mc:Choice>
          <mc:Fallback xmlns="">
            <p:pic>
              <p:nvPicPr>
                <p:cNvPr id="10575" name="Ink 10574">
                  <a:extLst>
                    <a:ext uri="{FF2B5EF4-FFF2-40B4-BE49-F238E27FC236}">
                      <a16:creationId xmlns:a16="http://schemas.microsoft.com/office/drawing/2014/main" id="{DC375AAC-5C9B-B06A-6D67-B974228D3E69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4020870" y="1815660"/>
                  <a:ext cx="2419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0576" name="Ink 10575">
                  <a:extLst>
                    <a:ext uri="{FF2B5EF4-FFF2-40B4-BE49-F238E27FC236}">
                      <a16:creationId xmlns:a16="http://schemas.microsoft.com/office/drawing/2014/main" id="{4B333F79-2828-133E-6081-25C044EECD3B}"/>
                    </a:ext>
                  </a:extLst>
                </p14:cNvPr>
                <p14:cNvContentPartPr/>
                <p14:nvPr/>
              </p14:nvContentPartPr>
              <p14:xfrm>
                <a:off x="3857070" y="1639620"/>
                <a:ext cx="163440" cy="33480"/>
              </p14:xfrm>
            </p:contentPart>
          </mc:Choice>
          <mc:Fallback xmlns="">
            <p:pic>
              <p:nvPicPr>
                <p:cNvPr id="10576" name="Ink 10575">
                  <a:extLst>
                    <a:ext uri="{FF2B5EF4-FFF2-40B4-BE49-F238E27FC236}">
                      <a16:creationId xmlns:a16="http://schemas.microsoft.com/office/drawing/2014/main" id="{4B333F79-2828-133E-6081-25C044EECD3B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3821430" y="1603980"/>
                  <a:ext cx="2350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0577" name="Ink 10576">
                  <a:extLst>
                    <a:ext uri="{FF2B5EF4-FFF2-40B4-BE49-F238E27FC236}">
                      <a16:creationId xmlns:a16="http://schemas.microsoft.com/office/drawing/2014/main" id="{CB4422A1-06C8-2E17-B8D8-68A871D46A06}"/>
                    </a:ext>
                  </a:extLst>
                </p14:cNvPr>
                <p14:cNvContentPartPr/>
                <p14:nvPr/>
              </p14:nvContentPartPr>
              <p14:xfrm>
                <a:off x="3786150" y="1596420"/>
                <a:ext cx="153720" cy="136440"/>
              </p14:xfrm>
            </p:contentPart>
          </mc:Choice>
          <mc:Fallback xmlns="">
            <p:pic>
              <p:nvPicPr>
                <p:cNvPr id="10577" name="Ink 10576">
                  <a:extLst>
                    <a:ext uri="{FF2B5EF4-FFF2-40B4-BE49-F238E27FC236}">
                      <a16:creationId xmlns:a16="http://schemas.microsoft.com/office/drawing/2014/main" id="{CB4422A1-06C8-2E17-B8D8-68A871D46A0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3750510" y="1560420"/>
                  <a:ext cx="2253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0578" name="Ink 10577">
                  <a:extLst>
                    <a:ext uri="{FF2B5EF4-FFF2-40B4-BE49-F238E27FC236}">
                      <a16:creationId xmlns:a16="http://schemas.microsoft.com/office/drawing/2014/main" id="{42469ADC-A4C9-72E3-951E-FB946663BDE1}"/>
                    </a:ext>
                  </a:extLst>
                </p14:cNvPr>
                <p14:cNvContentPartPr/>
                <p14:nvPr/>
              </p14:nvContentPartPr>
              <p14:xfrm>
                <a:off x="3713430" y="1369980"/>
                <a:ext cx="213840" cy="81000"/>
              </p14:xfrm>
            </p:contentPart>
          </mc:Choice>
          <mc:Fallback xmlns="">
            <p:pic>
              <p:nvPicPr>
                <p:cNvPr id="10578" name="Ink 10577">
                  <a:extLst>
                    <a:ext uri="{FF2B5EF4-FFF2-40B4-BE49-F238E27FC236}">
                      <a16:creationId xmlns:a16="http://schemas.microsoft.com/office/drawing/2014/main" id="{42469ADC-A4C9-72E3-951E-FB946663BDE1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3677430" y="1333980"/>
                  <a:ext cx="2854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0579" name="Ink 10578">
                  <a:extLst>
                    <a:ext uri="{FF2B5EF4-FFF2-40B4-BE49-F238E27FC236}">
                      <a16:creationId xmlns:a16="http://schemas.microsoft.com/office/drawing/2014/main" id="{35F48CE0-0E3D-1C14-19BF-B9713E0BA5F7}"/>
                    </a:ext>
                  </a:extLst>
                </p14:cNvPr>
                <p14:cNvContentPartPr/>
                <p14:nvPr/>
              </p14:nvContentPartPr>
              <p14:xfrm>
                <a:off x="3887310" y="1235700"/>
                <a:ext cx="339120" cy="306000"/>
              </p14:xfrm>
            </p:contentPart>
          </mc:Choice>
          <mc:Fallback xmlns="">
            <p:pic>
              <p:nvPicPr>
                <p:cNvPr id="10579" name="Ink 10578">
                  <a:extLst>
                    <a:ext uri="{FF2B5EF4-FFF2-40B4-BE49-F238E27FC236}">
                      <a16:creationId xmlns:a16="http://schemas.microsoft.com/office/drawing/2014/main" id="{35F48CE0-0E3D-1C14-19BF-B9713E0BA5F7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3851670" y="1199700"/>
                  <a:ext cx="4107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10580" name="Ink 10579">
                  <a:extLst>
                    <a:ext uri="{FF2B5EF4-FFF2-40B4-BE49-F238E27FC236}">
                      <a16:creationId xmlns:a16="http://schemas.microsoft.com/office/drawing/2014/main" id="{4D84256C-FF22-82C8-9E12-B63F9324E177}"/>
                    </a:ext>
                  </a:extLst>
                </p14:cNvPr>
                <p14:cNvContentPartPr/>
                <p14:nvPr/>
              </p14:nvContentPartPr>
              <p14:xfrm>
                <a:off x="4027350" y="1525860"/>
                <a:ext cx="156240" cy="36720"/>
              </p14:xfrm>
            </p:contentPart>
          </mc:Choice>
          <mc:Fallback xmlns="">
            <p:pic>
              <p:nvPicPr>
                <p:cNvPr id="10580" name="Ink 10579">
                  <a:extLst>
                    <a:ext uri="{FF2B5EF4-FFF2-40B4-BE49-F238E27FC236}">
                      <a16:creationId xmlns:a16="http://schemas.microsoft.com/office/drawing/2014/main" id="{4D84256C-FF22-82C8-9E12-B63F9324E177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3991350" y="1490220"/>
                  <a:ext cx="227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0581" name="Ink 10580">
                  <a:extLst>
                    <a:ext uri="{FF2B5EF4-FFF2-40B4-BE49-F238E27FC236}">
                      <a16:creationId xmlns:a16="http://schemas.microsoft.com/office/drawing/2014/main" id="{45B31BB2-C18F-96D1-4B52-F87391CB46BA}"/>
                    </a:ext>
                  </a:extLst>
                </p14:cNvPr>
                <p14:cNvContentPartPr/>
                <p14:nvPr/>
              </p14:nvContentPartPr>
              <p14:xfrm>
                <a:off x="3711270" y="1533060"/>
                <a:ext cx="147240" cy="51480"/>
              </p14:xfrm>
            </p:contentPart>
          </mc:Choice>
          <mc:Fallback xmlns="">
            <p:pic>
              <p:nvPicPr>
                <p:cNvPr id="10581" name="Ink 10580">
                  <a:extLst>
                    <a:ext uri="{FF2B5EF4-FFF2-40B4-BE49-F238E27FC236}">
                      <a16:creationId xmlns:a16="http://schemas.microsoft.com/office/drawing/2014/main" id="{45B31BB2-C18F-96D1-4B52-F87391CB46BA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3675630" y="1497060"/>
                  <a:ext cx="2188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10582" name="Ink 10581">
                  <a:extLst>
                    <a:ext uri="{FF2B5EF4-FFF2-40B4-BE49-F238E27FC236}">
                      <a16:creationId xmlns:a16="http://schemas.microsoft.com/office/drawing/2014/main" id="{F877C9C1-899A-7CED-BA9E-F750340E2945}"/>
                    </a:ext>
                  </a:extLst>
                </p14:cNvPr>
                <p14:cNvContentPartPr/>
                <p14:nvPr/>
              </p14:nvContentPartPr>
              <p14:xfrm>
                <a:off x="3186390" y="1485540"/>
                <a:ext cx="7920" cy="25920"/>
              </p14:xfrm>
            </p:contentPart>
          </mc:Choice>
          <mc:Fallback xmlns="">
            <p:pic>
              <p:nvPicPr>
                <p:cNvPr id="10582" name="Ink 10581">
                  <a:extLst>
                    <a:ext uri="{FF2B5EF4-FFF2-40B4-BE49-F238E27FC236}">
                      <a16:creationId xmlns:a16="http://schemas.microsoft.com/office/drawing/2014/main" id="{F877C9C1-899A-7CED-BA9E-F750340E2945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3150750" y="1449900"/>
                  <a:ext cx="795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10583" name="Ink 10582">
                  <a:extLst>
                    <a:ext uri="{FF2B5EF4-FFF2-40B4-BE49-F238E27FC236}">
                      <a16:creationId xmlns:a16="http://schemas.microsoft.com/office/drawing/2014/main" id="{40090D96-5F69-2ADA-108E-00D518B031E4}"/>
                    </a:ext>
                  </a:extLst>
                </p14:cNvPr>
                <p14:cNvContentPartPr/>
                <p14:nvPr/>
              </p14:nvContentPartPr>
              <p14:xfrm>
                <a:off x="3159030" y="1479780"/>
                <a:ext cx="5400" cy="360"/>
              </p14:xfrm>
            </p:contentPart>
          </mc:Choice>
          <mc:Fallback xmlns="">
            <p:pic>
              <p:nvPicPr>
                <p:cNvPr id="10583" name="Ink 10582">
                  <a:extLst>
                    <a:ext uri="{FF2B5EF4-FFF2-40B4-BE49-F238E27FC236}">
                      <a16:creationId xmlns:a16="http://schemas.microsoft.com/office/drawing/2014/main" id="{40090D96-5F69-2ADA-108E-00D518B031E4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3123030" y="1444140"/>
                  <a:ext cx="770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0584" name="Ink 10583">
                  <a:extLst>
                    <a:ext uri="{FF2B5EF4-FFF2-40B4-BE49-F238E27FC236}">
                      <a16:creationId xmlns:a16="http://schemas.microsoft.com/office/drawing/2014/main" id="{82DDA1A6-C311-607C-9CA7-FF7F8B1C720E}"/>
                    </a:ext>
                  </a:extLst>
                </p14:cNvPr>
                <p14:cNvContentPartPr/>
                <p14:nvPr/>
              </p14:nvContentPartPr>
              <p14:xfrm>
                <a:off x="3198630" y="1304100"/>
                <a:ext cx="129600" cy="227160"/>
              </p14:xfrm>
            </p:contentPart>
          </mc:Choice>
          <mc:Fallback xmlns="">
            <p:pic>
              <p:nvPicPr>
                <p:cNvPr id="10584" name="Ink 10583">
                  <a:extLst>
                    <a:ext uri="{FF2B5EF4-FFF2-40B4-BE49-F238E27FC236}">
                      <a16:creationId xmlns:a16="http://schemas.microsoft.com/office/drawing/2014/main" id="{82DDA1A6-C311-607C-9CA7-FF7F8B1C720E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3162990" y="1268100"/>
                  <a:ext cx="2012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10585" name="Ink 10584">
                  <a:extLst>
                    <a:ext uri="{FF2B5EF4-FFF2-40B4-BE49-F238E27FC236}">
                      <a16:creationId xmlns:a16="http://schemas.microsoft.com/office/drawing/2014/main" id="{43372FEE-FFD4-CA25-F2AB-9441E5E19D68}"/>
                    </a:ext>
                  </a:extLst>
                </p14:cNvPr>
                <p14:cNvContentPartPr/>
                <p14:nvPr/>
              </p14:nvContentPartPr>
              <p14:xfrm>
                <a:off x="3132750" y="1562220"/>
                <a:ext cx="26640" cy="115920"/>
              </p14:xfrm>
            </p:contentPart>
          </mc:Choice>
          <mc:Fallback xmlns="">
            <p:pic>
              <p:nvPicPr>
                <p:cNvPr id="10585" name="Ink 10584">
                  <a:extLst>
                    <a:ext uri="{FF2B5EF4-FFF2-40B4-BE49-F238E27FC236}">
                      <a16:creationId xmlns:a16="http://schemas.microsoft.com/office/drawing/2014/main" id="{43372FEE-FFD4-CA25-F2AB-9441E5E19D68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3097110" y="1526580"/>
                  <a:ext cx="982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10587" name="Ink 10586">
                  <a:extLst>
                    <a:ext uri="{FF2B5EF4-FFF2-40B4-BE49-F238E27FC236}">
                      <a16:creationId xmlns:a16="http://schemas.microsoft.com/office/drawing/2014/main" id="{0BEF20CD-B673-AC39-78A7-CCE347EFFBF6}"/>
                    </a:ext>
                  </a:extLst>
                </p14:cNvPr>
                <p14:cNvContentPartPr/>
                <p14:nvPr/>
              </p14:nvContentPartPr>
              <p14:xfrm>
                <a:off x="3130230" y="1791180"/>
                <a:ext cx="215640" cy="63000"/>
              </p14:xfrm>
            </p:contentPart>
          </mc:Choice>
          <mc:Fallback xmlns="">
            <p:pic>
              <p:nvPicPr>
                <p:cNvPr id="10587" name="Ink 10586">
                  <a:extLst>
                    <a:ext uri="{FF2B5EF4-FFF2-40B4-BE49-F238E27FC236}">
                      <a16:creationId xmlns:a16="http://schemas.microsoft.com/office/drawing/2014/main" id="{0BEF20CD-B673-AC39-78A7-CCE347EFFBF6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3094590" y="1755540"/>
                  <a:ext cx="2872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10588" name="Ink 10587">
                  <a:extLst>
                    <a:ext uri="{FF2B5EF4-FFF2-40B4-BE49-F238E27FC236}">
                      <a16:creationId xmlns:a16="http://schemas.microsoft.com/office/drawing/2014/main" id="{0CBD6990-980B-FB90-59A0-AED238F0820C}"/>
                    </a:ext>
                  </a:extLst>
                </p14:cNvPr>
                <p14:cNvContentPartPr/>
                <p14:nvPr/>
              </p14:nvContentPartPr>
              <p14:xfrm>
                <a:off x="3242190" y="2017620"/>
                <a:ext cx="64800" cy="30240"/>
              </p14:xfrm>
            </p:contentPart>
          </mc:Choice>
          <mc:Fallback xmlns="">
            <p:pic>
              <p:nvPicPr>
                <p:cNvPr id="10588" name="Ink 10587">
                  <a:extLst>
                    <a:ext uri="{FF2B5EF4-FFF2-40B4-BE49-F238E27FC236}">
                      <a16:creationId xmlns:a16="http://schemas.microsoft.com/office/drawing/2014/main" id="{0CBD6990-980B-FB90-59A0-AED238F0820C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3206190" y="1981620"/>
                  <a:ext cx="1364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10589" name="Ink 10588">
                  <a:extLst>
                    <a:ext uri="{FF2B5EF4-FFF2-40B4-BE49-F238E27FC236}">
                      <a16:creationId xmlns:a16="http://schemas.microsoft.com/office/drawing/2014/main" id="{91F42D4C-59A5-1FC5-30DA-0EC783344285}"/>
                    </a:ext>
                  </a:extLst>
                </p14:cNvPr>
                <p14:cNvContentPartPr/>
                <p14:nvPr/>
              </p14:nvContentPartPr>
              <p14:xfrm>
                <a:off x="3318870" y="2034540"/>
                <a:ext cx="282960" cy="126360"/>
              </p14:xfrm>
            </p:contentPart>
          </mc:Choice>
          <mc:Fallback xmlns="">
            <p:pic>
              <p:nvPicPr>
                <p:cNvPr id="10589" name="Ink 10588">
                  <a:extLst>
                    <a:ext uri="{FF2B5EF4-FFF2-40B4-BE49-F238E27FC236}">
                      <a16:creationId xmlns:a16="http://schemas.microsoft.com/office/drawing/2014/main" id="{91F42D4C-59A5-1FC5-30DA-0EC783344285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3282870" y="1998900"/>
                  <a:ext cx="3546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10590" name="Ink 10589">
                  <a:extLst>
                    <a:ext uri="{FF2B5EF4-FFF2-40B4-BE49-F238E27FC236}">
                      <a16:creationId xmlns:a16="http://schemas.microsoft.com/office/drawing/2014/main" id="{FF894FAC-30C0-B535-936A-01FFF9EFDFBE}"/>
                    </a:ext>
                  </a:extLst>
                </p14:cNvPr>
                <p14:cNvContentPartPr/>
                <p14:nvPr/>
              </p14:nvContentPartPr>
              <p14:xfrm>
                <a:off x="3508590" y="2074500"/>
                <a:ext cx="580320" cy="112680"/>
              </p14:xfrm>
            </p:contentPart>
          </mc:Choice>
          <mc:Fallback xmlns="">
            <p:pic>
              <p:nvPicPr>
                <p:cNvPr id="10590" name="Ink 10589">
                  <a:extLst>
                    <a:ext uri="{FF2B5EF4-FFF2-40B4-BE49-F238E27FC236}">
                      <a16:creationId xmlns:a16="http://schemas.microsoft.com/office/drawing/2014/main" id="{FF894FAC-30C0-B535-936A-01FFF9EFDFBE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3472950" y="2038860"/>
                  <a:ext cx="6519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10591" name="Ink 10590">
                  <a:extLst>
                    <a:ext uri="{FF2B5EF4-FFF2-40B4-BE49-F238E27FC236}">
                      <a16:creationId xmlns:a16="http://schemas.microsoft.com/office/drawing/2014/main" id="{2E9FFA09-CD6F-9BEC-2F3D-2404BC9C2389}"/>
                    </a:ext>
                  </a:extLst>
                </p14:cNvPr>
                <p14:cNvContentPartPr/>
                <p14:nvPr/>
              </p14:nvContentPartPr>
              <p14:xfrm>
                <a:off x="3956790" y="2027700"/>
                <a:ext cx="230040" cy="161640"/>
              </p14:xfrm>
            </p:contentPart>
          </mc:Choice>
          <mc:Fallback xmlns="">
            <p:pic>
              <p:nvPicPr>
                <p:cNvPr id="10591" name="Ink 10590">
                  <a:extLst>
                    <a:ext uri="{FF2B5EF4-FFF2-40B4-BE49-F238E27FC236}">
                      <a16:creationId xmlns:a16="http://schemas.microsoft.com/office/drawing/2014/main" id="{2E9FFA09-CD6F-9BEC-2F3D-2404BC9C2389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3921150" y="1992060"/>
                  <a:ext cx="3016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10592" name="Ink 10591">
                  <a:extLst>
                    <a:ext uri="{FF2B5EF4-FFF2-40B4-BE49-F238E27FC236}">
                      <a16:creationId xmlns:a16="http://schemas.microsoft.com/office/drawing/2014/main" id="{02847F63-1A79-C89B-02CA-122F4C7EDD31}"/>
                    </a:ext>
                  </a:extLst>
                </p14:cNvPr>
                <p14:cNvContentPartPr/>
                <p14:nvPr/>
              </p14:nvContentPartPr>
              <p14:xfrm>
                <a:off x="4200510" y="2041740"/>
                <a:ext cx="16200" cy="16920"/>
              </p14:xfrm>
            </p:contentPart>
          </mc:Choice>
          <mc:Fallback xmlns="">
            <p:pic>
              <p:nvPicPr>
                <p:cNvPr id="10592" name="Ink 10591">
                  <a:extLst>
                    <a:ext uri="{FF2B5EF4-FFF2-40B4-BE49-F238E27FC236}">
                      <a16:creationId xmlns:a16="http://schemas.microsoft.com/office/drawing/2014/main" id="{02847F63-1A79-C89B-02CA-122F4C7EDD31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4164510" y="2006100"/>
                  <a:ext cx="878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10593" name="Ink 10592">
                  <a:extLst>
                    <a:ext uri="{FF2B5EF4-FFF2-40B4-BE49-F238E27FC236}">
                      <a16:creationId xmlns:a16="http://schemas.microsoft.com/office/drawing/2014/main" id="{22619A83-387F-EB6C-236A-3E9F116142B9}"/>
                    </a:ext>
                  </a:extLst>
                </p14:cNvPr>
                <p14:cNvContentPartPr/>
                <p14:nvPr/>
              </p14:nvContentPartPr>
              <p14:xfrm>
                <a:off x="4056510" y="1915380"/>
                <a:ext cx="86040" cy="11160"/>
              </p14:xfrm>
            </p:contentPart>
          </mc:Choice>
          <mc:Fallback xmlns="">
            <p:pic>
              <p:nvPicPr>
                <p:cNvPr id="10593" name="Ink 10592">
                  <a:extLst>
                    <a:ext uri="{FF2B5EF4-FFF2-40B4-BE49-F238E27FC236}">
                      <a16:creationId xmlns:a16="http://schemas.microsoft.com/office/drawing/2014/main" id="{22619A83-387F-EB6C-236A-3E9F116142B9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4020870" y="1879380"/>
                  <a:ext cx="1576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10594" name="Ink 10593">
                  <a:extLst>
                    <a:ext uri="{FF2B5EF4-FFF2-40B4-BE49-F238E27FC236}">
                      <a16:creationId xmlns:a16="http://schemas.microsoft.com/office/drawing/2014/main" id="{CA571B92-B9B3-82C5-6028-A12F00814F19}"/>
                    </a:ext>
                  </a:extLst>
                </p14:cNvPr>
                <p14:cNvContentPartPr/>
                <p14:nvPr/>
              </p14:nvContentPartPr>
              <p14:xfrm>
                <a:off x="3693630" y="1278540"/>
                <a:ext cx="154440" cy="34200"/>
              </p14:xfrm>
            </p:contentPart>
          </mc:Choice>
          <mc:Fallback xmlns="">
            <p:pic>
              <p:nvPicPr>
                <p:cNvPr id="10594" name="Ink 10593">
                  <a:extLst>
                    <a:ext uri="{FF2B5EF4-FFF2-40B4-BE49-F238E27FC236}">
                      <a16:creationId xmlns:a16="http://schemas.microsoft.com/office/drawing/2014/main" id="{CA571B92-B9B3-82C5-6028-A12F00814F19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3657630" y="1242540"/>
                  <a:ext cx="2260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10595" name="Ink 10594">
                  <a:extLst>
                    <a:ext uri="{FF2B5EF4-FFF2-40B4-BE49-F238E27FC236}">
                      <a16:creationId xmlns:a16="http://schemas.microsoft.com/office/drawing/2014/main" id="{5A58F8CD-5D8D-518F-BC01-AC7EE899438D}"/>
                    </a:ext>
                  </a:extLst>
                </p14:cNvPr>
                <p14:cNvContentPartPr/>
                <p14:nvPr/>
              </p14:nvContentPartPr>
              <p14:xfrm>
                <a:off x="3438390" y="1154700"/>
                <a:ext cx="533520" cy="172800"/>
              </p14:xfrm>
            </p:contentPart>
          </mc:Choice>
          <mc:Fallback xmlns="">
            <p:pic>
              <p:nvPicPr>
                <p:cNvPr id="10595" name="Ink 10594">
                  <a:extLst>
                    <a:ext uri="{FF2B5EF4-FFF2-40B4-BE49-F238E27FC236}">
                      <a16:creationId xmlns:a16="http://schemas.microsoft.com/office/drawing/2014/main" id="{5A58F8CD-5D8D-518F-BC01-AC7EE899438D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3402750" y="1118700"/>
                  <a:ext cx="6051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10596" name="Ink 10595">
                  <a:extLst>
                    <a:ext uri="{FF2B5EF4-FFF2-40B4-BE49-F238E27FC236}">
                      <a16:creationId xmlns:a16="http://schemas.microsoft.com/office/drawing/2014/main" id="{DC84504A-1E4F-564C-4812-3D8D60D86B4B}"/>
                    </a:ext>
                  </a:extLst>
                </p14:cNvPr>
                <p14:cNvContentPartPr/>
                <p14:nvPr/>
              </p14:nvContentPartPr>
              <p14:xfrm>
                <a:off x="3902430" y="1385100"/>
                <a:ext cx="263880" cy="98280"/>
              </p14:xfrm>
            </p:contentPart>
          </mc:Choice>
          <mc:Fallback xmlns="">
            <p:pic>
              <p:nvPicPr>
                <p:cNvPr id="10596" name="Ink 10595">
                  <a:extLst>
                    <a:ext uri="{FF2B5EF4-FFF2-40B4-BE49-F238E27FC236}">
                      <a16:creationId xmlns:a16="http://schemas.microsoft.com/office/drawing/2014/main" id="{DC84504A-1E4F-564C-4812-3D8D60D86B4B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3866790" y="1349460"/>
                  <a:ext cx="3355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10597" name="Ink 10596">
                  <a:extLst>
                    <a:ext uri="{FF2B5EF4-FFF2-40B4-BE49-F238E27FC236}">
                      <a16:creationId xmlns:a16="http://schemas.microsoft.com/office/drawing/2014/main" id="{8BFAACF2-7186-18A5-8274-B7B4FB154D4B}"/>
                    </a:ext>
                  </a:extLst>
                </p14:cNvPr>
                <p14:cNvContentPartPr/>
                <p14:nvPr/>
              </p14:nvContentPartPr>
              <p14:xfrm>
                <a:off x="4044270" y="1294740"/>
                <a:ext cx="205920" cy="176400"/>
              </p14:xfrm>
            </p:contentPart>
          </mc:Choice>
          <mc:Fallback xmlns="">
            <p:pic>
              <p:nvPicPr>
                <p:cNvPr id="10597" name="Ink 10596">
                  <a:extLst>
                    <a:ext uri="{FF2B5EF4-FFF2-40B4-BE49-F238E27FC236}">
                      <a16:creationId xmlns:a16="http://schemas.microsoft.com/office/drawing/2014/main" id="{8BFAACF2-7186-18A5-8274-B7B4FB154D4B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4008270" y="1259100"/>
                  <a:ext cx="2775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10598" name="Ink 10597">
                  <a:extLst>
                    <a:ext uri="{FF2B5EF4-FFF2-40B4-BE49-F238E27FC236}">
                      <a16:creationId xmlns:a16="http://schemas.microsoft.com/office/drawing/2014/main" id="{C5F41BFD-B408-710F-555D-723F8AF7E0F3}"/>
                    </a:ext>
                  </a:extLst>
                </p14:cNvPr>
                <p14:cNvContentPartPr/>
                <p14:nvPr/>
              </p14:nvContentPartPr>
              <p14:xfrm>
                <a:off x="4222110" y="1598220"/>
                <a:ext cx="71280" cy="21960"/>
              </p14:xfrm>
            </p:contentPart>
          </mc:Choice>
          <mc:Fallback xmlns="">
            <p:pic>
              <p:nvPicPr>
                <p:cNvPr id="10598" name="Ink 10597">
                  <a:extLst>
                    <a:ext uri="{FF2B5EF4-FFF2-40B4-BE49-F238E27FC236}">
                      <a16:creationId xmlns:a16="http://schemas.microsoft.com/office/drawing/2014/main" id="{C5F41BFD-B408-710F-555D-723F8AF7E0F3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4186470" y="1562220"/>
                  <a:ext cx="1429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10599" name="Ink 10598">
                  <a:extLst>
                    <a:ext uri="{FF2B5EF4-FFF2-40B4-BE49-F238E27FC236}">
                      <a16:creationId xmlns:a16="http://schemas.microsoft.com/office/drawing/2014/main" id="{B34E1C5D-78FC-AAAA-17FC-71AC05804383}"/>
                    </a:ext>
                  </a:extLst>
                </p14:cNvPr>
                <p14:cNvContentPartPr/>
                <p14:nvPr/>
              </p14:nvContentPartPr>
              <p14:xfrm>
                <a:off x="4238310" y="1707660"/>
                <a:ext cx="6120" cy="9360"/>
              </p14:xfrm>
            </p:contentPart>
          </mc:Choice>
          <mc:Fallback xmlns="">
            <p:pic>
              <p:nvPicPr>
                <p:cNvPr id="10599" name="Ink 10598">
                  <a:extLst>
                    <a:ext uri="{FF2B5EF4-FFF2-40B4-BE49-F238E27FC236}">
                      <a16:creationId xmlns:a16="http://schemas.microsoft.com/office/drawing/2014/main" id="{B34E1C5D-78FC-AAAA-17FC-71AC05804383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4202310" y="1671660"/>
                  <a:ext cx="7776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10600" name="Ink 10599">
                  <a:extLst>
                    <a:ext uri="{FF2B5EF4-FFF2-40B4-BE49-F238E27FC236}">
                      <a16:creationId xmlns:a16="http://schemas.microsoft.com/office/drawing/2014/main" id="{38103BC6-9E42-87FC-CB27-3B0477AAB9FF}"/>
                    </a:ext>
                  </a:extLst>
                </p14:cNvPr>
                <p14:cNvContentPartPr/>
                <p14:nvPr/>
              </p14:nvContentPartPr>
              <p14:xfrm>
                <a:off x="4293030" y="1666620"/>
                <a:ext cx="9360" cy="84600"/>
              </p14:xfrm>
            </p:contentPart>
          </mc:Choice>
          <mc:Fallback xmlns="">
            <p:pic>
              <p:nvPicPr>
                <p:cNvPr id="10600" name="Ink 10599">
                  <a:extLst>
                    <a:ext uri="{FF2B5EF4-FFF2-40B4-BE49-F238E27FC236}">
                      <a16:creationId xmlns:a16="http://schemas.microsoft.com/office/drawing/2014/main" id="{38103BC6-9E42-87FC-CB27-3B0477AAB9FF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4257390" y="1630620"/>
                  <a:ext cx="81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0614" name="Ink 10613">
                  <a:extLst>
                    <a:ext uri="{FF2B5EF4-FFF2-40B4-BE49-F238E27FC236}">
                      <a16:creationId xmlns:a16="http://schemas.microsoft.com/office/drawing/2014/main" id="{5E2911FE-7964-A451-58EF-2E28C1FE3110}"/>
                    </a:ext>
                  </a:extLst>
                </p14:cNvPr>
                <p14:cNvContentPartPr/>
                <p14:nvPr/>
              </p14:nvContentPartPr>
              <p14:xfrm>
                <a:off x="4500390" y="1202580"/>
                <a:ext cx="146880" cy="87480"/>
              </p14:xfrm>
            </p:contentPart>
          </mc:Choice>
          <mc:Fallback xmlns="">
            <p:pic>
              <p:nvPicPr>
                <p:cNvPr id="10614" name="Ink 10613">
                  <a:extLst>
                    <a:ext uri="{FF2B5EF4-FFF2-40B4-BE49-F238E27FC236}">
                      <a16:creationId xmlns:a16="http://schemas.microsoft.com/office/drawing/2014/main" id="{5E2911FE-7964-A451-58EF-2E28C1FE3110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4464390" y="1166580"/>
                  <a:ext cx="2185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10615" name="Ink 10614">
                  <a:extLst>
                    <a:ext uri="{FF2B5EF4-FFF2-40B4-BE49-F238E27FC236}">
                      <a16:creationId xmlns:a16="http://schemas.microsoft.com/office/drawing/2014/main" id="{0DF37797-3D2C-0350-BB28-5E2BD82BDA42}"/>
                    </a:ext>
                  </a:extLst>
                </p14:cNvPr>
                <p14:cNvContentPartPr/>
                <p14:nvPr/>
              </p14:nvContentPartPr>
              <p14:xfrm>
                <a:off x="4381590" y="1024740"/>
                <a:ext cx="237600" cy="189720"/>
              </p14:xfrm>
            </p:contentPart>
          </mc:Choice>
          <mc:Fallback xmlns="">
            <p:pic>
              <p:nvPicPr>
                <p:cNvPr id="10615" name="Ink 10614">
                  <a:extLst>
                    <a:ext uri="{FF2B5EF4-FFF2-40B4-BE49-F238E27FC236}">
                      <a16:creationId xmlns:a16="http://schemas.microsoft.com/office/drawing/2014/main" id="{0DF37797-3D2C-0350-BB28-5E2BD82BDA42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4345590" y="988740"/>
                  <a:ext cx="30924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10616" name="Ink 10615">
                  <a:extLst>
                    <a:ext uri="{FF2B5EF4-FFF2-40B4-BE49-F238E27FC236}">
                      <a16:creationId xmlns:a16="http://schemas.microsoft.com/office/drawing/2014/main" id="{AD03A8A1-B606-0B0D-EBD2-059C27FC6762}"/>
                    </a:ext>
                  </a:extLst>
                </p14:cNvPr>
                <p14:cNvContentPartPr/>
                <p14:nvPr/>
              </p14:nvContentPartPr>
              <p14:xfrm>
                <a:off x="4350630" y="972180"/>
                <a:ext cx="167760" cy="105120"/>
              </p14:xfrm>
            </p:contentPart>
          </mc:Choice>
          <mc:Fallback xmlns="">
            <p:pic>
              <p:nvPicPr>
                <p:cNvPr id="10616" name="Ink 10615">
                  <a:extLst>
                    <a:ext uri="{FF2B5EF4-FFF2-40B4-BE49-F238E27FC236}">
                      <a16:creationId xmlns:a16="http://schemas.microsoft.com/office/drawing/2014/main" id="{AD03A8A1-B606-0B0D-EBD2-059C27FC6762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4314990" y="936540"/>
                  <a:ext cx="2394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10617" name="Ink 10616">
                  <a:extLst>
                    <a:ext uri="{FF2B5EF4-FFF2-40B4-BE49-F238E27FC236}">
                      <a16:creationId xmlns:a16="http://schemas.microsoft.com/office/drawing/2014/main" id="{49F335F7-5113-73EE-E8C4-38708703A51F}"/>
                    </a:ext>
                  </a:extLst>
                </p14:cNvPr>
                <p14:cNvContentPartPr/>
                <p14:nvPr/>
              </p14:nvContentPartPr>
              <p14:xfrm>
                <a:off x="4691550" y="982620"/>
                <a:ext cx="152640" cy="94320"/>
              </p14:xfrm>
            </p:contentPart>
          </mc:Choice>
          <mc:Fallback xmlns="">
            <p:pic>
              <p:nvPicPr>
                <p:cNvPr id="10617" name="Ink 10616">
                  <a:extLst>
                    <a:ext uri="{FF2B5EF4-FFF2-40B4-BE49-F238E27FC236}">
                      <a16:creationId xmlns:a16="http://schemas.microsoft.com/office/drawing/2014/main" id="{49F335F7-5113-73EE-E8C4-38708703A51F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4655550" y="946620"/>
                  <a:ext cx="2242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10619" name="Ink 10618">
                  <a:extLst>
                    <a:ext uri="{FF2B5EF4-FFF2-40B4-BE49-F238E27FC236}">
                      <a16:creationId xmlns:a16="http://schemas.microsoft.com/office/drawing/2014/main" id="{30ED8363-F62F-8B2F-0690-A72900A232BA}"/>
                    </a:ext>
                  </a:extLst>
                </p14:cNvPr>
                <p14:cNvContentPartPr/>
                <p14:nvPr/>
              </p14:nvContentPartPr>
              <p14:xfrm>
                <a:off x="4548270" y="1827540"/>
                <a:ext cx="112320" cy="25920"/>
              </p14:xfrm>
            </p:contentPart>
          </mc:Choice>
          <mc:Fallback xmlns="">
            <p:pic>
              <p:nvPicPr>
                <p:cNvPr id="10619" name="Ink 10618">
                  <a:extLst>
                    <a:ext uri="{FF2B5EF4-FFF2-40B4-BE49-F238E27FC236}">
                      <a16:creationId xmlns:a16="http://schemas.microsoft.com/office/drawing/2014/main" id="{30ED8363-F62F-8B2F-0690-A72900A232BA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4512630" y="1791900"/>
                  <a:ext cx="1839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10620" name="Ink 10619">
                  <a:extLst>
                    <a:ext uri="{FF2B5EF4-FFF2-40B4-BE49-F238E27FC236}">
                      <a16:creationId xmlns:a16="http://schemas.microsoft.com/office/drawing/2014/main" id="{38161870-124D-AC5D-EFBD-D7E0EE54C151}"/>
                    </a:ext>
                  </a:extLst>
                </p14:cNvPr>
                <p14:cNvContentPartPr/>
                <p14:nvPr/>
              </p14:nvContentPartPr>
              <p14:xfrm>
                <a:off x="4566990" y="1956060"/>
                <a:ext cx="24120" cy="27360"/>
              </p14:xfrm>
            </p:contentPart>
          </mc:Choice>
          <mc:Fallback xmlns="">
            <p:pic>
              <p:nvPicPr>
                <p:cNvPr id="10620" name="Ink 10619">
                  <a:extLst>
                    <a:ext uri="{FF2B5EF4-FFF2-40B4-BE49-F238E27FC236}">
                      <a16:creationId xmlns:a16="http://schemas.microsoft.com/office/drawing/2014/main" id="{38161870-124D-AC5D-EFBD-D7E0EE54C151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4530990" y="1920420"/>
                  <a:ext cx="957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10621" name="Ink 10620">
                  <a:extLst>
                    <a:ext uri="{FF2B5EF4-FFF2-40B4-BE49-F238E27FC236}">
                      <a16:creationId xmlns:a16="http://schemas.microsoft.com/office/drawing/2014/main" id="{46E6E10A-A06A-9BD8-1C59-58C3C4732667}"/>
                    </a:ext>
                  </a:extLst>
                </p14:cNvPr>
                <p14:cNvContentPartPr/>
                <p14:nvPr/>
              </p14:nvContentPartPr>
              <p14:xfrm>
                <a:off x="4451070" y="2057220"/>
                <a:ext cx="120600" cy="81720"/>
              </p14:xfrm>
            </p:contentPart>
          </mc:Choice>
          <mc:Fallback xmlns="">
            <p:pic>
              <p:nvPicPr>
                <p:cNvPr id="10621" name="Ink 10620">
                  <a:extLst>
                    <a:ext uri="{FF2B5EF4-FFF2-40B4-BE49-F238E27FC236}">
                      <a16:creationId xmlns:a16="http://schemas.microsoft.com/office/drawing/2014/main" id="{46E6E10A-A06A-9BD8-1C59-58C3C4732667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4415430" y="2021220"/>
                  <a:ext cx="1922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10622" name="Ink 10621">
                  <a:extLst>
                    <a:ext uri="{FF2B5EF4-FFF2-40B4-BE49-F238E27FC236}">
                      <a16:creationId xmlns:a16="http://schemas.microsoft.com/office/drawing/2014/main" id="{6D754B3A-1063-A21D-C71F-29E9E65D0FB4}"/>
                    </a:ext>
                  </a:extLst>
                </p14:cNvPr>
                <p14:cNvContentPartPr/>
                <p14:nvPr/>
              </p14:nvContentPartPr>
              <p14:xfrm>
                <a:off x="4452510" y="2216340"/>
                <a:ext cx="112320" cy="73080"/>
              </p14:xfrm>
            </p:contentPart>
          </mc:Choice>
          <mc:Fallback xmlns="">
            <p:pic>
              <p:nvPicPr>
                <p:cNvPr id="10622" name="Ink 10621">
                  <a:extLst>
                    <a:ext uri="{FF2B5EF4-FFF2-40B4-BE49-F238E27FC236}">
                      <a16:creationId xmlns:a16="http://schemas.microsoft.com/office/drawing/2014/main" id="{6D754B3A-1063-A21D-C71F-29E9E65D0FB4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4416510" y="2180700"/>
                  <a:ext cx="1839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10624" name="Ink 10623">
                  <a:extLst>
                    <a:ext uri="{FF2B5EF4-FFF2-40B4-BE49-F238E27FC236}">
                      <a16:creationId xmlns:a16="http://schemas.microsoft.com/office/drawing/2014/main" id="{45913ACB-146B-3DFE-EF21-FA582715A0D3}"/>
                    </a:ext>
                  </a:extLst>
                </p14:cNvPr>
                <p14:cNvContentPartPr/>
                <p14:nvPr/>
              </p14:nvContentPartPr>
              <p14:xfrm>
                <a:off x="2732430" y="1024740"/>
                <a:ext cx="217080" cy="224640"/>
              </p14:xfrm>
            </p:contentPart>
          </mc:Choice>
          <mc:Fallback xmlns="">
            <p:pic>
              <p:nvPicPr>
                <p:cNvPr id="10624" name="Ink 10623">
                  <a:extLst>
                    <a:ext uri="{FF2B5EF4-FFF2-40B4-BE49-F238E27FC236}">
                      <a16:creationId xmlns:a16="http://schemas.microsoft.com/office/drawing/2014/main" id="{45913ACB-146B-3DFE-EF21-FA582715A0D3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2696790" y="988740"/>
                  <a:ext cx="28872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10625" name="Ink 10624">
                  <a:extLst>
                    <a:ext uri="{FF2B5EF4-FFF2-40B4-BE49-F238E27FC236}">
                      <a16:creationId xmlns:a16="http://schemas.microsoft.com/office/drawing/2014/main" id="{D883229B-4CEF-01AB-B560-9CD7C8006A2C}"/>
                    </a:ext>
                  </a:extLst>
                </p14:cNvPr>
                <p14:cNvContentPartPr/>
                <p14:nvPr/>
              </p14:nvContentPartPr>
              <p14:xfrm>
                <a:off x="2839350" y="1185660"/>
                <a:ext cx="78840" cy="118800"/>
              </p14:xfrm>
            </p:contentPart>
          </mc:Choice>
          <mc:Fallback xmlns="">
            <p:pic>
              <p:nvPicPr>
                <p:cNvPr id="10625" name="Ink 10624">
                  <a:extLst>
                    <a:ext uri="{FF2B5EF4-FFF2-40B4-BE49-F238E27FC236}">
                      <a16:creationId xmlns:a16="http://schemas.microsoft.com/office/drawing/2014/main" id="{D883229B-4CEF-01AB-B560-9CD7C8006A2C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2803710" y="1150020"/>
                  <a:ext cx="15048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10626" name="Ink 10625">
                  <a:extLst>
                    <a:ext uri="{FF2B5EF4-FFF2-40B4-BE49-F238E27FC236}">
                      <a16:creationId xmlns:a16="http://schemas.microsoft.com/office/drawing/2014/main" id="{34A68D77-4351-D247-0803-EC8301CCFEAE}"/>
                    </a:ext>
                  </a:extLst>
                </p14:cNvPr>
                <p14:cNvContentPartPr/>
                <p14:nvPr/>
              </p14:nvContentPartPr>
              <p14:xfrm>
                <a:off x="2752590" y="1365300"/>
                <a:ext cx="83520" cy="31680"/>
              </p14:xfrm>
            </p:contentPart>
          </mc:Choice>
          <mc:Fallback xmlns="">
            <p:pic>
              <p:nvPicPr>
                <p:cNvPr id="10626" name="Ink 10625">
                  <a:extLst>
                    <a:ext uri="{FF2B5EF4-FFF2-40B4-BE49-F238E27FC236}">
                      <a16:creationId xmlns:a16="http://schemas.microsoft.com/office/drawing/2014/main" id="{34A68D77-4351-D247-0803-EC8301CCFEAE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2716590" y="1329660"/>
                  <a:ext cx="15516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10627" name="Ink 10626">
                  <a:extLst>
                    <a:ext uri="{FF2B5EF4-FFF2-40B4-BE49-F238E27FC236}">
                      <a16:creationId xmlns:a16="http://schemas.microsoft.com/office/drawing/2014/main" id="{1DB510E9-45F9-7304-C529-FCB16A2284A2}"/>
                    </a:ext>
                  </a:extLst>
                </p14:cNvPr>
                <p14:cNvContentPartPr/>
                <p14:nvPr/>
              </p14:nvContentPartPr>
              <p14:xfrm>
                <a:off x="3161550" y="968940"/>
                <a:ext cx="60480" cy="55440"/>
              </p14:xfrm>
            </p:contentPart>
          </mc:Choice>
          <mc:Fallback xmlns="">
            <p:pic>
              <p:nvPicPr>
                <p:cNvPr id="10627" name="Ink 10626">
                  <a:extLst>
                    <a:ext uri="{FF2B5EF4-FFF2-40B4-BE49-F238E27FC236}">
                      <a16:creationId xmlns:a16="http://schemas.microsoft.com/office/drawing/2014/main" id="{1DB510E9-45F9-7304-C529-FCB16A2284A2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3125910" y="933300"/>
                  <a:ext cx="1321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10628" name="Ink 10627">
                  <a:extLst>
                    <a:ext uri="{FF2B5EF4-FFF2-40B4-BE49-F238E27FC236}">
                      <a16:creationId xmlns:a16="http://schemas.microsoft.com/office/drawing/2014/main" id="{BD072656-1FFF-BD60-D3F7-225268E6D509}"/>
                    </a:ext>
                  </a:extLst>
                </p14:cNvPr>
                <p14:cNvContentPartPr/>
                <p14:nvPr/>
              </p14:nvContentPartPr>
              <p14:xfrm>
                <a:off x="3378990" y="914580"/>
                <a:ext cx="40680" cy="73800"/>
              </p14:xfrm>
            </p:contentPart>
          </mc:Choice>
          <mc:Fallback xmlns="">
            <p:pic>
              <p:nvPicPr>
                <p:cNvPr id="10628" name="Ink 10627">
                  <a:extLst>
                    <a:ext uri="{FF2B5EF4-FFF2-40B4-BE49-F238E27FC236}">
                      <a16:creationId xmlns:a16="http://schemas.microsoft.com/office/drawing/2014/main" id="{BD072656-1FFF-BD60-D3F7-225268E6D509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3342990" y="878940"/>
                  <a:ext cx="1123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10629" name="Ink 10628">
                  <a:extLst>
                    <a:ext uri="{FF2B5EF4-FFF2-40B4-BE49-F238E27FC236}">
                      <a16:creationId xmlns:a16="http://schemas.microsoft.com/office/drawing/2014/main" id="{767E5FB8-278D-CB7C-3140-BCBB5950F8B4}"/>
                    </a:ext>
                  </a:extLst>
                </p14:cNvPr>
                <p14:cNvContentPartPr/>
                <p14:nvPr/>
              </p14:nvContentPartPr>
              <p14:xfrm>
                <a:off x="3598950" y="1027980"/>
                <a:ext cx="11880" cy="14400"/>
              </p14:xfrm>
            </p:contentPart>
          </mc:Choice>
          <mc:Fallback xmlns="">
            <p:pic>
              <p:nvPicPr>
                <p:cNvPr id="10629" name="Ink 10628">
                  <a:extLst>
                    <a:ext uri="{FF2B5EF4-FFF2-40B4-BE49-F238E27FC236}">
                      <a16:creationId xmlns:a16="http://schemas.microsoft.com/office/drawing/2014/main" id="{767E5FB8-278D-CB7C-3140-BCBB5950F8B4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3562950" y="991980"/>
                  <a:ext cx="835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10631" name="Ink 10630">
                  <a:extLst>
                    <a:ext uri="{FF2B5EF4-FFF2-40B4-BE49-F238E27FC236}">
                      <a16:creationId xmlns:a16="http://schemas.microsoft.com/office/drawing/2014/main" id="{3AF03A8F-3C9F-D981-1532-A6884C034A67}"/>
                    </a:ext>
                  </a:extLst>
                </p14:cNvPr>
                <p14:cNvContentPartPr/>
                <p14:nvPr/>
              </p14:nvContentPartPr>
              <p14:xfrm>
                <a:off x="3625590" y="901260"/>
                <a:ext cx="7560" cy="80280"/>
              </p14:xfrm>
            </p:contentPart>
          </mc:Choice>
          <mc:Fallback xmlns="">
            <p:pic>
              <p:nvPicPr>
                <p:cNvPr id="10631" name="Ink 10630">
                  <a:extLst>
                    <a:ext uri="{FF2B5EF4-FFF2-40B4-BE49-F238E27FC236}">
                      <a16:creationId xmlns:a16="http://schemas.microsoft.com/office/drawing/2014/main" id="{3AF03A8F-3C9F-D981-1532-A6884C034A67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3589950" y="865620"/>
                  <a:ext cx="792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10633" name="Ink 10632">
                  <a:extLst>
                    <a:ext uri="{FF2B5EF4-FFF2-40B4-BE49-F238E27FC236}">
                      <a16:creationId xmlns:a16="http://schemas.microsoft.com/office/drawing/2014/main" id="{37EA4C54-B445-B356-3095-1BBD0B331C0A}"/>
                    </a:ext>
                  </a:extLst>
                </p14:cNvPr>
                <p14:cNvContentPartPr/>
                <p14:nvPr/>
              </p14:nvContentPartPr>
              <p14:xfrm>
                <a:off x="2501670" y="1651860"/>
                <a:ext cx="400680" cy="143640"/>
              </p14:xfrm>
            </p:contentPart>
          </mc:Choice>
          <mc:Fallback xmlns="">
            <p:pic>
              <p:nvPicPr>
                <p:cNvPr id="10633" name="Ink 10632">
                  <a:extLst>
                    <a:ext uri="{FF2B5EF4-FFF2-40B4-BE49-F238E27FC236}">
                      <a16:creationId xmlns:a16="http://schemas.microsoft.com/office/drawing/2014/main" id="{37EA4C54-B445-B356-3095-1BBD0B331C0A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2465670" y="1616220"/>
                  <a:ext cx="4723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10634" name="Ink 10633">
                  <a:extLst>
                    <a:ext uri="{FF2B5EF4-FFF2-40B4-BE49-F238E27FC236}">
                      <a16:creationId xmlns:a16="http://schemas.microsoft.com/office/drawing/2014/main" id="{A3DCFE72-C653-4708-4FA4-5E93737BA8E3}"/>
                    </a:ext>
                  </a:extLst>
                </p14:cNvPr>
                <p14:cNvContentPartPr/>
                <p14:nvPr/>
              </p14:nvContentPartPr>
              <p14:xfrm>
                <a:off x="2799750" y="1692180"/>
                <a:ext cx="54720" cy="25200"/>
              </p14:xfrm>
            </p:contentPart>
          </mc:Choice>
          <mc:Fallback xmlns="">
            <p:pic>
              <p:nvPicPr>
                <p:cNvPr id="10634" name="Ink 10633">
                  <a:extLst>
                    <a:ext uri="{FF2B5EF4-FFF2-40B4-BE49-F238E27FC236}">
                      <a16:creationId xmlns:a16="http://schemas.microsoft.com/office/drawing/2014/main" id="{A3DCFE72-C653-4708-4FA4-5E93737BA8E3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2763750" y="1656180"/>
                  <a:ext cx="12636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10635" name="Ink 10634">
                  <a:extLst>
                    <a:ext uri="{FF2B5EF4-FFF2-40B4-BE49-F238E27FC236}">
                      <a16:creationId xmlns:a16="http://schemas.microsoft.com/office/drawing/2014/main" id="{EEFEA4A8-C17A-C56C-2F32-3C13D155CA0B}"/>
                    </a:ext>
                  </a:extLst>
                </p14:cNvPr>
                <p14:cNvContentPartPr/>
                <p14:nvPr/>
              </p14:nvContentPartPr>
              <p14:xfrm>
                <a:off x="2740350" y="1742580"/>
                <a:ext cx="89280" cy="42480"/>
              </p14:xfrm>
            </p:contentPart>
          </mc:Choice>
          <mc:Fallback xmlns="">
            <p:pic>
              <p:nvPicPr>
                <p:cNvPr id="10635" name="Ink 10634">
                  <a:extLst>
                    <a:ext uri="{FF2B5EF4-FFF2-40B4-BE49-F238E27FC236}">
                      <a16:creationId xmlns:a16="http://schemas.microsoft.com/office/drawing/2014/main" id="{EEFEA4A8-C17A-C56C-2F32-3C13D155CA0B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2704350" y="1706940"/>
                  <a:ext cx="1609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10637" name="Ink 10636">
                  <a:extLst>
                    <a:ext uri="{FF2B5EF4-FFF2-40B4-BE49-F238E27FC236}">
                      <a16:creationId xmlns:a16="http://schemas.microsoft.com/office/drawing/2014/main" id="{2674A3B8-0D62-9662-9C3E-DBAAF9D032BA}"/>
                    </a:ext>
                  </a:extLst>
                </p14:cNvPr>
                <p14:cNvContentPartPr/>
                <p14:nvPr/>
              </p14:nvContentPartPr>
              <p14:xfrm>
                <a:off x="3696870" y="676260"/>
                <a:ext cx="13680" cy="172440"/>
              </p14:xfrm>
            </p:contentPart>
          </mc:Choice>
          <mc:Fallback xmlns="">
            <p:pic>
              <p:nvPicPr>
                <p:cNvPr id="10637" name="Ink 10636">
                  <a:extLst>
                    <a:ext uri="{FF2B5EF4-FFF2-40B4-BE49-F238E27FC236}">
                      <a16:creationId xmlns:a16="http://schemas.microsoft.com/office/drawing/2014/main" id="{2674A3B8-0D62-9662-9C3E-DBAAF9D032BA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3660870" y="640620"/>
                  <a:ext cx="8532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10638" name="Ink 10637">
                  <a:extLst>
                    <a:ext uri="{FF2B5EF4-FFF2-40B4-BE49-F238E27FC236}">
                      <a16:creationId xmlns:a16="http://schemas.microsoft.com/office/drawing/2014/main" id="{2EF8712E-E86B-B933-0CB4-2A9CC28C568B}"/>
                    </a:ext>
                  </a:extLst>
                </p14:cNvPr>
                <p14:cNvContentPartPr/>
                <p14:nvPr/>
              </p14:nvContentPartPr>
              <p14:xfrm>
                <a:off x="3702630" y="988380"/>
                <a:ext cx="6120" cy="35640"/>
              </p14:xfrm>
            </p:contentPart>
          </mc:Choice>
          <mc:Fallback xmlns="">
            <p:pic>
              <p:nvPicPr>
                <p:cNvPr id="10638" name="Ink 10637">
                  <a:extLst>
                    <a:ext uri="{FF2B5EF4-FFF2-40B4-BE49-F238E27FC236}">
                      <a16:creationId xmlns:a16="http://schemas.microsoft.com/office/drawing/2014/main" id="{2EF8712E-E86B-B933-0CB4-2A9CC28C568B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3666630" y="952380"/>
                  <a:ext cx="777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10639" name="Ink 10638">
                  <a:extLst>
                    <a:ext uri="{FF2B5EF4-FFF2-40B4-BE49-F238E27FC236}">
                      <a16:creationId xmlns:a16="http://schemas.microsoft.com/office/drawing/2014/main" id="{C758FF18-FE89-4C4E-CC30-B2ECCDB3E5CD}"/>
                    </a:ext>
                  </a:extLst>
                </p14:cNvPr>
                <p14:cNvContentPartPr/>
                <p14:nvPr/>
              </p14:nvContentPartPr>
              <p14:xfrm>
                <a:off x="3659790" y="900540"/>
                <a:ext cx="14400" cy="113040"/>
              </p14:xfrm>
            </p:contentPart>
          </mc:Choice>
          <mc:Fallback xmlns="">
            <p:pic>
              <p:nvPicPr>
                <p:cNvPr id="10639" name="Ink 10638">
                  <a:extLst>
                    <a:ext uri="{FF2B5EF4-FFF2-40B4-BE49-F238E27FC236}">
                      <a16:creationId xmlns:a16="http://schemas.microsoft.com/office/drawing/2014/main" id="{C758FF18-FE89-4C4E-CC30-B2ECCDB3E5CD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3623790" y="864900"/>
                  <a:ext cx="860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10640" name="Ink 10639">
                  <a:extLst>
                    <a:ext uri="{FF2B5EF4-FFF2-40B4-BE49-F238E27FC236}">
                      <a16:creationId xmlns:a16="http://schemas.microsoft.com/office/drawing/2014/main" id="{BF853319-DFCC-381F-65B5-60A807809574}"/>
                    </a:ext>
                  </a:extLst>
                </p14:cNvPr>
                <p14:cNvContentPartPr/>
                <p14:nvPr/>
              </p14:nvContentPartPr>
              <p14:xfrm>
                <a:off x="3725310" y="943020"/>
                <a:ext cx="14400" cy="47520"/>
              </p14:xfrm>
            </p:contentPart>
          </mc:Choice>
          <mc:Fallback xmlns="">
            <p:pic>
              <p:nvPicPr>
                <p:cNvPr id="10640" name="Ink 10639">
                  <a:extLst>
                    <a:ext uri="{FF2B5EF4-FFF2-40B4-BE49-F238E27FC236}">
                      <a16:creationId xmlns:a16="http://schemas.microsoft.com/office/drawing/2014/main" id="{BF853319-DFCC-381F-65B5-60A807809574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3689670" y="907020"/>
                  <a:ext cx="860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10641" name="Ink 10640">
                  <a:extLst>
                    <a:ext uri="{FF2B5EF4-FFF2-40B4-BE49-F238E27FC236}">
                      <a16:creationId xmlns:a16="http://schemas.microsoft.com/office/drawing/2014/main" id="{B976FC41-B6AD-3584-1739-5E20591BB7B3}"/>
                    </a:ext>
                  </a:extLst>
                </p14:cNvPr>
                <p14:cNvContentPartPr/>
                <p14:nvPr/>
              </p14:nvContentPartPr>
              <p14:xfrm>
                <a:off x="3796590" y="1017180"/>
                <a:ext cx="5400" cy="72000"/>
              </p14:xfrm>
            </p:contentPart>
          </mc:Choice>
          <mc:Fallback xmlns="">
            <p:pic>
              <p:nvPicPr>
                <p:cNvPr id="10641" name="Ink 10640">
                  <a:extLst>
                    <a:ext uri="{FF2B5EF4-FFF2-40B4-BE49-F238E27FC236}">
                      <a16:creationId xmlns:a16="http://schemas.microsoft.com/office/drawing/2014/main" id="{B976FC41-B6AD-3584-1739-5E20591BB7B3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3760590" y="981180"/>
                  <a:ext cx="770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10643" name="Ink 10642">
                  <a:extLst>
                    <a:ext uri="{FF2B5EF4-FFF2-40B4-BE49-F238E27FC236}">
                      <a16:creationId xmlns:a16="http://schemas.microsoft.com/office/drawing/2014/main" id="{552A1B8E-B111-4DF8-6209-27676060EAE1}"/>
                    </a:ext>
                  </a:extLst>
                </p14:cNvPr>
                <p14:cNvContentPartPr/>
                <p14:nvPr/>
              </p14:nvContentPartPr>
              <p14:xfrm>
                <a:off x="4055430" y="929340"/>
                <a:ext cx="97560" cy="60480"/>
              </p14:xfrm>
            </p:contentPart>
          </mc:Choice>
          <mc:Fallback xmlns="">
            <p:pic>
              <p:nvPicPr>
                <p:cNvPr id="10643" name="Ink 10642">
                  <a:extLst>
                    <a:ext uri="{FF2B5EF4-FFF2-40B4-BE49-F238E27FC236}">
                      <a16:creationId xmlns:a16="http://schemas.microsoft.com/office/drawing/2014/main" id="{552A1B8E-B111-4DF8-6209-27676060EAE1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4019430" y="893700"/>
                  <a:ext cx="1692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10644" name="Ink 10643">
                  <a:extLst>
                    <a:ext uri="{FF2B5EF4-FFF2-40B4-BE49-F238E27FC236}">
                      <a16:creationId xmlns:a16="http://schemas.microsoft.com/office/drawing/2014/main" id="{8361C119-3B60-2475-C60C-BC945EF3CD8C}"/>
                    </a:ext>
                  </a:extLst>
                </p14:cNvPr>
                <p14:cNvContentPartPr/>
                <p14:nvPr/>
              </p14:nvContentPartPr>
              <p14:xfrm>
                <a:off x="4169910" y="1002420"/>
                <a:ext cx="40680" cy="39960"/>
              </p14:xfrm>
            </p:contentPart>
          </mc:Choice>
          <mc:Fallback xmlns="">
            <p:pic>
              <p:nvPicPr>
                <p:cNvPr id="10644" name="Ink 10643">
                  <a:extLst>
                    <a:ext uri="{FF2B5EF4-FFF2-40B4-BE49-F238E27FC236}">
                      <a16:creationId xmlns:a16="http://schemas.microsoft.com/office/drawing/2014/main" id="{8361C119-3B60-2475-C60C-BC945EF3CD8C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4133910" y="966420"/>
                  <a:ext cx="1123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10645" name="Ink 10644">
                  <a:extLst>
                    <a:ext uri="{FF2B5EF4-FFF2-40B4-BE49-F238E27FC236}">
                      <a16:creationId xmlns:a16="http://schemas.microsoft.com/office/drawing/2014/main" id="{6108C528-1224-4CBC-9C5A-979205782D4E}"/>
                    </a:ext>
                  </a:extLst>
                </p14:cNvPr>
                <p14:cNvContentPartPr/>
                <p14:nvPr/>
              </p14:nvContentPartPr>
              <p14:xfrm>
                <a:off x="4112310" y="1128420"/>
                <a:ext cx="10080" cy="29880"/>
              </p14:xfrm>
            </p:contentPart>
          </mc:Choice>
          <mc:Fallback xmlns="">
            <p:pic>
              <p:nvPicPr>
                <p:cNvPr id="10645" name="Ink 10644">
                  <a:extLst>
                    <a:ext uri="{FF2B5EF4-FFF2-40B4-BE49-F238E27FC236}">
                      <a16:creationId xmlns:a16="http://schemas.microsoft.com/office/drawing/2014/main" id="{6108C528-1224-4CBC-9C5A-979205782D4E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4076310" y="1092420"/>
                  <a:ext cx="817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10647" name="Ink 10646">
                  <a:extLst>
                    <a:ext uri="{FF2B5EF4-FFF2-40B4-BE49-F238E27FC236}">
                      <a16:creationId xmlns:a16="http://schemas.microsoft.com/office/drawing/2014/main" id="{ACA77DE2-4177-B844-32D9-ECA0EA9B4F2A}"/>
                    </a:ext>
                  </a:extLst>
                </p14:cNvPr>
                <p14:cNvContentPartPr/>
                <p14:nvPr/>
              </p14:nvContentPartPr>
              <p14:xfrm>
                <a:off x="4323270" y="1139220"/>
                <a:ext cx="93600" cy="96840"/>
              </p14:xfrm>
            </p:contentPart>
          </mc:Choice>
          <mc:Fallback xmlns="">
            <p:pic>
              <p:nvPicPr>
                <p:cNvPr id="10647" name="Ink 10646">
                  <a:extLst>
                    <a:ext uri="{FF2B5EF4-FFF2-40B4-BE49-F238E27FC236}">
                      <a16:creationId xmlns:a16="http://schemas.microsoft.com/office/drawing/2014/main" id="{ACA77DE2-4177-B844-32D9-ECA0EA9B4F2A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4287270" y="1103220"/>
                  <a:ext cx="1652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10649" name="Ink 10648">
                  <a:extLst>
                    <a:ext uri="{FF2B5EF4-FFF2-40B4-BE49-F238E27FC236}">
                      <a16:creationId xmlns:a16="http://schemas.microsoft.com/office/drawing/2014/main" id="{7CF8F235-7848-09B6-223A-E22F5D84BC4F}"/>
                    </a:ext>
                  </a:extLst>
                </p14:cNvPr>
                <p14:cNvContentPartPr/>
                <p14:nvPr/>
              </p14:nvContentPartPr>
              <p14:xfrm>
                <a:off x="3056070" y="2195100"/>
                <a:ext cx="64440" cy="29160"/>
              </p14:xfrm>
            </p:contentPart>
          </mc:Choice>
          <mc:Fallback xmlns="">
            <p:pic>
              <p:nvPicPr>
                <p:cNvPr id="10649" name="Ink 10648">
                  <a:extLst>
                    <a:ext uri="{FF2B5EF4-FFF2-40B4-BE49-F238E27FC236}">
                      <a16:creationId xmlns:a16="http://schemas.microsoft.com/office/drawing/2014/main" id="{7CF8F235-7848-09B6-223A-E22F5D84BC4F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3020430" y="2159460"/>
                  <a:ext cx="136080" cy="10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10652" name="Ink 10651">
                <a:extLst>
                  <a:ext uri="{FF2B5EF4-FFF2-40B4-BE49-F238E27FC236}">
                    <a16:creationId xmlns:a16="http://schemas.microsoft.com/office/drawing/2014/main" id="{28908BC2-5066-172A-0D12-77657122C558}"/>
                  </a:ext>
                </a:extLst>
              </p14:cNvPr>
              <p14:cNvContentPartPr/>
              <p14:nvPr/>
            </p14:nvContentPartPr>
            <p14:xfrm>
              <a:off x="5026710" y="2310300"/>
              <a:ext cx="1855440" cy="666000"/>
            </p14:xfrm>
          </p:contentPart>
        </mc:Choice>
        <mc:Fallback xmlns="">
          <p:pic>
            <p:nvPicPr>
              <p:cNvPr id="10652" name="Ink 10651">
                <a:extLst>
                  <a:ext uri="{FF2B5EF4-FFF2-40B4-BE49-F238E27FC236}">
                    <a16:creationId xmlns:a16="http://schemas.microsoft.com/office/drawing/2014/main" id="{28908BC2-5066-172A-0D12-77657122C558}"/>
                  </a:ext>
                </a:extLst>
              </p:cNvPr>
              <p:cNvPicPr/>
              <p:nvPr/>
            </p:nvPicPr>
            <p:blipFill>
              <a:blip r:embed="rId450"/>
              <a:stretch>
                <a:fillRect/>
              </a:stretch>
            </p:blipFill>
            <p:spPr>
              <a:xfrm>
                <a:off x="4991070" y="2274300"/>
                <a:ext cx="1927080" cy="73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10655" name="Ink 10654">
                <a:extLst>
                  <a:ext uri="{FF2B5EF4-FFF2-40B4-BE49-F238E27FC236}">
                    <a16:creationId xmlns:a16="http://schemas.microsoft.com/office/drawing/2014/main" id="{7C81BAF5-C532-932D-3907-9F02728CD33D}"/>
                  </a:ext>
                </a:extLst>
              </p14:cNvPr>
              <p14:cNvContentPartPr/>
              <p14:nvPr/>
            </p14:nvContentPartPr>
            <p14:xfrm>
              <a:off x="6666150" y="2745540"/>
              <a:ext cx="267840" cy="262800"/>
            </p14:xfrm>
          </p:contentPart>
        </mc:Choice>
        <mc:Fallback xmlns="">
          <p:pic>
            <p:nvPicPr>
              <p:cNvPr id="10655" name="Ink 10654">
                <a:extLst>
                  <a:ext uri="{FF2B5EF4-FFF2-40B4-BE49-F238E27FC236}">
                    <a16:creationId xmlns:a16="http://schemas.microsoft.com/office/drawing/2014/main" id="{7C81BAF5-C532-932D-3907-9F02728CD33D}"/>
                  </a:ext>
                </a:extLst>
              </p:cNvPr>
              <p:cNvPicPr/>
              <p:nvPr/>
            </p:nvPicPr>
            <p:blipFill>
              <a:blip r:embed="rId452"/>
              <a:stretch>
                <a:fillRect/>
              </a:stretch>
            </p:blipFill>
            <p:spPr>
              <a:xfrm>
                <a:off x="6630510" y="2709900"/>
                <a:ext cx="33948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10656" name="Ink 10655">
                <a:extLst>
                  <a:ext uri="{FF2B5EF4-FFF2-40B4-BE49-F238E27FC236}">
                    <a16:creationId xmlns:a16="http://schemas.microsoft.com/office/drawing/2014/main" id="{4AFB565A-FC3C-45C1-9718-AC012A84059A}"/>
                  </a:ext>
                </a:extLst>
              </p14:cNvPr>
              <p14:cNvContentPartPr/>
              <p14:nvPr/>
            </p14:nvContentPartPr>
            <p14:xfrm>
              <a:off x="4712790" y="2681820"/>
              <a:ext cx="1495440" cy="1290600"/>
            </p14:xfrm>
          </p:contentPart>
        </mc:Choice>
        <mc:Fallback xmlns="">
          <p:pic>
            <p:nvPicPr>
              <p:cNvPr id="10656" name="Ink 10655">
                <a:extLst>
                  <a:ext uri="{FF2B5EF4-FFF2-40B4-BE49-F238E27FC236}">
                    <a16:creationId xmlns:a16="http://schemas.microsoft.com/office/drawing/2014/main" id="{4AFB565A-FC3C-45C1-9718-AC012A84059A}"/>
                  </a:ext>
                </a:extLst>
              </p:cNvPr>
              <p:cNvPicPr/>
              <p:nvPr/>
            </p:nvPicPr>
            <p:blipFill>
              <a:blip r:embed="rId454"/>
              <a:stretch>
                <a:fillRect/>
              </a:stretch>
            </p:blipFill>
            <p:spPr>
              <a:xfrm>
                <a:off x="4676790" y="2645820"/>
                <a:ext cx="1567080" cy="13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10661" name="Ink 10660">
                <a:extLst>
                  <a:ext uri="{FF2B5EF4-FFF2-40B4-BE49-F238E27FC236}">
                    <a16:creationId xmlns:a16="http://schemas.microsoft.com/office/drawing/2014/main" id="{56969C45-4D15-52BE-F691-95FA79B2766E}"/>
                  </a:ext>
                </a:extLst>
              </p14:cNvPr>
              <p14:cNvContentPartPr/>
              <p14:nvPr/>
            </p14:nvContentPartPr>
            <p14:xfrm>
              <a:off x="5923110" y="3679740"/>
              <a:ext cx="300240" cy="302760"/>
            </p14:xfrm>
          </p:contentPart>
        </mc:Choice>
        <mc:Fallback xmlns="">
          <p:pic>
            <p:nvPicPr>
              <p:cNvPr id="10661" name="Ink 10660">
                <a:extLst>
                  <a:ext uri="{FF2B5EF4-FFF2-40B4-BE49-F238E27FC236}">
                    <a16:creationId xmlns:a16="http://schemas.microsoft.com/office/drawing/2014/main" id="{56969C45-4D15-52BE-F691-95FA79B2766E}"/>
                  </a:ext>
                </a:extLst>
              </p:cNvPr>
              <p:cNvPicPr/>
              <p:nvPr/>
            </p:nvPicPr>
            <p:blipFill>
              <a:blip r:embed="rId456"/>
              <a:stretch>
                <a:fillRect/>
              </a:stretch>
            </p:blipFill>
            <p:spPr>
              <a:xfrm>
                <a:off x="5887110" y="3643740"/>
                <a:ext cx="371880" cy="37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29" name="Group 10728">
            <a:extLst>
              <a:ext uri="{FF2B5EF4-FFF2-40B4-BE49-F238E27FC236}">
                <a16:creationId xmlns:a16="http://schemas.microsoft.com/office/drawing/2014/main" id="{38FE87A6-2D5E-F752-35DD-0F63F6F032D1}"/>
              </a:ext>
            </a:extLst>
          </p:cNvPr>
          <p:cNvGrpSpPr/>
          <p:nvPr/>
        </p:nvGrpSpPr>
        <p:grpSpPr>
          <a:xfrm>
            <a:off x="9477073" y="2890665"/>
            <a:ext cx="2047680" cy="2048220"/>
            <a:chOff x="8448870" y="2204100"/>
            <a:chExt cx="3196440" cy="327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10666" name="Ink 10665">
                  <a:extLst>
                    <a:ext uri="{FF2B5EF4-FFF2-40B4-BE49-F238E27FC236}">
                      <a16:creationId xmlns:a16="http://schemas.microsoft.com/office/drawing/2014/main" id="{AEBE61F1-25C2-28A0-52E2-CE60F3FFAFB3}"/>
                    </a:ext>
                  </a:extLst>
                </p14:cNvPr>
                <p14:cNvContentPartPr/>
                <p14:nvPr/>
              </p14:nvContentPartPr>
              <p14:xfrm>
                <a:off x="9624990" y="3441420"/>
                <a:ext cx="642600" cy="588600"/>
              </p14:xfrm>
            </p:contentPart>
          </mc:Choice>
          <mc:Fallback xmlns="">
            <p:pic>
              <p:nvPicPr>
                <p:cNvPr id="10666" name="Ink 10665">
                  <a:extLst>
                    <a:ext uri="{FF2B5EF4-FFF2-40B4-BE49-F238E27FC236}">
                      <a16:creationId xmlns:a16="http://schemas.microsoft.com/office/drawing/2014/main" id="{AEBE61F1-25C2-28A0-52E2-CE60F3FFAFB3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9568819" y="3384459"/>
                  <a:ext cx="754381" cy="70309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672" name="Group 10671">
              <a:extLst>
                <a:ext uri="{FF2B5EF4-FFF2-40B4-BE49-F238E27FC236}">
                  <a16:creationId xmlns:a16="http://schemas.microsoft.com/office/drawing/2014/main" id="{D62FF8E4-80ED-526D-69A1-2DB59FBC00B9}"/>
                </a:ext>
              </a:extLst>
            </p:cNvPr>
            <p:cNvGrpSpPr/>
            <p:nvPr/>
          </p:nvGrpSpPr>
          <p:grpSpPr>
            <a:xfrm>
              <a:off x="9412230" y="3159180"/>
              <a:ext cx="1228680" cy="1276200"/>
              <a:chOff x="9412230" y="3159180"/>
              <a:chExt cx="1228680" cy="1276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9">
                <p14:nvContentPartPr>
                  <p14:cNvPr id="10667" name="Ink 10666">
                    <a:extLst>
                      <a:ext uri="{FF2B5EF4-FFF2-40B4-BE49-F238E27FC236}">
                        <a16:creationId xmlns:a16="http://schemas.microsoft.com/office/drawing/2014/main" id="{8E8E7E02-A69D-B7FE-C3FD-69846EAEB3A8}"/>
                      </a:ext>
                    </a:extLst>
                  </p14:cNvPr>
                  <p14:cNvContentPartPr/>
                  <p14:nvPr/>
                </p14:nvContentPartPr>
                <p14:xfrm>
                  <a:off x="9418710" y="3202740"/>
                  <a:ext cx="498960" cy="591120"/>
                </p14:xfrm>
              </p:contentPart>
            </mc:Choice>
            <mc:Fallback xmlns="">
              <p:pic>
                <p:nvPicPr>
                  <p:cNvPr id="10667" name="Ink 10666">
                    <a:extLst>
                      <a:ext uri="{FF2B5EF4-FFF2-40B4-BE49-F238E27FC236}">
                        <a16:creationId xmlns:a16="http://schemas.microsoft.com/office/drawing/2014/main" id="{8E8E7E02-A69D-B7FE-C3FD-69846EAEB3A8}"/>
                      </a:ext>
                    </a:extLst>
                  </p:cNvPr>
                  <p:cNvPicPr/>
                  <p:nvPr/>
                </p:nvPicPr>
                <p:blipFill>
                  <a:blip r:embed="rId460"/>
                  <a:stretch>
                    <a:fillRect/>
                  </a:stretch>
                </p:blipFill>
                <p:spPr>
                  <a:xfrm>
                    <a:off x="9362521" y="3145238"/>
                    <a:ext cx="610776" cy="7055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1">
                <p14:nvContentPartPr>
                  <p14:cNvPr id="10668" name="Ink 10667">
                    <a:extLst>
                      <a:ext uri="{FF2B5EF4-FFF2-40B4-BE49-F238E27FC236}">
                        <a16:creationId xmlns:a16="http://schemas.microsoft.com/office/drawing/2014/main" id="{44E7DC67-CAB0-5CA5-91D6-6608764DC68F}"/>
                      </a:ext>
                    </a:extLst>
                  </p14:cNvPr>
                  <p14:cNvContentPartPr/>
                  <p14:nvPr/>
                </p14:nvContentPartPr>
                <p14:xfrm>
                  <a:off x="9412230" y="4002660"/>
                  <a:ext cx="393840" cy="432720"/>
                </p14:xfrm>
              </p:contentPart>
            </mc:Choice>
            <mc:Fallback xmlns="">
              <p:pic>
                <p:nvPicPr>
                  <p:cNvPr id="10668" name="Ink 10667">
                    <a:extLst>
                      <a:ext uri="{FF2B5EF4-FFF2-40B4-BE49-F238E27FC236}">
                        <a16:creationId xmlns:a16="http://schemas.microsoft.com/office/drawing/2014/main" id="{44E7DC67-CAB0-5CA5-91D6-6608764DC68F}"/>
                      </a:ext>
                    </a:extLst>
                  </p:cNvPr>
                  <p:cNvPicPr/>
                  <p:nvPr/>
                </p:nvPicPr>
                <p:blipFill>
                  <a:blip r:embed="rId462"/>
                  <a:stretch>
                    <a:fillRect/>
                  </a:stretch>
                </p:blipFill>
                <p:spPr>
                  <a:xfrm>
                    <a:off x="9356047" y="3945194"/>
                    <a:ext cx="505643" cy="5470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3">
                <p14:nvContentPartPr>
                  <p14:cNvPr id="10669" name="Ink 10668">
                    <a:extLst>
                      <a:ext uri="{FF2B5EF4-FFF2-40B4-BE49-F238E27FC236}">
                        <a16:creationId xmlns:a16="http://schemas.microsoft.com/office/drawing/2014/main" id="{2E0A2EB9-3D58-5452-B842-A13FB5EC9C68}"/>
                      </a:ext>
                    </a:extLst>
                  </p14:cNvPr>
                  <p14:cNvContentPartPr/>
                  <p14:nvPr/>
                </p14:nvContentPartPr>
                <p14:xfrm>
                  <a:off x="9917310" y="3979260"/>
                  <a:ext cx="465840" cy="299160"/>
                </p14:xfrm>
              </p:contentPart>
            </mc:Choice>
            <mc:Fallback xmlns="">
              <p:pic>
                <p:nvPicPr>
                  <p:cNvPr id="10669" name="Ink 10668">
                    <a:extLst>
                      <a:ext uri="{FF2B5EF4-FFF2-40B4-BE49-F238E27FC236}">
                        <a16:creationId xmlns:a16="http://schemas.microsoft.com/office/drawing/2014/main" id="{2E0A2EB9-3D58-5452-B842-A13FB5EC9C68}"/>
                      </a:ext>
                    </a:extLst>
                  </p:cNvPr>
                  <p:cNvPicPr/>
                  <p:nvPr/>
                </p:nvPicPr>
                <p:blipFill>
                  <a:blip r:embed="rId464"/>
                  <a:stretch>
                    <a:fillRect/>
                  </a:stretch>
                </p:blipFill>
                <p:spPr>
                  <a:xfrm>
                    <a:off x="9861185" y="3921840"/>
                    <a:ext cx="577529" cy="413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5">
                <p14:nvContentPartPr>
                  <p14:cNvPr id="10670" name="Ink 10669">
                    <a:extLst>
                      <a:ext uri="{FF2B5EF4-FFF2-40B4-BE49-F238E27FC236}">
                        <a16:creationId xmlns:a16="http://schemas.microsoft.com/office/drawing/2014/main" id="{F0732C81-8258-E2AB-38B1-10C8B7F590C2}"/>
                      </a:ext>
                    </a:extLst>
                  </p14:cNvPr>
                  <p14:cNvContentPartPr/>
                  <p14:nvPr/>
                </p14:nvContentPartPr>
                <p14:xfrm>
                  <a:off x="10314750" y="3669660"/>
                  <a:ext cx="326160" cy="290160"/>
                </p14:xfrm>
              </p:contentPart>
            </mc:Choice>
            <mc:Fallback xmlns="">
              <p:pic>
                <p:nvPicPr>
                  <p:cNvPr id="10670" name="Ink 10669">
                    <a:extLst>
                      <a:ext uri="{FF2B5EF4-FFF2-40B4-BE49-F238E27FC236}">
                        <a16:creationId xmlns:a16="http://schemas.microsoft.com/office/drawing/2014/main" id="{F0732C81-8258-E2AB-38B1-10C8B7F590C2}"/>
                      </a:ext>
                    </a:extLst>
                  </p:cNvPr>
                  <p:cNvPicPr/>
                  <p:nvPr/>
                </p:nvPicPr>
                <p:blipFill>
                  <a:blip r:embed="rId466"/>
                  <a:stretch>
                    <a:fillRect/>
                  </a:stretch>
                </p:blipFill>
                <p:spPr>
                  <a:xfrm>
                    <a:off x="10259078" y="3612203"/>
                    <a:ext cx="438067" cy="404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7">
                <p14:nvContentPartPr>
                  <p14:cNvPr id="10671" name="Ink 10670">
                    <a:extLst>
                      <a:ext uri="{FF2B5EF4-FFF2-40B4-BE49-F238E27FC236}">
                        <a16:creationId xmlns:a16="http://schemas.microsoft.com/office/drawing/2014/main" id="{16A71198-9FA3-91DA-848A-65791CF3F623}"/>
                      </a:ext>
                    </a:extLst>
                  </p14:cNvPr>
                  <p14:cNvContentPartPr/>
                  <p14:nvPr/>
                </p14:nvContentPartPr>
                <p14:xfrm>
                  <a:off x="10104150" y="3159180"/>
                  <a:ext cx="403920" cy="562320"/>
                </p14:xfrm>
              </p:contentPart>
            </mc:Choice>
            <mc:Fallback xmlns="">
              <p:pic>
                <p:nvPicPr>
                  <p:cNvPr id="10671" name="Ink 10670">
                    <a:extLst>
                      <a:ext uri="{FF2B5EF4-FFF2-40B4-BE49-F238E27FC236}">
                        <a16:creationId xmlns:a16="http://schemas.microsoft.com/office/drawing/2014/main" id="{16A71198-9FA3-91DA-848A-65791CF3F623}"/>
                      </a:ext>
                    </a:extLst>
                  </p:cNvPr>
                  <p:cNvPicPr/>
                  <p:nvPr/>
                </p:nvPicPr>
                <p:blipFill>
                  <a:blip r:embed="rId468"/>
                  <a:stretch>
                    <a:fillRect/>
                  </a:stretch>
                </p:blipFill>
                <p:spPr>
                  <a:xfrm>
                    <a:off x="10048534" y="3101683"/>
                    <a:ext cx="515714" cy="67673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679" name="Group 10678">
              <a:extLst>
                <a:ext uri="{FF2B5EF4-FFF2-40B4-BE49-F238E27FC236}">
                  <a16:creationId xmlns:a16="http://schemas.microsoft.com/office/drawing/2014/main" id="{A42EE0FD-D232-9408-DE2F-F7DC1779FD30}"/>
                </a:ext>
              </a:extLst>
            </p:cNvPr>
            <p:cNvGrpSpPr/>
            <p:nvPr/>
          </p:nvGrpSpPr>
          <p:grpSpPr>
            <a:xfrm>
              <a:off x="9020190" y="2653380"/>
              <a:ext cx="1843560" cy="2101320"/>
              <a:chOff x="9020190" y="2653380"/>
              <a:chExt cx="1843560" cy="2101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69">
                <p14:nvContentPartPr>
                  <p14:cNvPr id="10673" name="Ink 10672">
                    <a:extLst>
                      <a:ext uri="{FF2B5EF4-FFF2-40B4-BE49-F238E27FC236}">
                        <a16:creationId xmlns:a16="http://schemas.microsoft.com/office/drawing/2014/main" id="{275A0E89-18AD-ACD0-BA26-CDA62FCC22E2}"/>
                      </a:ext>
                    </a:extLst>
                  </p14:cNvPr>
                  <p14:cNvContentPartPr/>
                  <p14:nvPr/>
                </p14:nvContentPartPr>
                <p14:xfrm>
                  <a:off x="10477470" y="3180420"/>
                  <a:ext cx="386280" cy="463320"/>
                </p14:xfrm>
              </p:contentPart>
            </mc:Choice>
            <mc:Fallback xmlns="">
              <p:pic>
                <p:nvPicPr>
                  <p:cNvPr id="10673" name="Ink 10672">
                    <a:extLst>
                      <a:ext uri="{FF2B5EF4-FFF2-40B4-BE49-F238E27FC236}">
                        <a16:creationId xmlns:a16="http://schemas.microsoft.com/office/drawing/2014/main" id="{275A0E89-18AD-ACD0-BA26-CDA62FCC22E2}"/>
                      </a:ext>
                    </a:extLst>
                  </p:cNvPr>
                  <p:cNvPicPr/>
                  <p:nvPr/>
                </p:nvPicPr>
                <p:blipFill>
                  <a:blip r:embed="rId470"/>
                  <a:stretch>
                    <a:fillRect/>
                  </a:stretch>
                </p:blipFill>
                <p:spPr>
                  <a:xfrm>
                    <a:off x="10421325" y="3122936"/>
                    <a:ext cx="498009" cy="5777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1">
                <p14:nvContentPartPr>
                  <p14:cNvPr id="10674" name="Ink 10673">
                    <a:extLst>
                      <a:ext uri="{FF2B5EF4-FFF2-40B4-BE49-F238E27FC236}">
                        <a16:creationId xmlns:a16="http://schemas.microsoft.com/office/drawing/2014/main" id="{5010CFD6-B6CA-D5E1-B5F4-5C80AAE58DF7}"/>
                      </a:ext>
                    </a:extLst>
                  </p14:cNvPr>
                  <p14:cNvContentPartPr/>
                  <p14:nvPr/>
                </p14:nvContentPartPr>
                <p14:xfrm>
                  <a:off x="9664230" y="3888540"/>
                  <a:ext cx="1142640" cy="866160"/>
                </p14:xfrm>
              </p:contentPart>
            </mc:Choice>
            <mc:Fallback xmlns="">
              <p:pic>
                <p:nvPicPr>
                  <p:cNvPr id="10674" name="Ink 10673">
                    <a:extLst>
                      <a:ext uri="{FF2B5EF4-FFF2-40B4-BE49-F238E27FC236}">
                        <a16:creationId xmlns:a16="http://schemas.microsoft.com/office/drawing/2014/main" id="{5010CFD6-B6CA-D5E1-B5F4-5C80AAE58DF7}"/>
                      </a:ext>
                    </a:extLst>
                  </p:cNvPr>
                  <p:cNvPicPr/>
                  <p:nvPr/>
                </p:nvPicPr>
                <p:blipFill>
                  <a:blip r:embed="rId472"/>
                  <a:stretch>
                    <a:fillRect/>
                  </a:stretch>
                </p:blipFill>
                <p:spPr>
                  <a:xfrm>
                    <a:off x="9608053" y="3831026"/>
                    <a:ext cx="1254432" cy="9806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3">
                <p14:nvContentPartPr>
                  <p14:cNvPr id="10675" name="Ink 10674">
                    <a:extLst>
                      <a:ext uri="{FF2B5EF4-FFF2-40B4-BE49-F238E27FC236}">
                        <a16:creationId xmlns:a16="http://schemas.microsoft.com/office/drawing/2014/main" id="{728F6B7B-01AF-CAA4-CB25-F16F4D597600}"/>
                      </a:ext>
                    </a:extLst>
                  </p14:cNvPr>
                  <p14:cNvContentPartPr/>
                  <p14:nvPr/>
                </p14:nvContentPartPr>
                <p14:xfrm>
                  <a:off x="9020190" y="3647340"/>
                  <a:ext cx="504000" cy="796320"/>
                </p14:xfrm>
              </p:contentPart>
            </mc:Choice>
            <mc:Fallback xmlns="">
              <p:pic>
                <p:nvPicPr>
                  <p:cNvPr id="10675" name="Ink 10674">
                    <a:extLst>
                      <a:ext uri="{FF2B5EF4-FFF2-40B4-BE49-F238E27FC236}">
                        <a16:creationId xmlns:a16="http://schemas.microsoft.com/office/drawing/2014/main" id="{728F6B7B-01AF-CAA4-CB25-F16F4D597600}"/>
                      </a:ext>
                    </a:extLst>
                  </p:cNvPr>
                  <p:cNvPicPr/>
                  <p:nvPr/>
                </p:nvPicPr>
                <p:blipFill>
                  <a:blip r:embed="rId474"/>
                  <a:stretch>
                    <a:fillRect/>
                  </a:stretch>
                </p:blipFill>
                <p:spPr>
                  <a:xfrm>
                    <a:off x="8964065" y="3589802"/>
                    <a:ext cx="615688" cy="910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5">
                <p14:nvContentPartPr>
                  <p14:cNvPr id="10676" name="Ink 10675">
                    <a:extLst>
                      <a:ext uri="{FF2B5EF4-FFF2-40B4-BE49-F238E27FC236}">
                        <a16:creationId xmlns:a16="http://schemas.microsoft.com/office/drawing/2014/main" id="{D3CD1D01-42DD-5243-389D-79FA6C0C8118}"/>
                      </a:ext>
                    </a:extLst>
                  </p14:cNvPr>
                  <p14:cNvContentPartPr/>
                  <p14:nvPr/>
                </p14:nvContentPartPr>
                <p14:xfrm>
                  <a:off x="9282990" y="2653380"/>
                  <a:ext cx="667440" cy="808920"/>
                </p14:xfrm>
              </p:contentPart>
            </mc:Choice>
            <mc:Fallback xmlns="">
              <p:pic>
                <p:nvPicPr>
                  <p:cNvPr id="10676" name="Ink 10675">
                    <a:extLst>
                      <a:ext uri="{FF2B5EF4-FFF2-40B4-BE49-F238E27FC236}">
                        <a16:creationId xmlns:a16="http://schemas.microsoft.com/office/drawing/2014/main" id="{D3CD1D01-42DD-5243-389D-79FA6C0C8118}"/>
                      </a:ext>
                    </a:extLst>
                  </p:cNvPr>
                  <p:cNvPicPr/>
                  <p:nvPr/>
                </p:nvPicPr>
                <p:blipFill>
                  <a:blip r:embed="rId476"/>
                  <a:stretch>
                    <a:fillRect/>
                  </a:stretch>
                </p:blipFill>
                <p:spPr>
                  <a:xfrm>
                    <a:off x="9227370" y="2595847"/>
                    <a:ext cx="779242" cy="92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7">
                <p14:nvContentPartPr>
                  <p14:cNvPr id="10677" name="Ink 10676">
                    <a:extLst>
                      <a:ext uri="{FF2B5EF4-FFF2-40B4-BE49-F238E27FC236}">
                        <a16:creationId xmlns:a16="http://schemas.microsoft.com/office/drawing/2014/main" id="{176D89D6-9E75-FA5E-49D6-45CC5152EAA6}"/>
                      </a:ext>
                    </a:extLst>
                  </p14:cNvPr>
                  <p14:cNvContentPartPr/>
                  <p14:nvPr/>
                </p14:nvContentPartPr>
                <p14:xfrm>
                  <a:off x="9915870" y="2874420"/>
                  <a:ext cx="770760" cy="326160"/>
                </p14:xfrm>
              </p:contentPart>
            </mc:Choice>
            <mc:Fallback xmlns="">
              <p:pic>
                <p:nvPicPr>
                  <p:cNvPr id="10677" name="Ink 10676">
                    <a:extLst>
                      <a:ext uri="{FF2B5EF4-FFF2-40B4-BE49-F238E27FC236}">
                        <a16:creationId xmlns:a16="http://schemas.microsoft.com/office/drawing/2014/main" id="{176D89D6-9E75-FA5E-49D6-45CC5152EAA6}"/>
                      </a:ext>
                    </a:extLst>
                  </p:cNvPr>
                  <p:cNvPicPr/>
                  <p:nvPr/>
                </p:nvPicPr>
                <p:blipFill>
                  <a:blip r:embed="rId478"/>
                  <a:stretch>
                    <a:fillRect/>
                  </a:stretch>
                </p:blipFill>
                <p:spPr>
                  <a:xfrm>
                    <a:off x="9860254" y="2816896"/>
                    <a:ext cx="882554" cy="44063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684" name="Group 10683">
              <a:extLst>
                <a:ext uri="{FF2B5EF4-FFF2-40B4-BE49-F238E27FC236}">
                  <a16:creationId xmlns:a16="http://schemas.microsoft.com/office/drawing/2014/main" id="{E285629B-E86C-44A6-C58D-78A6805F6600}"/>
                </a:ext>
              </a:extLst>
            </p:cNvPr>
            <p:cNvGrpSpPr/>
            <p:nvPr/>
          </p:nvGrpSpPr>
          <p:grpSpPr>
            <a:xfrm>
              <a:off x="9257790" y="4237740"/>
              <a:ext cx="1560240" cy="708480"/>
              <a:chOff x="9257790" y="4237740"/>
              <a:chExt cx="1560240" cy="708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9">
                <p14:nvContentPartPr>
                  <p14:cNvPr id="10682" name="Ink 10681">
                    <a:extLst>
                      <a:ext uri="{FF2B5EF4-FFF2-40B4-BE49-F238E27FC236}">
                        <a16:creationId xmlns:a16="http://schemas.microsoft.com/office/drawing/2014/main" id="{1DB09EA8-7B5F-6B62-12DE-3D795B580608}"/>
                      </a:ext>
                    </a:extLst>
                  </p14:cNvPr>
                  <p14:cNvContentPartPr/>
                  <p14:nvPr/>
                </p14:nvContentPartPr>
                <p14:xfrm>
                  <a:off x="10432110" y="4237740"/>
                  <a:ext cx="385920" cy="540360"/>
                </p14:xfrm>
              </p:contentPart>
            </mc:Choice>
            <mc:Fallback xmlns="">
              <p:pic>
                <p:nvPicPr>
                  <p:cNvPr id="10682" name="Ink 10681">
                    <a:extLst>
                      <a:ext uri="{FF2B5EF4-FFF2-40B4-BE49-F238E27FC236}">
                        <a16:creationId xmlns:a16="http://schemas.microsoft.com/office/drawing/2014/main" id="{1DB09EA8-7B5F-6B62-12DE-3D795B580608}"/>
                      </a:ext>
                    </a:extLst>
                  </p:cNvPr>
                  <p:cNvPicPr/>
                  <p:nvPr/>
                </p:nvPicPr>
                <p:blipFill>
                  <a:blip r:embed="rId480"/>
                  <a:stretch>
                    <a:fillRect/>
                  </a:stretch>
                </p:blipFill>
                <p:spPr>
                  <a:xfrm>
                    <a:off x="10375935" y="4180255"/>
                    <a:ext cx="497708" cy="6547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1">
                <p14:nvContentPartPr>
                  <p14:cNvPr id="10683" name="Ink 10682">
                    <a:extLst>
                      <a:ext uri="{FF2B5EF4-FFF2-40B4-BE49-F238E27FC236}">
                        <a16:creationId xmlns:a16="http://schemas.microsoft.com/office/drawing/2014/main" id="{27A34AB4-C58F-D0DC-F746-CDD13224E756}"/>
                      </a:ext>
                    </a:extLst>
                  </p14:cNvPr>
                  <p14:cNvContentPartPr/>
                  <p14:nvPr/>
                </p14:nvContentPartPr>
                <p14:xfrm>
                  <a:off x="9257790" y="4530780"/>
                  <a:ext cx="1011600" cy="415440"/>
                </p14:xfrm>
              </p:contentPart>
            </mc:Choice>
            <mc:Fallback xmlns="">
              <p:pic>
                <p:nvPicPr>
                  <p:cNvPr id="10683" name="Ink 10682">
                    <a:extLst>
                      <a:ext uri="{FF2B5EF4-FFF2-40B4-BE49-F238E27FC236}">
                        <a16:creationId xmlns:a16="http://schemas.microsoft.com/office/drawing/2014/main" id="{27A34AB4-C58F-D0DC-F746-CDD13224E756}"/>
                      </a:ext>
                    </a:extLst>
                  </p:cNvPr>
                  <p:cNvPicPr/>
                  <p:nvPr/>
                </p:nvPicPr>
                <p:blipFill>
                  <a:blip r:embed="rId482"/>
                  <a:stretch>
                    <a:fillRect/>
                  </a:stretch>
                </p:blipFill>
                <p:spPr>
                  <a:xfrm>
                    <a:off x="9201590" y="4473319"/>
                    <a:ext cx="1123438" cy="52978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10686" name="Ink 10685">
                  <a:extLst>
                    <a:ext uri="{FF2B5EF4-FFF2-40B4-BE49-F238E27FC236}">
                      <a16:creationId xmlns:a16="http://schemas.microsoft.com/office/drawing/2014/main" id="{28529419-9569-F845-53BC-A13C0B04A790}"/>
                    </a:ext>
                  </a:extLst>
                </p14:cNvPr>
                <p14:cNvContentPartPr/>
                <p14:nvPr/>
              </p14:nvContentPartPr>
              <p14:xfrm>
                <a:off x="8935950" y="4045860"/>
                <a:ext cx="260640" cy="172080"/>
              </p14:xfrm>
            </p:contentPart>
          </mc:Choice>
          <mc:Fallback xmlns="">
            <p:pic>
              <p:nvPicPr>
                <p:cNvPr id="10686" name="Ink 10685">
                  <a:extLst>
                    <a:ext uri="{FF2B5EF4-FFF2-40B4-BE49-F238E27FC236}">
                      <a16:creationId xmlns:a16="http://schemas.microsoft.com/office/drawing/2014/main" id="{28529419-9569-F845-53BC-A13C0B04A790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8879778" y="3988308"/>
                  <a:ext cx="372423" cy="28660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691" name="Group 10690">
              <a:extLst>
                <a:ext uri="{FF2B5EF4-FFF2-40B4-BE49-F238E27FC236}">
                  <a16:creationId xmlns:a16="http://schemas.microsoft.com/office/drawing/2014/main" id="{5D1C10DB-1761-BAD5-1826-6885A59FBB47}"/>
                </a:ext>
              </a:extLst>
            </p:cNvPr>
            <p:cNvGrpSpPr/>
            <p:nvPr/>
          </p:nvGrpSpPr>
          <p:grpSpPr>
            <a:xfrm>
              <a:off x="8783670" y="4390020"/>
              <a:ext cx="884520" cy="831240"/>
              <a:chOff x="8783670" y="4390020"/>
              <a:chExt cx="884520" cy="83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5">
                <p14:nvContentPartPr>
                  <p14:cNvPr id="10687" name="Ink 10686">
                    <a:extLst>
                      <a:ext uri="{FF2B5EF4-FFF2-40B4-BE49-F238E27FC236}">
                        <a16:creationId xmlns:a16="http://schemas.microsoft.com/office/drawing/2014/main" id="{B21C3AD3-23F1-997B-9D01-D0E2B297187A}"/>
                      </a:ext>
                    </a:extLst>
                  </p14:cNvPr>
                  <p14:cNvContentPartPr/>
                  <p14:nvPr/>
                </p14:nvContentPartPr>
                <p14:xfrm>
                  <a:off x="8832630" y="4390020"/>
                  <a:ext cx="339480" cy="132840"/>
                </p14:xfrm>
              </p:contentPart>
            </mc:Choice>
            <mc:Fallback xmlns="">
              <p:pic>
                <p:nvPicPr>
                  <p:cNvPr id="10687" name="Ink 10686">
                    <a:extLst>
                      <a:ext uri="{FF2B5EF4-FFF2-40B4-BE49-F238E27FC236}">
                        <a16:creationId xmlns:a16="http://schemas.microsoft.com/office/drawing/2014/main" id="{B21C3AD3-23F1-997B-9D01-D0E2B297187A}"/>
                      </a:ext>
                    </a:extLst>
                  </p:cNvPr>
                  <p:cNvPicPr/>
                  <p:nvPr/>
                </p:nvPicPr>
                <p:blipFill>
                  <a:blip r:embed="rId486"/>
                  <a:stretch>
                    <a:fillRect/>
                  </a:stretch>
                </p:blipFill>
                <p:spPr>
                  <a:xfrm>
                    <a:off x="8776518" y="4332514"/>
                    <a:ext cx="451144" cy="247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7">
                <p14:nvContentPartPr>
                  <p14:cNvPr id="10688" name="Ink 10687">
                    <a:extLst>
                      <a:ext uri="{FF2B5EF4-FFF2-40B4-BE49-F238E27FC236}">
                        <a16:creationId xmlns:a16="http://schemas.microsoft.com/office/drawing/2014/main" id="{01728998-B285-E882-2AF4-EB9D8B20A332}"/>
                      </a:ext>
                    </a:extLst>
                  </p14:cNvPr>
                  <p14:cNvContentPartPr/>
                  <p14:nvPr/>
                </p14:nvContentPartPr>
                <p14:xfrm>
                  <a:off x="8783670" y="4647060"/>
                  <a:ext cx="417960" cy="558360"/>
                </p14:xfrm>
              </p:contentPart>
            </mc:Choice>
            <mc:Fallback xmlns="">
              <p:pic>
                <p:nvPicPr>
                  <p:cNvPr id="10688" name="Ink 10687">
                    <a:extLst>
                      <a:ext uri="{FF2B5EF4-FFF2-40B4-BE49-F238E27FC236}">
                        <a16:creationId xmlns:a16="http://schemas.microsoft.com/office/drawing/2014/main" id="{01728998-B285-E882-2AF4-EB9D8B20A332}"/>
                      </a:ext>
                    </a:extLst>
                  </p:cNvPr>
                  <p:cNvPicPr/>
                  <p:nvPr/>
                </p:nvPicPr>
                <p:blipFill>
                  <a:blip r:embed="rId488"/>
                  <a:stretch>
                    <a:fillRect/>
                  </a:stretch>
                </p:blipFill>
                <p:spPr>
                  <a:xfrm>
                    <a:off x="8727493" y="4589556"/>
                    <a:ext cx="529753" cy="6727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9">
                <p14:nvContentPartPr>
                  <p14:cNvPr id="10689" name="Ink 10688">
                    <a:extLst>
                      <a:ext uri="{FF2B5EF4-FFF2-40B4-BE49-F238E27FC236}">
                        <a16:creationId xmlns:a16="http://schemas.microsoft.com/office/drawing/2014/main" id="{C52D5CC8-901E-9275-017E-863E14CD4A24}"/>
                      </a:ext>
                    </a:extLst>
                  </p14:cNvPr>
                  <p14:cNvContentPartPr/>
                  <p14:nvPr/>
                </p14:nvContentPartPr>
                <p14:xfrm>
                  <a:off x="8918670" y="4739220"/>
                  <a:ext cx="425880" cy="482040"/>
                </p14:xfrm>
              </p:contentPart>
            </mc:Choice>
            <mc:Fallback xmlns="">
              <p:pic>
                <p:nvPicPr>
                  <p:cNvPr id="10689" name="Ink 10688">
                    <a:extLst>
                      <a:ext uri="{FF2B5EF4-FFF2-40B4-BE49-F238E27FC236}">
                        <a16:creationId xmlns:a16="http://schemas.microsoft.com/office/drawing/2014/main" id="{C52D5CC8-901E-9275-017E-863E14CD4A24}"/>
                      </a:ext>
                    </a:extLst>
                  </p:cNvPr>
                  <p:cNvPicPr/>
                  <p:nvPr/>
                </p:nvPicPr>
                <p:blipFill>
                  <a:blip r:embed="rId490"/>
                  <a:stretch>
                    <a:fillRect/>
                  </a:stretch>
                </p:blipFill>
                <p:spPr>
                  <a:xfrm>
                    <a:off x="8862485" y="4682273"/>
                    <a:ext cx="537688" cy="5965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1">
                <p14:nvContentPartPr>
                  <p14:cNvPr id="10690" name="Ink 10689">
                    <a:extLst>
                      <a:ext uri="{FF2B5EF4-FFF2-40B4-BE49-F238E27FC236}">
                        <a16:creationId xmlns:a16="http://schemas.microsoft.com/office/drawing/2014/main" id="{4D8A9668-3359-FC74-60A4-88D6D9930761}"/>
                      </a:ext>
                    </a:extLst>
                  </p14:cNvPr>
                  <p14:cNvContentPartPr/>
                  <p14:nvPr/>
                </p14:nvContentPartPr>
                <p14:xfrm>
                  <a:off x="9375150" y="4806540"/>
                  <a:ext cx="293040" cy="257760"/>
                </p14:xfrm>
              </p:contentPart>
            </mc:Choice>
            <mc:Fallback xmlns="">
              <p:pic>
                <p:nvPicPr>
                  <p:cNvPr id="10690" name="Ink 10689">
                    <a:extLst>
                      <a:ext uri="{FF2B5EF4-FFF2-40B4-BE49-F238E27FC236}">
                        <a16:creationId xmlns:a16="http://schemas.microsoft.com/office/drawing/2014/main" id="{4D8A9668-3359-FC74-60A4-88D6D9930761}"/>
                      </a:ext>
                    </a:extLst>
                  </p:cNvPr>
                  <p:cNvPicPr/>
                  <p:nvPr/>
                </p:nvPicPr>
                <p:blipFill>
                  <a:blip r:embed="rId492"/>
                  <a:stretch>
                    <a:fillRect/>
                  </a:stretch>
                </p:blipFill>
                <p:spPr>
                  <a:xfrm>
                    <a:off x="9319012" y="4749004"/>
                    <a:ext cx="404754" cy="37225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698" name="Group 10697">
              <a:extLst>
                <a:ext uri="{FF2B5EF4-FFF2-40B4-BE49-F238E27FC236}">
                  <a16:creationId xmlns:a16="http://schemas.microsoft.com/office/drawing/2014/main" id="{E6623991-1D4B-6994-7CA4-F460B2D6A70E}"/>
                </a:ext>
              </a:extLst>
            </p:cNvPr>
            <p:cNvGrpSpPr/>
            <p:nvPr/>
          </p:nvGrpSpPr>
          <p:grpSpPr>
            <a:xfrm>
              <a:off x="9137910" y="2204100"/>
              <a:ext cx="2103120" cy="1668960"/>
              <a:chOff x="9137910" y="2204100"/>
              <a:chExt cx="2103120" cy="1668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93">
                <p14:nvContentPartPr>
                  <p14:cNvPr id="10680" name="Ink 10679">
                    <a:extLst>
                      <a:ext uri="{FF2B5EF4-FFF2-40B4-BE49-F238E27FC236}">
                        <a16:creationId xmlns:a16="http://schemas.microsoft.com/office/drawing/2014/main" id="{479E313B-8706-2332-FCD1-A2B5550582CA}"/>
                      </a:ext>
                    </a:extLst>
                  </p14:cNvPr>
                  <p14:cNvContentPartPr/>
                  <p14:nvPr/>
                </p14:nvContentPartPr>
                <p14:xfrm>
                  <a:off x="9969150" y="2720700"/>
                  <a:ext cx="734400" cy="231480"/>
                </p14:xfrm>
              </p:contentPart>
            </mc:Choice>
            <mc:Fallback xmlns="">
              <p:pic>
                <p:nvPicPr>
                  <p:cNvPr id="10680" name="Ink 10679">
                    <a:extLst>
                      <a:ext uri="{FF2B5EF4-FFF2-40B4-BE49-F238E27FC236}">
                        <a16:creationId xmlns:a16="http://schemas.microsoft.com/office/drawing/2014/main" id="{479E313B-8706-2332-FCD1-A2B5550582CA}"/>
                      </a:ext>
                    </a:extLst>
                  </p:cNvPr>
                  <p:cNvPicPr/>
                  <p:nvPr/>
                </p:nvPicPr>
                <p:blipFill>
                  <a:blip r:embed="rId494"/>
                  <a:stretch>
                    <a:fillRect/>
                  </a:stretch>
                </p:blipFill>
                <p:spPr>
                  <a:xfrm>
                    <a:off x="9912960" y="2663261"/>
                    <a:ext cx="846218" cy="345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5">
                <p14:nvContentPartPr>
                  <p14:cNvPr id="10681" name="Ink 10680">
                    <a:extLst>
                      <a:ext uri="{FF2B5EF4-FFF2-40B4-BE49-F238E27FC236}">
                        <a16:creationId xmlns:a16="http://schemas.microsoft.com/office/drawing/2014/main" id="{3345C670-CA6B-B101-25EE-B9AF15BB39CE}"/>
                      </a:ext>
                    </a:extLst>
                  </p14:cNvPr>
                  <p14:cNvContentPartPr/>
                  <p14:nvPr/>
                </p14:nvContentPartPr>
                <p14:xfrm>
                  <a:off x="10483950" y="3155580"/>
                  <a:ext cx="484920" cy="717480"/>
                </p14:xfrm>
              </p:contentPart>
            </mc:Choice>
            <mc:Fallback xmlns="">
              <p:pic>
                <p:nvPicPr>
                  <p:cNvPr id="10681" name="Ink 10680">
                    <a:extLst>
                      <a:ext uri="{FF2B5EF4-FFF2-40B4-BE49-F238E27FC236}">
                        <a16:creationId xmlns:a16="http://schemas.microsoft.com/office/drawing/2014/main" id="{3345C670-CA6B-B101-25EE-B9AF15BB39CE}"/>
                      </a:ext>
                    </a:extLst>
                  </p:cNvPr>
                  <p:cNvPicPr/>
                  <p:nvPr/>
                </p:nvPicPr>
                <p:blipFill>
                  <a:blip r:embed="rId496"/>
                  <a:stretch>
                    <a:fillRect/>
                  </a:stretch>
                </p:blipFill>
                <p:spPr>
                  <a:xfrm>
                    <a:off x="10427825" y="3098090"/>
                    <a:ext cx="596609" cy="8318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7">
                <p14:nvContentPartPr>
                  <p14:cNvPr id="10692" name="Ink 10691">
                    <a:extLst>
                      <a:ext uri="{FF2B5EF4-FFF2-40B4-BE49-F238E27FC236}">
                        <a16:creationId xmlns:a16="http://schemas.microsoft.com/office/drawing/2014/main" id="{3C4D6DBE-A0CF-79D8-8996-76D010E1B5E4}"/>
                      </a:ext>
                    </a:extLst>
                  </p14:cNvPr>
                  <p14:cNvContentPartPr/>
                  <p14:nvPr/>
                </p14:nvContentPartPr>
                <p14:xfrm>
                  <a:off x="9137910" y="2962260"/>
                  <a:ext cx="247680" cy="583560"/>
                </p14:xfrm>
              </p:contentPart>
            </mc:Choice>
            <mc:Fallback xmlns="">
              <p:pic>
                <p:nvPicPr>
                  <p:cNvPr id="10692" name="Ink 10691">
                    <a:extLst>
                      <a:ext uri="{FF2B5EF4-FFF2-40B4-BE49-F238E27FC236}">
                        <a16:creationId xmlns:a16="http://schemas.microsoft.com/office/drawing/2014/main" id="{3C4D6DBE-A0CF-79D8-8996-76D010E1B5E4}"/>
                      </a:ext>
                    </a:extLst>
                  </p:cNvPr>
                  <p:cNvPicPr/>
                  <p:nvPr/>
                </p:nvPicPr>
                <p:blipFill>
                  <a:blip r:embed="rId498"/>
                  <a:stretch>
                    <a:fillRect/>
                  </a:stretch>
                </p:blipFill>
                <p:spPr>
                  <a:xfrm>
                    <a:off x="9082308" y="2905341"/>
                    <a:ext cx="359445" cy="6979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9">
                <p14:nvContentPartPr>
                  <p14:cNvPr id="10693" name="Ink 10692">
                    <a:extLst>
                      <a:ext uri="{FF2B5EF4-FFF2-40B4-BE49-F238E27FC236}">
                        <a16:creationId xmlns:a16="http://schemas.microsoft.com/office/drawing/2014/main" id="{B38BB083-6253-9715-5B9B-649C29450AB9}"/>
                      </a:ext>
                    </a:extLst>
                  </p14:cNvPr>
                  <p14:cNvContentPartPr/>
                  <p14:nvPr/>
                </p14:nvContentPartPr>
                <p14:xfrm>
                  <a:off x="9371910" y="2204100"/>
                  <a:ext cx="274680" cy="500040"/>
                </p14:xfrm>
              </p:contentPart>
            </mc:Choice>
            <mc:Fallback xmlns="">
              <p:pic>
                <p:nvPicPr>
                  <p:cNvPr id="10693" name="Ink 10692">
                    <a:extLst>
                      <a:ext uri="{FF2B5EF4-FFF2-40B4-BE49-F238E27FC236}">
                        <a16:creationId xmlns:a16="http://schemas.microsoft.com/office/drawing/2014/main" id="{B38BB083-6253-9715-5B9B-649C29450AB9}"/>
                      </a:ext>
                    </a:extLst>
                  </p:cNvPr>
                  <p:cNvPicPr/>
                  <p:nvPr/>
                </p:nvPicPr>
                <p:blipFill>
                  <a:blip r:embed="rId500"/>
                  <a:stretch>
                    <a:fillRect/>
                  </a:stretch>
                </p:blipFill>
                <p:spPr>
                  <a:xfrm>
                    <a:off x="9316300" y="2147199"/>
                    <a:ext cx="386462" cy="6144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1">
                <p14:nvContentPartPr>
                  <p14:cNvPr id="10694" name="Ink 10693">
                    <a:extLst>
                      <a:ext uri="{FF2B5EF4-FFF2-40B4-BE49-F238E27FC236}">
                        <a16:creationId xmlns:a16="http://schemas.microsoft.com/office/drawing/2014/main" id="{4FE83547-27B0-8608-1922-EB546D8E4367}"/>
                      </a:ext>
                    </a:extLst>
                  </p14:cNvPr>
                  <p14:cNvContentPartPr/>
                  <p14:nvPr/>
                </p14:nvContentPartPr>
                <p14:xfrm>
                  <a:off x="9577470" y="2430900"/>
                  <a:ext cx="118800" cy="165240"/>
                </p14:xfrm>
              </p:contentPart>
            </mc:Choice>
            <mc:Fallback xmlns="">
              <p:pic>
                <p:nvPicPr>
                  <p:cNvPr id="10694" name="Ink 10693">
                    <a:extLst>
                      <a:ext uri="{FF2B5EF4-FFF2-40B4-BE49-F238E27FC236}">
                        <a16:creationId xmlns:a16="http://schemas.microsoft.com/office/drawing/2014/main" id="{4FE83547-27B0-8608-1922-EB546D8E4367}"/>
                      </a:ext>
                    </a:extLst>
                  </p:cNvPr>
                  <p:cNvPicPr/>
                  <p:nvPr/>
                </p:nvPicPr>
                <p:blipFill>
                  <a:blip r:embed="rId502"/>
                  <a:stretch>
                    <a:fillRect/>
                  </a:stretch>
                </p:blipFill>
                <p:spPr>
                  <a:xfrm>
                    <a:off x="9521432" y="2374099"/>
                    <a:ext cx="230315" cy="2794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3">
                <p14:nvContentPartPr>
                  <p14:cNvPr id="10695" name="Ink 10694">
                    <a:extLst>
                      <a:ext uri="{FF2B5EF4-FFF2-40B4-BE49-F238E27FC236}">
                        <a16:creationId xmlns:a16="http://schemas.microsoft.com/office/drawing/2014/main" id="{CA8F784D-33DD-24B9-A581-9F19E7599BE0}"/>
                      </a:ext>
                    </a:extLst>
                  </p14:cNvPr>
                  <p14:cNvContentPartPr/>
                  <p14:nvPr/>
                </p14:nvContentPartPr>
                <p14:xfrm>
                  <a:off x="9757830" y="2428380"/>
                  <a:ext cx="378000" cy="290880"/>
                </p14:xfrm>
              </p:contentPart>
            </mc:Choice>
            <mc:Fallback xmlns="">
              <p:pic>
                <p:nvPicPr>
                  <p:cNvPr id="10695" name="Ink 10694">
                    <a:extLst>
                      <a:ext uri="{FF2B5EF4-FFF2-40B4-BE49-F238E27FC236}">
                        <a16:creationId xmlns:a16="http://schemas.microsoft.com/office/drawing/2014/main" id="{CA8F784D-33DD-24B9-A581-9F19E7599BE0}"/>
                      </a:ext>
                    </a:extLst>
                  </p:cNvPr>
                  <p:cNvPicPr/>
                  <p:nvPr/>
                </p:nvPicPr>
                <p:blipFill>
                  <a:blip r:embed="rId504"/>
                  <a:stretch>
                    <a:fillRect/>
                  </a:stretch>
                </p:blipFill>
                <p:spPr>
                  <a:xfrm>
                    <a:off x="9701664" y="2371469"/>
                    <a:ext cx="489771" cy="405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5">
                <p14:nvContentPartPr>
                  <p14:cNvPr id="10696" name="Ink 10695">
                    <a:extLst>
                      <a:ext uri="{FF2B5EF4-FFF2-40B4-BE49-F238E27FC236}">
                        <a16:creationId xmlns:a16="http://schemas.microsoft.com/office/drawing/2014/main" id="{393BDF1F-49AD-6D28-1E48-F0DE1D397CFC}"/>
                      </a:ext>
                    </a:extLst>
                  </p14:cNvPr>
                  <p14:cNvContentPartPr/>
                  <p14:nvPr/>
                </p14:nvContentPartPr>
                <p14:xfrm>
                  <a:off x="10677270" y="2917980"/>
                  <a:ext cx="454320" cy="553680"/>
                </p14:xfrm>
              </p:contentPart>
            </mc:Choice>
            <mc:Fallback xmlns="">
              <p:pic>
                <p:nvPicPr>
                  <p:cNvPr id="10696" name="Ink 10695">
                    <a:extLst>
                      <a:ext uri="{FF2B5EF4-FFF2-40B4-BE49-F238E27FC236}">
                        <a16:creationId xmlns:a16="http://schemas.microsoft.com/office/drawing/2014/main" id="{393BDF1F-49AD-6D28-1E48-F0DE1D397CFC}"/>
                      </a:ext>
                    </a:extLst>
                  </p:cNvPr>
                  <p:cNvPicPr/>
                  <p:nvPr/>
                </p:nvPicPr>
                <p:blipFill>
                  <a:blip r:embed="rId506"/>
                  <a:stretch>
                    <a:fillRect/>
                  </a:stretch>
                </p:blipFill>
                <p:spPr>
                  <a:xfrm>
                    <a:off x="10621112" y="2860485"/>
                    <a:ext cx="566075" cy="6680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7">
                <p14:nvContentPartPr>
                  <p14:cNvPr id="10697" name="Ink 10696">
                    <a:extLst>
                      <a:ext uri="{FF2B5EF4-FFF2-40B4-BE49-F238E27FC236}">
                        <a16:creationId xmlns:a16="http://schemas.microsoft.com/office/drawing/2014/main" id="{4A381286-E3A2-7C68-347C-ADD805DD59FC}"/>
                      </a:ext>
                    </a:extLst>
                  </p14:cNvPr>
                  <p14:cNvContentPartPr/>
                  <p14:nvPr/>
                </p14:nvContentPartPr>
                <p14:xfrm>
                  <a:off x="11169750" y="3618900"/>
                  <a:ext cx="71280" cy="212040"/>
                </p14:xfrm>
              </p:contentPart>
            </mc:Choice>
            <mc:Fallback xmlns="">
              <p:pic>
                <p:nvPicPr>
                  <p:cNvPr id="10697" name="Ink 10696">
                    <a:extLst>
                      <a:ext uri="{FF2B5EF4-FFF2-40B4-BE49-F238E27FC236}">
                        <a16:creationId xmlns:a16="http://schemas.microsoft.com/office/drawing/2014/main" id="{4A381286-E3A2-7C68-347C-ADD805DD59FC}"/>
                      </a:ext>
                    </a:extLst>
                  </p:cNvPr>
                  <p:cNvPicPr/>
                  <p:nvPr/>
                </p:nvPicPr>
                <p:blipFill>
                  <a:blip r:embed="rId508"/>
                  <a:stretch>
                    <a:fillRect/>
                  </a:stretch>
                </p:blipFill>
                <p:spPr>
                  <a:xfrm>
                    <a:off x="11113624" y="3561437"/>
                    <a:ext cx="182971" cy="3263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723" name="Group 10722">
              <a:extLst>
                <a:ext uri="{FF2B5EF4-FFF2-40B4-BE49-F238E27FC236}">
                  <a16:creationId xmlns:a16="http://schemas.microsoft.com/office/drawing/2014/main" id="{933F2524-2A91-600D-6DC0-2711EF9804A9}"/>
                </a:ext>
              </a:extLst>
            </p:cNvPr>
            <p:cNvGrpSpPr/>
            <p:nvPr/>
          </p:nvGrpSpPr>
          <p:grpSpPr>
            <a:xfrm>
              <a:off x="9199470" y="4756860"/>
              <a:ext cx="1716840" cy="720360"/>
              <a:chOff x="9199470" y="4756860"/>
              <a:chExt cx="1716840" cy="720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9">
                <p14:nvContentPartPr>
                  <p14:cNvPr id="10704" name="Ink 10703">
                    <a:extLst>
                      <a:ext uri="{FF2B5EF4-FFF2-40B4-BE49-F238E27FC236}">
                        <a16:creationId xmlns:a16="http://schemas.microsoft.com/office/drawing/2014/main" id="{B03A2708-F1C0-4BA8-8ECB-409AA0C1B807}"/>
                      </a:ext>
                    </a:extLst>
                  </p14:cNvPr>
                  <p14:cNvContentPartPr/>
                  <p14:nvPr/>
                </p14:nvContentPartPr>
                <p14:xfrm>
                  <a:off x="9199470" y="4944780"/>
                  <a:ext cx="160560" cy="313560"/>
                </p14:xfrm>
              </p:contentPart>
            </mc:Choice>
            <mc:Fallback xmlns="">
              <p:pic>
                <p:nvPicPr>
                  <p:cNvPr id="10704" name="Ink 10703">
                    <a:extLst>
                      <a:ext uri="{FF2B5EF4-FFF2-40B4-BE49-F238E27FC236}">
                        <a16:creationId xmlns:a16="http://schemas.microsoft.com/office/drawing/2014/main" id="{B03A2708-F1C0-4BA8-8ECB-409AA0C1B807}"/>
                      </a:ext>
                    </a:extLst>
                  </p:cNvPr>
                  <p:cNvPicPr/>
                  <p:nvPr/>
                </p:nvPicPr>
                <p:blipFill>
                  <a:blip r:embed="rId510"/>
                  <a:stretch>
                    <a:fillRect/>
                  </a:stretch>
                </p:blipFill>
                <p:spPr>
                  <a:xfrm>
                    <a:off x="9143330" y="4887821"/>
                    <a:ext cx="272278" cy="4280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1">
                <p14:nvContentPartPr>
                  <p14:cNvPr id="10705" name="Ink 10704">
                    <a:extLst>
                      <a:ext uri="{FF2B5EF4-FFF2-40B4-BE49-F238E27FC236}">
                        <a16:creationId xmlns:a16="http://schemas.microsoft.com/office/drawing/2014/main" id="{2CAE6C9B-FF09-A43F-312D-9B562EC51B21}"/>
                      </a:ext>
                    </a:extLst>
                  </p14:cNvPr>
                  <p14:cNvContentPartPr/>
                  <p14:nvPr/>
                </p14:nvContentPartPr>
                <p14:xfrm>
                  <a:off x="9475230" y="5047740"/>
                  <a:ext cx="208440" cy="282960"/>
                </p14:xfrm>
              </p:contentPart>
            </mc:Choice>
            <mc:Fallback xmlns="">
              <p:pic>
                <p:nvPicPr>
                  <p:cNvPr id="10705" name="Ink 10704">
                    <a:extLst>
                      <a:ext uri="{FF2B5EF4-FFF2-40B4-BE49-F238E27FC236}">
                        <a16:creationId xmlns:a16="http://schemas.microsoft.com/office/drawing/2014/main" id="{2CAE6C9B-FF09-A43F-312D-9B562EC51B21}"/>
                      </a:ext>
                    </a:extLst>
                  </p:cNvPr>
                  <p:cNvPicPr/>
                  <p:nvPr/>
                </p:nvPicPr>
                <p:blipFill>
                  <a:blip r:embed="rId512"/>
                  <a:stretch>
                    <a:fillRect/>
                  </a:stretch>
                </p:blipFill>
                <p:spPr>
                  <a:xfrm>
                    <a:off x="9419047" y="4990228"/>
                    <a:ext cx="320245" cy="3974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3">
                <p14:nvContentPartPr>
                  <p14:cNvPr id="10706" name="Ink 10705">
                    <a:extLst>
                      <a:ext uri="{FF2B5EF4-FFF2-40B4-BE49-F238E27FC236}">
                        <a16:creationId xmlns:a16="http://schemas.microsoft.com/office/drawing/2014/main" id="{601F80B4-E919-137F-0EEF-A3DA96286062}"/>
                      </a:ext>
                    </a:extLst>
                  </p14:cNvPr>
                  <p14:cNvContentPartPr/>
                  <p14:nvPr/>
                </p14:nvContentPartPr>
                <p14:xfrm>
                  <a:off x="9779430" y="5238900"/>
                  <a:ext cx="10440" cy="48240"/>
                </p14:xfrm>
              </p:contentPart>
            </mc:Choice>
            <mc:Fallback xmlns="">
              <p:pic>
                <p:nvPicPr>
                  <p:cNvPr id="10706" name="Ink 10705">
                    <a:extLst>
                      <a:ext uri="{FF2B5EF4-FFF2-40B4-BE49-F238E27FC236}">
                        <a16:creationId xmlns:a16="http://schemas.microsoft.com/office/drawing/2014/main" id="{601F80B4-E919-137F-0EEF-A3DA96286062}"/>
                      </a:ext>
                    </a:extLst>
                  </p:cNvPr>
                  <p:cNvPicPr/>
                  <p:nvPr/>
                </p:nvPicPr>
                <p:blipFill>
                  <a:blip r:embed="rId514"/>
                  <a:stretch>
                    <a:fillRect/>
                  </a:stretch>
                </p:blipFill>
                <p:spPr>
                  <a:xfrm>
                    <a:off x="9724483" y="5181471"/>
                    <a:ext cx="119785" cy="162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5">
                <p14:nvContentPartPr>
                  <p14:cNvPr id="10708" name="Ink 10707">
                    <a:extLst>
                      <a:ext uri="{FF2B5EF4-FFF2-40B4-BE49-F238E27FC236}">
                        <a16:creationId xmlns:a16="http://schemas.microsoft.com/office/drawing/2014/main" id="{A1527833-BDD7-2081-7709-A0F0EED68558}"/>
                      </a:ext>
                    </a:extLst>
                  </p14:cNvPr>
                  <p14:cNvContentPartPr/>
                  <p14:nvPr/>
                </p14:nvContentPartPr>
                <p14:xfrm>
                  <a:off x="9452550" y="5067180"/>
                  <a:ext cx="306720" cy="410040"/>
                </p14:xfrm>
              </p:contentPart>
            </mc:Choice>
            <mc:Fallback xmlns="">
              <p:pic>
                <p:nvPicPr>
                  <p:cNvPr id="10708" name="Ink 10707">
                    <a:extLst>
                      <a:ext uri="{FF2B5EF4-FFF2-40B4-BE49-F238E27FC236}">
                        <a16:creationId xmlns:a16="http://schemas.microsoft.com/office/drawing/2014/main" id="{A1527833-BDD7-2081-7709-A0F0EED68558}"/>
                      </a:ext>
                    </a:extLst>
                  </p:cNvPr>
                  <p:cNvPicPr/>
                  <p:nvPr/>
                </p:nvPicPr>
                <p:blipFill>
                  <a:blip r:embed="rId516"/>
                  <a:stretch>
                    <a:fillRect/>
                  </a:stretch>
                </p:blipFill>
                <p:spPr>
                  <a:xfrm>
                    <a:off x="9396374" y="5009671"/>
                    <a:ext cx="418510" cy="5244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7">
                <p14:nvContentPartPr>
                  <p14:cNvPr id="10709" name="Ink 10708">
                    <a:extLst>
                      <a:ext uri="{FF2B5EF4-FFF2-40B4-BE49-F238E27FC236}">
                        <a16:creationId xmlns:a16="http://schemas.microsoft.com/office/drawing/2014/main" id="{85F5BBE6-87D6-DF51-188E-DF8E995E9261}"/>
                      </a:ext>
                    </a:extLst>
                  </p14:cNvPr>
                  <p14:cNvContentPartPr/>
                  <p14:nvPr/>
                </p14:nvContentPartPr>
                <p14:xfrm>
                  <a:off x="9287670" y="4904100"/>
                  <a:ext cx="305280" cy="450360"/>
                </p14:xfrm>
              </p:contentPart>
            </mc:Choice>
            <mc:Fallback xmlns="">
              <p:pic>
                <p:nvPicPr>
                  <p:cNvPr id="10709" name="Ink 10708">
                    <a:extLst>
                      <a:ext uri="{FF2B5EF4-FFF2-40B4-BE49-F238E27FC236}">
                        <a16:creationId xmlns:a16="http://schemas.microsoft.com/office/drawing/2014/main" id="{85F5BBE6-87D6-DF51-188E-DF8E995E9261}"/>
                      </a:ext>
                    </a:extLst>
                  </p:cNvPr>
                  <p:cNvPicPr/>
                  <p:nvPr/>
                </p:nvPicPr>
                <p:blipFill>
                  <a:blip r:embed="rId518"/>
                  <a:stretch>
                    <a:fillRect/>
                  </a:stretch>
                </p:blipFill>
                <p:spPr>
                  <a:xfrm>
                    <a:off x="9231449" y="4846583"/>
                    <a:ext cx="417160" cy="564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9">
                <p14:nvContentPartPr>
                  <p14:cNvPr id="10710" name="Ink 10709">
                    <a:extLst>
                      <a:ext uri="{FF2B5EF4-FFF2-40B4-BE49-F238E27FC236}">
                        <a16:creationId xmlns:a16="http://schemas.microsoft.com/office/drawing/2014/main" id="{2243C102-DC2C-2DD4-A236-D5714B5BFE60}"/>
                      </a:ext>
                    </a:extLst>
                  </p14:cNvPr>
                  <p14:cNvContentPartPr/>
                  <p14:nvPr/>
                </p14:nvContentPartPr>
                <p14:xfrm>
                  <a:off x="10060590" y="5001660"/>
                  <a:ext cx="84600" cy="100800"/>
                </p14:xfrm>
              </p:contentPart>
            </mc:Choice>
            <mc:Fallback xmlns="">
              <p:pic>
                <p:nvPicPr>
                  <p:cNvPr id="10710" name="Ink 10709">
                    <a:extLst>
                      <a:ext uri="{FF2B5EF4-FFF2-40B4-BE49-F238E27FC236}">
                        <a16:creationId xmlns:a16="http://schemas.microsoft.com/office/drawing/2014/main" id="{2243C102-DC2C-2DD4-A236-D5714B5BFE60}"/>
                      </a:ext>
                    </a:extLst>
                  </p:cNvPr>
                  <p:cNvPicPr/>
                  <p:nvPr/>
                </p:nvPicPr>
                <p:blipFill>
                  <a:blip r:embed="rId520"/>
                  <a:stretch>
                    <a:fillRect/>
                  </a:stretch>
                </p:blipFill>
                <p:spPr>
                  <a:xfrm>
                    <a:off x="10004564" y="4944636"/>
                    <a:ext cx="196093" cy="2154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1">
                <p14:nvContentPartPr>
                  <p14:cNvPr id="10714" name="Ink 10713">
                    <a:extLst>
                      <a:ext uri="{FF2B5EF4-FFF2-40B4-BE49-F238E27FC236}">
                        <a16:creationId xmlns:a16="http://schemas.microsoft.com/office/drawing/2014/main" id="{F43F9297-AD79-EDA1-939B-44E78AD03985}"/>
                      </a:ext>
                    </a:extLst>
                  </p14:cNvPr>
                  <p14:cNvContentPartPr/>
                  <p14:nvPr/>
                </p14:nvContentPartPr>
                <p14:xfrm>
                  <a:off x="9968070" y="4929300"/>
                  <a:ext cx="372960" cy="322920"/>
                </p14:xfrm>
              </p:contentPart>
            </mc:Choice>
            <mc:Fallback xmlns="">
              <p:pic>
                <p:nvPicPr>
                  <p:cNvPr id="10714" name="Ink 10713">
                    <a:extLst>
                      <a:ext uri="{FF2B5EF4-FFF2-40B4-BE49-F238E27FC236}">
                        <a16:creationId xmlns:a16="http://schemas.microsoft.com/office/drawing/2014/main" id="{F43F9297-AD79-EDA1-939B-44E78AD03985}"/>
                      </a:ext>
                    </a:extLst>
                  </p:cNvPr>
                  <p:cNvPicPr/>
                  <p:nvPr/>
                </p:nvPicPr>
                <p:blipFill>
                  <a:blip r:embed="rId522"/>
                  <a:stretch>
                    <a:fillRect/>
                  </a:stretch>
                </p:blipFill>
                <p:spPr>
                  <a:xfrm>
                    <a:off x="9911901" y="4871841"/>
                    <a:ext cx="484736" cy="4372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3">
                <p14:nvContentPartPr>
                  <p14:cNvPr id="10715" name="Ink 10714">
                    <a:extLst>
                      <a:ext uri="{FF2B5EF4-FFF2-40B4-BE49-F238E27FC236}">
                        <a16:creationId xmlns:a16="http://schemas.microsoft.com/office/drawing/2014/main" id="{32BE4DC6-23AF-ACCC-F0E8-8CD40A3E8A61}"/>
                      </a:ext>
                    </a:extLst>
                  </p14:cNvPr>
                  <p14:cNvContentPartPr/>
                  <p14:nvPr/>
                </p14:nvContentPartPr>
                <p14:xfrm>
                  <a:off x="10297830" y="4756860"/>
                  <a:ext cx="618480" cy="594720"/>
                </p14:xfrm>
              </p:contentPart>
            </mc:Choice>
            <mc:Fallback xmlns="">
              <p:pic>
                <p:nvPicPr>
                  <p:cNvPr id="10715" name="Ink 10714">
                    <a:extLst>
                      <a:ext uri="{FF2B5EF4-FFF2-40B4-BE49-F238E27FC236}">
                        <a16:creationId xmlns:a16="http://schemas.microsoft.com/office/drawing/2014/main" id="{32BE4DC6-23AF-ACCC-F0E8-8CD40A3E8A61}"/>
                      </a:ext>
                    </a:extLst>
                  </p:cNvPr>
                  <p:cNvPicPr/>
                  <p:nvPr/>
                </p:nvPicPr>
                <p:blipFill>
                  <a:blip r:embed="rId524"/>
                  <a:stretch>
                    <a:fillRect/>
                  </a:stretch>
                </p:blipFill>
                <p:spPr>
                  <a:xfrm>
                    <a:off x="10241656" y="4699344"/>
                    <a:ext cx="730267" cy="70917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722" name="Group 10721">
              <a:extLst>
                <a:ext uri="{FF2B5EF4-FFF2-40B4-BE49-F238E27FC236}">
                  <a16:creationId xmlns:a16="http://schemas.microsoft.com/office/drawing/2014/main" id="{D259329A-17ED-23CB-8B43-26474EEA8115}"/>
                </a:ext>
              </a:extLst>
            </p:cNvPr>
            <p:cNvGrpSpPr/>
            <p:nvPr/>
          </p:nvGrpSpPr>
          <p:grpSpPr>
            <a:xfrm>
              <a:off x="10829910" y="3400380"/>
              <a:ext cx="815400" cy="920880"/>
              <a:chOff x="10829910" y="3400380"/>
              <a:chExt cx="815400" cy="920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5">
                <p14:nvContentPartPr>
                  <p14:cNvPr id="10716" name="Ink 10715">
                    <a:extLst>
                      <a:ext uri="{FF2B5EF4-FFF2-40B4-BE49-F238E27FC236}">
                        <a16:creationId xmlns:a16="http://schemas.microsoft.com/office/drawing/2014/main" id="{39ECBB1C-7579-85FD-A03A-F05454B11AE1}"/>
                      </a:ext>
                    </a:extLst>
                  </p14:cNvPr>
                  <p14:cNvContentPartPr/>
                  <p14:nvPr/>
                </p14:nvContentPartPr>
                <p14:xfrm>
                  <a:off x="10829910" y="3761100"/>
                  <a:ext cx="815400" cy="560160"/>
                </p14:xfrm>
              </p:contentPart>
            </mc:Choice>
            <mc:Fallback xmlns="">
              <p:pic>
                <p:nvPicPr>
                  <p:cNvPr id="10716" name="Ink 10715">
                    <a:extLst>
                      <a:ext uri="{FF2B5EF4-FFF2-40B4-BE49-F238E27FC236}">
                        <a16:creationId xmlns:a16="http://schemas.microsoft.com/office/drawing/2014/main" id="{39ECBB1C-7579-85FD-A03A-F05454B11AE1}"/>
                      </a:ext>
                    </a:extLst>
                  </p:cNvPr>
                  <p:cNvPicPr/>
                  <p:nvPr/>
                </p:nvPicPr>
                <p:blipFill>
                  <a:blip r:embed="rId526"/>
                  <a:stretch>
                    <a:fillRect/>
                  </a:stretch>
                </p:blipFill>
                <p:spPr>
                  <a:xfrm>
                    <a:off x="10773714" y="3704164"/>
                    <a:ext cx="927229" cy="6746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7">
                <p14:nvContentPartPr>
                  <p14:cNvPr id="10717" name="Ink 10716">
                    <a:extLst>
                      <a:ext uri="{FF2B5EF4-FFF2-40B4-BE49-F238E27FC236}">
                        <a16:creationId xmlns:a16="http://schemas.microsoft.com/office/drawing/2014/main" id="{88373CD9-86D7-A556-AA37-7DF0C479FA17}"/>
                      </a:ext>
                    </a:extLst>
                  </p14:cNvPr>
                  <p14:cNvContentPartPr/>
                  <p14:nvPr/>
                </p14:nvContentPartPr>
                <p14:xfrm>
                  <a:off x="10941870" y="3400380"/>
                  <a:ext cx="460440" cy="421560"/>
                </p14:xfrm>
              </p:contentPart>
            </mc:Choice>
            <mc:Fallback xmlns="">
              <p:pic>
                <p:nvPicPr>
                  <p:cNvPr id="10717" name="Ink 10716">
                    <a:extLst>
                      <a:ext uri="{FF2B5EF4-FFF2-40B4-BE49-F238E27FC236}">
                        <a16:creationId xmlns:a16="http://schemas.microsoft.com/office/drawing/2014/main" id="{88373CD9-86D7-A556-AA37-7DF0C479FA17}"/>
                      </a:ext>
                    </a:extLst>
                  </p:cNvPr>
                  <p:cNvPicPr/>
                  <p:nvPr/>
                </p:nvPicPr>
                <p:blipFill>
                  <a:blip r:embed="rId528"/>
                  <a:stretch>
                    <a:fillRect/>
                  </a:stretch>
                </p:blipFill>
                <p:spPr>
                  <a:xfrm>
                    <a:off x="10885650" y="3342868"/>
                    <a:ext cx="572317" cy="53600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721" name="Group 10720">
              <a:extLst>
                <a:ext uri="{FF2B5EF4-FFF2-40B4-BE49-F238E27FC236}">
                  <a16:creationId xmlns:a16="http://schemas.microsoft.com/office/drawing/2014/main" id="{1875A8B2-5B2C-C2E5-EB90-408BED24EE2B}"/>
                </a:ext>
              </a:extLst>
            </p:cNvPr>
            <p:cNvGrpSpPr/>
            <p:nvPr/>
          </p:nvGrpSpPr>
          <p:grpSpPr>
            <a:xfrm>
              <a:off x="10863750" y="2946420"/>
              <a:ext cx="145080" cy="149040"/>
              <a:chOff x="10863750" y="2946420"/>
              <a:chExt cx="145080" cy="14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9">
                <p14:nvContentPartPr>
                  <p14:cNvPr id="10718" name="Ink 10717">
                    <a:extLst>
                      <a:ext uri="{FF2B5EF4-FFF2-40B4-BE49-F238E27FC236}">
                        <a16:creationId xmlns:a16="http://schemas.microsoft.com/office/drawing/2014/main" id="{F3DC616B-59F2-0A41-1955-230F82DF5C7F}"/>
                      </a:ext>
                    </a:extLst>
                  </p14:cNvPr>
                  <p14:cNvContentPartPr/>
                  <p14:nvPr/>
                </p14:nvContentPartPr>
                <p14:xfrm>
                  <a:off x="10863750" y="3013740"/>
                  <a:ext cx="113040" cy="81720"/>
                </p14:xfrm>
              </p:contentPart>
            </mc:Choice>
            <mc:Fallback xmlns="">
              <p:pic>
                <p:nvPicPr>
                  <p:cNvPr id="10718" name="Ink 10717">
                    <a:extLst>
                      <a:ext uri="{FF2B5EF4-FFF2-40B4-BE49-F238E27FC236}">
                        <a16:creationId xmlns:a16="http://schemas.microsoft.com/office/drawing/2014/main" id="{F3DC616B-59F2-0A41-1955-230F82DF5C7F}"/>
                      </a:ext>
                    </a:extLst>
                  </p:cNvPr>
                  <p:cNvPicPr/>
                  <p:nvPr/>
                </p:nvPicPr>
                <p:blipFill>
                  <a:blip r:embed="rId530"/>
                  <a:stretch>
                    <a:fillRect/>
                  </a:stretch>
                </p:blipFill>
                <p:spPr>
                  <a:xfrm>
                    <a:off x="10807511" y="2956191"/>
                    <a:ext cx="224955" cy="1962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1">
                <p14:nvContentPartPr>
                  <p14:cNvPr id="10719" name="Ink 10718">
                    <a:extLst>
                      <a:ext uri="{FF2B5EF4-FFF2-40B4-BE49-F238E27FC236}">
                        <a16:creationId xmlns:a16="http://schemas.microsoft.com/office/drawing/2014/main" id="{2CEB8093-ADBE-E666-BEBC-514D1932828A}"/>
                      </a:ext>
                    </a:extLst>
                  </p14:cNvPr>
                  <p14:cNvContentPartPr/>
                  <p14:nvPr/>
                </p14:nvContentPartPr>
                <p14:xfrm>
                  <a:off x="10878150" y="2946420"/>
                  <a:ext cx="130680" cy="38160"/>
                </p14:xfrm>
              </p:contentPart>
            </mc:Choice>
            <mc:Fallback xmlns="">
              <p:pic>
                <p:nvPicPr>
                  <p:cNvPr id="10719" name="Ink 10718">
                    <a:extLst>
                      <a:ext uri="{FF2B5EF4-FFF2-40B4-BE49-F238E27FC236}">
                        <a16:creationId xmlns:a16="http://schemas.microsoft.com/office/drawing/2014/main" id="{2CEB8093-ADBE-E666-BEBC-514D1932828A}"/>
                      </a:ext>
                    </a:extLst>
                  </p:cNvPr>
                  <p:cNvPicPr/>
                  <p:nvPr/>
                </p:nvPicPr>
                <p:blipFill>
                  <a:blip r:embed="rId532"/>
                  <a:stretch>
                    <a:fillRect/>
                  </a:stretch>
                </p:blipFill>
                <p:spPr>
                  <a:xfrm>
                    <a:off x="10822625" y="2889465"/>
                    <a:ext cx="242291" cy="151501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10720" name="Ink 10719">
                  <a:extLst>
                    <a:ext uri="{FF2B5EF4-FFF2-40B4-BE49-F238E27FC236}">
                      <a16:creationId xmlns:a16="http://schemas.microsoft.com/office/drawing/2014/main" id="{CD6A3F0C-279B-79E1-3370-9F170C48005B}"/>
                    </a:ext>
                  </a:extLst>
                </p14:cNvPr>
                <p14:cNvContentPartPr/>
                <p14:nvPr/>
              </p14:nvContentPartPr>
              <p14:xfrm>
                <a:off x="10302150" y="2335500"/>
                <a:ext cx="601560" cy="454320"/>
              </p14:xfrm>
            </p:contentPart>
          </mc:Choice>
          <mc:Fallback xmlns="">
            <p:pic>
              <p:nvPicPr>
                <p:cNvPr id="10720" name="Ink 10719">
                  <a:extLst>
                    <a:ext uri="{FF2B5EF4-FFF2-40B4-BE49-F238E27FC236}">
                      <a16:creationId xmlns:a16="http://schemas.microsoft.com/office/drawing/2014/main" id="{CD6A3F0C-279B-79E1-3370-9F170C48005B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10245982" y="2278566"/>
                  <a:ext cx="713334" cy="56876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728" name="Group 10727">
              <a:extLst>
                <a:ext uri="{FF2B5EF4-FFF2-40B4-BE49-F238E27FC236}">
                  <a16:creationId xmlns:a16="http://schemas.microsoft.com/office/drawing/2014/main" id="{AF165859-BB6D-E5F2-B238-0FBDA4752F81}"/>
                </a:ext>
              </a:extLst>
            </p:cNvPr>
            <p:cNvGrpSpPr/>
            <p:nvPr/>
          </p:nvGrpSpPr>
          <p:grpSpPr>
            <a:xfrm>
              <a:off x="8533110" y="2494260"/>
              <a:ext cx="786960" cy="1207080"/>
              <a:chOff x="8533110" y="2494260"/>
              <a:chExt cx="786960" cy="120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5">
                <p14:nvContentPartPr>
                  <p14:cNvPr id="10699" name="Ink 10698">
                    <a:extLst>
                      <a:ext uri="{FF2B5EF4-FFF2-40B4-BE49-F238E27FC236}">
                        <a16:creationId xmlns:a16="http://schemas.microsoft.com/office/drawing/2014/main" id="{991A14E1-8593-51B9-4145-01DA7E1C8E6A}"/>
                      </a:ext>
                    </a:extLst>
                  </p14:cNvPr>
                  <p14:cNvContentPartPr/>
                  <p14:nvPr/>
                </p14:nvContentPartPr>
                <p14:xfrm>
                  <a:off x="8995350" y="3647700"/>
                  <a:ext cx="10440" cy="24480"/>
                </p14:xfrm>
              </p:contentPart>
            </mc:Choice>
            <mc:Fallback xmlns="">
              <p:pic>
                <p:nvPicPr>
                  <p:cNvPr id="10699" name="Ink 10698">
                    <a:extLst>
                      <a:ext uri="{FF2B5EF4-FFF2-40B4-BE49-F238E27FC236}">
                        <a16:creationId xmlns:a16="http://schemas.microsoft.com/office/drawing/2014/main" id="{991A14E1-8593-51B9-4145-01DA7E1C8E6A}"/>
                      </a:ext>
                    </a:extLst>
                  </p:cNvPr>
                  <p:cNvPicPr/>
                  <p:nvPr/>
                </p:nvPicPr>
                <p:blipFill>
                  <a:blip r:embed="rId536"/>
                  <a:stretch>
                    <a:fillRect/>
                  </a:stretch>
                </p:blipFill>
                <p:spPr>
                  <a:xfrm>
                    <a:off x="8940952" y="3590770"/>
                    <a:ext cx="119785" cy="1377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7">
                <p14:nvContentPartPr>
                  <p14:cNvPr id="10700" name="Ink 10699">
                    <a:extLst>
                      <a:ext uri="{FF2B5EF4-FFF2-40B4-BE49-F238E27FC236}">
                        <a16:creationId xmlns:a16="http://schemas.microsoft.com/office/drawing/2014/main" id="{50D6562C-9A60-6B56-9442-BC9D0DBAFFC4}"/>
                      </a:ext>
                    </a:extLst>
                  </p14:cNvPr>
                  <p14:cNvContentPartPr/>
                  <p14:nvPr/>
                </p14:nvContentPartPr>
                <p14:xfrm>
                  <a:off x="8943150" y="3532140"/>
                  <a:ext cx="326880" cy="37440"/>
                </p14:xfrm>
              </p:contentPart>
            </mc:Choice>
            <mc:Fallback xmlns="">
              <p:pic>
                <p:nvPicPr>
                  <p:cNvPr id="10700" name="Ink 10699">
                    <a:extLst>
                      <a:ext uri="{FF2B5EF4-FFF2-40B4-BE49-F238E27FC236}">
                        <a16:creationId xmlns:a16="http://schemas.microsoft.com/office/drawing/2014/main" id="{50D6562C-9A60-6B56-9442-BC9D0DBAFFC4}"/>
                      </a:ext>
                    </a:extLst>
                  </p:cNvPr>
                  <p:cNvPicPr/>
                  <p:nvPr/>
                </p:nvPicPr>
                <p:blipFill>
                  <a:blip r:embed="rId538"/>
                  <a:stretch>
                    <a:fillRect/>
                  </a:stretch>
                </p:blipFill>
                <p:spPr>
                  <a:xfrm>
                    <a:off x="8886985" y="3474540"/>
                    <a:ext cx="438648" cy="1520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9">
                <p14:nvContentPartPr>
                  <p14:cNvPr id="10701" name="Ink 10700">
                    <a:extLst>
                      <a:ext uri="{FF2B5EF4-FFF2-40B4-BE49-F238E27FC236}">
                        <a16:creationId xmlns:a16="http://schemas.microsoft.com/office/drawing/2014/main" id="{C7EB8114-6F97-7AB5-83EE-44FE4F99742B}"/>
                      </a:ext>
                    </a:extLst>
                  </p14:cNvPr>
                  <p14:cNvContentPartPr/>
                  <p14:nvPr/>
                </p14:nvContentPartPr>
                <p14:xfrm>
                  <a:off x="8831910" y="3623940"/>
                  <a:ext cx="363240" cy="28440"/>
                </p14:xfrm>
              </p:contentPart>
            </mc:Choice>
            <mc:Fallback xmlns="">
              <p:pic>
                <p:nvPicPr>
                  <p:cNvPr id="10701" name="Ink 10700">
                    <a:extLst>
                      <a:ext uri="{FF2B5EF4-FFF2-40B4-BE49-F238E27FC236}">
                        <a16:creationId xmlns:a16="http://schemas.microsoft.com/office/drawing/2014/main" id="{C7EB8114-6F97-7AB5-83EE-44FE4F99742B}"/>
                      </a:ext>
                    </a:extLst>
                  </p:cNvPr>
                  <p:cNvPicPr/>
                  <p:nvPr/>
                </p:nvPicPr>
                <p:blipFill>
                  <a:blip r:embed="rId540"/>
                  <a:stretch>
                    <a:fillRect/>
                  </a:stretch>
                </p:blipFill>
                <p:spPr>
                  <a:xfrm>
                    <a:off x="8776329" y="3567629"/>
                    <a:ext cx="474963" cy="1416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1">
                <p14:nvContentPartPr>
                  <p14:cNvPr id="10724" name="Ink 10723">
                    <a:extLst>
                      <a:ext uri="{FF2B5EF4-FFF2-40B4-BE49-F238E27FC236}">
                        <a16:creationId xmlns:a16="http://schemas.microsoft.com/office/drawing/2014/main" id="{3AD6C3E1-50DB-A457-0D30-B28E66DCFEC3}"/>
                      </a:ext>
                    </a:extLst>
                  </p14:cNvPr>
                  <p14:cNvContentPartPr/>
                  <p14:nvPr/>
                </p14:nvContentPartPr>
                <p14:xfrm>
                  <a:off x="9029190" y="2494260"/>
                  <a:ext cx="290880" cy="451440"/>
                </p14:xfrm>
              </p:contentPart>
            </mc:Choice>
            <mc:Fallback xmlns="">
              <p:pic>
                <p:nvPicPr>
                  <p:cNvPr id="10724" name="Ink 10723">
                    <a:extLst>
                      <a:ext uri="{FF2B5EF4-FFF2-40B4-BE49-F238E27FC236}">
                        <a16:creationId xmlns:a16="http://schemas.microsoft.com/office/drawing/2014/main" id="{3AD6C3E1-50DB-A457-0D30-B28E66DCFEC3}"/>
                      </a:ext>
                    </a:extLst>
                  </p:cNvPr>
                  <p:cNvPicPr/>
                  <p:nvPr/>
                </p:nvPicPr>
                <p:blipFill>
                  <a:blip r:embed="rId542"/>
                  <a:stretch>
                    <a:fillRect/>
                  </a:stretch>
                </p:blipFill>
                <p:spPr>
                  <a:xfrm>
                    <a:off x="8973036" y="2436752"/>
                    <a:ext cx="402627" cy="5658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3">
                <p14:nvContentPartPr>
                  <p14:cNvPr id="10725" name="Ink 10724">
                    <a:extLst>
                      <a:ext uri="{FF2B5EF4-FFF2-40B4-BE49-F238E27FC236}">
                        <a16:creationId xmlns:a16="http://schemas.microsoft.com/office/drawing/2014/main" id="{E7479BF9-3FE9-A9B5-4673-8EE587B151C1}"/>
                      </a:ext>
                    </a:extLst>
                  </p14:cNvPr>
                  <p14:cNvContentPartPr/>
                  <p14:nvPr/>
                </p14:nvContentPartPr>
                <p14:xfrm>
                  <a:off x="8533110" y="2934540"/>
                  <a:ext cx="516960" cy="766800"/>
                </p14:xfrm>
              </p:contentPart>
            </mc:Choice>
            <mc:Fallback xmlns="">
              <p:pic>
                <p:nvPicPr>
                  <p:cNvPr id="10725" name="Ink 10724">
                    <a:extLst>
                      <a:ext uri="{FF2B5EF4-FFF2-40B4-BE49-F238E27FC236}">
                        <a16:creationId xmlns:a16="http://schemas.microsoft.com/office/drawing/2014/main" id="{E7479BF9-3FE9-A9B5-4673-8EE587B151C1}"/>
                      </a:ext>
                    </a:extLst>
                  </p:cNvPr>
                  <p:cNvPicPr/>
                  <p:nvPr/>
                </p:nvPicPr>
                <p:blipFill>
                  <a:blip r:embed="rId544"/>
                  <a:stretch>
                    <a:fillRect/>
                  </a:stretch>
                </p:blipFill>
                <p:spPr>
                  <a:xfrm>
                    <a:off x="8476919" y="2877016"/>
                    <a:ext cx="628781" cy="88127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727" name="Group 10726">
              <a:extLst>
                <a:ext uri="{FF2B5EF4-FFF2-40B4-BE49-F238E27FC236}">
                  <a16:creationId xmlns:a16="http://schemas.microsoft.com/office/drawing/2014/main" id="{6C33938F-E3C5-AE2D-2324-88144F0E8999}"/>
                </a:ext>
              </a:extLst>
            </p:cNvPr>
            <p:cNvGrpSpPr/>
            <p:nvPr/>
          </p:nvGrpSpPr>
          <p:grpSpPr>
            <a:xfrm>
              <a:off x="8448870" y="3888900"/>
              <a:ext cx="711360" cy="673560"/>
              <a:chOff x="8448870" y="3888900"/>
              <a:chExt cx="711360" cy="673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45">
                <p14:nvContentPartPr>
                  <p14:cNvPr id="10702" name="Ink 10701">
                    <a:extLst>
                      <a:ext uri="{FF2B5EF4-FFF2-40B4-BE49-F238E27FC236}">
                        <a16:creationId xmlns:a16="http://schemas.microsoft.com/office/drawing/2014/main" id="{7A229624-98C8-FAD7-198B-4FE2FCE35D22}"/>
                      </a:ext>
                    </a:extLst>
                  </p14:cNvPr>
                  <p14:cNvContentPartPr/>
                  <p14:nvPr/>
                </p14:nvContentPartPr>
                <p14:xfrm>
                  <a:off x="8728230" y="3888900"/>
                  <a:ext cx="264960" cy="34920"/>
                </p14:xfrm>
              </p:contentPart>
            </mc:Choice>
            <mc:Fallback xmlns="">
              <p:pic>
                <p:nvPicPr>
                  <p:cNvPr id="10702" name="Ink 10701">
                    <a:extLst>
                      <a:ext uri="{FF2B5EF4-FFF2-40B4-BE49-F238E27FC236}">
                        <a16:creationId xmlns:a16="http://schemas.microsoft.com/office/drawing/2014/main" id="{7A229624-98C8-FAD7-198B-4FE2FCE35D22}"/>
                      </a:ext>
                    </a:extLst>
                  </p:cNvPr>
                  <p:cNvPicPr/>
                  <p:nvPr/>
                </p:nvPicPr>
                <p:blipFill>
                  <a:blip r:embed="rId546"/>
                  <a:stretch>
                    <a:fillRect/>
                  </a:stretch>
                </p:blipFill>
                <p:spPr>
                  <a:xfrm>
                    <a:off x="8672094" y="3831654"/>
                    <a:ext cx="376670" cy="1488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7">
                <p14:nvContentPartPr>
                  <p14:cNvPr id="10703" name="Ink 10702">
                    <a:extLst>
                      <a:ext uri="{FF2B5EF4-FFF2-40B4-BE49-F238E27FC236}">
                        <a16:creationId xmlns:a16="http://schemas.microsoft.com/office/drawing/2014/main" id="{E337806D-24EE-D9DD-29E0-F97B4035C67D}"/>
                      </a:ext>
                    </a:extLst>
                  </p14:cNvPr>
                  <p14:cNvContentPartPr/>
                  <p14:nvPr/>
                </p14:nvContentPartPr>
                <p14:xfrm>
                  <a:off x="8682870" y="4039740"/>
                  <a:ext cx="477360" cy="260280"/>
                </p14:xfrm>
              </p:contentPart>
            </mc:Choice>
            <mc:Fallback xmlns="">
              <p:pic>
                <p:nvPicPr>
                  <p:cNvPr id="10703" name="Ink 10702">
                    <a:extLst>
                      <a:ext uri="{FF2B5EF4-FFF2-40B4-BE49-F238E27FC236}">
                        <a16:creationId xmlns:a16="http://schemas.microsoft.com/office/drawing/2014/main" id="{E337806D-24EE-D9DD-29E0-F97B4035C67D}"/>
                      </a:ext>
                    </a:extLst>
                  </p:cNvPr>
                  <p:cNvPicPr/>
                  <p:nvPr/>
                </p:nvPicPr>
                <p:blipFill>
                  <a:blip r:embed="rId548"/>
                  <a:stretch>
                    <a:fillRect/>
                  </a:stretch>
                </p:blipFill>
                <p:spPr>
                  <a:xfrm>
                    <a:off x="8626710" y="3982283"/>
                    <a:ext cx="589118" cy="374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9">
                <p14:nvContentPartPr>
                  <p14:cNvPr id="10726" name="Ink 10725">
                    <a:extLst>
                      <a:ext uri="{FF2B5EF4-FFF2-40B4-BE49-F238E27FC236}">
                        <a16:creationId xmlns:a16="http://schemas.microsoft.com/office/drawing/2014/main" id="{E00BA6C4-5C52-2635-E0B7-8B3EBB1F400C}"/>
                      </a:ext>
                    </a:extLst>
                  </p14:cNvPr>
                  <p14:cNvContentPartPr/>
                  <p14:nvPr/>
                </p14:nvContentPartPr>
                <p14:xfrm>
                  <a:off x="8448870" y="3933540"/>
                  <a:ext cx="335160" cy="628920"/>
                </p14:xfrm>
              </p:contentPart>
            </mc:Choice>
            <mc:Fallback xmlns="">
              <p:pic>
                <p:nvPicPr>
                  <p:cNvPr id="10726" name="Ink 10725">
                    <a:extLst>
                      <a:ext uri="{FF2B5EF4-FFF2-40B4-BE49-F238E27FC236}">
                        <a16:creationId xmlns:a16="http://schemas.microsoft.com/office/drawing/2014/main" id="{E00BA6C4-5C52-2635-E0B7-8B3EBB1F400C}"/>
                      </a:ext>
                    </a:extLst>
                  </p:cNvPr>
                  <p:cNvPicPr/>
                  <p:nvPr/>
                </p:nvPicPr>
                <p:blipFill>
                  <a:blip r:embed="rId550"/>
                  <a:stretch>
                    <a:fillRect/>
                  </a:stretch>
                </p:blipFill>
                <p:spPr>
                  <a:xfrm>
                    <a:off x="8392729" y="3876052"/>
                    <a:ext cx="446880" cy="74332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0744" name="Group 10743">
            <a:extLst>
              <a:ext uri="{FF2B5EF4-FFF2-40B4-BE49-F238E27FC236}">
                <a16:creationId xmlns:a16="http://schemas.microsoft.com/office/drawing/2014/main" id="{26AB79E5-CD07-424B-6481-5E7B91B3FADE}"/>
              </a:ext>
            </a:extLst>
          </p:cNvPr>
          <p:cNvGrpSpPr/>
          <p:nvPr/>
        </p:nvGrpSpPr>
        <p:grpSpPr>
          <a:xfrm>
            <a:off x="8538510" y="4546620"/>
            <a:ext cx="1017720" cy="336600"/>
            <a:chOff x="8538510" y="4546620"/>
            <a:chExt cx="1017720" cy="33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10742" name="Ink 10741">
                  <a:extLst>
                    <a:ext uri="{FF2B5EF4-FFF2-40B4-BE49-F238E27FC236}">
                      <a16:creationId xmlns:a16="http://schemas.microsoft.com/office/drawing/2014/main" id="{BE956126-B4EC-F980-1329-F2CB937275C4}"/>
                    </a:ext>
                  </a:extLst>
                </p14:cNvPr>
                <p14:cNvContentPartPr/>
                <p14:nvPr/>
              </p14:nvContentPartPr>
              <p14:xfrm>
                <a:off x="8538510" y="4628700"/>
                <a:ext cx="899280" cy="254520"/>
              </p14:xfrm>
            </p:contentPart>
          </mc:Choice>
          <mc:Fallback xmlns="">
            <p:pic>
              <p:nvPicPr>
                <p:cNvPr id="10742" name="Ink 10741">
                  <a:extLst>
                    <a:ext uri="{FF2B5EF4-FFF2-40B4-BE49-F238E27FC236}">
                      <a16:creationId xmlns:a16="http://schemas.microsoft.com/office/drawing/2014/main" id="{BE956126-B4EC-F980-1329-F2CB937275C4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8502870" y="4592700"/>
                  <a:ext cx="9709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10743" name="Ink 10742">
                  <a:extLst>
                    <a:ext uri="{FF2B5EF4-FFF2-40B4-BE49-F238E27FC236}">
                      <a16:creationId xmlns:a16="http://schemas.microsoft.com/office/drawing/2014/main" id="{A2CD5493-A568-85AF-A903-D0DA6DD80D9B}"/>
                    </a:ext>
                  </a:extLst>
                </p14:cNvPr>
                <p14:cNvContentPartPr/>
                <p14:nvPr/>
              </p14:nvContentPartPr>
              <p14:xfrm>
                <a:off x="9287670" y="4546620"/>
                <a:ext cx="268560" cy="189000"/>
              </p14:xfrm>
            </p:contentPart>
          </mc:Choice>
          <mc:Fallback xmlns="">
            <p:pic>
              <p:nvPicPr>
                <p:cNvPr id="10743" name="Ink 10742">
                  <a:extLst>
                    <a:ext uri="{FF2B5EF4-FFF2-40B4-BE49-F238E27FC236}">
                      <a16:creationId xmlns:a16="http://schemas.microsoft.com/office/drawing/2014/main" id="{A2CD5493-A568-85AF-A903-D0DA6DD80D9B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9251670" y="4510620"/>
                  <a:ext cx="340200" cy="26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10745" name="Ink 10744">
                <a:extLst>
                  <a:ext uri="{FF2B5EF4-FFF2-40B4-BE49-F238E27FC236}">
                    <a16:creationId xmlns:a16="http://schemas.microsoft.com/office/drawing/2014/main" id="{DDE095F1-8A8C-FF5E-F987-16C94F6D61CC}"/>
                  </a:ext>
                </a:extLst>
              </p14:cNvPr>
              <p14:cNvContentPartPr/>
              <p14:nvPr/>
            </p14:nvContentPartPr>
            <p14:xfrm>
              <a:off x="8715270" y="3621060"/>
              <a:ext cx="615240" cy="89280"/>
            </p14:xfrm>
          </p:contentPart>
        </mc:Choice>
        <mc:Fallback xmlns="">
          <p:pic>
            <p:nvPicPr>
              <p:cNvPr id="10745" name="Ink 10744">
                <a:extLst>
                  <a:ext uri="{FF2B5EF4-FFF2-40B4-BE49-F238E27FC236}">
                    <a16:creationId xmlns:a16="http://schemas.microsoft.com/office/drawing/2014/main" id="{DDE095F1-8A8C-FF5E-F987-16C94F6D61CC}"/>
                  </a:ext>
                </a:extLst>
              </p:cNvPr>
              <p:cNvPicPr/>
              <p:nvPr/>
            </p:nvPicPr>
            <p:blipFill>
              <a:blip r:embed="rId556"/>
              <a:stretch>
                <a:fillRect/>
              </a:stretch>
            </p:blipFill>
            <p:spPr>
              <a:xfrm>
                <a:off x="8679630" y="3585060"/>
                <a:ext cx="68688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10749" name="Ink 10748">
                <a:extLst>
                  <a:ext uri="{FF2B5EF4-FFF2-40B4-BE49-F238E27FC236}">
                    <a16:creationId xmlns:a16="http://schemas.microsoft.com/office/drawing/2014/main" id="{EE6CF32A-02F7-E242-E359-B2F8670CF406}"/>
                  </a:ext>
                </a:extLst>
              </p14:cNvPr>
              <p14:cNvContentPartPr/>
              <p14:nvPr/>
            </p14:nvContentPartPr>
            <p14:xfrm>
              <a:off x="9214950" y="3562380"/>
              <a:ext cx="173160" cy="214560"/>
            </p14:xfrm>
          </p:contentPart>
        </mc:Choice>
        <mc:Fallback xmlns="">
          <p:pic>
            <p:nvPicPr>
              <p:cNvPr id="10749" name="Ink 10748">
                <a:extLst>
                  <a:ext uri="{FF2B5EF4-FFF2-40B4-BE49-F238E27FC236}">
                    <a16:creationId xmlns:a16="http://schemas.microsoft.com/office/drawing/2014/main" id="{EE6CF32A-02F7-E242-E359-B2F8670CF406}"/>
                  </a:ext>
                </a:extLst>
              </p:cNvPr>
              <p:cNvPicPr/>
              <p:nvPr/>
            </p:nvPicPr>
            <p:blipFill>
              <a:blip r:embed="rId558"/>
              <a:stretch>
                <a:fillRect/>
              </a:stretch>
            </p:blipFill>
            <p:spPr>
              <a:xfrm>
                <a:off x="9179310" y="3526380"/>
                <a:ext cx="244800" cy="28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56" name="Group 10755">
            <a:extLst>
              <a:ext uri="{FF2B5EF4-FFF2-40B4-BE49-F238E27FC236}">
                <a16:creationId xmlns:a16="http://schemas.microsoft.com/office/drawing/2014/main" id="{E5BBA39D-9B4A-E8B0-D1D1-0FA786CB1632}"/>
              </a:ext>
            </a:extLst>
          </p:cNvPr>
          <p:cNvGrpSpPr/>
          <p:nvPr/>
        </p:nvGrpSpPr>
        <p:grpSpPr>
          <a:xfrm>
            <a:off x="8715270" y="2313180"/>
            <a:ext cx="1006560" cy="640080"/>
            <a:chOff x="8715270" y="2313180"/>
            <a:chExt cx="1006560" cy="64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10753" name="Ink 10752">
                  <a:extLst>
                    <a:ext uri="{FF2B5EF4-FFF2-40B4-BE49-F238E27FC236}">
                      <a16:creationId xmlns:a16="http://schemas.microsoft.com/office/drawing/2014/main" id="{F50C29D5-DB29-1454-50E1-C47470C605F2}"/>
                    </a:ext>
                  </a:extLst>
                </p14:cNvPr>
                <p14:cNvContentPartPr/>
                <p14:nvPr/>
              </p14:nvContentPartPr>
              <p14:xfrm>
                <a:off x="8715270" y="2313180"/>
                <a:ext cx="966600" cy="618840"/>
              </p14:xfrm>
            </p:contentPart>
          </mc:Choice>
          <mc:Fallback xmlns="">
            <p:pic>
              <p:nvPicPr>
                <p:cNvPr id="10753" name="Ink 10752">
                  <a:extLst>
                    <a:ext uri="{FF2B5EF4-FFF2-40B4-BE49-F238E27FC236}">
                      <a16:creationId xmlns:a16="http://schemas.microsoft.com/office/drawing/2014/main" id="{F50C29D5-DB29-1454-50E1-C47470C605F2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8679270" y="2277540"/>
                  <a:ext cx="1038240" cy="69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10755" name="Ink 10754">
                  <a:extLst>
                    <a:ext uri="{FF2B5EF4-FFF2-40B4-BE49-F238E27FC236}">
                      <a16:creationId xmlns:a16="http://schemas.microsoft.com/office/drawing/2014/main" id="{DD14D3B4-08F6-1825-1906-56C8E6F5E844}"/>
                    </a:ext>
                  </a:extLst>
                </p14:cNvPr>
                <p14:cNvContentPartPr/>
                <p14:nvPr/>
              </p14:nvContentPartPr>
              <p14:xfrm>
                <a:off x="9428070" y="2762820"/>
                <a:ext cx="293760" cy="190440"/>
              </p14:xfrm>
            </p:contentPart>
          </mc:Choice>
          <mc:Fallback xmlns="">
            <p:pic>
              <p:nvPicPr>
                <p:cNvPr id="10755" name="Ink 10754">
                  <a:extLst>
                    <a:ext uri="{FF2B5EF4-FFF2-40B4-BE49-F238E27FC236}">
                      <a16:creationId xmlns:a16="http://schemas.microsoft.com/office/drawing/2014/main" id="{DD14D3B4-08F6-1825-1906-56C8E6F5E844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9392430" y="2727180"/>
                  <a:ext cx="365400" cy="26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64" name="Group 10763">
            <a:extLst>
              <a:ext uri="{FF2B5EF4-FFF2-40B4-BE49-F238E27FC236}">
                <a16:creationId xmlns:a16="http://schemas.microsoft.com/office/drawing/2014/main" id="{01B89201-56F9-E5F2-3BA8-9709F78A8014}"/>
              </a:ext>
            </a:extLst>
          </p:cNvPr>
          <p:cNvGrpSpPr/>
          <p:nvPr/>
        </p:nvGrpSpPr>
        <p:grpSpPr>
          <a:xfrm>
            <a:off x="10572150" y="4945500"/>
            <a:ext cx="984960" cy="1351800"/>
            <a:chOff x="10572150" y="4945500"/>
            <a:chExt cx="984960" cy="135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10760" name="Ink 10759">
                  <a:extLst>
                    <a:ext uri="{FF2B5EF4-FFF2-40B4-BE49-F238E27FC236}">
                      <a16:creationId xmlns:a16="http://schemas.microsoft.com/office/drawing/2014/main" id="{0A34AA10-2CEC-9E02-B95C-13B03737D70B}"/>
                    </a:ext>
                  </a:extLst>
                </p14:cNvPr>
                <p14:cNvContentPartPr/>
                <p14:nvPr/>
              </p14:nvContentPartPr>
              <p14:xfrm>
                <a:off x="11148150" y="4945500"/>
                <a:ext cx="264600" cy="996480"/>
              </p14:xfrm>
            </p:contentPart>
          </mc:Choice>
          <mc:Fallback xmlns="">
            <p:pic>
              <p:nvPicPr>
                <p:cNvPr id="10760" name="Ink 10759">
                  <a:extLst>
                    <a:ext uri="{FF2B5EF4-FFF2-40B4-BE49-F238E27FC236}">
                      <a16:creationId xmlns:a16="http://schemas.microsoft.com/office/drawing/2014/main" id="{0A34AA10-2CEC-9E02-B95C-13B03737D70B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11112150" y="4909500"/>
                  <a:ext cx="336240" cy="10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10762" name="Ink 10761">
                  <a:extLst>
                    <a:ext uri="{FF2B5EF4-FFF2-40B4-BE49-F238E27FC236}">
                      <a16:creationId xmlns:a16="http://schemas.microsoft.com/office/drawing/2014/main" id="{151876C6-1102-6398-AC05-3B3BFE8F352A}"/>
                    </a:ext>
                  </a:extLst>
                </p14:cNvPr>
                <p14:cNvContentPartPr/>
                <p14:nvPr/>
              </p14:nvContentPartPr>
              <p14:xfrm>
                <a:off x="11257230" y="5739660"/>
                <a:ext cx="299880" cy="238320"/>
              </p14:xfrm>
            </p:contentPart>
          </mc:Choice>
          <mc:Fallback xmlns="">
            <p:pic>
              <p:nvPicPr>
                <p:cNvPr id="10762" name="Ink 10761">
                  <a:extLst>
                    <a:ext uri="{FF2B5EF4-FFF2-40B4-BE49-F238E27FC236}">
                      <a16:creationId xmlns:a16="http://schemas.microsoft.com/office/drawing/2014/main" id="{151876C6-1102-6398-AC05-3B3BFE8F352A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11221230" y="5703660"/>
                  <a:ext cx="37152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10763" name="Ink 10762">
                  <a:extLst>
                    <a:ext uri="{FF2B5EF4-FFF2-40B4-BE49-F238E27FC236}">
                      <a16:creationId xmlns:a16="http://schemas.microsoft.com/office/drawing/2014/main" id="{06CB04FE-53A3-EB17-22F3-685447E54323}"/>
                    </a:ext>
                  </a:extLst>
                </p14:cNvPr>
                <p14:cNvContentPartPr/>
                <p14:nvPr/>
              </p14:nvContentPartPr>
              <p14:xfrm>
                <a:off x="10572150" y="5928660"/>
                <a:ext cx="389880" cy="368640"/>
              </p14:xfrm>
            </p:contentPart>
          </mc:Choice>
          <mc:Fallback xmlns="">
            <p:pic>
              <p:nvPicPr>
                <p:cNvPr id="10763" name="Ink 10762">
                  <a:extLst>
                    <a:ext uri="{FF2B5EF4-FFF2-40B4-BE49-F238E27FC236}">
                      <a16:creationId xmlns:a16="http://schemas.microsoft.com/office/drawing/2014/main" id="{06CB04FE-53A3-EB17-22F3-685447E54323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10536150" y="5892660"/>
                  <a:ext cx="461520" cy="44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69" name="Group 10768">
            <a:extLst>
              <a:ext uri="{FF2B5EF4-FFF2-40B4-BE49-F238E27FC236}">
                <a16:creationId xmlns:a16="http://schemas.microsoft.com/office/drawing/2014/main" id="{B3DE1B63-9947-B417-E296-0B2F6DA68991}"/>
              </a:ext>
            </a:extLst>
          </p:cNvPr>
          <p:cNvGrpSpPr/>
          <p:nvPr/>
        </p:nvGrpSpPr>
        <p:grpSpPr>
          <a:xfrm>
            <a:off x="11336430" y="2213879"/>
            <a:ext cx="279720" cy="899280"/>
            <a:chOff x="11236710" y="1918260"/>
            <a:chExt cx="279720" cy="89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10765" name="Ink 10764">
                  <a:extLst>
                    <a:ext uri="{FF2B5EF4-FFF2-40B4-BE49-F238E27FC236}">
                      <a16:creationId xmlns:a16="http://schemas.microsoft.com/office/drawing/2014/main" id="{1265D71E-2320-2F3C-63FD-0BD96FBE45BA}"/>
                    </a:ext>
                  </a:extLst>
                </p14:cNvPr>
                <p14:cNvContentPartPr/>
                <p14:nvPr/>
              </p14:nvContentPartPr>
              <p14:xfrm>
                <a:off x="11236710" y="1981260"/>
                <a:ext cx="231120" cy="836280"/>
              </p14:xfrm>
            </p:contentPart>
          </mc:Choice>
          <mc:Fallback xmlns="">
            <p:pic>
              <p:nvPicPr>
                <p:cNvPr id="10765" name="Ink 10764">
                  <a:extLst>
                    <a:ext uri="{FF2B5EF4-FFF2-40B4-BE49-F238E27FC236}">
                      <a16:creationId xmlns:a16="http://schemas.microsoft.com/office/drawing/2014/main" id="{1265D71E-2320-2F3C-63FD-0BD96FBE45BA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11201070" y="1945260"/>
                  <a:ext cx="302760" cy="90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10768" name="Ink 10767">
                  <a:extLst>
                    <a:ext uri="{FF2B5EF4-FFF2-40B4-BE49-F238E27FC236}">
                      <a16:creationId xmlns:a16="http://schemas.microsoft.com/office/drawing/2014/main" id="{522C1767-CB50-1216-5407-F0987E47D9A2}"/>
                    </a:ext>
                  </a:extLst>
                </p14:cNvPr>
                <p14:cNvContentPartPr/>
                <p14:nvPr/>
              </p14:nvContentPartPr>
              <p14:xfrm>
                <a:off x="11248230" y="1918260"/>
                <a:ext cx="268200" cy="287640"/>
              </p14:xfrm>
            </p:contentPart>
          </mc:Choice>
          <mc:Fallback xmlns="">
            <p:pic>
              <p:nvPicPr>
                <p:cNvPr id="10768" name="Ink 10767">
                  <a:extLst>
                    <a:ext uri="{FF2B5EF4-FFF2-40B4-BE49-F238E27FC236}">
                      <a16:creationId xmlns:a16="http://schemas.microsoft.com/office/drawing/2014/main" id="{522C1767-CB50-1216-5407-F0987E47D9A2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11212590" y="1882620"/>
                  <a:ext cx="339840" cy="359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10770" name="Ink 10769">
                <a:extLst>
                  <a:ext uri="{FF2B5EF4-FFF2-40B4-BE49-F238E27FC236}">
                    <a16:creationId xmlns:a16="http://schemas.microsoft.com/office/drawing/2014/main" id="{F8056051-A73B-B62F-98A8-BB63950A695B}"/>
                  </a:ext>
                </a:extLst>
              </p14:cNvPr>
              <p14:cNvContentPartPr/>
              <p14:nvPr/>
            </p14:nvContentPartPr>
            <p14:xfrm>
              <a:off x="10750440" y="1691751"/>
              <a:ext cx="231120" cy="212040"/>
            </p14:xfrm>
          </p:contentPart>
        </mc:Choice>
        <mc:Fallback xmlns="">
          <p:pic>
            <p:nvPicPr>
              <p:cNvPr id="10770" name="Ink 10769">
                <a:extLst>
                  <a:ext uri="{FF2B5EF4-FFF2-40B4-BE49-F238E27FC236}">
                    <a16:creationId xmlns:a16="http://schemas.microsoft.com/office/drawing/2014/main" id="{F8056051-A73B-B62F-98A8-BB63950A695B}"/>
                  </a:ext>
                </a:extLst>
              </p:cNvPr>
              <p:cNvPicPr/>
              <p:nvPr/>
            </p:nvPicPr>
            <p:blipFill>
              <a:blip r:embed="rId574"/>
              <a:stretch>
                <a:fillRect/>
              </a:stretch>
            </p:blipFill>
            <p:spPr>
              <a:xfrm>
                <a:off x="10714440" y="1656111"/>
                <a:ext cx="302760" cy="283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78" name="Group 10777">
            <a:extLst>
              <a:ext uri="{FF2B5EF4-FFF2-40B4-BE49-F238E27FC236}">
                <a16:creationId xmlns:a16="http://schemas.microsoft.com/office/drawing/2014/main" id="{CD53180E-5767-C236-3B02-C76BDCBE3569}"/>
              </a:ext>
            </a:extLst>
          </p:cNvPr>
          <p:cNvGrpSpPr/>
          <p:nvPr/>
        </p:nvGrpSpPr>
        <p:grpSpPr>
          <a:xfrm>
            <a:off x="10926840" y="1164351"/>
            <a:ext cx="426960" cy="481320"/>
            <a:chOff x="10946550" y="994500"/>
            <a:chExt cx="426960" cy="48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10773" name="Ink 10772">
                  <a:extLst>
                    <a:ext uri="{FF2B5EF4-FFF2-40B4-BE49-F238E27FC236}">
                      <a16:creationId xmlns:a16="http://schemas.microsoft.com/office/drawing/2014/main" id="{59F7E695-1FA2-E8FC-1B07-0511CD1B6B8E}"/>
                    </a:ext>
                  </a:extLst>
                </p14:cNvPr>
                <p14:cNvContentPartPr/>
                <p14:nvPr/>
              </p14:nvContentPartPr>
              <p14:xfrm>
                <a:off x="10946550" y="994500"/>
                <a:ext cx="30240" cy="463320"/>
              </p14:xfrm>
            </p:contentPart>
          </mc:Choice>
          <mc:Fallback xmlns="">
            <p:pic>
              <p:nvPicPr>
                <p:cNvPr id="10773" name="Ink 10772">
                  <a:extLst>
                    <a:ext uri="{FF2B5EF4-FFF2-40B4-BE49-F238E27FC236}">
                      <a16:creationId xmlns:a16="http://schemas.microsoft.com/office/drawing/2014/main" id="{59F7E695-1FA2-E8FC-1B07-0511CD1B6B8E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10910910" y="958860"/>
                  <a:ext cx="10188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10774" name="Ink 10773">
                  <a:extLst>
                    <a:ext uri="{FF2B5EF4-FFF2-40B4-BE49-F238E27FC236}">
                      <a16:creationId xmlns:a16="http://schemas.microsoft.com/office/drawing/2014/main" id="{5E78246C-8C42-BA00-7B63-CD56E116E31C}"/>
                    </a:ext>
                  </a:extLst>
                </p14:cNvPr>
                <p14:cNvContentPartPr/>
                <p14:nvPr/>
              </p14:nvContentPartPr>
              <p14:xfrm>
                <a:off x="11015670" y="1091340"/>
                <a:ext cx="357840" cy="384480"/>
              </p14:xfrm>
            </p:contentPart>
          </mc:Choice>
          <mc:Fallback xmlns="">
            <p:pic>
              <p:nvPicPr>
                <p:cNvPr id="10774" name="Ink 10773">
                  <a:extLst>
                    <a:ext uri="{FF2B5EF4-FFF2-40B4-BE49-F238E27FC236}">
                      <a16:creationId xmlns:a16="http://schemas.microsoft.com/office/drawing/2014/main" id="{5E78246C-8C42-BA00-7B63-CD56E116E31C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10980030" y="1055340"/>
                  <a:ext cx="429480" cy="45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77" name="Group 10776">
            <a:extLst>
              <a:ext uri="{FF2B5EF4-FFF2-40B4-BE49-F238E27FC236}">
                <a16:creationId xmlns:a16="http://schemas.microsoft.com/office/drawing/2014/main" id="{E62E7ECD-AC17-C6BE-B2DA-726922007473}"/>
              </a:ext>
            </a:extLst>
          </p:cNvPr>
          <p:cNvGrpSpPr/>
          <p:nvPr/>
        </p:nvGrpSpPr>
        <p:grpSpPr>
          <a:xfrm>
            <a:off x="10460280" y="1960671"/>
            <a:ext cx="353880" cy="406080"/>
            <a:chOff x="10479990" y="1790820"/>
            <a:chExt cx="35388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10775" name="Ink 10774">
                  <a:extLst>
                    <a:ext uri="{FF2B5EF4-FFF2-40B4-BE49-F238E27FC236}">
                      <a16:creationId xmlns:a16="http://schemas.microsoft.com/office/drawing/2014/main" id="{E14A64CB-6BB4-D898-CA40-A96C0FAA4CC5}"/>
                    </a:ext>
                  </a:extLst>
                </p14:cNvPr>
                <p14:cNvContentPartPr/>
                <p14:nvPr/>
              </p14:nvContentPartPr>
              <p14:xfrm>
                <a:off x="10479990" y="1790820"/>
                <a:ext cx="324360" cy="341640"/>
              </p14:xfrm>
            </p:contentPart>
          </mc:Choice>
          <mc:Fallback xmlns="">
            <p:pic>
              <p:nvPicPr>
                <p:cNvPr id="10775" name="Ink 10774">
                  <a:extLst>
                    <a:ext uri="{FF2B5EF4-FFF2-40B4-BE49-F238E27FC236}">
                      <a16:creationId xmlns:a16="http://schemas.microsoft.com/office/drawing/2014/main" id="{E14A64CB-6BB4-D898-CA40-A96C0FAA4CC5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10443990" y="1754820"/>
                  <a:ext cx="39600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10776" name="Ink 10775">
                  <a:extLst>
                    <a:ext uri="{FF2B5EF4-FFF2-40B4-BE49-F238E27FC236}">
                      <a16:creationId xmlns:a16="http://schemas.microsoft.com/office/drawing/2014/main" id="{B01B601A-FD37-E505-B0A8-2F06B056848A}"/>
                    </a:ext>
                  </a:extLst>
                </p14:cNvPr>
                <p14:cNvContentPartPr/>
                <p14:nvPr/>
              </p14:nvContentPartPr>
              <p14:xfrm>
                <a:off x="10756830" y="1801980"/>
                <a:ext cx="77040" cy="394920"/>
              </p14:xfrm>
            </p:contentPart>
          </mc:Choice>
          <mc:Fallback xmlns="">
            <p:pic>
              <p:nvPicPr>
                <p:cNvPr id="10776" name="Ink 10775">
                  <a:extLst>
                    <a:ext uri="{FF2B5EF4-FFF2-40B4-BE49-F238E27FC236}">
                      <a16:creationId xmlns:a16="http://schemas.microsoft.com/office/drawing/2014/main" id="{B01B601A-FD37-E505-B0A8-2F06B056848A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10720830" y="1766340"/>
                  <a:ext cx="148680" cy="46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00" name="Group 10799">
            <a:extLst>
              <a:ext uri="{FF2B5EF4-FFF2-40B4-BE49-F238E27FC236}">
                <a16:creationId xmlns:a16="http://schemas.microsoft.com/office/drawing/2014/main" id="{2747CA71-AD60-4189-9290-DC464CEFD614}"/>
              </a:ext>
            </a:extLst>
          </p:cNvPr>
          <p:cNvGrpSpPr/>
          <p:nvPr/>
        </p:nvGrpSpPr>
        <p:grpSpPr>
          <a:xfrm>
            <a:off x="10418160" y="994791"/>
            <a:ext cx="894600" cy="1563120"/>
            <a:chOff x="10437870" y="824940"/>
            <a:chExt cx="894600" cy="156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10779" name="Ink 10778">
                  <a:extLst>
                    <a:ext uri="{FF2B5EF4-FFF2-40B4-BE49-F238E27FC236}">
                      <a16:creationId xmlns:a16="http://schemas.microsoft.com/office/drawing/2014/main" id="{6FAC64A8-C274-C3AD-51E2-80049B5A07D6}"/>
                    </a:ext>
                  </a:extLst>
                </p14:cNvPr>
                <p14:cNvContentPartPr/>
                <p14:nvPr/>
              </p14:nvContentPartPr>
              <p14:xfrm>
                <a:off x="10779870" y="1362780"/>
                <a:ext cx="136080" cy="112320"/>
              </p14:xfrm>
            </p:contentPart>
          </mc:Choice>
          <mc:Fallback xmlns="">
            <p:pic>
              <p:nvPicPr>
                <p:cNvPr id="10779" name="Ink 10778">
                  <a:extLst>
                    <a:ext uri="{FF2B5EF4-FFF2-40B4-BE49-F238E27FC236}">
                      <a16:creationId xmlns:a16="http://schemas.microsoft.com/office/drawing/2014/main" id="{6FAC64A8-C274-C3AD-51E2-80049B5A07D6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10743870" y="1326780"/>
                  <a:ext cx="2077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10780" name="Ink 10779">
                  <a:extLst>
                    <a:ext uri="{FF2B5EF4-FFF2-40B4-BE49-F238E27FC236}">
                      <a16:creationId xmlns:a16="http://schemas.microsoft.com/office/drawing/2014/main" id="{6A9A53D7-5BE3-CDB5-810C-FA25E2400E62}"/>
                    </a:ext>
                  </a:extLst>
                </p14:cNvPr>
                <p14:cNvContentPartPr/>
                <p14:nvPr/>
              </p14:nvContentPartPr>
              <p14:xfrm>
                <a:off x="10649550" y="1469700"/>
                <a:ext cx="90360" cy="194040"/>
              </p14:xfrm>
            </p:contentPart>
          </mc:Choice>
          <mc:Fallback xmlns="">
            <p:pic>
              <p:nvPicPr>
                <p:cNvPr id="10780" name="Ink 10779">
                  <a:extLst>
                    <a:ext uri="{FF2B5EF4-FFF2-40B4-BE49-F238E27FC236}">
                      <a16:creationId xmlns:a16="http://schemas.microsoft.com/office/drawing/2014/main" id="{6A9A53D7-5BE3-CDB5-810C-FA25E2400E62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10613550" y="1433700"/>
                  <a:ext cx="1620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10781" name="Ink 10780">
                  <a:extLst>
                    <a:ext uri="{FF2B5EF4-FFF2-40B4-BE49-F238E27FC236}">
                      <a16:creationId xmlns:a16="http://schemas.microsoft.com/office/drawing/2014/main" id="{F51DAB46-3BF1-5C87-23ED-E40FECFEF506}"/>
                    </a:ext>
                  </a:extLst>
                </p14:cNvPr>
                <p14:cNvContentPartPr/>
                <p14:nvPr/>
              </p14:nvContentPartPr>
              <p14:xfrm>
                <a:off x="10694190" y="1692900"/>
                <a:ext cx="7920" cy="34920"/>
              </p14:xfrm>
            </p:contentPart>
          </mc:Choice>
          <mc:Fallback xmlns="">
            <p:pic>
              <p:nvPicPr>
                <p:cNvPr id="10781" name="Ink 10780">
                  <a:extLst>
                    <a:ext uri="{FF2B5EF4-FFF2-40B4-BE49-F238E27FC236}">
                      <a16:creationId xmlns:a16="http://schemas.microsoft.com/office/drawing/2014/main" id="{F51DAB46-3BF1-5C87-23ED-E40FECFEF506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10658190" y="1656900"/>
                  <a:ext cx="795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10782" name="Ink 10781">
                  <a:extLst>
                    <a:ext uri="{FF2B5EF4-FFF2-40B4-BE49-F238E27FC236}">
                      <a16:creationId xmlns:a16="http://schemas.microsoft.com/office/drawing/2014/main" id="{86865DAA-152D-6378-5C27-32D9E507142D}"/>
                    </a:ext>
                  </a:extLst>
                </p14:cNvPr>
                <p14:cNvContentPartPr/>
                <p14:nvPr/>
              </p14:nvContentPartPr>
              <p14:xfrm>
                <a:off x="11043390" y="1690380"/>
                <a:ext cx="70200" cy="88560"/>
              </p14:xfrm>
            </p:contentPart>
          </mc:Choice>
          <mc:Fallback xmlns="">
            <p:pic>
              <p:nvPicPr>
                <p:cNvPr id="10782" name="Ink 10781">
                  <a:extLst>
                    <a:ext uri="{FF2B5EF4-FFF2-40B4-BE49-F238E27FC236}">
                      <a16:creationId xmlns:a16="http://schemas.microsoft.com/office/drawing/2014/main" id="{86865DAA-152D-6378-5C27-32D9E507142D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11007390" y="1654380"/>
                  <a:ext cx="1418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10783" name="Ink 10782">
                  <a:extLst>
                    <a:ext uri="{FF2B5EF4-FFF2-40B4-BE49-F238E27FC236}">
                      <a16:creationId xmlns:a16="http://schemas.microsoft.com/office/drawing/2014/main" id="{D43DA014-0F7D-27BF-C3B6-8957056957AF}"/>
                    </a:ext>
                  </a:extLst>
                </p14:cNvPr>
                <p14:cNvContentPartPr/>
                <p14:nvPr/>
              </p14:nvContentPartPr>
              <p14:xfrm>
                <a:off x="10928190" y="1678860"/>
                <a:ext cx="142920" cy="208800"/>
              </p14:xfrm>
            </p:contentPart>
          </mc:Choice>
          <mc:Fallback xmlns="">
            <p:pic>
              <p:nvPicPr>
                <p:cNvPr id="10783" name="Ink 10782">
                  <a:extLst>
                    <a:ext uri="{FF2B5EF4-FFF2-40B4-BE49-F238E27FC236}">
                      <a16:creationId xmlns:a16="http://schemas.microsoft.com/office/drawing/2014/main" id="{D43DA014-0F7D-27BF-C3B6-8957056957AF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10892190" y="1642860"/>
                  <a:ext cx="21456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10785" name="Ink 10784">
                  <a:extLst>
                    <a:ext uri="{FF2B5EF4-FFF2-40B4-BE49-F238E27FC236}">
                      <a16:creationId xmlns:a16="http://schemas.microsoft.com/office/drawing/2014/main" id="{B01AFCAD-B409-4E61-A882-9B1BFE9D316C}"/>
                    </a:ext>
                  </a:extLst>
                </p14:cNvPr>
                <p14:cNvContentPartPr/>
                <p14:nvPr/>
              </p14:nvContentPartPr>
              <p14:xfrm>
                <a:off x="10577190" y="1979820"/>
                <a:ext cx="146160" cy="139680"/>
              </p14:xfrm>
            </p:contentPart>
          </mc:Choice>
          <mc:Fallback xmlns="">
            <p:pic>
              <p:nvPicPr>
                <p:cNvPr id="10785" name="Ink 10784">
                  <a:extLst>
                    <a:ext uri="{FF2B5EF4-FFF2-40B4-BE49-F238E27FC236}">
                      <a16:creationId xmlns:a16="http://schemas.microsoft.com/office/drawing/2014/main" id="{B01AFCAD-B409-4E61-A882-9B1BFE9D316C}"/>
                    </a:ext>
                  </a:extLst>
                </p:cNvPr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10541550" y="1944180"/>
                  <a:ext cx="2178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10786" name="Ink 10785">
                  <a:extLst>
                    <a:ext uri="{FF2B5EF4-FFF2-40B4-BE49-F238E27FC236}">
                      <a16:creationId xmlns:a16="http://schemas.microsoft.com/office/drawing/2014/main" id="{98A7A0D8-5E81-C28D-EB82-414B274AFD9B}"/>
                    </a:ext>
                  </a:extLst>
                </p14:cNvPr>
                <p14:cNvContentPartPr/>
                <p14:nvPr/>
              </p14:nvContentPartPr>
              <p14:xfrm>
                <a:off x="10531830" y="2131380"/>
                <a:ext cx="150480" cy="143640"/>
              </p14:xfrm>
            </p:contentPart>
          </mc:Choice>
          <mc:Fallback xmlns="">
            <p:pic>
              <p:nvPicPr>
                <p:cNvPr id="10786" name="Ink 10785">
                  <a:extLst>
                    <a:ext uri="{FF2B5EF4-FFF2-40B4-BE49-F238E27FC236}">
                      <a16:creationId xmlns:a16="http://schemas.microsoft.com/office/drawing/2014/main" id="{98A7A0D8-5E81-C28D-EB82-414B274AFD9B}"/>
                    </a:ext>
                  </a:extLst>
                </p:cNvPr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10496190" y="2095380"/>
                  <a:ext cx="2221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7">
              <p14:nvContentPartPr>
                <p14:cNvPr id="10787" name="Ink 10786">
                  <a:extLst>
                    <a:ext uri="{FF2B5EF4-FFF2-40B4-BE49-F238E27FC236}">
                      <a16:creationId xmlns:a16="http://schemas.microsoft.com/office/drawing/2014/main" id="{E8E24E8A-4CEC-8CC2-4F77-6A4E456A9A77}"/>
                    </a:ext>
                  </a:extLst>
                </p14:cNvPr>
                <p14:cNvContentPartPr/>
                <p14:nvPr/>
              </p14:nvContentPartPr>
              <p14:xfrm>
                <a:off x="10437870" y="2277180"/>
                <a:ext cx="110160" cy="110880"/>
              </p14:xfrm>
            </p:contentPart>
          </mc:Choice>
          <mc:Fallback xmlns="">
            <p:pic>
              <p:nvPicPr>
                <p:cNvPr id="10787" name="Ink 10786">
                  <a:extLst>
                    <a:ext uri="{FF2B5EF4-FFF2-40B4-BE49-F238E27FC236}">
                      <a16:creationId xmlns:a16="http://schemas.microsoft.com/office/drawing/2014/main" id="{E8E24E8A-4CEC-8CC2-4F77-6A4E456A9A77}"/>
                    </a:ext>
                  </a:extLst>
                </p:cNvPr>
                <p:cNvPicPr/>
                <p:nvPr/>
              </p:nvPicPr>
              <p:blipFill>
                <a:blip r:embed="rId598"/>
                <a:stretch>
                  <a:fillRect/>
                </a:stretch>
              </p:blipFill>
              <p:spPr>
                <a:xfrm>
                  <a:off x="10401870" y="2241180"/>
                  <a:ext cx="1818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9">
              <p14:nvContentPartPr>
                <p14:cNvPr id="10789" name="Ink 10788">
                  <a:extLst>
                    <a:ext uri="{FF2B5EF4-FFF2-40B4-BE49-F238E27FC236}">
                      <a16:creationId xmlns:a16="http://schemas.microsoft.com/office/drawing/2014/main" id="{6B1E4050-1BE7-91A9-8306-3F7D6FCEBDC6}"/>
                    </a:ext>
                  </a:extLst>
                </p14:cNvPr>
                <p14:cNvContentPartPr/>
                <p14:nvPr/>
              </p14:nvContentPartPr>
              <p14:xfrm>
                <a:off x="10981110" y="1223460"/>
                <a:ext cx="178560" cy="101880"/>
              </p14:xfrm>
            </p:contentPart>
          </mc:Choice>
          <mc:Fallback xmlns="">
            <p:pic>
              <p:nvPicPr>
                <p:cNvPr id="10789" name="Ink 10788">
                  <a:extLst>
                    <a:ext uri="{FF2B5EF4-FFF2-40B4-BE49-F238E27FC236}">
                      <a16:creationId xmlns:a16="http://schemas.microsoft.com/office/drawing/2014/main" id="{6B1E4050-1BE7-91A9-8306-3F7D6FCEBDC6}"/>
                    </a:ext>
                  </a:extLst>
                </p:cNvPr>
                <p:cNvPicPr/>
                <p:nvPr/>
              </p:nvPicPr>
              <p:blipFill>
                <a:blip r:embed="rId600"/>
                <a:stretch>
                  <a:fillRect/>
                </a:stretch>
              </p:blipFill>
              <p:spPr>
                <a:xfrm>
                  <a:off x="10945470" y="1187820"/>
                  <a:ext cx="2502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1">
              <p14:nvContentPartPr>
                <p14:cNvPr id="10790" name="Ink 10789">
                  <a:extLst>
                    <a:ext uri="{FF2B5EF4-FFF2-40B4-BE49-F238E27FC236}">
                      <a16:creationId xmlns:a16="http://schemas.microsoft.com/office/drawing/2014/main" id="{E26A1143-790C-CCB3-DB18-B8B65691D94F}"/>
                    </a:ext>
                  </a:extLst>
                </p14:cNvPr>
                <p14:cNvContentPartPr/>
                <p14:nvPr/>
              </p14:nvContentPartPr>
              <p14:xfrm>
                <a:off x="11084070" y="1008180"/>
                <a:ext cx="165240" cy="167040"/>
              </p14:xfrm>
            </p:contentPart>
          </mc:Choice>
          <mc:Fallback xmlns="">
            <p:pic>
              <p:nvPicPr>
                <p:cNvPr id="10790" name="Ink 10789">
                  <a:extLst>
                    <a:ext uri="{FF2B5EF4-FFF2-40B4-BE49-F238E27FC236}">
                      <a16:creationId xmlns:a16="http://schemas.microsoft.com/office/drawing/2014/main" id="{E26A1143-790C-CCB3-DB18-B8B65691D94F}"/>
                    </a:ext>
                  </a:extLst>
                </p:cNvPr>
                <p:cNvPicPr/>
                <p:nvPr/>
              </p:nvPicPr>
              <p:blipFill>
                <a:blip r:embed="rId602"/>
                <a:stretch>
                  <a:fillRect/>
                </a:stretch>
              </p:blipFill>
              <p:spPr>
                <a:xfrm>
                  <a:off x="11048430" y="972540"/>
                  <a:ext cx="23688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3">
              <p14:nvContentPartPr>
                <p14:cNvPr id="10791" name="Ink 10790">
                  <a:extLst>
                    <a:ext uri="{FF2B5EF4-FFF2-40B4-BE49-F238E27FC236}">
                      <a16:creationId xmlns:a16="http://schemas.microsoft.com/office/drawing/2014/main" id="{2EE34341-BB7B-A321-8879-FB44EE40F733}"/>
                    </a:ext>
                  </a:extLst>
                </p14:cNvPr>
                <p14:cNvContentPartPr/>
                <p14:nvPr/>
              </p14:nvContentPartPr>
              <p14:xfrm>
                <a:off x="11188830" y="824940"/>
                <a:ext cx="143640" cy="133560"/>
              </p14:xfrm>
            </p:contentPart>
          </mc:Choice>
          <mc:Fallback xmlns="">
            <p:pic>
              <p:nvPicPr>
                <p:cNvPr id="10791" name="Ink 10790">
                  <a:extLst>
                    <a:ext uri="{FF2B5EF4-FFF2-40B4-BE49-F238E27FC236}">
                      <a16:creationId xmlns:a16="http://schemas.microsoft.com/office/drawing/2014/main" id="{2EE34341-BB7B-A321-8879-FB44EE40F733}"/>
                    </a:ext>
                  </a:extLst>
                </p:cNvPr>
                <p:cNvPicPr/>
                <p:nvPr/>
              </p:nvPicPr>
              <p:blipFill>
                <a:blip r:embed="rId604"/>
                <a:stretch>
                  <a:fillRect/>
                </a:stretch>
              </p:blipFill>
              <p:spPr>
                <a:xfrm>
                  <a:off x="11153190" y="788940"/>
                  <a:ext cx="2152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5">
              <p14:nvContentPartPr>
                <p14:cNvPr id="10793" name="Ink 10792">
                  <a:extLst>
                    <a:ext uri="{FF2B5EF4-FFF2-40B4-BE49-F238E27FC236}">
                      <a16:creationId xmlns:a16="http://schemas.microsoft.com/office/drawing/2014/main" id="{BA236DB3-DF5C-83DB-FDF1-F16B607D3F4B}"/>
                    </a:ext>
                  </a:extLst>
                </p14:cNvPr>
                <p14:cNvContentPartPr/>
                <p14:nvPr/>
              </p14:nvContentPartPr>
              <p14:xfrm>
                <a:off x="10829550" y="1587420"/>
                <a:ext cx="45000" cy="54720"/>
              </p14:xfrm>
            </p:contentPart>
          </mc:Choice>
          <mc:Fallback xmlns="">
            <p:pic>
              <p:nvPicPr>
                <p:cNvPr id="10793" name="Ink 10792">
                  <a:extLst>
                    <a:ext uri="{FF2B5EF4-FFF2-40B4-BE49-F238E27FC236}">
                      <a16:creationId xmlns:a16="http://schemas.microsoft.com/office/drawing/2014/main" id="{BA236DB3-DF5C-83DB-FDF1-F16B607D3F4B}"/>
                    </a:ext>
                  </a:extLst>
                </p:cNvPr>
                <p:cNvPicPr/>
                <p:nvPr/>
              </p:nvPicPr>
              <p:blipFill>
                <a:blip r:embed="rId606"/>
                <a:stretch>
                  <a:fillRect/>
                </a:stretch>
              </p:blipFill>
              <p:spPr>
                <a:xfrm>
                  <a:off x="10793910" y="1551420"/>
                  <a:ext cx="1166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7">
              <p14:nvContentPartPr>
                <p14:cNvPr id="10794" name="Ink 10793">
                  <a:extLst>
                    <a:ext uri="{FF2B5EF4-FFF2-40B4-BE49-F238E27FC236}">
                      <a16:creationId xmlns:a16="http://schemas.microsoft.com/office/drawing/2014/main" id="{77781484-83C6-E1BF-C516-0D306E4D93A7}"/>
                    </a:ext>
                  </a:extLst>
                </p14:cNvPr>
                <p14:cNvContentPartPr/>
                <p14:nvPr/>
              </p14:nvContentPartPr>
              <p14:xfrm>
                <a:off x="10821990" y="1621980"/>
                <a:ext cx="47520" cy="64440"/>
              </p14:xfrm>
            </p:contentPart>
          </mc:Choice>
          <mc:Fallback xmlns="">
            <p:pic>
              <p:nvPicPr>
                <p:cNvPr id="10794" name="Ink 10793">
                  <a:extLst>
                    <a:ext uri="{FF2B5EF4-FFF2-40B4-BE49-F238E27FC236}">
                      <a16:creationId xmlns:a16="http://schemas.microsoft.com/office/drawing/2014/main" id="{77781484-83C6-E1BF-C516-0D306E4D93A7}"/>
                    </a:ext>
                  </a:extLst>
                </p:cNvPr>
                <p:cNvPicPr/>
                <p:nvPr/>
              </p:nvPicPr>
              <p:blipFill>
                <a:blip r:embed="rId608"/>
                <a:stretch>
                  <a:fillRect/>
                </a:stretch>
              </p:blipFill>
              <p:spPr>
                <a:xfrm>
                  <a:off x="10786350" y="1585980"/>
                  <a:ext cx="1191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9">
              <p14:nvContentPartPr>
                <p14:cNvPr id="10795" name="Ink 10794">
                  <a:extLst>
                    <a:ext uri="{FF2B5EF4-FFF2-40B4-BE49-F238E27FC236}">
                      <a16:creationId xmlns:a16="http://schemas.microsoft.com/office/drawing/2014/main" id="{73D7F513-C9B6-373E-5420-464503D1DAAD}"/>
                    </a:ext>
                  </a:extLst>
                </p14:cNvPr>
                <p14:cNvContentPartPr/>
                <p14:nvPr/>
              </p14:nvContentPartPr>
              <p14:xfrm>
                <a:off x="10955550" y="1538100"/>
                <a:ext cx="39960" cy="101880"/>
              </p14:xfrm>
            </p:contentPart>
          </mc:Choice>
          <mc:Fallback xmlns="">
            <p:pic>
              <p:nvPicPr>
                <p:cNvPr id="10795" name="Ink 10794">
                  <a:extLst>
                    <a:ext uri="{FF2B5EF4-FFF2-40B4-BE49-F238E27FC236}">
                      <a16:creationId xmlns:a16="http://schemas.microsoft.com/office/drawing/2014/main" id="{73D7F513-C9B6-373E-5420-464503D1DAAD}"/>
                    </a:ext>
                  </a:extLst>
                </p:cNvPr>
                <p:cNvPicPr/>
                <p:nvPr/>
              </p:nvPicPr>
              <p:blipFill>
                <a:blip r:embed="rId610"/>
                <a:stretch>
                  <a:fillRect/>
                </a:stretch>
              </p:blipFill>
              <p:spPr>
                <a:xfrm>
                  <a:off x="10919910" y="1502100"/>
                  <a:ext cx="1116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1">
              <p14:nvContentPartPr>
                <p14:cNvPr id="10796" name="Ink 10795">
                  <a:extLst>
                    <a:ext uri="{FF2B5EF4-FFF2-40B4-BE49-F238E27FC236}">
                      <a16:creationId xmlns:a16="http://schemas.microsoft.com/office/drawing/2014/main" id="{D2228C22-A074-B0EF-A9E1-DE1935AFC7E1}"/>
                    </a:ext>
                  </a:extLst>
                </p14:cNvPr>
                <p14:cNvContentPartPr/>
                <p14:nvPr/>
              </p14:nvContentPartPr>
              <p14:xfrm>
                <a:off x="10878870" y="1578780"/>
                <a:ext cx="78480" cy="76680"/>
              </p14:xfrm>
            </p:contentPart>
          </mc:Choice>
          <mc:Fallback xmlns="">
            <p:pic>
              <p:nvPicPr>
                <p:cNvPr id="10796" name="Ink 10795">
                  <a:extLst>
                    <a:ext uri="{FF2B5EF4-FFF2-40B4-BE49-F238E27FC236}">
                      <a16:creationId xmlns:a16="http://schemas.microsoft.com/office/drawing/2014/main" id="{D2228C22-A074-B0EF-A9E1-DE1935AFC7E1}"/>
                    </a:ext>
                  </a:extLst>
                </p:cNvPr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10842870" y="1542780"/>
                  <a:ext cx="1501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3">
              <p14:nvContentPartPr>
                <p14:cNvPr id="10797" name="Ink 10796">
                  <a:extLst>
                    <a:ext uri="{FF2B5EF4-FFF2-40B4-BE49-F238E27FC236}">
                      <a16:creationId xmlns:a16="http://schemas.microsoft.com/office/drawing/2014/main" id="{0CCAB610-8E49-D2BB-AFA4-B4C2F0579BF1}"/>
                    </a:ext>
                  </a:extLst>
                </p14:cNvPr>
                <p14:cNvContentPartPr/>
                <p14:nvPr/>
              </p14:nvContentPartPr>
              <p14:xfrm>
                <a:off x="10917750" y="1644660"/>
                <a:ext cx="42480" cy="78840"/>
              </p14:xfrm>
            </p:contentPart>
          </mc:Choice>
          <mc:Fallback xmlns="">
            <p:pic>
              <p:nvPicPr>
                <p:cNvPr id="10797" name="Ink 10796">
                  <a:extLst>
                    <a:ext uri="{FF2B5EF4-FFF2-40B4-BE49-F238E27FC236}">
                      <a16:creationId xmlns:a16="http://schemas.microsoft.com/office/drawing/2014/main" id="{0CCAB610-8E49-D2BB-AFA4-B4C2F0579BF1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10882110" y="1609020"/>
                  <a:ext cx="1141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5">
              <p14:nvContentPartPr>
                <p14:cNvPr id="10798" name="Ink 10797">
                  <a:extLst>
                    <a:ext uri="{FF2B5EF4-FFF2-40B4-BE49-F238E27FC236}">
                      <a16:creationId xmlns:a16="http://schemas.microsoft.com/office/drawing/2014/main" id="{C266DC16-50D7-CF0F-ECCE-3009AA2125D0}"/>
                    </a:ext>
                  </a:extLst>
                </p14:cNvPr>
                <p14:cNvContentPartPr/>
                <p14:nvPr/>
              </p14:nvContentPartPr>
              <p14:xfrm>
                <a:off x="10821990" y="1718820"/>
                <a:ext cx="35640" cy="6120"/>
              </p14:xfrm>
            </p:contentPart>
          </mc:Choice>
          <mc:Fallback xmlns="">
            <p:pic>
              <p:nvPicPr>
                <p:cNvPr id="10798" name="Ink 10797">
                  <a:extLst>
                    <a:ext uri="{FF2B5EF4-FFF2-40B4-BE49-F238E27FC236}">
                      <a16:creationId xmlns:a16="http://schemas.microsoft.com/office/drawing/2014/main" id="{C266DC16-50D7-CF0F-ECCE-3009AA2125D0}"/>
                    </a:ext>
                  </a:extLst>
                </p:cNvPr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10786350" y="1683180"/>
                  <a:ext cx="1072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7">
              <p14:nvContentPartPr>
                <p14:cNvPr id="10799" name="Ink 10798">
                  <a:extLst>
                    <a:ext uri="{FF2B5EF4-FFF2-40B4-BE49-F238E27FC236}">
                      <a16:creationId xmlns:a16="http://schemas.microsoft.com/office/drawing/2014/main" id="{240E57F4-8A43-7877-D806-1ADDF03B77D9}"/>
                    </a:ext>
                  </a:extLst>
                </p14:cNvPr>
                <p14:cNvContentPartPr/>
                <p14:nvPr/>
              </p14:nvContentPartPr>
              <p14:xfrm>
                <a:off x="10797150" y="1497060"/>
                <a:ext cx="109080" cy="167040"/>
              </p14:xfrm>
            </p:contentPart>
          </mc:Choice>
          <mc:Fallback xmlns="">
            <p:pic>
              <p:nvPicPr>
                <p:cNvPr id="10799" name="Ink 10798">
                  <a:extLst>
                    <a:ext uri="{FF2B5EF4-FFF2-40B4-BE49-F238E27FC236}">
                      <a16:creationId xmlns:a16="http://schemas.microsoft.com/office/drawing/2014/main" id="{240E57F4-8A43-7877-D806-1ADDF03B77D9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10761150" y="1461420"/>
                  <a:ext cx="180720" cy="238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801" name="TextBox 10800">
            <a:extLst>
              <a:ext uri="{FF2B5EF4-FFF2-40B4-BE49-F238E27FC236}">
                <a16:creationId xmlns:a16="http://schemas.microsoft.com/office/drawing/2014/main" id="{947CE35E-C5BD-4292-AC3F-85EF1368AF75}"/>
              </a:ext>
            </a:extLst>
          </p:cNvPr>
          <p:cNvSpPr txBox="1"/>
          <p:nvPr/>
        </p:nvSpPr>
        <p:spPr>
          <a:xfrm>
            <a:off x="3495138" y="5709128"/>
            <a:ext cx="2427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Our massive star is</a:t>
            </a:r>
          </a:p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born from the collapse</a:t>
            </a:r>
          </a:p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of a molecular cloud</a:t>
            </a:r>
          </a:p>
        </p:txBody>
      </p:sp>
      <p:sp>
        <p:nvSpPr>
          <p:cNvPr id="10802" name="TextBox 10801">
            <a:extLst>
              <a:ext uri="{FF2B5EF4-FFF2-40B4-BE49-F238E27FC236}">
                <a16:creationId xmlns:a16="http://schemas.microsoft.com/office/drawing/2014/main" id="{B7F30850-B21A-39FA-22E8-6AC7B19F0742}"/>
              </a:ext>
            </a:extLst>
          </p:cNvPr>
          <p:cNvSpPr txBox="1"/>
          <p:nvPr/>
        </p:nvSpPr>
        <p:spPr>
          <a:xfrm>
            <a:off x="1950276" y="2820450"/>
            <a:ext cx="3073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Then spends the majority of its life on the main-sequence burning hydrogen into heavier elements</a:t>
            </a:r>
          </a:p>
        </p:txBody>
      </p:sp>
      <p:sp>
        <p:nvSpPr>
          <p:cNvPr id="10803" name="TextBox 10802">
            <a:extLst>
              <a:ext uri="{FF2B5EF4-FFF2-40B4-BE49-F238E27FC236}">
                <a16:creationId xmlns:a16="http://schemas.microsoft.com/office/drawing/2014/main" id="{E940C9C6-E7F8-F7F9-7B84-A465A4BDD724}"/>
              </a:ext>
            </a:extLst>
          </p:cNvPr>
          <p:cNvSpPr txBox="1"/>
          <p:nvPr/>
        </p:nvSpPr>
        <p:spPr>
          <a:xfrm>
            <a:off x="6555792" y="5908414"/>
            <a:ext cx="185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Wolf-Rayet Star</a:t>
            </a:r>
          </a:p>
        </p:txBody>
      </p:sp>
      <p:sp>
        <p:nvSpPr>
          <p:cNvPr id="10804" name="TextBox 10803">
            <a:extLst>
              <a:ext uri="{FF2B5EF4-FFF2-40B4-BE49-F238E27FC236}">
                <a16:creationId xmlns:a16="http://schemas.microsoft.com/office/drawing/2014/main" id="{C808F76D-D7FD-6FA4-7676-FFD34779CF17}"/>
              </a:ext>
            </a:extLst>
          </p:cNvPr>
          <p:cNvSpPr txBox="1"/>
          <p:nvPr/>
        </p:nvSpPr>
        <p:spPr>
          <a:xfrm>
            <a:off x="7383483" y="3971573"/>
            <a:ext cx="185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Blue Supergiant</a:t>
            </a:r>
          </a:p>
        </p:txBody>
      </p:sp>
      <p:sp>
        <p:nvSpPr>
          <p:cNvPr id="10805" name="TextBox 10804">
            <a:extLst>
              <a:ext uri="{FF2B5EF4-FFF2-40B4-BE49-F238E27FC236}">
                <a16:creationId xmlns:a16="http://schemas.microsoft.com/office/drawing/2014/main" id="{246A837C-80DE-8103-90F4-7A342D02B24C}"/>
              </a:ext>
            </a:extLst>
          </p:cNvPr>
          <p:cNvSpPr txBox="1"/>
          <p:nvPr/>
        </p:nvSpPr>
        <p:spPr>
          <a:xfrm>
            <a:off x="7340070" y="2606656"/>
            <a:ext cx="185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Red Supergiant</a:t>
            </a:r>
          </a:p>
        </p:txBody>
      </p:sp>
      <p:sp>
        <p:nvSpPr>
          <p:cNvPr id="10806" name="TextBox 10805">
            <a:extLst>
              <a:ext uri="{FF2B5EF4-FFF2-40B4-BE49-F238E27FC236}">
                <a16:creationId xmlns:a16="http://schemas.microsoft.com/office/drawing/2014/main" id="{1AA6C49F-3EB1-D199-B17C-FBDB8ADDBEE5}"/>
              </a:ext>
            </a:extLst>
          </p:cNvPr>
          <p:cNvSpPr txBox="1"/>
          <p:nvPr/>
        </p:nvSpPr>
        <p:spPr>
          <a:xfrm>
            <a:off x="9388110" y="1148872"/>
            <a:ext cx="185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Neutron Star</a:t>
            </a:r>
          </a:p>
        </p:txBody>
      </p:sp>
      <p:sp>
        <p:nvSpPr>
          <p:cNvPr id="10807" name="TextBox 10806">
            <a:extLst>
              <a:ext uri="{FF2B5EF4-FFF2-40B4-BE49-F238E27FC236}">
                <a16:creationId xmlns:a16="http://schemas.microsoft.com/office/drawing/2014/main" id="{7D61D2ED-7ADD-3F17-562C-B3562F6461AD}"/>
              </a:ext>
            </a:extLst>
          </p:cNvPr>
          <p:cNvSpPr txBox="1"/>
          <p:nvPr/>
        </p:nvSpPr>
        <p:spPr>
          <a:xfrm>
            <a:off x="9456283" y="6263126"/>
            <a:ext cx="185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Black Hole</a:t>
            </a:r>
          </a:p>
        </p:txBody>
      </p:sp>
      <p:sp>
        <p:nvSpPr>
          <p:cNvPr id="10808" name="TextBox 10807">
            <a:extLst>
              <a:ext uri="{FF2B5EF4-FFF2-40B4-BE49-F238E27FC236}">
                <a16:creationId xmlns:a16="http://schemas.microsoft.com/office/drawing/2014/main" id="{E2F6CCC7-0DCF-6488-60D8-72FDA9C03B33}"/>
              </a:ext>
            </a:extLst>
          </p:cNvPr>
          <p:cNvSpPr txBox="1"/>
          <p:nvPr/>
        </p:nvSpPr>
        <p:spPr>
          <a:xfrm>
            <a:off x="9498360" y="4954210"/>
            <a:ext cx="185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Supernova</a:t>
            </a:r>
          </a:p>
        </p:txBody>
      </p:sp>
      <p:sp>
        <p:nvSpPr>
          <p:cNvPr id="10809" name="TextBox 10808">
            <a:extLst>
              <a:ext uri="{FF2B5EF4-FFF2-40B4-BE49-F238E27FC236}">
                <a16:creationId xmlns:a16="http://schemas.microsoft.com/office/drawing/2014/main" id="{19D4FC39-CB53-DFE5-6643-3180716AD859}"/>
              </a:ext>
            </a:extLst>
          </p:cNvPr>
          <p:cNvSpPr txBox="1"/>
          <p:nvPr/>
        </p:nvSpPr>
        <p:spPr>
          <a:xfrm>
            <a:off x="1712064" y="1358293"/>
            <a:ext cx="30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OB Star</a:t>
            </a:r>
          </a:p>
        </p:txBody>
      </p:sp>
    </p:spTree>
    <p:extLst>
      <p:ext uri="{BB962C8B-B14F-4D97-AF65-F5344CB8AC3E}">
        <p14:creationId xmlns:p14="http://schemas.microsoft.com/office/powerpoint/2010/main" val="2807647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9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7F9A9552-1266-2145-9305-D044CA47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0"/>
            <a:ext cx="8174037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9232E4-FED9-0F61-A11F-DE4D6CC8B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Wolf-Rayet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670F7-E011-13A3-396B-2F2F79266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200"/>
            <a:ext cx="4695825" cy="4351338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End-of-life phase of the most massive stars</a:t>
            </a:r>
          </a:p>
          <a:p>
            <a:pPr lvl="1"/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Very short lived and rare</a:t>
            </a:r>
            <a:b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</a:br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Extremely high mass loss rates and fast winds</a:t>
            </a:r>
          </a:p>
          <a:p>
            <a:pPr lvl="1"/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~10</a:t>
            </a:r>
            <a:r>
              <a:rPr lang="en-AU" baseline="30000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-5</a:t>
            </a:r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-10</a:t>
            </a:r>
            <a:r>
              <a:rPr lang="en-AU" baseline="30000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-4 </a:t>
            </a:r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M</a:t>
            </a:r>
            <a:r>
              <a:rPr lang="en-AU" baseline="-25000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⊙</a:t>
            </a:r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/yr</a:t>
            </a:r>
          </a:p>
          <a:p>
            <a:pPr lvl="1"/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500-3000 km/s</a:t>
            </a:r>
            <a:b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</a:br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SNe </a:t>
            </a:r>
            <a:r>
              <a:rPr lang="en-AU" dirty="0" err="1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Ib</a:t>
            </a:r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/c progenitors</a:t>
            </a:r>
          </a:p>
          <a:p>
            <a:pPr lvl="1"/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55A72-A7C4-560D-4FF8-EEAD9440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18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680C5-B9F0-7BA2-73E5-146BDBFC6582}"/>
              </a:ext>
            </a:extLst>
          </p:cNvPr>
          <p:cNvSpPr txBox="1"/>
          <p:nvPr/>
        </p:nvSpPr>
        <p:spPr>
          <a:xfrm>
            <a:off x="6948758" y="6352143"/>
            <a:ext cx="44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124 with NASA/ESA’s JWST</a:t>
            </a:r>
          </a:p>
        </p:txBody>
      </p:sp>
    </p:spTree>
    <p:extLst>
      <p:ext uri="{BB962C8B-B14F-4D97-AF65-F5344CB8AC3E}">
        <p14:creationId xmlns:p14="http://schemas.microsoft.com/office/powerpoint/2010/main" val="3536076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65D67-6825-93DE-C9C0-2763DAD6C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E19E9E4-D811-172C-FC8C-3DEB9321F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t="18119" r="77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C2868-7748-8C8B-F749-35163747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19</a:t>
            </a:fld>
            <a:endParaRPr lang="en-AU"/>
          </a:p>
        </p:txBody>
      </p:sp>
      <p:grpSp>
        <p:nvGrpSpPr>
          <p:cNvPr id="7257" name="Group 7256">
            <a:extLst>
              <a:ext uri="{FF2B5EF4-FFF2-40B4-BE49-F238E27FC236}">
                <a16:creationId xmlns:a16="http://schemas.microsoft.com/office/drawing/2014/main" id="{0C8CEF48-B1B5-1FA1-46E1-E0F6FEB27D59}"/>
              </a:ext>
            </a:extLst>
          </p:cNvPr>
          <p:cNvGrpSpPr/>
          <p:nvPr/>
        </p:nvGrpSpPr>
        <p:grpSpPr>
          <a:xfrm>
            <a:off x="6497100" y="-730695"/>
            <a:ext cx="5650200" cy="4505760"/>
            <a:chOff x="6497100" y="-730695"/>
            <a:chExt cx="5650200" cy="450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217" name="Ink 7216">
                  <a:extLst>
                    <a:ext uri="{FF2B5EF4-FFF2-40B4-BE49-F238E27FC236}">
                      <a16:creationId xmlns:a16="http://schemas.microsoft.com/office/drawing/2014/main" id="{900D6350-9484-F148-26CC-A71CB9E96B6F}"/>
                    </a:ext>
                  </a:extLst>
                </p14:cNvPr>
                <p14:cNvContentPartPr/>
                <p14:nvPr/>
              </p14:nvContentPartPr>
              <p14:xfrm>
                <a:off x="6511860" y="-408495"/>
                <a:ext cx="1696680" cy="886320"/>
              </p14:xfrm>
            </p:contentPart>
          </mc:Choice>
          <mc:Fallback xmlns="">
            <p:pic>
              <p:nvPicPr>
                <p:cNvPr id="7217" name="Ink 7216">
                  <a:extLst>
                    <a:ext uri="{FF2B5EF4-FFF2-40B4-BE49-F238E27FC236}">
                      <a16:creationId xmlns:a16="http://schemas.microsoft.com/office/drawing/2014/main" id="{900D6350-9484-F148-26CC-A71CB9E96B6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48860" y="-471135"/>
                  <a:ext cx="1822320" cy="10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218" name="Ink 7217">
                  <a:extLst>
                    <a:ext uri="{FF2B5EF4-FFF2-40B4-BE49-F238E27FC236}">
                      <a16:creationId xmlns:a16="http://schemas.microsoft.com/office/drawing/2014/main" id="{B8FE9A80-D53F-57EE-D1CE-BF0D01575190}"/>
                    </a:ext>
                  </a:extLst>
                </p14:cNvPr>
                <p14:cNvContentPartPr/>
                <p14:nvPr/>
              </p14:nvContentPartPr>
              <p14:xfrm>
                <a:off x="6627780" y="168945"/>
                <a:ext cx="1281960" cy="399960"/>
              </p14:xfrm>
            </p:contentPart>
          </mc:Choice>
          <mc:Fallback xmlns="">
            <p:pic>
              <p:nvPicPr>
                <p:cNvPr id="7218" name="Ink 7217">
                  <a:extLst>
                    <a:ext uri="{FF2B5EF4-FFF2-40B4-BE49-F238E27FC236}">
                      <a16:creationId xmlns:a16="http://schemas.microsoft.com/office/drawing/2014/main" id="{B8FE9A80-D53F-57EE-D1CE-BF0D0157519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65140" y="106305"/>
                  <a:ext cx="140760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219" name="Ink 7218">
                  <a:extLst>
                    <a:ext uri="{FF2B5EF4-FFF2-40B4-BE49-F238E27FC236}">
                      <a16:creationId xmlns:a16="http://schemas.microsoft.com/office/drawing/2014/main" id="{32EDA45A-3E5C-548D-0E36-C0DF8E3DA77C}"/>
                    </a:ext>
                  </a:extLst>
                </p14:cNvPr>
                <p14:cNvContentPartPr/>
                <p14:nvPr/>
              </p14:nvContentPartPr>
              <p14:xfrm>
                <a:off x="7068060" y="659985"/>
                <a:ext cx="316800" cy="87480"/>
              </p14:xfrm>
            </p:contentPart>
          </mc:Choice>
          <mc:Fallback xmlns="">
            <p:pic>
              <p:nvPicPr>
                <p:cNvPr id="7219" name="Ink 7218">
                  <a:extLst>
                    <a:ext uri="{FF2B5EF4-FFF2-40B4-BE49-F238E27FC236}">
                      <a16:creationId xmlns:a16="http://schemas.microsoft.com/office/drawing/2014/main" id="{32EDA45A-3E5C-548D-0E36-C0DF8E3DA77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05060" y="596985"/>
                  <a:ext cx="4424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220" name="Ink 7219">
                  <a:extLst>
                    <a:ext uri="{FF2B5EF4-FFF2-40B4-BE49-F238E27FC236}">
                      <a16:creationId xmlns:a16="http://schemas.microsoft.com/office/drawing/2014/main" id="{3BC1FF62-889C-4ABD-3D19-4D9AE3F45D2B}"/>
                    </a:ext>
                  </a:extLst>
                </p14:cNvPr>
                <p14:cNvContentPartPr/>
                <p14:nvPr/>
              </p14:nvContentPartPr>
              <p14:xfrm>
                <a:off x="8180460" y="483585"/>
                <a:ext cx="459720" cy="770760"/>
              </p14:xfrm>
            </p:contentPart>
          </mc:Choice>
          <mc:Fallback xmlns="">
            <p:pic>
              <p:nvPicPr>
                <p:cNvPr id="7220" name="Ink 7219">
                  <a:extLst>
                    <a:ext uri="{FF2B5EF4-FFF2-40B4-BE49-F238E27FC236}">
                      <a16:creationId xmlns:a16="http://schemas.microsoft.com/office/drawing/2014/main" id="{3BC1FF62-889C-4ABD-3D19-4D9AE3F45D2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117820" y="420585"/>
                  <a:ext cx="585360" cy="89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222" name="Ink 7221">
                  <a:extLst>
                    <a:ext uri="{FF2B5EF4-FFF2-40B4-BE49-F238E27FC236}">
                      <a16:creationId xmlns:a16="http://schemas.microsoft.com/office/drawing/2014/main" id="{10A0DD42-2A55-82C0-52C1-0495D59C17B9}"/>
                    </a:ext>
                  </a:extLst>
                </p14:cNvPr>
                <p14:cNvContentPartPr/>
                <p14:nvPr/>
              </p14:nvContentPartPr>
              <p14:xfrm>
                <a:off x="8758620" y="1848345"/>
                <a:ext cx="497880" cy="186480"/>
              </p14:xfrm>
            </p:contentPart>
          </mc:Choice>
          <mc:Fallback xmlns="">
            <p:pic>
              <p:nvPicPr>
                <p:cNvPr id="7222" name="Ink 7221">
                  <a:extLst>
                    <a:ext uri="{FF2B5EF4-FFF2-40B4-BE49-F238E27FC236}">
                      <a16:creationId xmlns:a16="http://schemas.microsoft.com/office/drawing/2014/main" id="{10A0DD42-2A55-82C0-52C1-0495D59C17B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95620" y="1785345"/>
                  <a:ext cx="6235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223" name="Ink 7222">
                  <a:extLst>
                    <a:ext uri="{FF2B5EF4-FFF2-40B4-BE49-F238E27FC236}">
                      <a16:creationId xmlns:a16="http://schemas.microsoft.com/office/drawing/2014/main" id="{A7E5606D-3296-4462-0A1E-2FDA0198EA26}"/>
                    </a:ext>
                  </a:extLst>
                </p14:cNvPr>
                <p14:cNvContentPartPr/>
                <p14:nvPr/>
              </p14:nvContentPartPr>
              <p14:xfrm>
                <a:off x="8209260" y="1976865"/>
                <a:ext cx="696600" cy="167040"/>
              </p14:xfrm>
            </p:contentPart>
          </mc:Choice>
          <mc:Fallback xmlns="">
            <p:pic>
              <p:nvPicPr>
                <p:cNvPr id="7223" name="Ink 7222">
                  <a:extLst>
                    <a:ext uri="{FF2B5EF4-FFF2-40B4-BE49-F238E27FC236}">
                      <a16:creationId xmlns:a16="http://schemas.microsoft.com/office/drawing/2014/main" id="{A7E5606D-3296-4462-0A1E-2FDA0198EA2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46620" y="1913865"/>
                  <a:ext cx="8222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224" name="Ink 7223">
                  <a:extLst>
                    <a:ext uri="{FF2B5EF4-FFF2-40B4-BE49-F238E27FC236}">
                      <a16:creationId xmlns:a16="http://schemas.microsoft.com/office/drawing/2014/main" id="{99254CC5-9217-B63C-E367-8FEEE9200FE2}"/>
                    </a:ext>
                  </a:extLst>
                </p14:cNvPr>
                <p14:cNvContentPartPr/>
                <p14:nvPr/>
              </p14:nvContentPartPr>
              <p14:xfrm>
                <a:off x="7693020" y="1915305"/>
                <a:ext cx="1582560" cy="869400"/>
              </p14:xfrm>
            </p:contentPart>
          </mc:Choice>
          <mc:Fallback xmlns="">
            <p:pic>
              <p:nvPicPr>
                <p:cNvPr id="7224" name="Ink 7223">
                  <a:extLst>
                    <a:ext uri="{FF2B5EF4-FFF2-40B4-BE49-F238E27FC236}">
                      <a16:creationId xmlns:a16="http://schemas.microsoft.com/office/drawing/2014/main" id="{99254CC5-9217-B63C-E367-8FEEE9200FE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630020" y="1852665"/>
                  <a:ext cx="1708200" cy="9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225" name="Ink 7224">
                  <a:extLst>
                    <a:ext uri="{FF2B5EF4-FFF2-40B4-BE49-F238E27FC236}">
                      <a16:creationId xmlns:a16="http://schemas.microsoft.com/office/drawing/2014/main" id="{4211E24A-CFF4-1A1F-225E-E0B082A23BE5}"/>
                    </a:ext>
                  </a:extLst>
                </p14:cNvPr>
                <p14:cNvContentPartPr/>
                <p14:nvPr/>
              </p14:nvContentPartPr>
              <p14:xfrm>
                <a:off x="8662140" y="2559345"/>
                <a:ext cx="172440" cy="20160"/>
              </p14:xfrm>
            </p:contentPart>
          </mc:Choice>
          <mc:Fallback xmlns="">
            <p:pic>
              <p:nvPicPr>
                <p:cNvPr id="7225" name="Ink 7224">
                  <a:extLst>
                    <a:ext uri="{FF2B5EF4-FFF2-40B4-BE49-F238E27FC236}">
                      <a16:creationId xmlns:a16="http://schemas.microsoft.com/office/drawing/2014/main" id="{4211E24A-CFF4-1A1F-225E-E0B082A23BE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599140" y="2496345"/>
                  <a:ext cx="2980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226" name="Ink 7225">
                  <a:extLst>
                    <a:ext uri="{FF2B5EF4-FFF2-40B4-BE49-F238E27FC236}">
                      <a16:creationId xmlns:a16="http://schemas.microsoft.com/office/drawing/2014/main" id="{FD9FEF6C-481E-5DC2-46DB-A50296DFDC37}"/>
                    </a:ext>
                  </a:extLst>
                </p14:cNvPr>
                <p14:cNvContentPartPr/>
                <p14:nvPr/>
              </p14:nvContentPartPr>
              <p14:xfrm>
                <a:off x="9357660" y="2207625"/>
                <a:ext cx="142200" cy="129960"/>
              </p14:xfrm>
            </p:contentPart>
          </mc:Choice>
          <mc:Fallback xmlns="">
            <p:pic>
              <p:nvPicPr>
                <p:cNvPr id="7226" name="Ink 7225">
                  <a:extLst>
                    <a:ext uri="{FF2B5EF4-FFF2-40B4-BE49-F238E27FC236}">
                      <a16:creationId xmlns:a16="http://schemas.microsoft.com/office/drawing/2014/main" id="{FD9FEF6C-481E-5DC2-46DB-A50296DFDC3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294660" y="2144625"/>
                  <a:ext cx="2678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227" name="Ink 7226">
                  <a:extLst>
                    <a:ext uri="{FF2B5EF4-FFF2-40B4-BE49-F238E27FC236}">
                      <a16:creationId xmlns:a16="http://schemas.microsoft.com/office/drawing/2014/main" id="{12525B48-855A-7E6E-1D16-EB7E849EECFE}"/>
                    </a:ext>
                  </a:extLst>
                </p14:cNvPr>
                <p14:cNvContentPartPr/>
                <p14:nvPr/>
              </p14:nvContentPartPr>
              <p14:xfrm>
                <a:off x="9370620" y="2326065"/>
                <a:ext cx="103320" cy="72360"/>
              </p14:xfrm>
            </p:contentPart>
          </mc:Choice>
          <mc:Fallback xmlns="">
            <p:pic>
              <p:nvPicPr>
                <p:cNvPr id="7227" name="Ink 7226">
                  <a:extLst>
                    <a:ext uri="{FF2B5EF4-FFF2-40B4-BE49-F238E27FC236}">
                      <a16:creationId xmlns:a16="http://schemas.microsoft.com/office/drawing/2014/main" id="{12525B48-855A-7E6E-1D16-EB7E849EECF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307620" y="2263425"/>
                  <a:ext cx="2289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228" name="Ink 7227">
                  <a:extLst>
                    <a:ext uri="{FF2B5EF4-FFF2-40B4-BE49-F238E27FC236}">
                      <a16:creationId xmlns:a16="http://schemas.microsoft.com/office/drawing/2014/main" id="{F3CAF204-FDB0-44C0-D013-0791785B06EC}"/>
                    </a:ext>
                  </a:extLst>
                </p14:cNvPr>
                <p14:cNvContentPartPr/>
                <p14:nvPr/>
              </p14:nvContentPartPr>
              <p14:xfrm>
                <a:off x="9552060" y="2456385"/>
                <a:ext cx="44640" cy="62280"/>
              </p14:xfrm>
            </p:contentPart>
          </mc:Choice>
          <mc:Fallback xmlns="">
            <p:pic>
              <p:nvPicPr>
                <p:cNvPr id="7228" name="Ink 7227">
                  <a:extLst>
                    <a:ext uri="{FF2B5EF4-FFF2-40B4-BE49-F238E27FC236}">
                      <a16:creationId xmlns:a16="http://schemas.microsoft.com/office/drawing/2014/main" id="{F3CAF204-FDB0-44C0-D013-0791785B06E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489060" y="2393385"/>
                  <a:ext cx="1702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229" name="Ink 7228">
                  <a:extLst>
                    <a:ext uri="{FF2B5EF4-FFF2-40B4-BE49-F238E27FC236}">
                      <a16:creationId xmlns:a16="http://schemas.microsoft.com/office/drawing/2014/main" id="{EE4A0B5A-3C29-F142-51AA-B40B4C5EAEEA}"/>
                    </a:ext>
                  </a:extLst>
                </p14:cNvPr>
                <p14:cNvContentPartPr/>
                <p14:nvPr/>
              </p14:nvContentPartPr>
              <p14:xfrm>
                <a:off x="9245700" y="2610465"/>
                <a:ext cx="338400" cy="160920"/>
              </p14:xfrm>
            </p:contentPart>
          </mc:Choice>
          <mc:Fallback xmlns="">
            <p:pic>
              <p:nvPicPr>
                <p:cNvPr id="7229" name="Ink 7228">
                  <a:extLst>
                    <a:ext uri="{FF2B5EF4-FFF2-40B4-BE49-F238E27FC236}">
                      <a16:creationId xmlns:a16="http://schemas.microsoft.com/office/drawing/2014/main" id="{EE4A0B5A-3C29-F142-51AA-B40B4C5EAEE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182700" y="2547465"/>
                  <a:ext cx="4640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7230" name="Ink 7229">
                  <a:extLst>
                    <a:ext uri="{FF2B5EF4-FFF2-40B4-BE49-F238E27FC236}">
                      <a16:creationId xmlns:a16="http://schemas.microsoft.com/office/drawing/2014/main" id="{370B11BC-FC32-B56D-78BC-07A3055A183D}"/>
                    </a:ext>
                  </a:extLst>
                </p14:cNvPr>
                <p14:cNvContentPartPr/>
                <p14:nvPr/>
              </p14:nvContentPartPr>
              <p14:xfrm>
                <a:off x="9139860" y="2718825"/>
                <a:ext cx="1193040" cy="274680"/>
              </p14:xfrm>
            </p:contentPart>
          </mc:Choice>
          <mc:Fallback xmlns="">
            <p:pic>
              <p:nvPicPr>
                <p:cNvPr id="7230" name="Ink 7229">
                  <a:extLst>
                    <a:ext uri="{FF2B5EF4-FFF2-40B4-BE49-F238E27FC236}">
                      <a16:creationId xmlns:a16="http://schemas.microsoft.com/office/drawing/2014/main" id="{370B11BC-FC32-B56D-78BC-07A3055A183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77220" y="2656185"/>
                  <a:ext cx="131868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7231" name="Ink 7230">
                  <a:extLst>
                    <a:ext uri="{FF2B5EF4-FFF2-40B4-BE49-F238E27FC236}">
                      <a16:creationId xmlns:a16="http://schemas.microsoft.com/office/drawing/2014/main" id="{438FFF30-9EB7-9FA2-EC85-C403C44D6B1A}"/>
                    </a:ext>
                  </a:extLst>
                </p14:cNvPr>
                <p14:cNvContentPartPr/>
                <p14:nvPr/>
              </p14:nvContentPartPr>
              <p14:xfrm>
                <a:off x="10445220" y="2848785"/>
                <a:ext cx="3600" cy="15120"/>
              </p14:xfrm>
            </p:contentPart>
          </mc:Choice>
          <mc:Fallback xmlns="">
            <p:pic>
              <p:nvPicPr>
                <p:cNvPr id="7231" name="Ink 7230">
                  <a:extLst>
                    <a:ext uri="{FF2B5EF4-FFF2-40B4-BE49-F238E27FC236}">
                      <a16:creationId xmlns:a16="http://schemas.microsoft.com/office/drawing/2014/main" id="{438FFF30-9EB7-9FA2-EC85-C403C44D6B1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382220" y="2785785"/>
                  <a:ext cx="1292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7232" name="Ink 7231">
                  <a:extLst>
                    <a:ext uri="{FF2B5EF4-FFF2-40B4-BE49-F238E27FC236}">
                      <a16:creationId xmlns:a16="http://schemas.microsoft.com/office/drawing/2014/main" id="{935D883D-61A7-6A8D-A5EB-33D148116367}"/>
                    </a:ext>
                  </a:extLst>
                </p14:cNvPr>
                <p14:cNvContentPartPr/>
                <p14:nvPr/>
              </p14:nvContentPartPr>
              <p14:xfrm>
                <a:off x="9955260" y="2966505"/>
                <a:ext cx="371160" cy="238320"/>
              </p14:xfrm>
            </p:contentPart>
          </mc:Choice>
          <mc:Fallback xmlns="">
            <p:pic>
              <p:nvPicPr>
                <p:cNvPr id="7232" name="Ink 7231">
                  <a:extLst>
                    <a:ext uri="{FF2B5EF4-FFF2-40B4-BE49-F238E27FC236}">
                      <a16:creationId xmlns:a16="http://schemas.microsoft.com/office/drawing/2014/main" id="{935D883D-61A7-6A8D-A5EB-33D14811636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892620" y="2903505"/>
                  <a:ext cx="49680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7233" name="Ink 7232">
                  <a:extLst>
                    <a:ext uri="{FF2B5EF4-FFF2-40B4-BE49-F238E27FC236}">
                      <a16:creationId xmlns:a16="http://schemas.microsoft.com/office/drawing/2014/main" id="{4BF54BCF-2C6B-3C1C-7FAC-A8750E6C1374}"/>
                    </a:ext>
                  </a:extLst>
                </p14:cNvPr>
                <p14:cNvContentPartPr/>
                <p14:nvPr/>
              </p14:nvContentPartPr>
              <p14:xfrm>
                <a:off x="9868860" y="2868225"/>
                <a:ext cx="720720" cy="443160"/>
              </p14:xfrm>
            </p:contentPart>
          </mc:Choice>
          <mc:Fallback xmlns="">
            <p:pic>
              <p:nvPicPr>
                <p:cNvPr id="7233" name="Ink 7232">
                  <a:extLst>
                    <a:ext uri="{FF2B5EF4-FFF2-40B4-BE49-F238E27FC236}">
                      <a16:creationId xmlns:a16="http://schemas.microsoft.com/office/drawing/2014/main" id="{4BF54BCF-2C6B-3C1C-7FAC-A8750E6C137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806220" y="2805225"/>
                  <a:ext cx="84636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7234" name="Ink 7233">
                  <a:extLst>
                    <a:ext uri="{FF2B5EF4-FFF2-40B4-BE49-F238E27FC236}">
                      <a16:creationId xmlns:a16="http://schemas.microsoft.com/office/drawing/2014/main" id="{377FAD65-7B7E-8FB0-80B1-CB3F7A48E81D}"/>
                    </a:ext>
                  </a:extLst>
                </p14:cNvPr>
                <p14:cNvContentPartPr/>
                <p14:nvPr/>
              </p14:nvContentPartPr>
              <p14:xfrm>
                <a:off x="10844100" y="2896665"/>
                <a:ext cx="115200" cy="147240"/>
              </p14:xfrm>
            </p:contentPart>
          </mc:Choice>
          <mc:Fallback xmlns="">
            <p:pic>
              <p:nvPicPr>
                <p:cNvPr id="7234" name="Ink 7233">
                  <a:extLst>
                    <a:ext uri="{FF2B5EF4-FFF2-40B4-BE49-F238E27FC236}">
                      <a16:creationId xmlns:a16="http://schemas.microsoft.com/office/drawing/2014/main" id="{377FAD65-7B7E-8FB0-80B1-CB3F7A48E81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781460" y="2834025"/>
                  <a:ext cx="24084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7235" name="Ink 7234">
                  <a:extLst>
                    <a:ext uri="{FF2B5EF4-FFF2-40B4-BE49-F238E27FC236}">
                      <a16:creationId xmlns:a16="http://schemas.microsoft.com/office/drawing/2014/main" id="{90FF8077-8DFE-E794-9DD9-6E998A9E0059}"/>
                    </a:ext>
                  </a:extLst>
                </p14:cNvPr>
                <p14:cNvContentPartPr/>
                <p14:nvPr/>
              </p14:nvContentPartPr>
              <p14:xfrm>
                <a:off x="10796580" y="3003585"/>
                <a:ext cx="211320" cy="414720"/>
              </p14:xfrm>
            </p:contentPart>
          </mc:Choice>
          <mc:Fallback xmlns="">
            <p:pic>
              <p:nvPicPr>
                <p:cNvPr id="7235" name="Ink 7234">
                  <a:extLst>
                    <a:ext uri="{FF2B5EF4-FFF2-40B4-BE49-F238E27FC236}">
                      <a16:creationId xmlns:a16="http://schemas.microsoft.com/office/drawing/2014/main" id="{90FF8077-8DFE-E794-9DD9-6E998A9E005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733940" y="2940585"/>
                  <a:ext cx="33696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237" name="Ink 7236">
                  <a:extLst>
                    <a:ext uri="{FF2B5EF4-FFF2-40B4-BE49-F238E27FC236}">
                      <a16:creationId xmlns:a16="http://schemas.microsoft.com/office/drawing/2014/main" id="{491682DB-4AAE-86DF-BF40-EE0AF914AA92}"/>
                    </a:ext>
                  </a:extLst>
                </p14:cNvPr>
                <p14:cNvContentPartPr/>
                <p14:nvPr/>
              </p14:nvContentPartPr>
              <p14:xfrm>
                <a:off x="10630260" y="3082065"/>
                <a:ext cx="605520" cy="693000"/>
              </p14:xfrm>
            </p:contentPart>
          </mc:Choice>
          <mc:Fallback xmlns="">
            <p:pic>
              <p:nvPicPr>
                <p:cNvPr id="7237" name="Ink 7236">
                  <a:extLst>
                    <a:ext uri="{FF2B5EF4-FFF2-40B4-BE49-F238E27FC236}">
                      <a16:creationId xmlns:a16="http://schemas.microsoft.com/office/drawing/2014/main" id="{491682DB-4AAE-86DF-BF40-EE0AF914AA9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567620" y="3019065"/>
                  <a:ext cx="731160" cy="81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238" name="Ink 7237">
                  <a:extLst>
                    <a:ext uri="{FF2B5EF4-FFF2-40B4-BE49-F238E27FC236}">
                      <a16:creationId xmlns:a16="http://schemas.microsoft.com/office/drawing/2014/main" id="{32487F22-80D2-AD87-1612-9AF8C49086AE}"/>
                    </a:ext>
                  </a:extLst>
                </p14:cNvPr>
                <p14:cNvContentPartPr/>
                <p14:nvPr/>
              </p14:nvContentPartPr>
              <p14:xfrm>
                <a:off x="11483100" y="2933745"/>
                <a:ext cx="664200" cy="436320"/>
              </p14:xfrm>
            </p:contentPart>
          </mc:Choice>
          <mc:Fallback xmlns="">
            <p:pic>
              <p:nvPicPr>
                <p:cNvPr id="7238" name="Ink 7237">
                  <a:extLst>
                    <a:ext uri="{FF2B5EF4-FFF2-40B4-BE49-F238E27FC236}">
                      <a16:creationId xmlns:a16="http://schemas.microsoft.com/office/drawing/2014/main" id="{32487F22-80D2-AD87-1612-9AF8C49086A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420100" y="2870745"/>
                  <a:ext cx="78984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240" name="Ink 7239">
                  <a:extLst>
                    <a:ext uri="{FF2B5EF4-FFF2-40B4-BE49-F238E27FC236}">
                      <a16:creationId xmlns:a16="http://schemas.microsoft.com/office/drawing/2014/main" id="{B6952CF8-76AD-21A4-7849-56D9A5D658A1}"/>
                    </a:ext>
                  </a:extLst>
                </p14:cNvPr>
                <p14:cNvContentPartPr/>
                <p14:nvPr/>
              </p14:nvContentPartPr>
              <p14:xfrm>
                <a:off x="7724700" y="-658335"/>
                <a:ext cx="592920" cy="22680"/>
              </p14:xfrm>
            </p:contentPart>
          </mc:Choice>
          <mc:Fallback xmlns="">
            <p:pic>
              <p:nvPicPr>
                <p:cNvPr id="7240" name="Ink 7239">
                  <a:extLst>
                    <a:ext uri="{FF2B5EF4-FFF2-40B4-BE49-F238E27FC236}">
                      <a16:creationId xmlns:a16="http://schemas.microsoft.com/office/drawing/2014/main" id="{B6952CF8-76AD-21A4-7849-56D9A5D658A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62060" y="-721335"/>
                  <a:ext cx="7185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241" name="Ink 7240">
                  <a:extLst>
                    <a:ext uri="{FF2B5EF4-FFF2-40B4-BE49-F238E27FC236}">
                      <a16:creationId xmlns:a16="http://schemas.microsoft.com/office/drawing/2014/main" id="{A7905C67-E2E5-3CAC-224B-A910514A90E2}"/>
                    </a:ext>
                  </a:extLst>
                </p14:cNvPr>
                <p14:cNvContentPartPr/>
                <p14:nvPr/>
              </p14:nvContentPartPr>
              <p14:xfrm>
                <a:off x="6497100" y="-730695"/>
                <a:ext cx="565560" cy="32400"/>
              </p14:xfrm>
            </p:contentPart>
          </mc:Choice>
          <mc:Fallback xmlns="">
            <p:pic>
              <p:nvPicPr>
                <p:cNvPr id="7241" name="Ink 7240">
                  <a:extLst>
                    <a:ext uri="{FF2B5EF4-FFF2-40B4-BE49-F238E27FC236}">
                      <a16:creationId xmlns:a16="http://schemas.microsoft.com/office/drawing/2014/main" id="{A7905C67-E2E5-3CAC-224B-A910514A90E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434460" y="-793335"/>
                  <a:ext cx="6912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242" name="Ink 7241">
                  <a:extLst>
                    <a:ext uri="{FF2B5EF4-FFF2-40B4-BE49-F238E27FC236}">
                      <a16:creationId xmlns:a16="http://schemas.microsoft.com/office/drawing/2014/main" id="{6A59052C-16EE-BB36-8026-7EFB5EBB31B9}"/>
                    </a:ext>
                  </a:extLst>
                </p14:cNvPr>
                <p14:cNvContentPartPr/>
                <p14:nvPr/>
              </p14:nvContentPartPr>
              <p14:xfrm>
                <a:off x="6600780" y="-678135"/>
                <a:ext cx="1371240" cy="231840"/>
              </p14:xfrm>
            </p:contentPart>
          </mc:Choice>
          <mc:Fallback xmlns="">
            <p:pic>
              <p:nvPicPr>
                <p:cNvPr id="7242" name="Ink 7241">
                  <a:extLst>
                    <a:ext uri="{FF2B5EF4-FFF2-40B4-BE49-F238E27FC236}">
                      <a16:creationId xmlns:a16="http://schemas.microsoft.com/office/drawing/2014/main" id="{6A59052C-16EE-BB36-8026-7EFB5EBB31B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538140" y="-741135"/>
                  <a:ext cx="149688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243" name="Ink 7242">
                  <a:extLst>
                    <a:ext uri="{FF2B5EF4-FFF2-40B4-BE49-F238E27FC236}">
                      <a16:creationId xmlns:a16="http://schemas.microsoft.com/office/drawing/2014/main" id="{184B946B-5045-9533-709B-02DEE195820F}"/>
                    </a:ext>
                  </a:extLst>
                </p14:cNvPr>
                <p14:cNvContentPartPr/>
                <p14:nvPr/>
              </p14:nvContentPartPr>
              <p14:xfrm>
                <a:off x="7280460" y="-322815"/>
                <a:ext cx="256680" cy="68760"/>
              </p14:xfrm>
            </p:contentPart>
          </mc:Choice>
          <mc:Fallback xmlns="">
            <p:pic>
              <p:nvPicPr>
                <p:cNvPr id="7243" name="Ink 7242">
                  <a:extLst>
                    <a:ext uri="{FF2B5EF4-FFF2-40B4-BE49-F238E27FC236}">
                      <a16:creationId xmlns:a16="http://schemas.microsoft.com/office/drawing/2014/main" id="{184B946B-5045-9533-709B-02DEE195820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217460" y="-385455"/>
                  <a:ext cx="3823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244" name="Ink 7243">
                  <a:extLst>
                    <a:ext uri="{FF2B5EF4-FFF2-40B4-BE49-F238E27FC236}">
                      <a16:creationId xmlns:a16="http://schemas.microsoft.com/office/drawing/2014/main" id="{10FACC67-FB7B-1FFE-0988-96E980B8A5F3}"/>
                    </a:ext>
                  </a:extLst>
                </p14:cNvPr>
                <p14:cNvContentPartPr/>
                <p14:nvPr/>
              </p14:nvContentPartPr>
              <p14:xfrm>
                <a:off x="8189100" y="-105375"/>
                <a:ext cx="306360" cy="423720"/>
              </p14:xfrm>
            </p:contentPart>
          </mc:Choice>
          <mc:Fallback xmlns="">
            <p:pic>
              <p:nvPicPr>
                <p:cNvPr id="7244" name="Ink 7243">
                  <a:extLst>
                    <a:ext uri="{FF2B5EF4-FFF2-40B4-BE49-F238E27FC236}">
                      <a16:creationId xmlns:a16="http://schemas.microsoft.com/office/drawing/2014/main" id="{10FACC67-FB7B-1FFE-0988-96E980B8A5F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126460" y="-168375"/>
                  <a:ext cx="43200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245" name="Ink 7244">
                  <a:extLst>
                    <a:ext uri="{FF2B5EF4-FFF2-40B4-BE49-F238E27FC236}">
                      <a16:creationId xmlns:a16="http://schemas.microsoft.com/office/drawing/2014/main" id="{62A87ADF-B110-E4EA-EA60-ACFF411FEB51}"/>
                    </a:ext>
                  </a:extLst>
                </p14:cNvPr>
                <p14:cNvContentPartPr/>
                <p14:nvPr/>
              </p14:nvContentPartPr>
              <p14:xfrm>
                <a:off x="8340300" y="438585"/>
                <a:ext cx="363960" cy="91080"/>
              </p14:xfrm>
            </p:contentPart>
          </mc:Choice>
          <mc:Fallback xmlns="">
            <p:pic>
              <p:nvPicPr>
                <p:cNvPr id="7245" name="Ink 7244">
                  <a:extLst>
                    <a:ext uri="{FF2B5EF4-FFF2-40B4-BE49-F238E27FC236}">
                      <a16:creationId xmlns:a16="http://schemas.microsoft.com/office/drawing/2014/main" id="{62A87ADF-B110-E4EA-EA60-ACFF411FEB5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277660" y="375945"/>
                  <a:ext cx="4896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249" name="Ink 7248">
                  <a:extLst>
                    <a:ext uri="{FF2B5EF4-FFF2-40B4-BE49-F238E27FC236}">
                      <a16:creationId xmlns:a16="http://schemas.microsoft.com/office/drawing/2014/main" id="{E0F69DF3-2B80-6464-8B31-FE99AEBFB237}"/>
                    </a:ext>
                  </a:extLst>
                </p14:cNvPr>
                <p14:cNvContentPartPr/>
                <p14:nvPr/>
              </p14:nvContentPartPr>
              <p14:xfrm>
                <a:off x="8153100" y="1361265"/>
                <a:ext cx="795600" cy="109440"/>
              </p14:xfrm>
            </p:contentPart>
          </mc:Choice>
          <mc:Fallback xmlns="">
            <p:pic>
              <p:nvPicPr>
                <p:cNvPr id="7249" name="Ink 7248">
                  <a:extLst>
                    <a:ext uri="{FF2B5EF4-FFF2-40B4-BE49-F238E27FC236}">
                      <a16:creationId xmlns:a16="http://schemas.microsoft.com/office/drawing/2014/main" id="{E0F69DF3-2B80-6464-8B31-FE99AEBFB23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090100" y="1298265"/>
                  <a:ext cx="92124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250" name="Ink 7249">
                  <a:extLst>
                    <a:ext uri="{FF2B5EF4-FFF2-40B4-BE49-F238E27FC236}">
                      <a16:creationId xmlns:a16="http://schemas.microsoft.com/office/drawing/2014/main" id="{6FE27B97-C653-4480-E3E8-6755FAE55E01}"/>
                    </a:ext>
                  </a:extLst>
                </p14:cNvPr>
                <p14:cNvContentPartPr/>
                <p14:nvPr/>
              </p14:nvContentPartPr>
              <p14:xfrm>
                <a:off x="8733420" y="1590585"/>
                <a:ext cx="57240" cy="6120"/>
              </p14:xfrm>
            </p:contentPart>
          </mc:Choice>
          <mc:Fallback xmlns="">
            <p:pic>
              <p:nvPicPr>
                <p:cNvPr id="7250" name="Ink 7249">
                  <a:extLst>
                    <a:ext uri="{FF2B5EF4-FFF2-40B4-BE49-F238E27FC236}">
                      <a16:creationId xmlns:a16="http://schemas.microsoft.com/office/drawing/2014/main" id="{6FE27B97-C653-4480-E3E8-6755FAE55E0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670780" y="1527945"/>
                  <a:ext cx="18288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251" name="Ink 7250">
                  <a:extLst>
                    <a:ext uri="{FF2B5EF4-FFF2-40B4-BE49-F238E27FC236}">
                      <a16:creationId xmlns:a16="http://schemas.microsoft.com/office/drawing/2014/main" id="{6140F827-EA16-A255-851B-86E6035F0F37}"/>
                    </a:ext>
                  </a:extLst>
                </p14:cNvPr>
                <p14:cNvContentPartPr/>
                <p14:nvPr/>
              </p14:nvContentPartPr>
              <p14:xfrm>
                <a:off x="8757180" y="1385745"/>
                <a:ext cx="614880" cy="310680"/>
              </p14:xfrm>
            </p:contentPart>
          </mc:Choice>
          <mc:Fallback xmlns="">
            <p:pic>
              <p:nvPicPr>
                <p:cNvPr id="7251" name="Ink 7250">
                  <a:extLst>
                    <a:ext uri="{FF2B5EF4-FFF2-40B4-BE49-F238E27FC236}">
                      <a16:creationId xmlns:a16="http://schemas.microsoft.com/office/drawing/2014/main" id="{6140F827-EA16-A255-851B-86E6035F0F3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694540" y="1323105"/>
                  <a:ext cx="74052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7252" name="Ink 7251">
                  <a:extLst>
                    <a:ext uri="{FF2B5EF4-FFF2-40B4-BE49-F238E27FC236}">
                      <a16:creationId xmlns:a16="http://schemas.microsoft.com/office/drawing/2014/main" id="{9EC00721-7B28-A190-96E4-0F612D826456}"/>
                    </a:ext>
                  </a:extLst>
                </p14:cNvPr>
                <p14:cNvContentPartPr/>
                <p14:nvPr/>
              </p14:nvContentPartPr>
              <p14:xfrm>
                <a:off x="8578980" y="1635225"/>
                <a:ext cx="835560" cy="168480"/>
              </p14:xfrm>
            </p:contentPart>
          </mc:Choice>
          <mc:Fallback xmlns="">
            <p:pic>
              <p:nvPicPr>
                <p:cNvPr id="7252" name="Ink 7251">
                  <a:extLst>
                    <a:ext uri="{FF2B5EF4-FFF2-40B4-BE49-F238E27FC236}">
                      <a16:creationId xmlns:a16="http://schemas.microsoft.com/office/drawing/2014/main" id="{9EC00721-7B28-A190-96E4-0F612D82645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515980" y="1572585"/>
                  <a:ext cx="9612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253" name="Ink 7252">
                  <a:extLst>
                    <a:ext uri="{FF2B5EF4-FFF2-40B4-BE49-F238E27FC236}">
                      <a16:creationId xmlns:a16="http://schemas.microsoft.com/office/drawing/2014/main" id="{A78D6D27-7490-F277-7870-B3FCB539F286}"/>
                    </a:ext>
                  </a:extLst>
                </p14:cNvPr>
                <p14:cNvContentPartPr/>
                <p14:nvPr/>
              </p14:nvContentPartPr>
              <p14:xfrm>
                <a:off x="9466740" y="1893705"/>
                <a:ext cx="98640" cy="129600"/>
              </p14:xfrm>
            </p:contentPart>
          </mc:Choice>
          <mc:Fallback xmlns="">
            <p:pic>
              <p:nvPicPr>
                <p:cNvPr id="7253" name="Ink 7252">
                  <a:extLst>
                    <a:ext uri="{FF2B5EF4-FFF2-40B4-BE49-F238E27FC236}">
                      <a16:creationId xmlns:a16="http://schemas.microsoft.com/office/drawing/2014/main" id="{A78D6D27-7490-F277-7870-B3FCB539F28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404100" y="1830705"/>
                  <a:ext cx="2242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254" name="Ink 7253">
                  <a:extLst>
                    <a:ext uri="{FF2B5EF4-FFF2-40B4-BE49-F238E27FC236}">
                      <a16:creationId xmlns:a16="http://schemas.microsoft.com/office/drawing/2014/main" id="{0EEB1E60-280A-185A-CCBB-87F52FC4CB98}"/>
                    </a:ext>
                  </a:extLst>
                </p14:cNvPr>
                <p14:cNvContentPartPr/>
                <p14:nvPr/>
              </p14:nvContentPartPr>
              <p14:xfrm>
                <a:off x="9833220" y="2326425"/>
                <a:ext cx="724320" cy="265680"/>
              </p14:xfrm>
            </p:contentPart>
          </mc:Choice>
          <mc:Fallback xmlns="">
            <p:pic>
              <p:nvPicPr>
                <p:cNvPr id="7254" name="Ink 7253">
                  <a:extLst>
                    <a:ext uri="{FF2B5EF4-FFF2-40B4-BE49-F238E27FC236}">
                      <a16:creationId xmlns:a16="http://schemas.microsoft.com/office/drawing/2014/main" id="{0EEB1E60-280A-185A-CCBB-87F52FC4CB9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770580" y="2263425"/>
                  <a:ext cx="84996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255" name="Ink 7254">
                  <a:extLst>
                    <a:ext uri="{FF2B5EF4-FFF2-40B4-BE49-F238E27FC236}">
                      <a16:creationId xmlns:a16="http://schemas.microsoft.com/office/drawing/2014/main" id="{DC9D790D-3B9C-4D29-FAB1-3FAF18D240F6}"/>
                    </a:ext>
                  </a:extLst>
                </p14:cNvPr>
                <p14:cNvContentPartPr/>
                <p14:nvPr/>
              </p14:nvContentPartPr>
              <p14:xfrm>
                <a:off x="10565100" y="2664825"/>
                <a:ext cx="409680" cy="187920"/>
              </p14:xfrm>
            </p:contentPart>
          </mc:Choice>
          <mc:Fallback xmlns="">
            <p:pic>
              <p:nvPicPr>
                <p:cNvPr id="7255" name="Ink 7254">
                  <a:extLst>
                    <a:ext uri="{FF2B5EF4-FFF2-40B4-BE49-F238E27FC236}">
                      <a16:creationId xmlns:a16="http://schemas.microsoft.com/office/drawing/2014/main" id="{DC9D790D-3B9C-4D29-FAB1-3FAF18D240F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502100" y="2601825"/>
                  <a:ext cx="5353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7256" name="Ink 7255">
                  <a:extLst>
                    <a:ext uri="{FF2B5EF4-FFF2-40B4-BE49-F238E27FC236}">
                      <a16:creationId xmlns:a16="http://schemas.microsoft.com/office/drawing/2014/main" id="{713C801B-FBE5-627F-1B45-2AA41758AE97}"/>
                    </a:ext>
                  </a:extLst>
                </p14:cNvPr>
                <p14:cNvContentPartPr/>
                <p14:nvPr/>
              </p14:nvContentPartPr>
              <p14:xfrm>
                <a:off x="11224260" y="2762385"/>
                <a:ext cx="398520" cy="108720"/>
              </p14:xfrm>
            </p:contentPart>
          </mc:Choice>
          <mc:Fallback xmlns="">
            <p:pic>
              <p:nvPicPr>
                <p:cNvPr id="7256" name="Ink 7255">
                  <a:extLst>
                    <a:ext uri="{FF2B5EF4-FFF2-40B4-BE49-F238E27FC236}">
                      <a16:creationId xmlns:a16="http://schemas.microsoft.com/office/drawing/2014/main" id="{713C801B-FBE5-627F-1B45-2AA41758AE9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161620" y="2699745"/>
                  <a:ext cx="524160" cy="234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AD877D7E-BECA-26CD-FC68-90026EFA3CF1}"/>
              </a:ext>
            </a:extLst>
          </p:cNvPr>
          <p:cNvSpPr/>
          <p:nvPr/>
        </p:nvSpPr>
        <p:spPr>
          <a:xfrm>
            <a:off x="8610600" y="-3748881"/>
            <a:ext cx="6419850" cy="66008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6D2E07-5042-755B-11C1-CF039B1402CB}"/>
              </a:ext>
            </a:extLst>
          </p:cNvPr>
          <p:cNvSpPr/>
          <p:nvPr/>
        </p:nvSpPr>
        <p:spPr>
          <a:xfrm>
            <a:off x="9249965" y="-2938165"/>
            <a:ext cx="5141119" cy="49901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556A06-7EBE-802B-DD8D-59158EAEFE49}"/>
              </a:ext>
            </a:extLst>
          </p:cNvPr>
          <p:cNvSpPr txBox="1"/>
          <p:nvPr/>
        </p:nvSpPr>
        <p:spPr>
          <a:xfrm>
            <a:off x="9929784" y="1857722"/>
            <a:ext cx="142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He Shell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D93B07-A288-BB0D-EE57-58E9CC1E8DDF}"/>
              </a:ext>
            </a:extLst>
          </p:cNvPr>
          <p:cNvSpPr txBox="1"/>
          <p:nvPr/>
        </p:nvSpPr>
        <p:spPr>
          <a:xfrm>
            <a:off x="10317318" y="1025624"/>
            <a:ext cx="142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C/N/O Core</a:t>
            </a:r>
          </a:p>
        </p:txBody>
      </p:sp>
      <p:sp>
        <p:nvSpPr>
          <p:cNvPr id="7258" name="Title 1">
            <a:extLst>
              <a:ext uri="{FF2B5EF4-FFF2-40B4-BE49-F238E27FC236}">
                <a16:creationId xmlns:a16="http://schemas.microsoft.com/office/drawing/2014/main" id="{C73831C2-9541-D0A3-A159-12C9EAA2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2" y="0"/>
            <a:ext cx="11153775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Wolf-Rayet stars</a:t>
            </a:r>
          </a:p>
        </p:txBody>
      </p:sp>
    </p:spTree>
    <p:extLst>
      <p:ext uri="{BB962C8B-B14F-4D97-AF65-F5344CB8AC3E}">
        <p14:creationId xmlns:p14="http://schemas.microsoft.com/office/powerpoint/2010/main" val="281833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C81C7-61ED-15AE-13C6-EBDF26A5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A little bit about 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1ABD4F-20C0-89C0-A2F0-E708ED42F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0141" y="5725800"/>
            <a:ext cx="4248782" cy="75871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1CC765-2938-50EE-9C88-97760A869682}"/>
              </a:ext>
            </a:extLst>
          </p:cNvPr>
          <p:cNvSpPr txBox="1">
            <a:spLocks/>
          </p:cNvSpPr>
          <p:nvPr/>
        </p:nvSpPr>
        <p:spPr>
          <a:xfrm>
            <a:off x="2847975" y="1451089"/>
            <a:ext cx="88281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Tenorite" panose="00000500000000000000" pitchFamily="2" charset="0"/>
              </a:rPr>
              <a:t>Undergrad + Honours at the University of Queensland</a:t>
            </a:r>
          </a:p>
          <a:p>
            <a:r>
              <a:rPr lang="en-AU" dirty="0">
                <a:latin typeface="Tenorite" panose="00000500000000000000" pitchFamily="2" charset="0"/>
              </a:rPr>
              <a:t>Recently moved to Sydney for </a:t>
            </a:r>
            <a:r>
              <a:rPr lang="en-AU" dirty="0" err="1">
                <a:latin typeface="Tenorite" panose="00000500000000000000" pitchFamily="2" charset="0"/>
              </a:rPr>
              <a:t>MRes+PhD</a:t>
            </a:r>
            <a:r>
              <a:rPr lang="en-AU" dirty="0">
                <a:latin typeface="Tenorite" panose="00000500000000000000" pitchFamily="2" charset="0"/>
              </a:rPr>
              <a:t> at Macquarie with Orsola De Marco and Ben Pope</a:t>
            </a:r>
          </a:p>
          <a:p>
            <a:r>
              <a:rPr lang="en-AU" dirty="0">
                <a:latin typeface="Tenorite" panose="00000500000000000000" pitchFamily="2" charset="0"/>
              </a:rPr>
              <a:t>I love some science outreach and teaching</a:t>
            </a:r>
          </a:p>
          <a:p>
            <a:pPr lvl="1"/>
            <a:r>
              <a:rPr lang="en-AU" dirty="0">
                <a:latin typeface="Tenorite" panose="00000500000000000000" pitchFamily="2" charset="0"/>
              </a:rPr>
              <a:t>Writer for </a:t>
            </a:r>
            <a:r>
              <a:rPr lang="en-AU" dirty="0" err="1">
                <a:latin typeface="Tenorite" panose="00000500000000000000" pitchFamily="2" charset="0"/>
              </a:rPr>
              <a:t>astrobites</a:t>
            </a:r>
            <a:endParaRPr lang="en-AU" dirty="0">
              <a:latin typeface="Tenorite" panose="00000500000000000000" pitchFamily="2" charset="0"/>
            </a:endParaRPr>
          </a:p>
          <a:p>
            <a:pPr lvl="1"/>
            <a:r>
              <a:rPr lang="en-AU" dirty="0">
                <a:latin typeface="Tenorite" panose="00000500000000000000" pitchFamily="2" charset="0"/>
              </a:rPr>
              <a:t>Always looking for more public outreach e.g. solar telescopes, talks</a:t>
            </a:r>
          </a:p>
          <a:p>
            <a:pPr lvl="1"/>
            <a:endParaRPr lang="en-AU" dirty="0">
              <a:latin typeface="Tenorite" panose="00000500000000000000" pitchFamily="2" charset="0"/>
            </a:endParaRPr>
          </a:p>
          <a:p>
            <a:pPr lvl="1"/>
            <a:endParaRPr lang="en-AU" dirty="0">
              <a:latin typeface="Tenorite" panose="000005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55509B-84CB-212D-A0D9-7D5B89FB26FC}"/>
                  </a:ext>
                </a:extLst>
              </p14:cNvPr>
              <p14:cNvContentPartPr/>
              <p14:nvPr/>
            </p14:nvContentPartPr>
            <p14:xfrm>
              <a:off x="-79170" y="1827600"/>
              <a:ext cx="1541160" cy="4472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55509B-84CB-212D-A0D9-7D5B89FB26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7170" y="1809600"/>
                <a:ext cx="1576800" cy="450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729DD75B-21C2-95C1-E8C8-341BB7CF4C23}"/>
              </a:ext>
            </a:extLst>
          </p:cNvPr>
          <p:cNvGrpSpPr/>
          <p:nvPr/>
        </p:nvGrpSpPr>
        <p:grpSpPr>
          <a:xfrm>
            <a:off x="1071030" y="1919400"/>
            <a:ext cx="209880" cy="198720"/>
            <a:chOff x="1071030" y="1919400"/>
            <a:chExt cx="209880" cy="19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A335E29-09F6-C881-D394-E59EFFD4BB8A}"/>
                    </a:ext>
                  </a:extLst>
                </p14:cNvPr>
                <p14:cNvContentPartPr/>
                <p14:nvPr/>
              </p14:nvContentPartPr>
              <p14:xfrm>
                <a:off x="1071030" y="1919400"/>
                <a:ext cx="209880" cy="179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A335E29-09F6-C881-D394-E59EFFD4BB8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3030" y="1901400"/>
                  <a:ext cx="2455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E6ECC43-CF60-8C29-BF36-9FAD6E99930F}"/>
                    </a:ext>
                  </a:extLst>
                </p14:cNvPr>
                <p14:cNvContentPartPr/>
                <p14:nvPr/>
              </p14:nvContentPartPr>
              <p14:xfrm>
                <a:off x="1099830" y="1930920"/>
                <a:ext cx="121680" cy="187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E6ECC43-CF60-8C29-BF36-9FAD6E99930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81830" y="1913280"/>
                  <a:ext cx="157320" cy="22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1DA800-BD92-1579-FA02-47B7C1C31D04}"/>
              </a:ext>
            </a:extLst>
          </p:cNvPr>
          <p:cNvGrpSpPr/>
          <p:nvPr/>
        </p:nvGrpSpPr>
        <p:grpSpPr>
          <a:xfrm>
            <a:off x="499710" y="4548120"/>
            <a:ext cx="115560" cy="138600"/>
            <a:chOff x="499710" y="4548120"/>
            <a:chExt cx="115560" cy="13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C9DD8F8-9F38-75C1-2637-F986B83397BF}"/>
                    </a:ext>
                  </a:extLst>
                </p14:cNvPr>
                <p14:cNvContentPartPr/>
                <p14:nvPr/>
              </p14:nvContentPartPr>
              <p14:xfrm>
                <a:off x="515910" y="4568640"/>
                <a:ext cx="77040" cy="97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C9DD8F8-9F38-75C1-2637-F986B83397B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7910" y="4551000"/>
                  <a:ext cx="1126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3E02FD0-0735-5D69-0477-C4DBEB53515B}"/>
                    </a:ext>
                  </a:extLst>
                </p14:cNvPr>
                <p14:cNvContentPartPr/>
                <p14:nvPr/>
              </p14:nvContentPartPr>
              <p14:xfrm>
                <a:off x="499710" y="4548120"/>
                <a:ext cx="115560" cy="138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3E02FD0-0735-5D69-0477-C4DBEB53515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2070" y="4530120"/>
                  <a:ext cx="151200" cy="174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D3E075A-69FA-E171-9B4C-1619247D47C4}"/>
              </a:ext>
            </a:extLst>
          </p:cNvPr>
          <p:cNvSpPr txBox="1"/>
          <p:nvPr/>
        </p:nvSpPr>
        <p:spPr>
          <a:xfrm>
            <a:off x="204435" y="1467058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xkcd Script" panose="03000503000000000000" pitchFamily="66" charset="0"/>
                <a:ea typeface="xkcd Script" panose="03000503000000000000" pitchFamily="66" charset="0"/>
              </a:rPr>
              <a:t>UQ (Brisbane)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8A4045-AFEC-92F1-52A2-B852B0BEBD0D}"/>
              </a:ext>
            </a:extLst>
          </p:cNvPr>
          <p:cNvSpPr txBox="1"/>
          <p:nvPr/>
        </p:nvSpPr>
        <p:spPr>
          <a:xfrm>
            <a:off x="691410" y="4568640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xkcd Script" panose="03000503000000000000" pitchFamily="66" charset="0"/>
                <a:ea typeface="xkcd Script" panose="03000503000000000000" pitchFamily="66" charset="0"/>
              </a:rPr>
              <a:t>Macquarie Uni</a:t>
            </a:r>
          </a:p>
          <a:p>
            <a:pPr algn="ctr"/>
            <a:r>
              <a:rPr lang="en-AU" dirty="0">
                <a:latin typeface="xkcd Script" panose="03000503000000000000" pitchFamily="66" charset="0"/>
                <a:ea typeface="xkcd Script" panose="03000503000000000000" pitchFamily="66" charset="0"/>
              </a:rPr>
              <a:t>(Sydney!)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CAA30B6-AF41-006E-5184-C15530AE23FE}"/>
                  </a:ext>
                </a:extLst>
              </p14:cNvPr>
              <p14:cNvContentPartPr/>
              <p14:nvPr/>
            </p14:nvContentPartPr>
            <p14:xfrm>
              <a:off x="496470" y="2045040"/>
              <a:ext cx="504000" cy="2278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CAA30B6-AF41-006E-5184-C15530AE23F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8470" y="2027400"/>
                <a:ext cx="539640" cy="23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075E2B-FBC9-FA39-9ADC-8793A9BC2C54}"/>
                  </a:ext>
                </a:extLst>
              </p14:cNvPr>
              <p14:cNvContentPartPr/>
              <p14:nvPr/>
            </p14:nvContentPartPr>
            <p14:xfrm>
              <a:off x="381630" y="4071120"/>
              <a:ext cx="275760" cy="281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075E2B-FBC9-FA39-9ADC-8793A9BC2C5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3990" y="4053480"/>
                <a:ext cx="311400" cy="31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46C59CE-C15D-D6A0-05DD-3054DDD91CAC}"/>
              </a:ext>
            </a:extLst>
          </p:cNvPr>
          <p:cNvGrpSpPr/>
          <p:nvPr/>
        </p:nvGrpSpPr>
        <p:grpSpPr>
          <a:xfrm>
            <a:off x="46830" y="2384160"/>
            <a:ext cx="1382400" cy="177480"/>
            <a:chOff x="46830" y="2384160"/>
            <a:chExt cx="1382400" cy="17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8DBB50D-60D5-7D13-153F-11E56B242D52}"/>
                    </a:ext>
                  </a:extLst>
                </p14:cNvPr>
                <p14:cNvContentPartPr/>
                <p14:nvPr/>
              </p14:nvContentPartPr>
              <p14:xfrm>
                <a:off x="1351470" y="2384160"/>
                <a:ext cx="77760" cy="10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8DBB50D-60D5-7D13-153F-11E56B242D5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33830" y="2366520"/>
                  <a:ext cx="1134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7D8BB3A-0B92-C803-B436-B5FCB17F8BE9}"/>
                    </a:ext>
                  </a:extLst>
                </p14:cNvPr>
                <p14:cNvContentPartPr/>
                <p14:nvPr/>
              </p14:nvContentPartPr>
              <p14:xfrm>
                <a:off x="1134390" y="2412240"/>
                <a:ext cx="48240" cy="226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7D8BB3A-0B92-C803-B436-B5FCB17F8BE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16390" y="2394600"/>
                  <a:ext cx="838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6AED96F-6660-9835-A2BC-A0ECAEFBD24D}"/>
                    </a:ext>
                  </a:extLst>
                </p14:cNvPr>
                <p14:cNvContentPartPr/>
                <p14:nvPr/>
              </p14:nvContentPartPr>
              <p14:xfrm>
                <a:off x="937830" y="2449320"/>
                <a:ext cx="76320" cy="24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6AED96F-6660-9835-A2BC-A0ECAEFBD24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20190" y="2431680"/>
                  <a:ext cx="1119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E390856-3B1B-CB9C-EC6C-53E562C9F176}"/>
                    </a:ext>
                  </a:extLst>
                </p14:cNvPr>
                <p14:cNvContentPartPr/>
                <p14:nvPr/>
              </p14:nvContentPartPr>
              <p14:xfrm>
                <a:off x="806430" y="2468040"/>
                <a:ext cx="50760" cy="12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E390856-3B1B-CB9C-EC6C-53E562C9F17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88430" y="2450040"/>
                  <a:ext cx="864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F9ABBEC-04CD-07C9-D29F-DC8A8D7A16B6}"/>
                    </a:ext>
                  </a:extLst>
                </p14:cNvPr>
                <p14:cNvContentPartPr/>
                <p14:nvPr/>
              </p14:nvContentPartPr>
              <p14:xfrm>
                <a:off x="606270" y="2470560"/>
                <a:ext cx="22680" cy="24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F9ABBEC-04CD-07C9-D29F-DC8A8D7A16B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88270" y="2452920"/>
                  <a:ext cx="583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DC89350-468B-8E38-96EA-91D1204A6ED0}"/>
                    </a:ext>
                  </a:extLst>
                </p14:cNvPr>
                <p14:cNvContentPartPr/>
                <p14:nvPr/>
              </p14:nvContentPartPr>
              <p14:xfrm>
                <a:off x="378030" y="2503320"/>
                <a:ext cx="88560" cy="14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DC89350-468B-8E38-96EA-91D1204A6ED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60030" y="2485320"/>
                  <a:ext cx="1242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07BF9C6-63AC-CFC4-9099-68499815271B}"/>
                    </a:ext>
                  </a:extLst>
                </p14:cNvPr>
                <p14:cNvContentPartPr/>
                <p14:nvPr/>
              </p14:nvContentPartPr>
              <p14:xfrm>
                <a:off x="241230" y="2553720"/>
                <a:ext cx="88560" cy="7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07BF9C6-63AC-CFC4-9099-68499815271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23230" y="2535720"/>
                  <a:ext cx="1242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F7C899-16C0-AF0B-D83B-DE00D7423182}"/>
                    </a:ext>
                  </a:extLst>
                </p14:cNvPr>
                <p14:cNvContentPartPr/>
                <p14:nvPr/>
              </p14:nvContentPartPr>
              <p14:xfrm>
                <a:off x="46830" y="2522400"/>
                <a:ext cx="84600" cy="33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F7C899-16C0-AF0B-D83B-DE00D742318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830" y="2504400"/>
                  <a:ext cx="120240" cy="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F61E43B-3C29-92B7-B90B-B2DEB22A6558}"/>
              </a:ext>
            </a:extLst>
          </p:cNvPr>
          <p:cNvGrpSpPr/>
          <p:nvPr/>
        </p:nvGrpSpPr>
        <p:grpSpPr>
          <a:xfrm>
            <a:off x="9030" y="5615160"/>
            <a:ext cx="455040" cy="135360"/>
            <a:chOff x="9030" y="5615160"/>
            <a:chExt cx="455040" cy="13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97EA8DB-B4DE-3734-4A77-DD6E154C713F}"/>
                    </a:ext>
                  </a:extLst>
                </p14:cNvPr>
                <p14:cNvContentPartPr/>
                <p14:nvPr/>
              </p14:nvContentPartPr>
              <p14:xfrm>
                <a:off x="9030" y="5615160"/>
                <a:ext cx="102600" cy="42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97EA8DB-B4DE-3734-4A77-DD6E154C713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-8610" y="5597520"/>
                  <a:ext cx="1382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9805E1B-4492-7BE1-0C2D-5D14C30F4CE7}"/>
                    </a:ext>
                  </a:extLst>
                </p14:cNvPr>
                <p14:cNvContentPartPr/>
                <p14:nvPr/>
              </p14:nvContentPartPr>
              <p14:xfrm>
                <a:off x="216750" y="5631360"/>
                <a:ext cx="65520" cy="15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9805E1B-4492-7BE1-0C2D-5D14C30F4CE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99110" y="5613360"/>
                  <a:ext cx="1011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57177D8-AB15-1055-D1D2-AEF7F7F4667C}"/>
                    </a:ext>
                  </a:extLst>
                </p14:cNvPr>
                <p14:cNvContentPartPr/>
                <p14:nvPr/>
              </p14:nvContentPartPr>
              <p14:xfrm>
                <a:off x="388830" y="5701560"/>
                <a:ext cx="75240" cy="48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57177D8-AB15-1055-D1D2-AEF7F7F4667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70830" y="5683920"/>
                  <a:ext cx="110880" cy="84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BA9E317-59F5-A3FF-47E8-93D9224C3EA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558518" y="4568640"/>
            <a:ext cx="2633481" cy="22893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E896622-569F-6FE7-ACC8-D86872F870C8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096000" y="4552477"/>
            <a:ext cx="3462518" cy="2309091"/>
          </a:xfrm>
          <a:prstGeom prst="rect">
            <a:avLst/>
          </a:prstGeom>
        </p:spPr>
      </p:pic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2C0008E9-1082-0C44-23BE-036B387DB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3589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CA830-71DC-3E35-A085-E1BC84BCD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C8A8-2DAD-2872-0FFA-99069F99F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2" y="0"/>
            <a:ext cx="11153775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A broad overview of massive stellar evolution</a:t>
            </a:r>
          </a:p>
        </p:txBody>
      </p:sp>
      <p:pic>
        <p:nvPicPr>
          <p:cNvPr id="10241" name="Picture 1" descr="Photo: STAR FORMING REGIONS SHOWN IN SMALL MAGELLANIC CLOUD -  WAX20070108101 - UPI.com">
            <a:extLst>
              <a:ext uri="{FF2B5EF4-FFF2-40B4-BE49-F238E27FC236}">
                <a16:creationId xmlns:a16="http://schemas.microsoft.com/office/drawing/2014/main" id="{6BF280EB-BD87-BFDB-8185-96476BCF3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75" y="3971925"/>
            <a:ext cx="3715352" cy="36181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5D37A3-B524-0CFD-B840-9EE20A574067}"/>
              </a:ext>
            </a:extLst>
          </p:cNvPr>
          <p:cNvGrpSpPr/>
          <p:nvPr/>
        </p:nvGrpSpPr>
        <p:grpSpPr>
          <a:xfrm rot="20964624">
            <a:off x="302736" y="2469109"/>
            <a:ext cx="1176840" cy="1495080"/>
            <a:chOff x="1182270" y="2026620"/>
            <a:chExt cx="1176840" cy="149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0371BC8-B8BA-4777-2F4D-5B057AAEF198}"/>
                    </a:ext>
                  </a:extLst>
                </p14:cNvPr>
                <p14:cNvContentPartPr/>
                <p14:nvPr/>
              </p14:nvContentPartPr>
              <p14:xfrm>
                <a:off x="1182270" y="2059740"/>
                <a:ext cx="1101240" cy="14619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0371BC8-B8BA-4777-2F4D-5B057AAEF19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46258" y="2023740"/>
                  <a:ext cx="1172903" cy="153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FDFAF59-FFBE-DDC8-AE00-8D4DAD4C9BBF}"/>
                    </a:ext>
                  </a:extLst>
                </p14:cNvPr>
                <p14:cNvContentPartPr/>
                <p14:nvPr/>
              </p14:nvContentPartPr>
              <p14:xfrm>
                <a:off x="2046630" y="2026620"/>
                <a:ext cx="312480" cy="195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FDFAF59-FFBE-DDC8-AE00-8D4DAD4C9BB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10671" y="1990620"/>
                  <a:ext cx="384038" cy="26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7E8A17-6D20-72C6-28A1-FF57E0841F37}"/>
              </a:ext>
            </a:extLst>
          </p:cNvPr>
          <p:cNvGrpSpPr/>
          <p:nvPr/>
        </p:nvGrpSpPr>
        <p:grpSpPr>
          <a:xfrm>
            <a:off x="1416097" y="1345503"/>
            <a:ext cx="1279928" cy="1127287"/>
            <a:chOff x="1729972" y="1063463"/>
            <a:chExt cx="2342520" cy="210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AB769FF-63D7-74E4-3CED-AD8216A77B14}"/>
                    </a:ext>
                  </a:extLst>
                </p14:cNvPr>
                <p14:cNvContentPartPr/>
                <p14:nvPr/>
              </p14:nvContentPartPr>
              <p14:xfrm>
                <a:off x="2376172" y="1536075"/>
                <a:ext cx="1132200" cy="1087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AB769FF-63D7-74E4-3CED-AD8216A77B1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06356" y="1464782"/>
                  <a:ext cx="1271173" cy="122947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650" name="Group 10649">
              <a:extLst>
                <a:ext uri="{FF2B5EF4-FFF2-40B4-BE49-F238E27FC236}">
                  <a16:creationId xmlns:a16="http://schemas.microsoft.com/office/drawing/2014/main" id="{8C2EA5B3-C565-9470-1C3C-AF61E8358BAE}"/>
                </a:ext>
              </a:extLst>
            </p:cNvPr>
            <p:cNvGrpSpPr/>
            <p:nvPr/>
          </p:nvGrpSpPr>
          <p:grpSpPr>
            <a:xfrm>
              <a:off x="1729972" y="1063463"/>
              <a:ext cx="2342520" cy="2107440"/>
              <a:chOff x="2501670" y="676260"/>
              <a:chExt cx="2342520" cy="2107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0602" name="Ink 10601">
                    <a:extLst>
                      <a:ext uri="{FF2B5EF4-FFF2-40B4-BE49-F238E27FC236}">
                        <a16:creationId xmlns:a16="http://schemas.microsoft.com/office/drawing/2014/main" id="{14D0D92C-DACD-3ADE-6F4A-F974C26B6A41}"/>
                      </a:ext>
                    </a:extLst>
                  </p14:cNvPr>
                  <p14:cNvContentPartPr/>
                  <p14:nvPr/>
                </p14:nvContentPartPr>
                <p14:xfrm>
                  <a:off x="2931510" y="2078100"/>
                  <a:ext cx="79560" cy="69480"/>
                </p14:xfrm>
              </p:contentPart>
            </mc:Choice>
            <mc:Fallback xmlns="">
              <p:pic>
                <p:nvPicPr>
                  <p:cNvPr id="10602" name="Ink 10601">
                    <a:extLst>
                      <a:ext uri="{FF2B5EF4-FFF2-40B4-BE49-F238E27FC236}">
                        <a16:creationId xmlns:a16="http://schemas.microsoft.com/office/drawing/2014/main" id="{14D0D92C-DACD-3ADE-6F4A-F974C26B6A41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861813" y="2007284"/>
                    <a:ext cx="218297" cy="2097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0603" name="Ink 10602">
                    <a:extLst>
                      <a:ext uri="{FF2B5EF4-FFF2-40B4-BE49-F238E27FC236}">
                        <a16:creationId xmlns:a16="http://schemas.microsoft.com/office/drawing/2014/main" id="{8FD45338-9A63-A63B-BC2B-F4AA410E0692}"/>
                      </a:ext>
                    </a:extLst>
                  </p14:cNvPr>
                  <p14:cNvContentPartPr/>
                  <p14:nvPr/>
                </p14:nvContentPartPr>
                <p14:xfrm>
                  <a:off x="2953110" y="2307780"/>
                  <a:ext cx="37440" cy="17640"/>
                </p14:xfrm>
              </p:contentPart>
            </mc:Choice>
            <mc:Fallback xmlns="">
              <p:pic>
                <p:nvPicPr>
                  <p:cNvPr id="10603" name="Ink 10602">
                    <a:extLst>
                      <a:ext uri="{FF2B5EF4-FFF2-40B4-BE49-F238E27FC236}">
                        <a16:creationId xmlns:a16="http://schemas.microsoft.com/office/drawing/2014/main" id="{8FD45338-9A63-A63B-BC2B-F4AA410E0692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883485" y="2235863"/>
                    <a:ext cx="176034" cy="1607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0604" name="Ink 10603">
                    <a:extLst>
                      <a:ext uri="{FF2B5EF4-FFF2-40B4-BE49-F238E27FC236}">
                        <a16:creationId xmlns:a16="http://schemas.microsoft.com/office/drawing/2014/main" id="{39C24E53-1B61-4004-C7BE-07029D39A6DB}"/>
                      </a:ext>
                    </a:extLst>
                  </p14:cNvPr>
                  <p14:cNvContentPartPr/>
                  <p14:nvPr/>
                </p14:nvContentPartPr>
                <p14:xfrm>
                  <a:off x="2946630" y="2341620"/>
                  <a:ext cx="170280" cy="121320"/>
                </p14:xfrm>
              </p:contentPart>
            </mc:Choice>
            <mc:Fallback xmlns="">
              <p:pic>
                <p:nvPicPr>
                  <p:cNvPr id="10604" name="Ink 10603">
                    <a:extLst>
                      <a:ext uri="{FF2B5EF4-FFF2-40B4-BE49-F238E27FC236}">
                        <a16:creationId xmlns:a16="http://schemas.microsoft.com/office/drawing/2014/main" id="{39C24E53-1B61-4004-C7BE-07029D39A6D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876940" y="2270176"/>
                    <a:ext cx="309002" cy="263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0607" name="Ink 10606">
                    <a:extLst>
                      <a:ext uri="{FF2B5EF4-FFF2-40B4-BE49-F238E27FC236}">
                        <a16:creationId xmlns:a16="http://schemas.microsoft.com/office/drawing/2014/main" id="{EE64F020-3C26-10C4-0865-EA89354D1CE8}"/>
                      </a:ext>
                    </a:extLst>
                  </p14:cNvPr>
                  <p14:cNvContentPartPr/>
                  <p14:nvPr/>
                </p14:nvContentPartPr>
                <p14:xfrm>
                  <a:off x="3671310" y="2413980"/>
                  <a:ext cx="7560" cy="198720"/>
                </p14:xfrm>
              </p:contentPart>
            </mc:Choice>
            <mc:Fallback xmlns="">
              <p:pic>
                <p:nvPicPr>
                  <p:cNvPr id="10607" name="Ink 10606">
                    <a:extLst>
                      <a:ext uri="{FF2B5EF4-FFF2-40B4-BE49-F238E27FC236}">
                        <a16:creationId xmlns:a16="http://schemas.microsoft.com/office/drawing/2014/main" id="{EE64F020-3C26-10C4-0865-EA89354D1CE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604530" y="2342817"/>
                    <a:ext cx="140490" cy="3397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0608" name="Ink 10607">
                    <a:extLst>
                      <a:ext uri="{FF2B5EF4-FFF2-40B4-BE49-F238E27FC236}">
                        <a16:creationId xmlns:a16="http://schemas.microsoft.com/office/drawing/2014/main" id="{07815DCF-B90F-BD84-A156-AA2E67D9A451}"/>
                      </a:ext>
                    </a:extLst>
                  </p14:cNvPr>
                  <p14:cNvContentPartPr/>
                  <p14:nvPr/>
                </p14:nvContentPartPr>
                <p14:xfrm>
                  <a:off x="3738990" y="2486700"/>
                  <a:ext cx="7560" cy="57960"/>
                </p14:xfrm>
              </p:contentPart>
            </mc:Choice>
            <mc:Fallback xmlns="">
              <p:pic>
                <p:nvPicPr>
                  <p:cNvPr id="10608" name="Ink 10607">
                    <a:extLst>
                      <a:ext uri="{FF2B5EF4-FFF2-40B4-BE49-F238E27FC236}">
                        <a16:creationId xmlns:a16="http://schemas.microsoft.com/office/drawing/2014/main" id="{07815DCF-B90F-BD84-A156-AA2E67D9A45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672210" y="2416082"/>
                    <a:ext cx="140490" cy="1978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0609" name="Ink 10608">
                    <a:extLst>
                      <a:ext uri="{FF2B5EF4-FFF2-40B4-BE49-F238E27FC236}">
                        <a16:creationId xmlns:a16="http://schemas.microsoft.com/office/drawing/2014/main" id="{21A3C9F5-52F6-AF87-1A0B-4850536C1C0E}"/>
                      </a:ext>
                    </a:extLst>
                  </p14:cNvPr>
                  <p14:cNvContentPartPr/>
                  <p14:nvPr/>
                </p14:nvContentPartPr>
                <p14:xfrm>
                  <a:off x="4014390" y="2450340"/>
                  <a:ext cx="19080" cy="89280"/>
                </p14:xfrm>
              </p:contentPart>
            </mc:Choice>
            <mc:Fallback xmlns="">
              <p:pic>
                <p:nvPicPr>
                  <p:cNvPr id="10609" name="Ink 10608">
                    <a:extLst>
                      <a:ext uri="{FF2B5EF4-FFF2-40B4-BE49-F238E27FC236}">
                        <a16:creationId xmlns:a16="http://schemas.microsoft.com/office/drawing/2014/main" id="{21A3C9F5-52F6-AF87-1A0B-4850536C1C0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944649" y="2379185"/>
                    <a:ext cx="157903" cy="2302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0611" name="Ink 10610">
                    <a:extLst>
                      <a:ext uri="{FF2B5EF4-FFF2-40B4-BE49-F238E27FC236}">
                        <a16:creationId xmlns:a16="http://schemas.microsoft.com/office/drawing/2014/main" id="{BF33B4F9-8771-9FD9-715A-7475F77C095F}"/>
                      </a:ext>
                    </a:extLst>
                  </p14:cNvPr>
                  <p14:cNvContentPartPr/>
                  <p14:nvPr/>
                </p14:nvContentPartPr>
                <p14:xfrm>
                  <a:off x="4176030" y="2412540"/>
                  <a:ext cx="41760" cy="192240"/>
                </p14:xfrm>
              </p:contentPart>
            </mc:Choice>
            <mc:Fallback xmlns="">
              <p:pic>
                <p:nvPicPr>
                  <p:cNvPr id="10611" name="Ink 10610">
                    <a:extLst>
                      <a:ext uri="{FF2B5EF4-FFF2-40B4-BE49-F238E27FC236}">
                        <a16:creationId xmlns:a16="http://schemas.microsoft.com/office/drawing/2014/main" id="{BF33B4F9-8771-9FD9-715A-7475F77C095F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4106865" y="2341290"/>
                    <a:ext cx="179438" cy="3333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0612" name="Ink 10611">
                    <a:extLst>
                      <a:ext uri="{FF2B5EF4-FFF2-40B4-BE49-F238E27FC236}">
                        <a16:creationId xmlns:a16="http://schemas.microsoft.com/office/drawing/2014/main" id="{E172E630-AF76-1D5F-ED75-5E384B320814}"/>
                      </a:ext>
                    </a:extLst>
                  </p14:cNvPr>
                  <p14:cNvContentPartPr/>
                  <p14:nvPr/>
                </p14:nvContentPartPr>
                <p14:xfrm>
                  <a:off x="4140390" y="2530980"/>
                  <a:ext cx="26640" cy="252720"/>
                </p14:xfrm>
              </p:contentPart>
            </mc:Choice>
            <mc:Fallback xmlns="">
              <p:pic>
                <p:nvPicPr>
                  <p:cNvPr id="10612" name="Ink 10611">
                    <a:extLst>
                      <a:ext uri="{FF2B5EF4-FFF2-40B4-BE49-F238E27FC236}">
                        <a16:creationId xmlns:a16="http://schemas.microsoft.com/office/drawing/2014/main" id="{E172E630-AF76-1D5F-ED75-5E384B320814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4069794" y="2459923"/>
                    <a:ext cx="167166" cy="3934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0564" name="Ink 10563">
                    <a:extLst>
                      <a:ext uri="{FF2B5EF4-FFF2-40B4-BE49-F238E27FC236}">
                        <a16:creationId xmlns:a16="http://schemas.microsoft.com/office/drawing/2014/main" id="{0804687B-A536-9B3B-D996-73C11F56A3A9}"/>
                      </a:ext>
                    </a:extLst>
                  </p14:cNvPr>
                  <p14:cNvContentPartPr/>
                  <p14:nvPr/>
                </p14:nvContentPartPr>
                <p14:xfrm>
                  <a:off x="3314910" y="1407780"/>
                  <a:ext cx="185400" cy="154440"/>
                </p14:xfrm>
              </p:contentPart>
            </mc:Choice>
            <mc:Fallback xmlns="">
              <p:pic>
                <p:nvPicPr>
                  <p:cNvPr id="10564" name="Ink 10563">
                    <a:extLst>
                      <a:ext uri="{FF2B5EF4-FFF2-40B4-BE49-F238E27FC236}">
                        <a16:creationId xmlns:a16="http://schemas.microsoft.com/office/drawing/2014/main" id="{0804687B-A536-9B3B-D996-73C11F56A3A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3244973" y="1336603"/>
                    <a:ext cx="324615" cy="2961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0565" name="Ink 10564">
                    <a:extLst>
                      <a:ext uri="{FF2B5EF4-FFF2-40B4-BE49-F238E27FC236}">
                        <a16:creationId xmlns:a16="http://schemas.microsoft.com/office/drawing/2014/main" id="{817487F9-B4AF-EDC9-BC1C-95762E1868D8}"/>
                      </a:ext>
                    </a:extLst>
                  </p14:cNvPr>
                  <p14:cNvContentPartPr/>
                  <p14:nvPr/>
                </p14:nvContentPartPr>
                <p14:xfrm>
                  <a:off x="3497430" y="1486260"/>
                  <a:ext cx="245880" cy="100080"/>
                </p14:xfrm>
              </p:contentPart>
            </mc:Choice>
            <mc:Fallback xmlns="">
              <p:pic>
                <p:nvPicPr>
                  <p:cNvPr id="10565" name="Ink 10564">
                    <a:extLst>
                      <a:ext uri="{FF2B5EF4-FFF2-40B4-BE49-F238E27FC236}">
                        <a16:creationId xmlns:a16="http://schemas.microsoft.com/office/drawing/2014/main" id="{817487F9-B4AF-EDC9-BC1C-95762E1868D8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3427742" y="1415062"/>
                    <a:ext cx="383941" cy="241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0566" name="Ink 10565">
                    <a:extLst>
                      <a:ext uri="{FF2B5EF4-FFF2-40B4-BE49-F238E27FC236}">
                        <a16:creationId xmlns:a16="http://schemas.microsoft.com/office/drawing/2014/main" id="{B8115C75-C131-C31E-1B46-411EBDBBB035}"/>
                      </a:ext>
                    </a:extLst>
                  </p14:cNvPr>
                  <p14:cNvContentPartPr/>
                  <p14:nvPr/>
                </p14:nvContentPartPr>
                <p14:xfrm>
                  <a:off x="3382230" y="1651860"/>
                  <a:ext cx="196560" cy="37440"/>
                </p14:xfrm>
              </p:contentPart>
            </mc:Choice>
            <mc:Fallback xmlns="">
              <p:pic>
                <p:nvPicPr>
                  <p:cNvPr id="10566" name="Ink 10565">
                    <a:extLst>
                      <a:ext uri="{FF2B5EF4-FFF2-40B4-BE49-F238E27FC236}">
                        <a16:creationId xmlns:a16="http://schemas.microsoft.com/office/drawing/2014/main" id="{B8115C75-C131-C31E-1B46-411EBDBBB035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312547" y="1580991"/>
                    <a:ext cx="334612" cy="1785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0568" name="Ink 10567">
                    <a:extLst>
                      <a:ext uri="{FF2B5EF4-FFF2-40B4-BE49-F238E27FC236}">
                        <a16:creationId xmlns:a16="http://schemas.microsoft.com/office/drawing/2014/main" id="{10AA6D8A-153C-3B30-CE22-697FADD0F126}"/>
                      </a:ext>
                    </a:extLst>
                  </p14:cNvPr>
                  <p14:cNvContentPartPr/>
                  <p14:nvPr/>
                </p14:nvContentPartPr>
                <p14:xfrm>
                  <a:off x="3237150" y="1917900"/>
                  <a:ext cx="330840" cy="48240"/>
                </p14:xfrm>
              </p:contentPart>
            </mc:Choice>
            <mc:Fallback xmlns="">
              <p:pic>
                <p:nvPicPr>
                  <p:cNvPr id="10568" name="Ink 10567">
                    <a:extLst>
                      <a:ext uri="{FF2B5EF4-FFF2-40B4-BE49-F238E27FC236}">
                        <a16:creationId xmlns:a16="http://schemas.microsoft.com/office/drawing/2014/main" id="{10AA6D8A-153C-3B30-CE22-697FADD0F126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167430" y="1846880"/>
                    <a:ext cx="468964" cy="1889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0569" name="Ink 10568">
                    <a:extLst>
                      <a:ext uri="{FF2B5EF4-FFF2-40B4-BE49-F238E27FC236}">
                        <a16:creationId xmlns:a16="http://schemas.microsoft.com/office/drawing/2014/main" id="{39DD4222-9353-3EE2-ABDB-59683106D96B}"/>
                      </a:ext>
                    </a:extLst>
                  </p14:cNvPr>
                  <p14:cNvContentPartPr/>
                  <p14:nvPr/>
                </p14:nvContentPartPr>
                <p14:xfrm>
                  <a:off x="3332190" y="1890900"/>
                  <a:ext cx="394200" cy="155160"/>
                </p14:xfrm>
              </p:contentPart>
            </mc:Choice>
            <mc:Fallback xmlns="">
              <p:pic>
                <p:nvPicPr>
                  <p:cNvPr id="10569" name="Ink 10568">
                    <a:extLst>
                      <a:ext uri="{FF2B5EF4-FFF2-40B4-BE49-F238E27FC236}">
                        <a16:creationId xmlns:a16="http://schemas.microsoft.com/office/drawing/2014/main" id="{39DD4222-9353-3EE2-ABDB-59683106D96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262432" y="1819391"/>
                    <a:ext cx="532400" cy="2975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0570" name="Ink 10569">
                    <a:extLst>
                      <a:ext uri="{FF2B5EF4-FFF2-40B4-BE49-F238E27FC236}">
                        <a16:creationId xmlns:a16="http://schemas.microsoft.com/office/drawing/2014/main" id="{57C23C07-239C-1F21-13E0-FE75C5FEAF30}"/>
                      </a:ext>
                    </a:extLst>
                  </p14:cNvPr>
                  <p14:cNvContentPartPr/>
                  <p14:nvPr/>
                </p14:nvContentPartPr>
                <p14:xfrm>
                  <a:off x="3577710" y="1879020"/>
                  <a:ext cx="207360" cy="74160"/>
                </p14:xfrm>
              </p:contentPart>
            </mc:Choice>
            <mc:Fallback xmlns="">
              <p:pic>
                <p:nvPicPr>
                  <p:cNvPr id="10570" name="Ink 10569">
                    <a:extLst>
                      <a:ext uri="{FF2B5EF4-FFF2-40B4-BE49-F238E27FC236}">
                        <a16:creationId xmlns:a16="http://schemas.microsoft.com/office/drawing/2014/main" id="{57C23C07-239C-1F21-13E0-FE75C5FEAF3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507932" y="1808201"/>
                    <a:ext cx="346258" cy="2144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0571" name="Ink 10570">
                    <a:extLst>
                      <a:ext uri="{FF2B5EF4-FFF2-40B4-BE49-F238E27FC236}">
                        <a16:creationId xmlns:a16="http://schemas.microsoft.com/office/drawing/2014/main" id="{B1AFC897-2D57-2B16-E1AA-504CCDD1B9F7}"/>
                      </a:ext>
                    </a:extLst>
                  </p14:cNvPr>
                  <p14:cNvContentPartPr/>
                  <p14:nvPr/>
                </p14:nvContentPartPr>
                <p14:xfrm>
                  <a:off x="3725310" y="1913220"/>
                  <a:ext cx="251640" cy="69480"/>
                </p14:xfrm>
              </p:contentPart>
            </mc:Choice>
            <mc:Fallback xmlns="">
              <p:pic>
                <p:nvPicPr>
                  <p:cNvPr id="10571" name="Ink 10570">
                    <a:extLst>
                      <a:ext uri="{FF2B5EF4-FFF2-40B4-BE49-F238E27FC236}">
                        <a16:creationId xmlns:a16="http://schemas.microsoft.com/office/drawing/2014/main" id="{B1AFC897-2D57-2B16-E1AA-504CCDD1B9F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655483" y="1841716"/>
                    <a:ext cx="390635" cy="2118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0572" name="Ink 10571">
                    <a:extLst>
                      <a:ext uri="{FF2B5EF4-FFF2-40B4-BE49-F238E27FC236}">
                        <a16:creationId xmlns:a16="http://schemas.microsoft.com/office/drawing/2014/main" id="{9B5CDD77-2E20-F7CB-3ECC-E53FB1EDFF8D}"/>
                      </a:ext>
                    </a:extLst>
                  </p14:cNvPr>
                  <p14:cNvContentPartPr/>
                  <p14:nvPr/>
                </p14:nvContentPartPr>
                <p14:xfrm>
                  <a:off x="3969030" y="1943460"/>
                  <a:ext cx="65520" cy="24480"/>
                </p14:xfrm>
              </p:contentPart>
            </mc:Choice>
            <mc:Fallback xmlns="">
              <p:pic>
                <p:nvPicPr>
                  <p:cNvPr id="10572" name="Ink 10571">
                    <a:extLst>
                      <a:ext uri="{FF2B5EF4-FFF2-40B4-BE49-F238E27FC236}">
                        <a16:creationId xmlns:a16="http://schemas.microsoft.com/office/drawing/2014/main" id="{9B5CDD77-2E20-F7CB-3ECC-E53FB1EDFF8D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3899579" y="1873328"/>
                    <a:ext cx="203767" cy="16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0573" name="Ink 10572">
                    <a:extLst>
                      <a:ext uri="{FF2B5EF4-FFF2-40B4-BE49-F238E27FC236}">
                        <a16:creationId xmlns:a16="http://schemas.microsoft.com/office/drawing/2014/main" id="{8EB38E20-CAFE-A8DD-3EE6-F8A15B6BCAFB}"/>
                      </a:ext>
                    </a:extLst>
                  </p14:cNvPr>
                  <p14:cNvContentPartPr/>
                  <p14:nvPr/>
                </p14:nvContentPartPr>
                <p14:xfrm>
                  <a:off x="3810990" y="2038140"/>
                  <a:ext cx="175680" cy="27720"/>
                </p14:xfrm>
              </p:contentPart>
            </mc:Choice>
            <mc:Fallback xmlns="">
              <p:pic>
                <p:nvPicPr>
                  <p:cNvPr id="10573" name="Ink 10572">
                    <a:extLst>
                      <a:ext uri="{FF2B5EF4-FFF2-40B4-BE49-F238E27FC236}">
                        <a16:creationId xmlns:a16="http://schemas.microsoft.com/office/drawing/2014/main" id="{8EB38E20-CAFE-A8DD-3EE6-F8A15B6BCAFB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741244" y="1968180"/>
                    <a:ext cx="314513" cy="16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0574" name="Ink 10573">
                    <a:extLst>
                      <a:ext uri="{FF2B5EF4-FFF2-40B4-BE49-F238E27FC236}">
                        <a16:creationId xmlns:a16="http://schemas.microsoft.com/office/drawing/2014/main" id="{901823C0-D188-FD97-5182-3BDF48F1A822}"/>
                      </a:ext>
                    </a:extLst>
                  </p14:cNvPr>
                  <p14:cNvContentPartPr/>
                  <p14:nvPr/>
                </p14:nvContentPartPr>
                <p14:xfrm>
                  <a:off x="4096110" y="1896660"/>
                  <a:ext cx="156960" cy="127080"/>
                </p14:xfrm>
              </p:contentPart>
            </mc:Choice>
            <mc:Fallback xmlns="">
              <p:pic>
                <p:nvPicPr>
                  <p:cNvPr id="10574" name="Ink 10573">
                    <a:extLst>
                      <a:ext uri="{FF2B5EF4-FFF2-40B4-BE49-F238E27FC236}">
                        <a16:creationId xmlns:a16="http://schemas.microsoft.com/office/drawing/2014/main" id="{901823C0-D188-FD97-5182-3BDF48F1A82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4026496" y="1825388"/>
                    <a:ext cx="294875" cy="26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0575" name="Ink 10574">
                    <a:extLst>
                      <a:ext uri="{FF2B5EF4-FFF2-40B4-BE49-F238E27FC236}">
                        <a16:creationId xmlns:a16="http://schemas.microsoft.com/office/drawing/2014/main" id="{A7661B4F-139A-D689-D543-B03B53279033}"/>
                      </a:ext>
                    </a:extLst>
                  </p14:cNvPr>
                  <p14:cNvContentPartPr/>
                  <p14:nvPr/>
                </p14:nvContentPartPr>
                <p14:xfrm>
                  <a:off x="4056510" y="1851300"/>
                  <a:ext cx="170280" cy="13680"/>
                </p14:xfrm>
              </p:contentPart>
            </mc:Choice>
            <mc:Fallback xmlns="">
              <p:pic>
                <p:nvPicPr>
                  <p:cNvPr id="10575" name="Ink 10574">
                    <a:extLst>
                      <a:ext uri="{FF2B5EF4-FFF2-40B4-BE49-F238E27FC236}">
                        <a16:creationId xmlns:a16="http://schemas.microsoft.com/office/drawing/2014/main" id="{A7661B4F-139A-D689-D543-B03B53279033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986820" y="1782249"/>
                    <a:ext cx="309002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0576" name="Ink 10575">
                    <a:extLst>
                      <a:ext uri="{FF2B5EF4-FFF2-40B4-BE49-F238E27FC236}">
                        <a16:creationId xmlns:a16="http://schemas.microsoft.com/office/drawing/2014/main" id="{AD4437FF-9A9D-40F9-CACF-D816201CE52C}"/>
                      </a:ext>
                    </a:extLst>
                  </p14:cNvPr>
                  <p14:cNvContentPartPr/>
                  <p14:nvPr/>
                </p14:nvContentPartPr>
                <p14:xfrm>
                  <a:off x="3857070" y="1639620"/>
                  <a:ext cx="163440" cy="33480"/>
                </p14:xfrm>
              </p:contentPart>
            </mc:Choice>
            <mc:Fallback xmlns="">
              <p:pic>
                <p:nvPicPr>
                  <p:cNvPr id="10576" name="Ink 10575">
                    <a:extLst>
                      <a:ext uri="{FF2B5EF4-FFF2-40B4-BE49-F238E27FC236}">
                        <a16:creationId xmlns:a16="http://schemas.microsoft.com/office/drawing/2014/main" id="{AD4437FF-9A9D-40F9-CACF-D816201CE52C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3787493" y="1568642"/>
                    <a:ext cx="301281" cy="1747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0577" name="Ink 10576">
                    <a:extLst>
                      <a:ext uri="{FF2B5EF4-FFF2-40B4-BE49-F238E27FC236}">
                        <a16:creationId xmlns:a16="http://schemas.microsoft.com/office/drawing/2014/main" id="{C1A6C93F-5B67-EAEA-E5A6-5123F98D2C51}"/>
                      </a:ext>
                    </a:extLst>
                  </p14:cNvPr>
                  <p14:cNvContentPartPr/>
                  <p14:nvPr/>
                </p14:nvContentPartPr>
                <p14:xfrm>
                  <a:off x="3786150" y="1596420"/>
                  <a:ext cx="153720" cy="136440"/>
                </p14:xfrm>
              </p:contentPart>
            </mc:Choice>
            <mc:Fallback xmlns="">
              <p:pic>
                <p:nvPicPr>
                  <p:cNvPr id="10577" name="Ink 10576">
                    <a:extLst>
                      <a:ext uri="{FF2B5EF4-FFF2-40B4-BE49-F238E27FC236}">
                        <a16:creationId xmlns:a16="http://schemas.microsoft.com/office/drawing/2014/main" id="{C1A6C93F-5B67-EAEA-E5A6-5123F98D2C51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3716516" y="1525175"/>
                    <a:ext cx="291674" cy="2782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10578" name="Ink 10577">
                    <a:extLst>
                      <a:ext uri="{FF2B5EF4-FFF2-40B4-BE49-F238E27FC236}">
                        <a16:creationId xmlns:a16="http://schemas.microsoft.com/office/drawing/2014/main" id="{6A4F410D-ED51-C392-4EF2-EE427341C816}"/>
                      </a:ext>
                    </a:extLst>
                  </p14:cNvPr>
                  <p14:cNvContentPartPr/>
                  <p14:nvPr/>
                </p14:nvContentPartPr>
                <p14:xfrm>
                  <a:off x="3713430" y="1369980"/>
                  <a:ext cx="213840" cy="81000"/>
                </p14:xfrm>
              </p:contentPart>
            </mc:Choice>
            <mc:Fallback xmlns="">
              <p:pic>
                <p:nvPicPr>
                  <p:cNvPr id="10578" name="Ink 10577">
                    <a:extLst>
                      <a:ext uri="{FF2B5EF4-FFF2-40B4-BE49-F238E27FC236}">
                        <a16:creationId xmlns:a16="http://schemas.microsoft.com/office/drawing/2014/main" id="{6A4F410D-ED51-C392-4EF2-EE427341C816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643685" y="1299021"/>
                    <a:ext cx="352672" cy="2215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10579" name="Ink 10578">
                    <a:extLst>
                      <a:ext uri="{FF2B5EF4-FFF2-40B4-BE49-F238E27FC236}">
                        <a16:creationId xmlns:a16="http://schemas.microsoft.com/office/drawing/2014/main" id="{0CC4212C-6672-6A5A-9622-25135CDC4DD1}"/>
                      </a:ext>
                    </a:extLst>
                  </p14:cNvPr>
                  <p14:cNvContentPartPr/>
                  <p14:nvPr/>
                </p14:nvContentPartPr>
                <p14:xfrm>
                  <a:off x="3887310" y="1235700"/>
                  <a:ext cx="339120" cy="306000"/>
                </p14:xfrm>
              </p:contentPart>
            </mc:Choice>
            <mc:Fallback xmlns="">
              <p:pic>
                <p:nvPicPr>
                  <p:cNvPr id="10579" name="Ink 10578">
                    <a:extLst>
                      <a:ext uri="{FF2B5EF4-FFF2-40B4-BE49-F238E27FC236}">
                        <a16:creationId xmlns:a16="http://schemas.microsoft.com/office/drawing/2014/main" id="{0CC4212C-6672-6A5A-9622-25135CDC4DD1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817511" y="1164412"/>
                    <a:ext cx="477402" cy="4479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10580" name="Ink 10579">
                    <a:extLst>
                      <a:ext uri="{FF2B5EF4-FFF2-40B4-BE49-F238E27FC236}">
                        <a16:creationId xmlns:a16="http://schemas.microsoft.com/office/drawing/2014/main" id="{A97947E1-1050-A5D2-89FF-F7746642EAD6}"/>
                      </a:ext>
                    </a:extLst>
                  </p14:cNvPr>
                  <p14:cNvContentPartPr/>
                  <p14:nvPr/>
                </p14:nvContentPartPr>
                <p14:xfrm>
                  <a:off x="4027350" y="1525860"/>
                  <a:ext cx="156240" cy="36720"/>
                </p14:xfrm>
              </p:contentPart>
            </mc:Choice>
            <mc:Fallback xmlns="">
              <p:pic>
                <p:nvPicPr>
                  <p:cNvPr id="10580" name="Ink 10579">
                    <a:extLst>
                      <a:ext uri="{FF2B5EF4-FFF2-40B4-BE49-F238E27FC236}">
                        <a16:creationId xmlns:a16="http://schemas.microsoft.com/office/drawing/2014/main" id="{A97947E1-1050-A5D2-89FF-F7746642EAD6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957764" y="1455091"/>
                    <a:ext cx="294755" cy="1775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0581" name="Ink 10580">
                    <a:extLst>
                      <a:ext uri="{FF2B5EF4-FFF2-40B4-BE49-F238E27FC236}">
                        <a16:creationId xmlns:a16="http://schemas.microsoft.com/office/drawing/2014/main" id="{9689B996-4E5D-6145-F76E-BE5874362FCD}"/>
                      </a:ext>
                    </a:extLst>
                  </p14:cNvPr>
                  <p14:cNvContentPartPr/>
                  <p14:nvPr/>
                </p14:nvContentPartPr>
                <p14:xfrm>
                  <a:off x="3711270" y="1533060"/>
                  <a:ext cx="147240" cy="51480"/>
                </p14:xfrm>
              </p:contentPart>
            </mc:Choice>
            <mc:Fallback xmlns="">
              <p:pic>
                <p:nvPicPr>
                  <p:cNvPr id="10581" name="Ink 10580">
                    <a:extLst>
                      <a:ext uri="{FF2B5EF4-FFF2-40B4-BE49-F238E27FC236}">
                        <a16:creationId xmlns:a16="http://schemas.microsoft.com/office/drawing/2014/main" id="{9689B996-4E5D-6145-F76E-BE5874362FCD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641594" y="1462191"/>
                    <a:ext cx="285935" cy="1925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0582" name="Ink 10581">
                    <a:extLst>
                      <a:ext uri="{FF2B5EF4-FFF2-40B4-BE49-F238E27FC236}">
                        <a16:creationId xmlns:a16="http://schemas.microsoft.com/office/drawing/2014/main" id="{47654D36-A946-73EE-E2A0-57F3DCBA0432}"/>
                      </a:ext>
                    </a:extLst>
                  </p14:cNvPr>
                  <p14:cNvContentPartPr/>
                  <p14:nvPr/>
                </p14:nvContentPartPr>
                <p14:xfrm>
                  <a:off x="3186390" y="1485540"/>
                  <a:ext cx="7920" cy="25920"/>
                </p14:xfrm>
              </p:contentPart>
            </mc:Choice>
            <mc:Fallback xmlns="">
              <p:pic>
                <p:nvPicPr>
                  <p:cNvPr id="10582" name="Ink 10581">
                    <a:extLst>
                      <a:ext uri="{FF2B5EF4-FFF2-40B4-BE49-F238E27FC236}">
                        <a16:creationId xmlns:a16="http://schemas.microsoft.com/office/drawing/2014/main" id="{47654D36-A946-73EE-E2A0-57F3DCBA0432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116430" y="1415091"/>
                    <a:ext cx="147180" cy="1661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0583" name="Ink 10582">
                    <a:extLst>
                      <a:ext uri="{FF2B5EF4-FFF2-40B4-BE49-F238E27FC236}">
                        <a16:creationId xmlns:a16="http://schemas.microsoft.com/office/drawing/2014/main" id="{24F5D443-E883-3B86-181D-13F175F32F0F}"/>
                      </a:ext>
                    </a:extLst>
                  </p14:cNvPr>
                  <p14:cNvContentPartPr/>
                  <p14:nvPr/>
                </p14:nvContentPartPr>
                <p14:xfrm>
                  <a:off x="3159030" y="1479780"/>
                  <a:ext cx="5400" cy="360"/>
                </p14:xfrm>
              </p:contentPart>
            </mc:Choice>
            <mc:Fallback xmlns="">
              <p:pic>
                <p:nvPicPr>
                  <p:cNvPr id="10583" name="Ink 10582">
                    <a:extLst>
                      <a:ext uri="{FF2B5EF4-FFF2-40B4-BE49-F238E27FC236}">
                        <a16:creationId xmlns:a16="http://schemas.microsoft.com/office/drawing/2014/main" id="{24F5D443-E883-3B86-181D-13F175F32F0F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3095430" y="1441620"/>
                    <a:ext cx="132000" cy="7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0584" name="Ink 10583">
                    <a:extLst>
                      <a:ext uri="{FF2B5EF4-FFF2-40B4-BE49-F238E27FC236}">
                        <a16:creationId xmlns:a16="http://schemas.microsoft.com/office/drawing/2014/main" id="{C3BCEE83-B4B3-4D2B-1E88-95287A5C1E2C}"/>
                      </a:ext>
                    </a:extLst>
                  </p14:cNvPr>
                  <p14:cNvContentPartPr/>
                  <p14:nvPr/>
                </p14:nvContentPartPr>
                <p14:xfrm>
                  <a:off x="3198630" y="1304100"/>
                  <a:ext cx="129600" cy="227160"/>
                </p14:xfrm>
              </p:contentPart>
            </mc:Choice>
            <mc:Fallback xmlns="">
              <p:pic>
                <p:nvPicPr>
                  <p:cNvPr id="10584" name="Ink 10583">
                    <a:extLst>
                      <a:ext uri="{FF2B5EF4-FFF2-40B4-BE49-F238E27FC236}">
                        <a16:creationId xmlns:a16="http://schemas.microsoft.com/office/drawing/2014/main" id="{C3BCEE83-B4B3-4D2B-1E88-95287A5C1E2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3128896" y="1233071"/>
                    <a:ext cx="267752" cy="3678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0585" name="Ink 10584">
                    <a:extLst>
                      <a:ext uri="{FF2B5EF4-FFF2-40B4-BE49-F238E27FC236}">
                        <a16:creationId xmlns:a16="http://schemas.microsoft.com/office/drawing/2014/main" id="{3500918A-BF02-F39F-53BA-151E8E7B81B0}"/>
                      </a:ext>
                    </a:extLst>
                  </p14:cNvPr>
                  <p14:cNvContentPartPr/>
                  <p14:nvPr/>
                </p14:nvContentPartPr>
                <p14:xfrm>
                  <a:off x="3132750" y="1562220"/>
                  <a:ext cx="26640" cy="115920"/>
                </p14:xfrm>
              </p:contentPart>
            </mc:Choice>
            <mc:Fallback xmlns="">
              <p:pic>
                <p:nvPicPr>
                  <p:cNvPr id="10585" name="Ink 10584">
                    <a:extLst>
                      <a:ext uri="{FF2B5EF4-FFF2-40B4-BE49-F238E27FC236}">
                        <a16:creationId xmlns:a16="http://schemas.microsoft.com/office/drawing/2014/main" id="{3500918A-BF02-F39F-53BA-151E8E7B81B0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3062154" y="1491194"/>
                    <a:ext cx="167166" cy="2566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0587" name="Ink 10586">
                    <a:extLst>
                      <a:ext uri="{FF2B5EF4-FFF2-40B4-BE49-F238E27FC236}">
                        <a16:creationId xmlns:a16="http://schemas.microsoft.com/office/drawing/2014/main" id="{DD6E55E4-8BF4-BE9F-B9D5-695BF7A07E81}"/>
                      </a:ext>
                    </a:extLst>
                  </p14:cNvPr>
                  <p14:cNvContentPartPr/>
                  <p14:nvPr/>
                </p14:nvContentPartPr>
                <p14:xfrm>
                  <a:off x="3130230" y="1791180"/>
                  <a:ext cx="215640" cy="63000"/>
                </p14:xfrm>
              </p:contentPart>
            </mc:Choice>
            <mc:Fallback xmlns="">
              <p:pic>
                <p:nvPicPr>
                  <p:cNvPr id="10587" name="Ink 10586">
                    <a:extLst>
                      <a:ext uri="{FF2B5EF4-FFF2-40B4-BE49-F238E27FC236}">
                        <a16:creationId xmlns:a16="http://schemas.microsoft.com/office/drawing/2014/main" id="{DD6E55E4-8BF4-BE9F-B9D5-695BF7A07E81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3060541" y="1720137"/>
                    <a:ext cx="353702" cy="2044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0588" name="Ink 10587">
                    <a:extLst>
                      <a:ext uri="{FF2B5EF4-FFF2-40B4-BE49-F238E27FC236}">
                        <a16:creationId xmlns:a16="http://schemas.microsoft.com/office/drawing/2014/main" id="{B81A5DFD-1B19-C279-A85B-A61F2496C97E}"/>
                      </a:ext>
                    </a:extLst>
                  </p14:cNvPr>
                  <p14:cNvContentPartPr/>
                  <p14:nvPr/>
                </p14:nvContentPartPr>
                <p14:xfrm>
                  <a:off x="3242190" y="2017620"/>
                  <a:ext cx="64800" cy="30240"/>
                </p14:xfrm>
              </p:contentPart>
            </mc:Choice>
            <mc:Fallback xmlns="">
              <p:pic>
                <p:nvPicPr>
                  <p:cNvPr id="10588" name="Ink 10587">
                    <a:extLst>
                      <a:ext uri="{FF2B5EF4-FFF2-40B4-BE49-F238E27FC236}">
                        <a16:creationId xmlns:a16="http://schemas.microsoft.com/office/drawing/2014/main" id="{B81A5DFD-1B19-C279-A85B-A61F2496C97E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3172808" y="1947937"/>
                    <a:ext cx="202909" cy="1689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0589" name="Ink 10588">
                    <a:extLst>
                      <a:ext uri="{FF2B5EF4-FFF2-40B4-BE49-F238E27FC236}">
                        <a16:creationId xmlns:a16="http://schemas.microsoft.com/office/drawing/2014/main" id="{233E9D98-B16B-E233-EE96-181C77F5F182}"/>
                      </a:ext>
                    </a:extLst>
                  </p14:cNvPr>
                  <p14:cNvContentPartPr/>
                  <p14:nvPr/>
                </p14:nvContentPartPr>
                <p14:xfrm>
                  <a:off x="3318870" y="2034540"/>
                  <a:ext cx="282960" cy="126360"/>
                </p14:xfrm>
              </p:contentPart>
            </mc:Choice>
            <mc:Fallback xmlns="">
              <p:pic>
                <p:nvPicPr>
                  <p:cNvPr id="10589" name="Ink 10588">
                    <a:extLst>
                      <a:ext uri="{FF2B5EF4-FFF2-40B4-BE49-F238E27FC236}">
                        <a16:creationId xmlns:a16="http://schemas.microsoft.com/office/drawing/2014/main" id="{233E9D98-B16B-E233-EE96-181C77F5F182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3249117" y="1963294"/>
                    <a:ext cx="421808" cy="2681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0590" name="Ink 10589">
                    <a:extLst>
                      <a:ext uri="{FF2B5EF4-FFF2-40B4-BE49-F238E27FC236}">
                        <a16:creationId xmlns:a16="http://schemas.microsoft.com/office/drawing/2014/main" id="{15A9FA44-FE25-C90D-A270-69563CB1400E}"/>
                      </a:ext>
                    </a:extLst>
                  </p14:cNvPr>
                  <p14:cNvContentPartPr/>
                  <p14:nvPr/>
                </p14:nvContentPartPr>
                <p14:xfrm>
                  <a:off x="3508590" y="2074500"/>
                  <a:ext cx="580320" cy="112680"/>
                </p14:xfrm>
              </p:contentPart>
            </mc:Choice>
            <mc:Fallback xmlns="">
              <p:pic>
                <p:nvPicPr>
                  <p:cNvPr id="10590" name="Ink 10589">
                    <a:extLst>
                      <a:ext uri="{FF2B5EF4-FFF2-40B4-BE49-F238E27FC236}">
                        <a16:creationId xmlns:a16="http://schemas.microsoft.com/office/drawing/2014/main" id="{15A9FA44-FE25-C90D-A270-69563CB1400E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3438767" y="2003404"/>
                    <a:ext cx="719307" cy="2542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0591" name="Ink 10590">
                    <a:extLst>
                      <a:ext uri="{FF2B5EF4-FFF2-40B4-BE49-F238E27FC236}">
                        <a16:creationId xmlns:a16="http://schemas.microsoft.com/office/drawing/2014/main" id="{1906272F-6DD7-FAD5-2E7A-EBFE361DE55D}"/>
                      </a:ext>
                    </a:extLst>
                  </p14:cNvPr>
                  <p14:cNvContentPartPr/>
                  <p14:nvPr/>
                </p14:nvContentPartPr>
                <p14:xfrm>
                  <a:off x="3956790" y="2027700"/>
                  <a:ext cx="230040" cy="161640"/>
                </p14:xfrm>
              </p:contentPart>
            </mc:Choice>
            <mc:Fallback xmlns="">
              <p:pic>
                <p:nvPicPr>
                  <p:cNvPr id="10591" name="Ink 10590">
                    <a:extLst>
                      <a:ext uri="{FF2B5EF4-FFF2-40B4-BE49-F238E27FC236}">
                        <a16:creationId xmlns:a16="http://schemas.microsoft.com/office/drawing/2014/main" id="{1906272F-6DD7-FAD5-2E7A-EBFE361DE55D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3886921" y="1956309"/>
                    <a:ext cx="369119" cy="3037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0592" name="Ink 10591">
                    <a:extLst>
                      <a:ext uri="{FF2B5EF4-FFF2-40B4-BE49-F238E27FC236}">
                        <a16:creationId xmlns:a16="http://schemas.microsoft.com/office/drawing/2014/main" id="{9D60D432-945C-A0E6-D84F-1C24BCE24113}"/>
                      </a:ext>
                    </a:extLst>
                  </p14:cNvPr>
                  <p14:cNvContentPartPr/>
                  <p14:nvPr/>
                </p14:nvContentPartPr>
                <p14:xfrm>
                  <a:off x="4200510" y="2041740"/>
                  <a:ext cx="16200" cy="16920"/>
                </p14:xfrm>
              </p:contentPart>
            </mc:Choice>
            <mc:Fallback xmlns="">
              <p:pic>
                <p:nvPicPr>
                  <p:cNvPr id="10592" name="Ink 10591">
                    <a:extLst>
                      <a:ext uri="{FF2B5EF4-FFF2-40B4-BE49-F238E27FC236}">
                        <a16:creationId xmlns:a16="http://schemas.microsoft.com/office/drawing/2014/main" id="{9D60D432-945C-A0E6-D84F-1C24BCE24113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134464" y="1972758"/>
                    <a:ext cx="147046" cy="1535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0593" name="Ink 10592">
                    <a:extLst>
                      <a:ext uri="{FF2B5EF4-FFF2-40B4-BE49-F238E27FC236}">
                        <a16:creationId xmlns:a16="http://schemas.microsoft.com/office/drawing/2014/main" id="{7FDC6F0D-FE78-90A7-8054-C7BF92FB7646}"/>
                      </a:ext>
                    </a:extLst>
                  </p14:cNvPr>
                  <p14:cNvContentPartPr/>
                  <p14:nvPr/>
                </p14:nvContentPartPr>
                <p14:xfrm>
                  <a:off x="4056510" y="1915380"/>
                  <a:ext cx="86040" cy="11160"/>
                </p14:xfrm>
              </p:contentPart>
            </mc:Choice>
            <mc:Fallback xmlns="">
              <p:pic>
                <p:nvPicPr>
                  <p:cNvPr id="10593" name="Ink 10592">
                    <a:extLst>
                      <a:ext uri="{FF2B5EF4-FFF2-40B4-BE49-F238E27FC236}">
                        <a16:creationId xmlns:a16="http://schemas.microsoft.com/office/drawing/2014/main" id="{7FDC6F0D-FE78-90A7-8054-C7BF92FB7646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3986890" y="1845794"/>
                    <a:ext cx="224624" cy="1496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0594" name="Ink 10593">
                    <a:extLst>
                      <a:ext uri="{FF2B5EF4-FFF2-40B4-BE49-F238E27FC236}">
                        <a16:creationId xmlns:a16="http://schemas.microsoft.com/office/drawing/2014/main" id="{AD14A65C-2DF7-B90D-76E1-DEA8CF46855B}"/>
                      </a:ext>
                    </a:extLst>
                  </p14:cNvPr>
                  <p14:cNvContentPartPr/>
                  <p14:nvPr/>
                </p14:nvContentPartPr>
                <p14:xfrm>
                  <a:off x="3693630" y="1278540"/>
                  <a:ext cx="154440" cy="34200"/>
                </p14:xfrm>
              </p:contentPart>
            </mc:Choice>
            <mc:Fallback xmlns="">
              <p:pic>
                <p:nvPicPr>
                  <p:cNvPr id="10594" name="Ink 10593">
                    <a:extLst>
                      <a:ext uri="{FF2B5EF4-FFF2-40B4-BE49-F238E27FC236}">
                        <a16:creationId xmlns:a16="http://schemas.microsoft.com/office/drawing/2014/main" id="{AD14A65C-2DF7-B90D-76E1-DEA8CF46855B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3623968" y="1208825"/>
                    <a:ext cx="293107" cy="1723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0595" name="Ink 10594">
                    <a:extLst>
                      <a:ext uri="{FF2B5EF4-FFF2-40B4-BE49-F238E27FC236}">
                        <a16:creationId xmlns:a16="http://schemas.microsoft.com/office/drawing/2014/main" id="{F10FB2FA-A3C6-0FAA-19E3-D4D68F4892B5}"/>
                      </a:ext>
                    </a:extLst>
                  </p14:cNvPr>
                  <p14:cNvContentPartPr/>
                  <p14:nvPr/>
                </p14:nvContentPartPr>
                <p14:xfrm>
                  <a:off x="3438390" y="1154700"/>
                  <a:ext cx="533520" cy="172800"/>
                </p14:xfrm>
              </p:contentPart>
            </mc:Choice>
            <mc:Fallback xmlns="">
              <p:pic>
                <p:nvPicPr>
                  <p:cNvPr id="10595" name="Ink 10594">
                    <a:extLst>
                      <a:ext uri="{FF2B5EF4-FFF2-40B4-BE49-F238E27FC236}">
                        <a16:creationId xmlns:a16="http://schemas.microsoft.com/office/drawing/2014/main" id="{F10FB2FA-A3C6-0FAA-19E3-D4D68F4892B5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3368571" y="1083428"/>
                    <a:ext cx="672499" cy="314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0596" name="Ink 10595">
                    <a:extLst>
                      <a:ext uri="{FF2B5EF4-FFF2-40B4-BE49-F238E27FC236}">
                        <a16:creationId xmlns:a16="http://schemas.microsoft.com/office/drawing/2014/main" id="{A2050AA4-E2C9-A5C7-2211-4B6E58CED095}"/>
                      </a:ext>
                    </a:extLst>
                  </p14:cNvPr>
                  <p14:cNvContentPartPr/>
                  <p14:nvPr/>
                </p14:nvContentPartPr>
                <p14:xfrm>
                  <a:off x="3902430" y="1385100"/>
                  <a:ext cx="263880" cy="98280"/>
                </p14:xfrm>
              </p:contentPart>
            </mc:Choice>
            <mc:Fallback xmlns="">
              <p:pic>
                <p:nvPicPr>
                  <p:cNvPr id="10596" name="Ink 10595">
                    <a:extLst>
                      <a:ext uri="{FF2B5EF4-FFF2-40B4-BE49-F238E27FC236}">
                        <a16:creationId xmlns:a16="http://schemas.microsoft.com/office/drawing/2014/main" id="{A2050AA4-E2C9-A5C7-2211-4B6E58CED095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3832676" y="1313746"/>
                    <a:ext cx="402730" cy="2403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0597" name="Ink 10596">
                    <a:extLst>
                      <a:ext uri="{FF2B5EF4-FFF2-40B4-BE49-F238E27FC236}">
                        <a16:creationId xmlns:a16="http://schemas.microsoft.com/office/drawing/2014/main" id="{283D10FC-D544-230E-D75C-A7DEC086CC8D}"/>
                      </a:ext>
                    </a:extLst>
                  </p14:cNvPr>
                  <p14:cNvContentPartPr/>
                  <p14:nvPr/>
                </p14:nvContentPartPr>
                <p14:xfrm>
                  <a:off x="4044270" y="1294740"/>
                  <a:ext cx="205920" cy="176400"/>
                </p14:xfrm>
              </p:contentPart>
            </mc:Choice>
            <mc:Fallback xmlns="">
              <p:pic>
                <p:nvPicPr>
                  <p:cNvPr id="10597" name="Ink 10596">
                    <a:extLst>
                      <a:ext uri="{FF2B5EF4-FFF2-40B4-BE49-F238E27FC236}">
                        <a16:creationId xmlns:a16="http://schemas.microsoft.com/office/drawing/2014/main" id="{283D10FC-D544-230E-D75C-A7DEC086CC8D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3974534" y="1223643"/>
                    <a:ext cx="344735" cy="3172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0598" name="Ink 10597">
                    <a:extLst>
                      <a:ext uri="{FF2B5EF4-FFF2-40B4-BE49-F238E27FC236}">
                        <a16:creationId xmlns:a16="http://schemas.microsoft.com/office/drawing/2014/main" id="{4C077989-0740-11BC-EFFD-FF136543811C}"/>
                      </a:ext>
                    </a:extLst>
                  </p14:cNvPr>
                  <p14:cNvContentPartPr/>
                  <p14:nvPr/>
                </p14:nvContentPartPr>
                <p14:xfrm>
                  <a:off x="4222110" y="1598220"/>
                  <a:ext cx="71280" cy="21960"/>
                </p14:xfrm>
              </p:contentPart>
            </mc:Choice>
            <mc:Fallback xmlns="">
              <p:pic>
                <p:nvPicPr>
                  <p:cNvPr id="10598" name="Ink 10597">
                    <a:extLst>
                      <a:ext uri="{FF2B5EF4-FFF2-40B4-BE49-F238E27FC236}">
                        <a16:creationId xmlns:a16="http://schemas.microsoft.com/office/drawing/2014/main" id="{4C077989-0740-11BC-EFFD-FF136543811C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152792" y="1529756"/>
                    <a:ext cx="208608" cy="1575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0599" name="Ink 10598">
                    <a:extLst>
                      <a:ext uri="{FF2B5EF4-FFF2-40B4-BE49-F238E27FC236}">
                        <a16:creationId xmlns:a16="http://schemas.microsoft.com/office/drawing/2014/main" id="{E71CF8AC-7F66-1512-BBC8-0B0BDF5E8857}"/>
                      </a:ext>
                    </a:extLst>
                  </p14:cNvPr>
                  <p14:cNvContentPartPr/>
                  <p14:nvPr/>
                </p14:nvContentPartPr>
                <p14:xfrm>
                  <a:off x="4238310" y="1707660"/>
                  <a:ext cx="6120" cy="9360"/>
                </p14:xfrm>
              </p:contentPart>
            </mc:Choice>
            <mc:Fallback xmlns="">
              <p:pic>
                <p:nvPicPr>
                  <p:cNvPr id="10599" name="Ink 10598">
                    <a:extLst>
                      <a:ext uri="{FF2B5EF4-FFF2-40B4-BE49-F238E27FC236}">
                        <a16:creationId xmlns:a16="http://schemas.microsoft.com/office/drawing/2014/main" id="{E71CF8AC-7F66-1512-BBC8-0B0BDF5E885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4173438" y="1636791"/>
                    <a:ext cx="134640" cy="150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0600" name="Ink 10599">
                    <a:extLst>
                      <a:ext uri="{FF2B5EF4-FFF2-40B4-BE49-F238E27FC236}">
                        <a16:creationId xmlns:a16="http://schemas.microsoft.com/office/drawing/2014/main" id="{06BA0650-4BC0-601A-7D3A-06C09E30603A}"/>
                      </a:ext>
                    </a:extLst>
                  </p14:cNvPr>
                  <p14:cNvContentPartPr/>
                  <p14:nvPr/>
                </p14:nvContentPartPr>
                <p14:xfrm>
                  <a:off x="4293030" y="1666620"/>
                  <a:ext cx="9360" cy="84600"/>
                </p14:xfrm>
              </p:contentPart>
            </mc:Choice>
            <mc:Fallback xmlns="">
              <p:pic>
                <p:nvPicPr>
                  <p:cNvPr id="10600" name="Ink 10599">
                    <a:extLst>
                      <a:ext uri="{FF2B5EF4-FFF2-40B4-BE49-F238E27FC236}">
                        <a16:creationId xmlns:a16="http://schemas.microsoft.com/office/drawing/2014/main" id="{06BA0650-4BC0-601A-7D3A-06C09E30603A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226886" y="1596009"/>
                    <a:ext cx="140400" cy="2244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0614" name="Ink 10613">
                    <a:extLst>
                      <a:ext uri="{FF2B5EF4-FFF2-40B4-BE49-F238E27FC236}">
                        <a16:creationId xmlns:a16="http://schemas.microsoft.com/office/drawing/2014/main" id="{5F8A8379-7D82-D69D-0E5D-0FB677D33B75}"/>
                      </a:ext>
                    </a:extLst>
                  </p14:cNvPr>
                  <p14:cNvContentPartPr/>
                  <p14:nvPr/>
                </p14:nvContentPartPr>
                <p14:xfrm>
                  <a:off x="4500390" y="1202580"/>
                  <a:ext cx="146880" cy="87480"/>
                </p14:xfrm>
              </p:contentPart>
            </mc:Choice>
            <mc:Fallback xmlns="">
              <p:pic>
                <p:nvPicPr>
                  <p:cNvPr id="10614" name="Ink 10613">
                    <a:extLst>
                      <a:ext uri="{FF2B5EF4-FFF2-40B4-BE49-F238E27FC236}">
                        <a16:creationId xmlns:a16="http://schemas.microsoft.com/office/drawing/2014/main" id="{5F8A8379-7D82-D69D-0E5D-0FB677D33B75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4430573" y="1131250"/>
                    <a:ext cx="285856" cy="2294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0615" name="Ink 10614">
                    <a:extLst>
                      <a:ext uri="{FF2B5EF4-FFF2-40B4-BE49-F238E27FC236}">
                        <a16:creationId xmlns:a16="http://schemas.microsoft.com/office/drawing/2014/main" id="{838924D9-CBEB-9D21-24B8-3B3F2EC2F6A7}"/>
                      </a:ext>
                    </a:extLst>
                  </p14:cNvPr>
                  <p14:cNvContentPartPr/>
                  <p14:nvPr/>
                </p14:nvContentPartPr>
                <p14:xfrm>
                  <a:off x="4381590" y="1024740"/>
                  <a:ext cx="237600" cy="189720"/>
                </p14:xfrm>
              </p:contentPart>
            </mc:Choice>
            <mc:Fallback xmlns="">
              <p:pic>
                <p:nvPicPr>
                  <p:cNvPr id="10615" name="Ink 10614">
                    <a:extLst>
                      <a:ext uri="{FF2B5EF4-FFF2-40B4-BE49-F238E27FC236}">
                        <a16:creationId xmlns:a16="http://schemas.microsoft.com/office/drawing/2014/main" id="{838924D9-CBEB-9D21-24B8-3B3F2EC2F6A7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311824" y="953427"/>
                    <a:ext cx="376474" cy="331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0616" name="Ink 10615">
                    <a:extLst>
                      <a:ext uri="{FF2B5EF4-FFF2-40B4-BE49-F238E27FC236}">
                        <a16:creationId xmlns:a16="http://schemas.microsoft.com/office/drawing/2014/main" id="{8E931646-EE1D-13BD-A0F1-2ECAFC7871A9}"/>
                      </a:ext>
                    </a:extLst>
                  </p14:cNvPr>
                  <p14:cNvContentPartPr/>
                  <p14:nvPr/>
                </p14:nvContentPartPr>
                <p14:xfrm>
                  <a:off x="4350630" y="972180"/>
                  <a:ext cx="167760" cy="105120"/>
                </p14:xfrm>
              </p:contentPart>
            </mc:Choice>
            <mc:Fallback xmlns="">
              <p:pic>
                <p:nvPicPr>
                  <p:cNvPr id="10616" name="Ink 10615">
                    <a:extLst>
                      <a:ext uri="{FF2B5EF4-FFF2-40B4-BE49-F238E27FC236}">
                        <a16:creationId xmlns:a16="http://schemas.microsoft.com/office/drawing/2014/main" id="{8E931646-EE1D-13BD-A0F1-2ECAFC7871A9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4280894" y="901207"/>
                    <a:ext cx="306573" cy="2457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0617" name="Ink 10616">
                    <a:extLst>
                      <a:ext uri="{FF2B5EF4-FFF2-40B4-BE49-F238E27FC236}">
                        <a16:creationId xmlns:a16="http://schemas.microsoft.com/office/drawing/2014/main" id="{5B2BB043-8DBF-7AE1-4870-0541C21A2427}"/>
                      </a:ext>
                    </a:extLst>
                  </p14:cNvPr>
                  <p14:cNvContentPartPr/>
                  <p14:nvPr/>
                </p14:nvContentPartPr>
                <p14:xfrm>
                  <a:off x="4691550" y="982620"/>
                  <a:ext cx="152640" cy="94320"/>
                </p14:xfrm>
              </p:contentPart>
            </mc:Choice>
            <mc:Fallback xmlns="">
              <p:pic>
                <p:nvPicPr>
                  <p:cNvPr id="10617" name="Ink 10616">
                    <a:extLst>
                      <a:ext uri="{FF2B5EF4-FFF2-40B4-BE49-F238E27FC236}">
                        <a16:creationId xmlns:a16="http://schemas.microsoft.com/office/drawing/2014/main" id="{5B2BB043-8DBF-7AE1-4870-0541C21A242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621809" y="911713"/>
                    <a:ext cx="291463" cy="2347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0619" name="Ink 10618">
                    <a:extLst>
                      <a:ext uri="{FF2B5EF4-FFF2-40B4-BE49-F238E27FC236}">
                        <a16:creationId xmlns:a16="http://schemas.microsoft.com/office/drawing/2014/main" id="{862C616D-E0A3-6B12-C654-A19251BA27F2}"/>
                      </a:ext>
                    </a:extLst>
                  </p14:cNvPr>
                  <p14:cNvContentPartPr/>
                  <p14:nvPr/>
                </p14:nvContentPartPr>
                <p14:xfrm>
                  <a:off x="4548270" y="1827540"/>
                  <a:ext cx="112320" cy="25920"/>
                </p14:xfrm>
              </p:contentPart>
            </mc:Choice>
            <mc:Fallback xmlns="">
              <p:pic>
                <p:nvPicPr>
                  <p:cNvPr id="10619" name="Ink 10618">
                    <a:extLst>
                      <a:ext uri="{FF2B5EF4-FFF2-40B4-BE49-F238E27FC236}">
                        <a16:creationId xmlns:a16="http://schemas.microsoft.com/office/drawing/2014/main" id="{862C616D-E0A3-6B12-C654-A19251BA27F2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4478235" y="1757091"/>
                    <a:ext cx="251729" cy="1661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0620" name="Ink 10619">
                    <a:extLst>
                      <a:ext uri="{FF2B5EF4-FFF2-40B4-BE49-F238E27FC236}">
                        <a16:creationId xmlns:a16="http://schemas.microsoft.com/office/drawing/2014/main" id="{EB71138C-5D69-B94C-213D-A65CEE2CE329}"/>
                      </a:ext>
                    </a:extLst>
                  </p14:cNvPr>
                  <p14:cNvContentPartPr/>
                  <p14:nvPr/>
                </p14:nvContentPartPr>
                <p14:xfrm>
                  <a:off x="4566990" y="1956060"/>
                  <a:ext cx="24120" cy="27360"/>
                </p14:xfrm>
              </p:contentPart>
            </mc:Choice>
            <mc:Fallback xmlns="">
              <p:pic>
                <p:nvPicPr>
                  <p:cNvPr id="10620" name="Ink 10619">
                    <a:extLst>
                      <a:ext uri="{FF2B5EF4-FFF2-40B4-BE49-F238E27FC236}">
                        <a16:creationId xmlns:a16="http://schemas.microsoft.com/office/drawing/2014/main" id="{EB71138C-5D69-B94C-213D-A65CEE2CE329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4497889" y="1885324"/>
                    <a:ext cx="161669" cy="1674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0621" name="Ink 10620">
                    <a:extLst>
                      <a:ext uri="{FF2B5EF4-FFF2-40B4-BE49-F238E27FC236}">
                        <a16:creationId xmlns:a16="http://schemas.microsoft.com/office/drawing/2014/main" id="{CC1CE218-D50F-D4AB-CC38-4DEC3297C11A}"/>
                      </a:ext>
                    </a:extLst>
                  </p14:cNvPr>
                  <p14:cNvContentPartPr/>
                  <p14:nvPr/>
                </p14:nvContentPartPr>
                <p14:xfrm>
                  <a:off x="4451070" y="2057220"/>
                  <a:ext cx="120600" cy="81720"/>
                </p14:xfrm>
              </p:contentPart>
            </mc:Choice>
            <mc:Fallback xmlns="">
              <p:pic>
                <p:nvPicPr>
                  <p:cNvPr id="10621" name="Ink 10620">
                    <a:extLst>
                      <a:ext uri="{FF2B5EF4-FFF2-40B4-BE49-F238E27FC236}">
                        <a16:creationId xmlns:a16="http://schemas.microsoft.com/office/drawing/2014/main" id="{CC1CE218-D50F-D4AB-CC38-4DEC3297C11A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4381214" y="1986217"/>
                    <a:ext cx="259652" cy="223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0622" name="Ink 10621">
                    <a:extLst>
                      <a:ext uri="{FF2B5EF4-FFF2-40B4-BE49-F238E27FC236}">
                        <a16:creationId xmlns:a16="http://schemas.microsoft.com/office/drawing/2014/main" id="{46798488-2510-C775-58D7-2058A9475A77}"/>
                      </a:ext>
                    </a:extLst>
                  </p14:cNvPr>
                  <p14:cNvContentPartPr/>
                  <p14:nvPr/>
                </p14:nvContentPartPr>
                <p14:xfrm>
                  <a:off x="4452510" y="2216340"/>
                  <a:ext cx="112320" cy="73080"/>
                </p14:xfrm>
              </p:contentPart>
            </mc:Choice>
            <mc:Fallback xmlns="">
              <p:pic>
                <p:nvPicPr>
                  <p:cNvPr id="10622" name="Ink 10621">
                    <a:extLst>
                      <a:ext uri="{FF2B5EF4-FFF2-40B4-BE49-F238E27FC236}">
                        <a16:creationId xmlns:a16="http://schemas.microsoft.com/office/drawing/2014/main" id="{46798488-2510-C775-58D7-2058A9475A77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4382885" y="2145271"/>
                    <a:ext cx="250914" cy="2145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0624" name="Ink 10623">
                    <a:extLst>
                      <a:ext uri="{FF2B5EF4-FFF2-40B4-BE49-F238E27FC236}">
                        <a16:creationId xmlns:a16="http://schemas.microsoft.com/office/drawing/2014/main" id="{D1F33C5F-6EC9-65B1-AD91-3731305A4E65}"/>
                      </a:ext>
                    </a:extLst>
                  </p14:cNvPr>
                  <p14:cNvContentPartPr/>
                  <p14:nvPr/>
                </p14:nvContentPartPr>
                <p14:xfrm>
                  <a:off x="2732430" y="1024740"/>
                  <a:ext cx="217080" cy="224640"/>
                </p14:xfrm>
              </p:contentPart>
            </mc:Choice>
            <mc:Fallback xmlns="">
              <p:pic>
                <p:nvPicPr>
                  <p:cNvPr id="10624" name="Ink 10623">
                    <a:extLst>
                      <a:ext uri="{FF2B5EF4-FFF2-40B4-BE49-F238E27FC236}">
                        <a16:creationId xmlns:a16="http://schemas.microsoft.com/office/drawing/2014/main" id="{D1F33C5F-6EC9-65B1-AD91-3731305A4E65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662701" y="953660"/>
                    <a:ext cx="355880" cy="3654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0625" name="Ink 10624">
                    <a:extLst>
                      <a:ext uri="{FF2B5EF4-FFF2-40B4-BE49-F238E27FC236}">
                        <a16:creationId xmlns:a16="http://schemas.microsoft.com/office/drawing/2014/main" id="{3628535B-8CAB-11BC-92D3-925CD08EDDB7}"/>
                      </a:ext>
                    </a:extLst>
                  </p14:cNvPr>
                  <p14:cNvContentPartPr/>
                  <p14:nvPr/>
                </p14:nvContentPartPr>
                <p14:xfrm>
                  <a:off x="2839350" y="1185660"/>
                  <a:ext cx="78840" cy="118800"/>
                </p14:xfrm>
              </p:contentPart>
            </mc:Choice>
            <mc:Fallback xmlns="">
              <p:pic>
                <p:nvPicPr>
                  <p:cNvPr id="10625" name="Ink 10624">
                    <a:extLst>
                      <a:ext uri="{FF2B5EF4-FFF2-40B4-BE49-F238E27FC236}">
                        <a16:creationId xmlns:a16="http://schemas.microsoft.com/office/drawing/2014/main" id="{3628535B-8CAB-11BC-92D3-925CD08EDDB7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769708" y="1114110"/>
                    <a:ext cx="217467" cy="2612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0626" name="Ink 10625">
                    <a:extLst>
                      <a:ext uri="{FF2B5EF4-FFF2-40B4-BE49-F238E27FC236}">
                        <a16:creationId xmlns:a16="http://schemas.microsoft.com/office/drawing/2014/main" id="{D0C233A2-F453-C8FA-BFB6-41D1BF61B5EF}"/>
                      </a:ext>
                    </a:extLst>
                  </p14:cNvPr>
                  <p14:cNvContentPartPr/>
                  <p14:nvPr/>
                </p14:nvContentPartPr>
                <p14:xfrm>
                  <a:off x="2752590" y="1365300"/>
                  <a:ext cx="83520" cy="31680"/>
                </p14:xfrm>
              </p:contentPart>
            </mc:Choice>
            <mc:Fallback xmlns="">
              <p:pic>
                <p:nvPicPr>
                  <p:cNvPr id="10626" name="Ink 10625">
                    <a:extLst>
                      <a:ext uri="{FF2B5EF4-FFF2-40B4-BE49-F238E27FC236}">
                        <a16:creationId xmlns:a16="http://schemas.microsoft.com/office/drawing/2014/main" id="{D0C233A2-F453-C8FA-BFB6-41D1BF61B5EF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682880" y="1295340"/>
                    <a:ext cx="222282" cy="17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0627" name="Ink 10626">
                    <a:extLst>
                      <a:ext uri="{FF2B5EF4-FFF2-40B4-BE49-F238E27FC236}">
                        <a16:creationId xmlns:a16="http://schemas.microsoft.com/office/drawing/2014/main" id="{449F0508-2D4E-47B0-0535-2ACC6495C6B8}"/>
                      </a:ext>
                    </a:extLst>
                  </p14:cNvPr>
                  <p14:cNvContentPartPr/>
                  <p14:nvPr/>
                </p14:nvContentPartPr>
                <p14:xfrm>
                  <a:off x="3161550" y="968940"/>
                  <a:ext cx="60480" cy="55440"/>
                </p14:xfrm>
              </p:contentPart>
            </mc:Choice>
            <mc:Fallback xmlns="">
              <p:pic>
                <p:nvPicPr>
                  <p:cNvPr id="10627" name="Ink 10626">
                    <a:extLst>
                      <a:ext uri="{FF2B5EF4-FFF2-40B4-BE49-F238E27FC236}">
                        <a16:creationId xmlns:a16="http://schemas.microsoft.com/office/drawing/2014/main" id="{449F0508-2D4E-47B0-0535-2ACC6495C6B8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091867" y="898137"/>
                    <a:ext cx="199190" cy="1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0628" name="Ink 10627">
                    <a:extLst>
                      <a:ext uri="{FF2B5EF4-FFF2-40B4-BE49-F238E27FC236}">
                        <a16:creationId xmlns:a16="http://schemas.microsoft.com/office/drawing/2014/main" id="{5398066A-DCE7-8D16-AABC-C12D56A83322}"/>
                      </a:ext>
                    </a:extLst>
                  </p14:cNvPr>
                  <p14:cNvContentPartPr/>
                  <p14:nvPr/>
                </p14:nvContentPartPr>
                <p14:xfrm>
                  <a:off x="3378990" y="914580"/>
                  <a:ext cx="40680" cy="73800"/>
                </p14:xfrm>
              </p:contentPart>
            </mc:Choice>
            <mc:Fallback xmlns="">
              <p:pic>
                <p:nvPicPr>
                  <p:cNvPr id="10628" name="Ink 10627">
                    <a:extLst>
                      <a:ext uri="{FF2B5EF4-FFF2-40B4-BE49-F238E27FC236}">
                        <a16:creationId xmlns:a16="http://schemas.microsoft.com/office/drawing/2014/main" id="{5398066A-DCE7-8D16-AABC-C12D56A83322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309440" y="843464"/>
                    <a:ext cx="179123" cy="2153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0629" name="Ink 10628">
                    <a:extLst>
                      <a:ext uri="{FF2B5EF4-FFF2-40B4-BE49-F238E27FC236}">
                        <a16:creationId xmlns:a16="http://schemas.microsoft.com/office/drawing/2014/main" id="{B42597B6-2631-7D56-CA35-B7694A2AD01B}"/>
                      </a:ext>
                    </a:extLst>
                  </p14:cNvPr>
                  <p14:cNvContentPartPr/>
                  <p14:nvPr/>
                </p14:nvContentPartPr>
                <p14:xfrm>
                  <a:off x="3598950" y="1027980"/>
                  <a:ext cx="11880" cy="14400"/>
                </p14:xfrm>
              </p:contentPart>
            </mc:Choice>
            <mc:Fallback xmlns="">
              <p:pic>
                <p:nvPicPr>
                  <p:cNvPr id="10629" name="Ink 10628">
                    <a:extLst>
                      <a:ext uri="{FF2B5EF4-FFF2-40B4-BE49-F238E27FC236}">
                        <a16:creationId xmlns:a16="http://schemas.microsoft.com/office/drawing/2014/main" id="{B42597B6-2631-7D56-CA35-B7694A2AD01B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528990" y="958598"/>
                    <a:ext cx="151140" cy="1525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0631" name="Ink 10630">
                    <a:extLst>
                      <a:ext uri="{FF2B5EF4-FFF2-40B4-BE49-F238E27FC236}">
                        <a16:creationId xmlns:a16="http://schemas.microsoft.com/office/drawing/2014/main" id="{D231B730-2317-18D7-284B-8695FD6093E7}"/>
                      </a:ext>
                    </a:extLst>
                  </p14:cNvPr>
                  <p14:cNvContentPartPr/>
                  <p14:nvPr/>
                </p14:nvContentPartPr>
                <p14:xfrm>
                  <a:off x="3625590" y="901260"/>
                  <a:ext cx="7560" cy="80280"/>
                </p14:xfrm>
              </p:contentPart>
            </mc:Choice>
            <mc:Fallback xmlns="">
              <p:pic>
                <p:nvPicPr>
                  <p:cNvPr id="10631" name="Ink 10630">
                    <a:extLst>
                      <a:ext uri="{FF2B5EF4-FFF2-40B4-BE49-F238E27FC236}">
                        <a16:creationId xmlns:a16="http://schemas.microsoft.com/office/drawing/2014/main" id="{D231B730-2317-18D7-284B-8695FD6093E7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3552739" y="830346"/>
                    <a:ext cx="152575" cy="2207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10633" name="Ink 10632">
                    <a:extLst>
                      <a:ext uri="{FF2B5EF4-FFF2-40B4-BE49-F238E27FC236}">
                        <a16:creationId xmlns:a16="http://schemas.microsoft.com/office/drawing/2014/main" id="{BE6DEEBB-67C9-E4FB-B0D2-DBD40D1F6BEF}"/>
                      </a:ext>
                    </a:extLst>
                  </p14:cNvPr>
                  <p14:cNvContentPartPr/>
                  <p14:nvPr/>
                </p14:nvContentPartPr>
                <p14:xfrm>
                  <a:off x="2501670" y="1651860"/>
                  <a:ext cx="400680" cy="143640"/>
                </p14:xfrm>
              </p:contentPart>
            </mc:Choice>
            <mc:Fallback xmlns="">
              <p:pic>
                <p:nvPicPr>
                  <p:cNvPr id="10633" name="Ink 10632">
                    <a:extLst>
                      <a:ext uri="{FF2B5EF4-FFF2-40B4-BE49-F238E27FC236}">
                        <a16:creationId xmlns:a16="http://schemas.microsoft.com/office/drawing/2014/main" id="{BE6DEEBB-67C9-E4FB-B0D2-DBD40D1F6BEF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2431929" y="1580377"/>
                    <a:ext cx="539503" cy="285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0634" name="Ink 10633">
                    <a:extLst>
                      <a:ext uri="{FF2B5EF4-FFF2-40B4-BE49-F238E27FC236}">
                        <a16:creationId xmlns:a16="http://schemas.microsoft.com/office/drawing/2014/main" id="{8FE54951-1EA6-DFD8-70A7-4BD9806D4ED9}"/>
                      </a:ext>
                    </a:extLst>
                  </p14:cNvPr>
                  <p14:cNvContentPartPr/>
                  <p14:nvPr/>
                </p14:nvContentPartPr>
                <p14:xfrm>
                  <a:off x="2799750" y="1692180"/>
                  <a:ext cx="54720" cy="25200"/>
                </p14:xfrm>
              </p:contentPart>
            </mc:Choice>
            <mc:Fallback xmlns="">
              <p:pic>
                <p:nvPicPr>
                  <p:cNvPr id="10634" name="Ink 10633">
                    <a:extLst>
                      <a:ext uri="{FF2B5EF4-FFF2-40B4-BE49-F238E27FC236}">
                        <a16:creationId xmlns:a16="http://schemas.microsoft.com/office/drawing/2014/main" id="{8FE54951-1EA6-DFD8-70A7-4BD9806D4ED9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2730699" y="1621885"/>
                    <a:ext cx="191520" cy="165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0635" name="Ink 10634">
                    <a:extLst>
                      <a:ext uri="{FF2B5EF4-FFF2-40B4-BE49-F238E27FC236}">
                        <a16:creationId xmlns:a16="http://schemas.microsoft.com/office/drawing/2014/main" id="{A7003F24-5681-571C-3950-0BFBCDEE5C80}"/>
                      </a:ext>
                    </a:extLst>
                  </p14:cNvPr>
                  <p14:cNvContentPartPr/>
                  <p14:nvPr/>
                </p14:nvContentPartPr>
                <p14:xfrm>
                  <a:off x="2740350" y="1742580"/>
                  <a:ext cx="89280" cy="42480"/>
                </p14:xfrm>
              </p:contentPart>
            </mc:Choice>
            <mc:Fallback xmlns="">
              <p:pic>
                <p:nvPicPr>
                  <p:cNvPr id="10635" name="Ink 10634">
                    <a:extLst>
                      <a:ext uri="{FF2B5EF4-FFF2-40B4-BE49-F238E27FC236}">
                        <a16:creationId xmlns:a16="http://schemas.microsoft.com/office/drawing/2014/main" id="{A7003F24-5681-571C-3950-0BFBCDEE5C80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670764" y="1672222"/>
                    <a:ext cx="227795" cy="1818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0637" name="Ink 10636">
                    <a:extLst>
                      <a:ext uri="{FF2B5EF4-FFF2-40B4-BE49-F238E27FC236}">
                        <a16:creationId xmlns:a16="http://schemas.microsoft.com/office/drawing/2014/main" id="{CB446BAB-DA0E-443C-D152-928196C584CC}"/>
                      </a:ext>
                    </a:extLst>
                  </p14:cNvPr>
                  <p14:cNvContentPartPr/>
                  <p14:nvPr/>
                </p14:nvContentPartPr>
                <p14:xfrm>
                  <a:off x="3696870" y="676260"/>
                  <a:ext cx="13680" cy="172440"/>
                </p14:xfrm>
              </p:contentPart>
            </mc:Choice>
            <mc:Fallback xmlns="">
              <p:pic>
                <p:nvPicPr>
                  <p:cNvPr id="10637" name="Ink 10636">
                    <a:extLst>
                      <a:ext uri="{FF2B5EF4-FFF2-40B4-BE49-F238E27FC236}">
                        <a16:creationId xmlns:a16="http://schemas.microsoft.com/office/drawing/2014/main" id="{CB446BAB-DA0E-443C-D152-928196C584CC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627819" y="604859"/>
                    <a:ext cx="151131" cy="314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0638" name="Ink 10637">
                    <a:extLst>
                      <a:ext uri="{FF2B5EF4-FFF2-40B4-BE49-F238E27FC236}">
                        <a16:creationId xmlns:a16="http://schemas.microsoft.com/office/drawing/2014/main" id="{A5BC03FB-5E54-8F18-E264-477CBA327708}"/>
                      </a:ext>
                    </a:extLst>
                  </p14:cNvPr>
                  <p14:cNvContentPartPr/>
                  <p14:nvPr/>
                </p14:nvContentPartPr>
                <p14:xfrm>
                  <a:off x="3702630" y="988380"/>
                  <a:ext cx="6120" cy="35640"/>
                </p14:xfrm>
              </p:contentPart>
            </mc:Choice>
            <mc:Fallback xmlns="">
              <p:pic>
                <p:nvPicPr>
                  <p:cNvPr id="10638" name="Ink 10637">
                    <a:extLst>
                      <a:ext uri="{FF2B5EF4-FFF2-40B4-BE49-F238E27FC236}">
                        <a16:creationId xmlns:a16="http://schemas.microsoft.com/office/drawing/2014/main" id="{A5BC03FB-5E54-8F18-E264-477CBA327708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3637758" y="917100"/>
                    <a:ext cx="134640" cy="177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0639" name="Ink 10638">
                    <a:extLst>
                      <a:ext uri="{FF2B5EF4-FFF2-40B4-BE49-F238E27FC236}">
                        <a16:creationId xmlns:a16="http://schemas.microsoft.com/office/drawing/2014/main" id="{3C230977-11AF-D952-5169-D2126199D825}"/>
                      </a:ext>
                    </a:extLst>
                  </p14:cNvPr>
                  <p14:cNvContentPartPr/>
                  <p14:nvPr/>
                </p14:nvContentPartPr>
                <p14:xfrm>
                  <a:off x="3659790" y="900540"/>
                  <a:ext cx="14400" cy="113040"/>
                </p14:xfrm>
              </p:contentPart>
            </mc:Choice>
            <mc:Fallback xmlns="">
              <p:pic>
                <p:nvPicPr>
                  <p:cNvPr id="10639" name="Ink 10638">
                    <a:extLst>
                      <a:ext uri="{FF2B5EF4-FFF2-40B4-BE49-F238E27FC236}">
                        <a16:creationId xmlns:a16="http://schemas.microsoft.com/office/drawing/2014/main" id="{3C230977-11AF-D952-5169-D2126199D825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3590408" y="829217"/>
                    <a:ext cx="152509" cy="255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0640" name="Ink 10639">
                    <a:extLst>
                      <a:ext uri="{FF2B5EF4-FFF2-40B4-BE49-F238E27FC236}">
                        <a16:creationId xmlns:a16="http://schemas.microsoft.com/office/drawing/2014/main" id="{06C427D5-5C2F-CFA2-6940-949E2DC7E6E6}"/>
                      </a:ext>
                    </a:extLst>
                  </p14:cNvPr>
                  <p14:cNvContentPartPr/>
                  <p14:nvPr/>
                </p14:nvContentPartPr>
                <p14:xfrm>
                  <a:off x="3725310" y="943020"/>
                  <a:ext cx="14400" cy="47520"/>
                </p14:xfrm>
              </p:contentPart>
            </mc:Choice>
            <mc:Fallback xmlns="">
              <p:pic>
                <p:nvPicPr>
                  <p:cNvPr id="10640" name="Ink 10639">
                    <a:extLst>
                      <a:ext uri="{FF2B5EF4-FFF2-40B4-BE49-F238E27FC236}">
                        <a16:creationId xmlns:a16="http://schemas.microsoft.com/office/drawing/2014/main" id="{06C427D5-5C2F-CFA2-6940-949E2DC7E6E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3655928" y="873060"/>
                    <a:ext cx="152509" cy="18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0641" name="Ink 10640">
                    <a:extLst>
                      <a:ext uri="{FF2B5EF4-FFF2-40B4-BE49-F238E27FC236}">
                        <a16:creationId xmlns:a16="http://schemas.microsoft.com/office/drawing/2014/main" id="{F8852683-F091-68BB-7EF9-813C8666B201}"/>
                      </a:ext>
                    </a:extLst>
                  </p14:cNvPr>
                  <p14:cNvContentPartPr/>
                  <p14:nvPr/>
                </p14:nvContentPartPr>
                <p14:xfrm>
                  <a:off x="3796590" y="1017180"/>
                  <a:ext cx="5400" cy="72000"/>
                </p14:xfrm>
              </p:contentPart>
            </mc:Choice>
            <mc:Fallback xmlns="">
              <p:pic>
                <p:nvPicPr>
                  <p:cNvPr id="10641" name="Ink 10640">
                    <a:extLst>
                      <a:ext uri="{FF2B5EF4-FFF2-40B4-BE49-F238E27FC236}">
                        <a16:creationId xmlns:a16="http://schemas.microsoft.com/office/drawing/2014/main" id="{F8852683-F091-68BB-7EF9-813C8666B201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732990" y="945853"/>
                    <a:ext cx="131400" cy="2139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0643" name="Ink 10642">
                    <a:extLst>
                      <a:ext uri="{FF2B5EF4-FFF2-40B4-BE49-F238E27FC236}">
                        <a16:creationId xmlns:a16="http://schemas.microsoft.com/office/drawing/2014/main" id="{21A5C824-E3B3-230C-62B0-C0A99CE447DA}"/>
                      </a:ext>
                    </a:extLst>
                  </p14:cNvPr>
                  <p14:cNvContentPartPr/>
                  <p14:nvPr/>
                </p14:nvContentPartPr>
                <p14:xfrm>
                  <a:off x="4055430" y="929340"/>
                  <a:ext cx="97560" cy="60480"/>
                </p14:xfrm>
              </p:contentPart>
            </mc:Choice>
            <mc:Fallback xmlns="">
              <p:pic>
                <p:nvPicPr>
                  <p:cNvPr id="10643" name="Ink 10642">
                    <a:extLst>
                      <a:ext uri="{FF2B5EF4-FFF2-40B4-BE49-F238E27FC236}">
                        <a16:creationId xmlns:a16="http://schemas.microsoft.com/office/drawing/2014/main" id="{21A5C824-E3B3-230C-62B0-C0A99CE447D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3986025" y="858108"/>
                    <a:ext cx="235061" cy="202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0644" name="Ink 10643">
                    <a:extLst>
                      <a:ext uri="{FF2B5EF4-FFF2-40B4-BE49-F238E27FC236}">
                        <a16:creationId xmlns:a16="http://schemas.microsoft.com/office/drawing/2014/main" id="{072B7AEE-93FC-3338-A58C-5A00655C9C6D}"/>
                      </a:ext>
                    </a:extLst>
                  </p14:cNvPr>
                  <p14:cNvContentPartPr/>
                  <p14:nvPr/>
                </p14:nvContentPartPr>
                <p14:xfrm>
                  <a:off x="4169910" y="1002420"/>
                  <a:ext cx="40680" cy="39960"/>
                </p14:xfrm>
              </p:contentPart>
            </mc:Choice>
            <mc:Fallback xmlns="">
              <p:pic>
                <p:nvPicPr>
                  <p:cNvPr id="10644" name="Ink 10643">
                    <a:extLst>
                      <a:ext uri="{FF2B5EF4-FFF2-40B4-BE49-F238E27FC236}">
                        <a16:creationId xmlns:a16="http://schemas.microsoft.com/office/drawing/2014/main" id="{072B7AEE-93FC-3338-A58C-5A00655C9C6D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100360" y="931824"/>
                    <a:ext cx="179123" cy="1804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0645" name="Ink 10644">
                    <a:extLst>
                      <a:ext uri="{FF2B5EF4-FFF2-40B4-BE49-F238E27FC236}">
                        <a16:creationId xmlns:a16="http://schemas.microsoft.com/office/drawing/2014/main" id="{CF4C4AE7-773C-D757-D7BA-85D9D63BB7A7}"/>
                      </a:ext>
                    </a:extLst>
                  </p14:cNvPr>
                  <p14:cNvContentPartPr/>
                  <p14:nvPr/>
                </p14:nvContentPartPr>
                <p14:xfrm>
                  <a:off x="4112310" y="1128420"/>
                  <a:ext cx="10080" cy="29880"/>
                </p14:xfrm>
              </p:contentPart>
            </mc:Choice>
            <mc:Fallback xmlns="">
              <p:pic>
                <p:nvPicPr>
                  <p:cNvPr id="10645" name="Ink 10644">
                    <a:extLst>
                      <a:ext uri="{FF2B5EF4-FFF2-40B4-BE49-F238E27FC236}">
                        <a16:creationId xmlns:a16="http://schemas.microsoft.com/office/drawing/2014/main" id="{CF4C4AE7-773C-D757-D7BA-85D9D63BB7A7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045530" y="1058036"/>
                    <a:ext cx="142380" cy="1699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0647" name="Ink 10646">
                    <a:extLst>
                      <a:ext uri="{FF2B5EF4-FFF2-40B4-BE49-F238E27FC236}">
                        <a16:creationId xmlns:a16="http://schemas.microsoft.com/office/drawing/2014/main" id="{66E8C61B-14B0-0CE1-0AE6-196EF1DB8A1B}"/>
                      </a:ext>
                    </a:extLst>
                  </p14:cNvPr>
                  <p14:cNvContentPartPr/>
                  <p14:nvPr/>
                </p14:nvContentPartPr>
                <p14:xfrm>
                  <a:off x="4323270" y="1139220"/>
                  <a:ext cx="93600" cy="96840"/>
                </p14:xfrm>
              </p:contentPart>
            </mc:Choice>
            <mc:Fallback xmlns="">
              <p:pic>
                <p:nvPicPr>
                  <p:cNvPr id="10647" name="Ink 10646">
                    <a:extLst>
                      <a:ext uri="{FF2B5EF4-FFF2-40B4-BE49-F238E27FC236}">
                        <a16:creationId xmlns:a16="http://schemas.microsoft.com/office/drawing/2014/main" id="{66E8C61B-14B0-0CE1-0AE6-196EF1DB8A1B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253888" y="1067935"/>
                    <a:ext cx="231709" cy="2387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0649" name="Ink 10648">
                    <a:extLst>
                      <a:ext uri="{FF2B5EF4-FFF2-40B4-BE49-F238E27FC236}">
                        <a16:creationId xmlns:a16="http://schemas.microsoft.com/office/drawing/2014/main" id="{3767C989-7D3F-8B6A-A26E-86A2B9D03492}"/>
                      </a:ext>
                    </a:extLst>
                  </p14:cNvPr>
                  <p14:cNvContentPartPr/>
                  <p14:nvPr/>
                </p14:nvContentPartPr>
                <p14:xfrm>
                  <a:off x="3056070" y="2195100"/>
                  <a:ext cx="64440" cy="29160"/>
                </p14:xfrm>
              </p:contentPart>
            </mc:Choice>
            <mc:Fallback xmlns="">
              <p:pic>
                <p:nvPicPr>
                  <p:cNvPr id="10649" name="Ink 10648">
                    <a:extLst>
                      <a:ext uri="{FF2B5EF4-FFF2-40B4-BE49-F238E27FC236}">
                        <a16:creationId xmlns:a16="http://schemas.microsoft.com/office/drawing/2014/main" id="{3767C989-7D3F-8B6A-A26E-86A2B9D03492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2986370" y="2124851"/>
                    <a:ext cx="202526" cy="16833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0801" name="TextBox 10800">
            <a:extLst>
              <a:ext uri="{FF2B5EF4-FFF2-40B4-BE49-F238E27FC236}">
                <a16:creationId xmlns:a16="http://schemas.microsoft.com/office/drawing/2014/main" id="{378493A5-FB6B-3540-2B55-C6D0C3ACC92A}"/>
              </a:ext>
            </a:extLst>
          </p:cNvPr>
          <p:cNvSpPr txBox="1"/>
          <p:nvPr/>
        </p:nvSpPr>
        <p:spPr>
          <a:xfrm>
            <a:off x="3305777" y="5921047"/>
            <a:ext cx="2427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Our massive stars are</a:t>
            </a:r>
          </a:p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born from the collapse</a:t>
            </a:r>
          </a:p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of a molecular cloud</a:t>
            </a:r>
          </a:p>
        </p:txBody>
      </p:sp>
      <p:sp>
        <p:nvSpPr>
          <p:cNvPr id="10809" name="TextBox 10808">
            <a:extLst>
              <a:ext uri="{FF2B5EF4-FFF2-40B4-BE49-F238E27FC236}">
                <a16:creationId xmlns:a16="http://schemas.microsoft.com/office/drawing/2014/main" id="{431CBC02-CD52-A7A5-92DF-CBAD37484D9B}"/>
              </a:ext>
            </a:extLst>
          </p:cNvPr>
          <p:cNvSpPr txBox="1"/>
          <p:nvPr/>
        </p:nvSpPr>
        <p:spPr>
          <a:xfrm>
            <a:off x="587874" y="1005507"/>
            <a:ext cx="30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O+OB Stars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6A43D9-8BD7-AB30-C525-51C3A3FC7B51}"/>
                  </a:ext>
                </a:extLst>
              </p14:cNvPr>
              <p14:cNvContentPartPr/>
              <p14:nvPr/>
            </p14:nvContentPartPr>
            <p14:xfrm>
              <a:off x="7536270" y="418140"/>
              <a:ext cx="192960" cy="170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6A43D9-8BD7-AB30-C525-51C3A3FC7B51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7500630" y="382140"/>
                <a:ext cx="264600" cy="2419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F4D50A0-57DF-AE79-4B3B-4628D6DD45E6}"/>
              </a:ext>
            </a:extLst>
          </p:cNvPr>
          <p:cNvSpPr txBox="1"/>
          <p:nvPr/>
        </p:nvSpPr>
        <p:spPr>
          <a:xfrm>
            <a:off x="7097663" y="-19940"/>
            <a:ext cx="3073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xkcd Script" panose="03000503000000000000" pitchFamily="66" charset="0"/>
                <a:ea typeface="xkcd Script" panose="03000503000000000000" pitchFamily="66" charset="0"/>
              </a:rPr>
              <a:t>binary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22C1DD-D3B1-119B-0C7D-7411088E4C78}"/>
                  </a:ext>
                </a:extLst>
              </p14:cNvPr>
              <p14:cNvContentPartPr/>
              <p14:nvPr/>
            </p14:nvContentPartPr>
            <p14:xfrm>
              <a:off x="3562590" y="1319220"/>
              <a:ext cx="567000" cy="503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22C1DD-D3B1-119B-0C7D-7411088E4C78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526590" y="1283220"/>
                <a:ext cx="638640" cy="57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A9C4116B-9FC9-68C9-9BB5-B1BA0EFAB908}"/>
              </a:ext>
            </a:extLst>
          </p:cNvPr>
          <p:cNvGrpSpPr/>
          <p:nvPr/>
        </p:nvGrpSpPr>
        <p:grpSpPr>
          <a:xfrm>
            <a:off x="3260190" y="1045980"/>
            <a:ext cx="1288440" cy="1145880"/>
            <a:chOff x="3260190" y="1045980"/>
            <a:chExt cx="1288440" cy="11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7B081C4-7542-692A-5B8B-660DB7270B7F}"/>
                    </a:ext>
                  </a:extLst>
                </p14:cNvPr>
                <p14:cNvContentPartPr/>
                <p14:nvPr/>
              </p14:nvContentPartPr>
              <p14:xfrm>
                <a:off x="3935910" y="1136700"/>
                <a:ext cx="35640" cy="86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7B081C4-7542-692A-5B8B-660DB7270B7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899910" y="1100700"/>
                  <a:ext cx="1072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6B8AF4C-9957-F200-B837-3205D06DC8A5}"/>
                    </a:ext>
                  </a:extLst>
                </p14:cNvPr>
                <p14:cNvContentPartPr/>
                <p14:nvPr/>
              </p14:nvContentPartPr>
              <p14:xfrm>
                <a:off x="4029150" y="1196820"/>
                <a:ext cx="78480" cy="64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6B8AF4C-9957-F200-B837-3205D06DC8A5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993510" y="1160820"/>
                  <a:ext cx="1501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056791C-2473-59BD-7BCE-7ED522296DCE}"/>
                    </a:ext>
                  </a:extLst>
                </p14:cNvPr>
                <p14:cNvContentPartPr/>
                <p14:nvPr/>
              </p14:nvContentPartPr>
              <p14:xfrm>
                <a:off x="4195470" y="1105380"/>
                <a:ext cx="127080" cy="92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056791C-2473-59BD-7BCE-7ED522296DC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159470" y="1069380"/>
                  <a:ext cx="1987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346E21F-51A9-F6C0-6E26-E33F98AF0FCE}"/>
                    </a:ext>
                  </a:extLst>
                </p14:cNvPr>
                <p14:cNvContentPartPr/>
                <p14:nvPr/>
              </p14:nvContentPartPr>
              <p14:xfrm>
                <a:off x="4161630" y="1180620"/>
                <a:ext cx="118800" cy="67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346E21F-51A9-F6C0-6E26-E33F98AF0FC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125630" y="1144980"/>
                  <a:ext cx="1904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750E779-5172-E7B7-A587-7AFACD1D5F5F}"/>
                    </a:ext>
                  </a:extLst>
                </p14:cNvPr>
                <p14:cNvContentPartPr/>
                <p14:nvPr/>
              </p14:nvContentPartPr>
              <p14:xfrm>
                <a:off x="4098990" y="1254060"/>
                <a:ext cx="119880" cy="61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750E779-5172-E7B7-A587-7AFACD1D5F5F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062990" y="1218420"/>
                  <a:ext cx="19152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53E9951-C531-D1BF-39CB-1710EC2ED84D}"/>
                    </a:ext>
                  </a:extLst>
                </p14:cNvPr>
                <p14:cNvContentPartPr/>
                <p14:nvPr/>
              </p14:nvContentPartPr>
              <p14:xfrm>
                <a:off x="4187550" y="1740780"/>
                <a:ext cx="54720" cy="32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53E9951-C531-D1BF-39CB-1710EC2ED84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151910" y="1704780"/>
                  <a:ext cx="1263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ED691E9-8C98-F734-3FF7-4A9C1729B247}"/>
                    </a:ext>
                  </a:extLst>
                </p14:cNvPr>
                <p14:cNvContentPartPr/>
                <p14:nvPr/>
              </p14:nvContentPartPr>
              <p14:xfrm>
                <a:off x="4236870" y="1634580"/>
                <a:ext cx="110160" cy="48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ED691E9-8C98-F734-3FF7-4A9C1729B247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201230" y="1598940"/>
                  <a:ext cx="1818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7FBA21D-D5B9-5893-D46D-A42824720481}"/>
                    </a:ext>
                  </a:extLst>
                </p14:cNvPr>
                <p14:cNvContentPartPr/>
                <p14:nvPr/>
              </p14:nvContentPartPr>
              <p14:xfrm>
                <a:off x="4222110" y="1660860"/>
                <a:ext cx="326520" cy="63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7FBA21D-D5B9-5893-D46D-A4282472048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186470" y="1624860"/>
                  <a:ext cx="3981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ACD576C-E1A7-2790-B494-29816BF8EDAB}"/>
                    </a:ext>
                  </a:extLst>
                </p14:cNvPr>
                <p14:cNvContentPartPr/>
                <p14:nvPr/>
              </p14:nvContentPartPr>
              <p14:xfrm>
                <a:off x="4249830" y="1772100"/>
                <a:ext cx="67320" cy="1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ACD576C-E1A7-2790-B494-29816BF8EDAB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213830" y="1736100"/>
                  <a:ext cx="1389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6EA8BCD-9892-2DEB-C28E-0ED46C6E26ED}"/>
                    </a:ext>
                  </a:extLst>
                </p14:cNvPr>
                <p14:cNvContentPartPr/>
                <p14:nvPr/>
              </p14:nvContentPartPr>
              <p14:xfrm>
                <a:off x="4172430" y="1897380"/>
                <a:ext cx="84600" cy="7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6EA8BCD-9892-2DEB-C28E-0ED46C6E26E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136430" y="1861380"/>
                  <a:ext cx="1562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0C86776-5870-D7B2-D2DD-9C5A70C60E3B}"/>
                    </a:ext>
                  </a:extLst>
                </p14:cNvPr>
                <p14:cNvContentPartPr/>
                <p14:nvPr/>
              </p14:nvContentPartPr>
              <p14:xfrm>
                <a:off x="3702990" y="1962540"/>
                <a:ext cx="24120" cy="115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0C86776-5870-D7B2-D2DD-9C5A70C60E3B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667350" y="1926900"/>
                  <a:ext cx="957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8E4AF38-D367-2A92-E14F-7F1D703D8C43}"/>
                    </a:ext>
                  </a:extLst>
                </p14:cNvPr>
                <p14:cNvContentPartPr/>
                <p14:nvPr/>
              </p14:nvContentPartPr>
              <p14:xfrm>
                <a:off x="3599670" y="2044260"/>
                <a:ext cx="21960" cy="45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8E4AF38-D367-2A92-E14F-7F1D703D8C43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563670" y="2008620"/>
                  <a:ext cx="936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45FE746-5E35-014E-1011-D8E514CDCCD6}"/>
                    </a:ext>
                  </a:extLst>
                </p14:cNvPr>
                <p14:cNvContentPartPr/>
                <p14:nvPr/>
              </p14:nvContentPartPr>
              <p14:xfrm>
                <a:off x="3502470" y="1872900"/>
                <a:ext cx="66960" cy="110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45FE746-5E35-014E-1011-D8E514CDCCD6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466470" y="1837260"/>
                  <a:ext cx="1386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643D408-7721-9C8B-F347-B9552008AF7E}"/>
                    </a:ext>
                  </a:extLst>
                </p14:cNvPr>
                <p14:cNvContentPartPr/>
                <p14:nvPr/>
              </p14:nvContentPartPr>
              <p14:xfrm>
                <a:off x="3260190" y="1889820"/>
                <a:ext cx="206280" cy="161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643D408-7721-9C8B-F347-B9552008AF7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224190" y="1853820"/>
                  <a:ext cx="2779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B722A37-196B-2E30-0107-17A5F3790F7F}"/>
                    </a:ext>
                  </a:extLst>
                </p14:cNvPr>
                <p14:cNvContentPartPr/>
                <p14:nvPr/>
              </p14:nvContentPartPr>
              <p14:xfrm>
                <a:off x="3320670" y="1593540"/>
                <a:ext cx="190080" cy="73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B722A37-196B-2E30-0107-17A5F3790F7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285030" y="1557900"/>
                  <a:ext cx="26172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6C47FFC-64F6-2CC1-96A7-A9D024FFC28A}"/>
                    </a:ext>
                  </a:extLst>
                </p14:cNvPr>
                <p14:cNvContentPartPr/>
                <p14:nvPr/>
              </p14:nvContentPartPr>
              <p14:xfrm>
                <a:off x="3373230" y="1529100"/>
                <a:ext cx="66960" cy="8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6C47FFC-64F6-2CC1-96A7-A9D024FFC28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337230" y="1493460"/>
                  <a:ext cx="13860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F50C45A-902F-BDDA-FFD1-5DF6A6079C33}"/>
                    </a:ext>
                  </a:extLst>
                </p14:cNvPr>
                <p14:cNvContentPartPr/>
                <p14:nvPr/>
              </p14:nvContentPartPr>
              <p14:xfrm>
                <a:off x="3389790" y="1371060"/>
                <a:ext cx="34920" cy="11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F50C45A-902F-BDDA-FFD1-5DF6A6079C3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354150" y="1335420"/>
                  <a:ext cx="1065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FF17BA1-170A-AFCF-016E-E5BB76B687B4}"/>
                    </a:ext>
                  </a:extLst>
                </p14:cNvPr>
                <p14:cNvContentPartPr/>
                <p14:nvPr/>
              </p14:nvContentPartPr>
              <p14:xfrm>
                <a:off x="3468990" y="1224180"/>
                <a:ext cx="114120" cy="104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FF17BA1-170A-AFCF-016E-E5BB76B687B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433350" y="1188180"/>
                  <a:ext cx="1857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1922A95-0A1F-24CC-3B64-2F75D696E9FA}"/>
                    </a:ext>
                  </a:extLst>
                </p14:cNvPr>
                <p14:cNvContentPartPr/>
                <p14:nvPr/>
              </p14:nvContentPartPr>
              <p14:xfrm>
                <a:off x="3796950" y="1120140"/>
                <a:ext cx="6840" cy="4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1922A95-0A1F-24CC-3B64-2F75D696E9F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761310" y="1084140"/>
                  <a:ext cx="784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39D2AB2-9278-3880-4C3C-552CCDA62817}"/>
                    </a:ext>
                  </a:extLst>
                </p14:cNvPr>
                <p14:cNvContentPartPr/>
                <p14:nvPr/>
              </p14:nvContentPartPr>
              <p14:xfrm>
                <a:off x="3699750" y="1045980"/>
                <a:ext cx="92520" cy="281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39D2AB2-9278-3880-4C3C-552CCDA6281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664110" y="1009980"/>
                  <a:ext cx="16416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27E22FB-8627-9B37-D01B-8E032E85DF92}"/>
                    </a:ext>
                  </a:extLst>
                </p14:cNvPr>
                <p14:cNvContentPartPr/>
                <p14:nvPr/>
              </p14:nvContentPartPr>
              <p14:xfrm>
                <a:off x="3648990" y="1585980"/>
                <a:ext cx="155880" cy="61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27E22FB-8627-9B37-D01B-8E032E85DF92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613350" y="1550340"/>
                  <a:ext cx="2275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6DF86BB-F3FC-4BC0-D2DC-2A208D9304D8}"/>
                    </a:ext>
                  </a:extLst>
                </p14:cNvPr>
                <p14:cNvContentPartPr/>
                <p14:nvPr/>
              </p14:nvContentPartPr>
              <p14:xfrm>
                <a:off x="3781830" y="1458180"/>
                <a:ext cx="201600" cy="72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6DF86BB-F3FC-4BC0-D2DC-2A208D9304D8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745830" y="1422180"/>
                  <a:ext cx="2732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612F47C-EC7F-571A-40C1-8D237261B349}"/>
                    </a:ext>
                  </a:extLst>
                </p14:cNvPr>
                <p14:cNvContentPartPr/>
                <p14:nvPr/>
              </p14:nvContentPartPr>
              <p14:xfrm>
                <a:off x="3789750" y="1610820"/>
                <a:ext cx="57600" cy="105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612F47C-EC7F-571A-40C1-8D237261B349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754110" y="1575180"/>
                  <a:ext cx="1292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6C3EEAF-9D41-E9EE-5B19-0F2C5E4373BF}"/>
                    </a:ext>
                  </a:extLst>
                </p14:cNvPr>
                <p14:cNvContentPartPr/>
                <p14:nvPr/>
              </p14:nvContentPartPr>
              <p14:xfrm>
                <a:off x="3736830" y="1617300"/>
                <a:ext cx="302040" cy="179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6C3EEAF-9D41-E9EE-5B19-0F2C5E4373BF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701190" y="1581660"/>
                  <a:ext cx="37368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FD80700-CBEA-DBB1-BE10-B175B39AE0BC}"/>
                    </a:ext>
                  </a:extLst>
                </p14:cNvPr>
                <p14:cNvContentPartPr/>
                <p14:nvPr/>
              </p14:nvContentPartPr>
              <p14:xfrm>
                <a:off x="3916470" y="1616580"/>
                <a:ext cx="72000" cy="128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FD80700-CBEA-DBB1-BE10-B175B39AE0B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880830" y="1580940"/>
                  <a:ext cx="1436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42A5C04-12D9-315E-08CE-5A0BDC93B5E1}"/>
                    </a:ext>
                  </a:extLst>
                </p14:cNvPr>
                <p14:cNvContentPartPr/>
                <p14:nvPr/>
              </p14:nvContentPartPr>
              <p14:xfrm>
                <a:off x="4007910" y="1544580"/>
                <a:ext cx="38880" cy="9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42A5C04-12D9-315E-08CE-5A0BDC93B5E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972270" y="1508580"/>
                  <a:ext cx="1105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C3C01CB-3485-FA24-D366-2F5B3B80CE8B}"/>
                    </a:ext>
                  </a:extLst>
                </p14:cNvPr>
                <p14:cNvContentPartPr/>
                <p14:nvPr/>
              </p14:nvContentPartPr>
              <p14:xfrm>
                <a:off x="3697230" y="1351260"/>
                <a:ext cx="93240" cy="82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C3C01CB-3485-FA24-D366-2F5B3B80CE8B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661590" y="1315620"/>
                  <a:ext cx="164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EC4EA0D-174F-7EA8-727E-DAE3CCE5C206}"/>
                    </a:ext>
                  </a:extLst>
                </p14:cNvPr>
                <p14:cNvContentPartPr/>
                <p14:nvPr/>
              </p14:nvContentPartPr>
              <p14:xfrm>
                <a:off x="3600030" y="1405260"/>
                <a:ext cx="152640" cy="137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EC4EA0D-174F-7EA8-727E-DAE3CCE5C20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564390" y="1369260"/>
                  <a:ext cx="2242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45CD660-21DA-DFFF-AAD0-075711D77A8B}"/>
                    </a:ext>
                  </a:extLst>
                </p14:cNvPr>
                <p14:cNvContentPartPr/>
                <p14:nvPr/>
              </p14:nvContentPartPr>
              <p14:xfrm>
                <a:off x="3600750" y="1561140"/>
                <a:ext cx="140400" cy="90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45CD660-21DA-DFFF-AAD0-075711D77A8B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3565110" y="1525140"/>
                  <a:ext cx="2120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793A4D3-8B49-C6B2-9C32-8C76AD647A00}"/>
                    </a:ext>
                  </a:extLst>
                </p14:cNvPr>
                <p14:cNvContentPartPr/>
                <p14:nvPr/>
              </p14:nvContentPartPr>
              <p14:xfrm>
                <a:off x="3547830" y="1637100"/>
                <a:ext cx="118080" cy="20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793A4D3-8B49-C6B2-9C32-8C76AD647A0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3511830" y="1601460"/>
                  <a:ext cx="1897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FE1733F-DD46-BCAD-B09F-2A9C79EC36FE}"/>
                    </a:ext>
                  </a:extLst>
                </p14:cNvPr>
                <p14:cNvContentPartPr/>
                <p14:nvPr/>
              </p14:nvContentPartPr>
              <p14:xfrm>
                <a:off x="3845550" y="1402020"/>
                <a:ext cx="30960" cy="11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FE1733F-DD46-BCAD-B09F-2A9C79EC36FE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3809910" y="1366020"/>
                  <a:ext cx="10260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7A237A4-2AFB-254D-685E-268ADF649D6C}"/>
                    </a:ext>
                  </a:extLst>
                </p14:cNvPr>
                <p14:cNvContentPartPr/>
                <p14:nvPr/>
              </p14:nvContentPartPr>
              <p14:xfrm>
                <a:off x="3970830" y="1811700"/>
                <a:ext cx="79560" cy="56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7A237A4-2AFB-254D-685E-268ADF649D6C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935190" y="1775700"/>
                  <a:ext cx="1512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7D53672-4CAF-C0EB-E1AA-B0F4C52F5EC6}"/>
                    </a:ext>
                  </a:extLst>
                </p14:cNvPr>
                <p14:cNvContentPartPr/>
                <p14:nvPr/>
              </p14:nvContentPartPr>
              <p14:xfrm>
                <a:off x="3944190" y="1984860"/>
                <a:ext cx="19080" cy="207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7D53672-4CAF-C0EB-E1AA-B0F4C52F5EC6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3908190" y="1949220"/>
                  <a:ext cx="907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03CD284-62A6-71E4-36E1-CB75CC858FD6}"/>
                    </a:ext>
                  </a:extLst>
                </p14:cNvPr>
                <p14:cNvContentPartPr/>
                <p14:nvPr/>
              </p14:nvContentPartPr>
              <p14:xfrm>
                <a:off x="3894150" y="1903860"/>
                <a:ext cx="32400" cy="118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03CD284-62A6-71E4-36E1-CB75CC858FD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858510" y="1867860"/>
                  <a:ext cx="1040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DB6218B-062B-071D-E517-631DC8B39CDF}"/>
                    </a:ext>
                  </a:extLst>
                </p14:cNvPr>
                <p14:cNvContentPartPr/>
                <p14:nvPr/>
              </p14:nvContentPartPr>
              <p14:xfrm>
                <a:off x="3824670" y="1951740"/>
                <a:ext cx="13680" cy="144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DB6218B-062B-071D-E517-631DC8B39CDF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3788670" y="1915740"/>
                  <a:ext cx="8532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93" name="Group 10392">
            <a:extLst>
              <a:ext uri="{FF2B5EF4-FFF2-40B4-BE49-F238E27FC236}">
                <a16:creationId xmlns:a16="http://schemas.microsoft.com/office/drawing/2014/main" id="{F76BB1EA-2508-E9DB-C4A5-80F83B7BF97C}"/>
              </a:ext>
            </a:extLst>
          </p:cNvPr>
          <p:cNvGrpSpPr/>
          <p:nvPr/>
        </p:nvGrpSpPr>
        <p:grpSpPr>
          <a:xfrm>
            <a:off x="2185950" y="1024020"/>
            <a:ext cx="1885320" cy="1424160"/>
            <a:chOff x="2185950" y="1024020"/>
            <a:chExt cx="1885320" cy="142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0767" name="Ink 10766">
                  <a:extLst>
                    <a:ext uri="{FF2B5EF4-FFF2-40B4-BE49-F238E27FC236}">
                      <a16:creationId xmlns:a16="http://schemas.microsoft.com/office/drawing/2014/main" id="{08965C26-5C93-C32E-2B3F-E75F71E738D8}"/>
                    </a:ext>
                  </a:extLst>
                </p14:cNvPr>
                <p14:cNvContentPartPr/>
                <p14:nvPr/>
              </p14:nvContentPartPr>
              <p14:xfrm>
                <a:off x="2185950" y="2268180"/>
                <a:ext cx="99000" cy="118080"/>
              </p14:xfrm>
            </p:contentPart>
          </mc:Choice>
          <mc:Fallback xmlns="">
            <p:pic>
              <p:nvPicPr>
                <p:cNvPr id="10767" name="Ink 10766">
                  <a:extLst>
                    <a:ext uri="{FF2B5EF4-FFF2-40B4-BE49-F238E27FC236}">
                      <a16:creationId xmlns:a16="http://schemas.microsoft.com/office/drawing/2014/main" id="{08965C26-5C93-C32E-2B3F-E75F71E738D8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167950" y="2250180"/>
                  <a:ext cx="1346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0771" name="Ink 10770">
                  <a:extLst>
                    <a:ext uri="{FF2B5EF4-FFF2-40B4-BE49-F238E27FC236}">
                      <a16:creationId xmlns:a16="http://schemas.microsoft.com/office/drawing/2014/main" id="{C54979EC-4F72-8A6A-1AB3-A8202589089F}"/>
                    </a:ext>
                  </a:extLst>
                </p14:cNvPr>
                <p14:cNvContentPartPr/>
                <p14:nvPr/>
              </p14:nvContentPartPr>
              <p14:xfrm>
                <a:off x="2365590" y="2412540"/>
                <a:ext cx="123840" cy="35640"/>
              </p14:xfrm>
            </p:contentPart>
          </mc:Choice>
          <mc:Fallback xmlns="">
            <p:pic>
              <p:nvPicPr>
                <p:cNvPr id="10771" name="Ink 10770">
                  <a:extLst>
                    <a:ext uri="{FF2B5EF4-FFF2-40B4-BE49-F238E27FC236}">
                      <a16:creationId xmlns:a16="http://schemas.microsoft.com/office/drawing/2014/main" id="{C54979EC-4F72-8A6A-1AB3-A8202589089F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347950" y="2394900"/>
                  <a:ext cx="1594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0772" name="Ink 10771">
                  <a:extLst>
                    <a:ext uri="{FF2B5EF4-FFF2-40B4-BE49-F238E27FC236}">
                      <a16:creationId xmlns:a16="http://schemas.microsoft.com/office/drawing/2014/main" id="{72C9A64B-43A3-D806-44E4-ACF845F65DB2}"/>
                    </a:ext>
                  </a:extLst>
                </p14:cNvPr>
                <p14:cNvContentPartPr/>
                <p14:nvPr/>
              </p14:nvContentPartPr>
              <p14:xfrm>
                <a:off x="2669430" y="2433780"/>
                <a:ext cx="84600" cy="11880"/>
              </p14:xfrm>
            </p:contentPart>
          </mc:Choice>
          <mc:Fallback xmlns="">
            <p:pic>
              <p:nvPicPr>
                <p:cNvPr id="10772" name="Ink 10771">
                  <a:extLst>
                    <a:ext uri="{FF2B5EF4-FFF2-40B4-BE49-F238E27FC236}">
                      <a16:creationId xmlns:a16="http://schemas.microsoft.com/office/drawing/2014/main" id="{72C9A64B-43A3-D806-44E4-ACF845F65DB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651430" y="2415780"/>
                  <a:ext cx="1202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0784" name="Ink 10783">
                  <a:extLst>
                    <a:ext uri="{FF2B5EF4-FFF2-40B4-BE49-F238E27FC236}">
                      <a16:creationId xmlns:a16="http://schemas.microsoft.com/office/drawing/2014/main" id="{CA5EFD08-2005-EE43-CF14-C6DB2F824B7A}"/>
                    </a:ext>
                  </a:extLst>
                </p14:cNvPr>
                <p14:cNvContentPartPr/>
                <p14:nvPr/>
              </p14:nvContentPartPr>
              <p14:xfrm>
                <a:off x="2919990" y="2368620"/>
                <a:ext cx="86040" cy="42480"/>
              </p14:xfrm>
            </p:contentPart>
          </mc:Choice>
          <mc:Fallback xmlns="">
            <p:pic>
              <p:nvPicPr>
                <p:cNvPr id="10784" name="Ink 10783">
                  <a:extLst>
                    <a:ext uri="{FF2B5EF4-FFF2-40B4-BE49-F238E27FC236}">
                      <a16:creationId xmlns:a16="http://schemas.microsoft.com/office/drawing/2014/main" id="{CA5EFD08-2005-EE43-CF14-C6DB2F824B7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2901990" y="2350620"/>
                  <a:ext cx="1216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0788" name="Ink 10787">
                  <a:extLst>
                    <a:ext uri="{FF2B5EF4-FFF2-40B4-BE49-F238E27FC236}">
                      <a16:creationId xmlns:a16="http://schemas.microsoft.com/office/drawing/2014/main" id="{DC1F7B24-4778-4CED-34FA-06EC820ACDFE}"/>
                    </a:ext>
                  </a:extLst>
                </p14:cNvPr>
                <p14:cNvContentPartPr/>
                <p14:nvPr/>
              </p14:nvContentPartPr>
              <p14:xfrm>
                <a:off x="3135270" y="2223540"/>
                <a:ext cx="104400" cy="92520"/>
              </p14:xfrm>
            </p:contentPart>
          </mc:Choice>
          <mc:Fallback xmlns="">
            <p:pic>
              <p:nvPicPr>
                <p:cNvPr id="10788" name="Ink 10787">
                  <a:extLst>
                    <a:ext uri="{FF2B5EF4-FFF2-40B4-BE49-F238E27FC236}">
                      <a16:creationId xmlns:a16="http://schemas.microsoft.com/office/drawing/2014/main" id="{DC1F7B24-4778-4CED-34FA-06EC820ACDFE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117630" y="2205540"/>
                  <a:ext cx="14004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0792" name="Ink 10791">
                  <a:extLst>
                    <a:ext uri="{FF2B5EF4-FFF2-40B4-BE49-F238E27FC236}">
                      <a16:creationId xmlns:a16="http://schemas.microsoft.com/office/drawing/2014/main" id="{A3E860F7-DA9B-9C4E-7FFE-A37A92E1CF3F}"/>
                    </a:ext>
                  </a:extLst>
                </p14:cNvPr>
                <p14:cNvContentPartPr/>
                <p14:nvPr/>
              </p14:nvContentPartPr>
              <p14:xfrm>
                <a:off x="3330390" y="2001420"/>
                <a:ext cx="41760" cy="64440"/>
              </p14:xfrm>
            </p:contentPart>
          </mc:Choice>
          <mc:Fallback xmlns="">
            <p:pic>
              <p:nvPicPr>
                <p:cNvPr id="10792" name="Ink 10791">
                  <a:extLst>
                    <a:ext uri="{FF2B5EF4-FFF2-40B4-BE49-F238E27FC236}">
                      <a16:creationId xmlns:a16="http://schemas.microsoft.com/office/drawing/2014/main" id="{A3E860F7-DA9B-9C4E-7FFE-A37A92E1CF3F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312390" y="1983780"/>
                  <a:ext cx="774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0810" name="Ink 10809">
                  <a:extLst>
                    <a:ext uri="{FF2B5EF4-FFF2-40B4-BE49-F238E27FC236}">
                      <a16:creationId xmlns:a16="http://schemas.microsoft.com/office/drawing/2014/main" id="{5037D6FE-E4DB-283C-E87F-061EEACB7D58}"/>
                    </a:ext>
                  </a:extLst>
                </p14:cNvPr>
                <p14:cNvContentPartPr/>
                <p14:nvPr/>
              </p14:nvContentPartPr>
              <p14:xfrm>
                <a:off x="3393750" y="1814940"/>
                <a:ext cx="12600" cy="56520"/>
              </p14:xfrm>
            </p:contentPart>
          </mc:Choice>
          <mc:Fallback xmlns="">
            <p:pic>
              <p:nvPicPr>
                <p:cNvPr id="10810" name="Ink 10809">
                  <a:extLst>
                    <a:ext uri="{FF2B5EF4-FFF2-40B4-BE49-F238E27FC236}">
                      <a16:creationId xmlns:a16="http://schemas.microsoft.com/office/drawing/2014/main" id="{5037D6FE-E4DB-283C-E87F-061EEACB7D58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375750" y="1796940"/>
                  <a:ext cx="482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0811" name="Ink 10810">
                  <a:extLst>
                    <a:ext uri="{FF2B5EF4-FFF2-40B4-BE49-F238E27FC236}">
                      <a16:creationId xmlns:a16="http://schemas.microsoft.com/office/drawing/2014/main" id="{5E4412D0-71CF-5418-AC39-760D52BE262D}"/>
                    </a:ext>
                  </a:extLst>
                </p14:cNvPr>
                <p14:cNvContentPartPr/>
                <p14:nvPr/>
              </p14:nvContentPartPr>
              <p14:xfrm>
                <a:off x="3351990" y="1642860"/>
                <a:ext cx="29160" cy="98640"/>
              </p14:xfrm>
            </p:contentPart>
          </mc:Choice>
          <mc:Fallback xmlns="">
            <p:pic>
              <p:nvPicPr>
                <p:cNvPr id="10811" name="Ink 10810">
                  <a:extLst>
                    <a:ext uri="{FF2B5EF4-FFF2-40B4-BE49-F238E27FC236}">
                      <a16:creationId xmlns:a16="http://schemas.microsoft.com/office/drawing/2014/main" id="{5E4412D0-71CF-5418-AC39-760D52BE262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334350" y="1625220"/>
                  <a:ext cx="648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0812" name="Ink 10811">
                  <a:extLst>
                    <a:ext uri="{FF2B5EF4-FFF2-40B4-BE49-F238E27FC236}">
                      <a16:creationId xmlns:a16="http://schemas.microsoft.com/office/drawing/2014/main" id="{E502FD1A-D6B0-80A1-8B87-67A36E92D5D4}"/>
                    </a:ext>
                  </a:extLst>
                </p14:cNvPr>
                <p14:cNvContentPartPr/>
                <p14:nvPr/>
              </p14:nvContentPartPr>
              <p14:xfrm>
                <a:off x="3260190" y="1538100"/>
                <a:ext cx="32400" cy="38880"/>
              </p14:xfrm>
            </p:contentPart>
          </mc:Choice>
          <mc:Fallback xmlns="">
            <p:pic>
              <p:nvPicPr>
                <p:cNvPr id="10812" name="Ink 10811">
                  <a:extLst>
                    <a:ext uri="{FF2B5EF4-FFF2-40B4-BE49-F238E27FC236}">
                      <a16:creationId xmlns:a16="http://schemas.microsoft.com/office/drawing/2014/main" id="{E502FD1A-D6B0-80A1-8B87-67A36E92D5D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242190" y="1520100"/>
                  <a:ext cx="680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0813" name="Ink 10812">
                  <a:extLst>
                    <a:ext uri="{FF2B5EF4-FFF2-40B4-BE49-F238E27FC236}">
                      <a16:creationId xmlns:a16="http://schemas.microsoft.com/office/drawing/2014/main" id="{FEE75465-F94F-48B1-53B6-CD7C1131796B}"/>
                    </a:ext>
                  </a:extLst>
                </p14:cNvPr>
                <p14:cNvContentPartPr/>
                <p14:nvPr/>
              </p14:nvContentPartPr>
              <p14:xfrm>
                <a:off x="3144990" y="1453860"/>
                <a:ext cx="58680" cy="41400"/>
              </p14:xfrm>
            </p:contentPart>
          </mc:Choice>
          <mc:Fallback xmlns="">
            <p:pic>
              <p:nvPicPr>
                <p:cNvPr id="10813" name="Ink 10812">
                  <a:extLst>
                    <a:ext uri="{FF2B5EF4-FFF2-40B4-BE49-F238E27FC236}">
                      <a16:creationId xmlns:a16="http://schemas.microsoft.com/office/drawing/2014/main" id="{FEE75465-F94F-48B1-53B6-CD7C1131796B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126990" y="1435860"/>
                  <a:ext cx="943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0814" name="Ink 10813">
                  <a:extLst>
                    <a:ext uri="{FF2B5EF4-FFF2-40B4-BE49-F238E27FC236}">
                      <a16:creationId xmlns:a16="http://schemas.microsoft.com/office/drawing/2014/main" id="{53B1ECF4-3174-1C86-5CD2-7DE6E2BB666D}"/>
                    </a:ext>
                  </a:extLst>
                </p14:cNvPr>
                <p14:cNvContentPartPr/>
                <p14:nvPr/>
              </p14:nvContentPartPr>
              <p14:xfrm>
                <a:off x="2951310" y="1407060"/>
                <a:ext cx="73800" cy="20880"/>
              </p14:xfrm>
            </p:contentPart>
          </mc:Choice>
          <mc:Fallback xmlns="">
            <p:pic>
              <p:nvPicPr>
                <p:cNvPr id="10814" name="Ink 10813">
                  <a:extLst>
                    <a:ext uri="{FF2B5EF4-FFF2-40B4-BE49-F238E27FC236}">
                      <a16:creationId xmlns:a16="http://schemas.microsoft.com/office/drawing/2014/main" id="{53B1ECF4-3174-1C86-5CD2-7DE6E2BB666D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933310" y="1389060"/>
                  <a:ext cx="1094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0815" name="Ink 10814">
                  <a:extLst>
                    <a:ext uri="{FF2B5EF4-FFF2-40B4-BE49-F238E27FC236}">
                      <a16:creationId xmlns:a16="http://schemas.microsoft.com/office/drawing/2014/main" id="{D4218251-F9B1-909A-EE48-1A6E46F9B55B}"/>
                    </a:ext>
                  </a:extLst>
                </p14:cNvPr>
                <p14:cNvContentPartPr/>
                <p14:nvPr/>
              </p14:nvContentPartPr>
              <p14:xfrm>
                <a:off x="2770950" y="1376820"/>
                <a:ext cx="86760" cy="14400"/>
              </p14:xfrm>
            </p:contentPart>
          </mc:Choice>
          <mc:Fallback xmlns="">
            <p:pic>
              <p:nvPicPr>
                <p:cNvPr id="10815" name="Ink 10814">
                  <a:extLst>
                    <a:ext uri="{FF2B5EF4-FFF2-40B4-BE49-F238E27FC236}">
                      <a16:creationId xmlns:a16="http://schemas.microsoft.com/office/drawing/2014/main" id="{D4218251-F9B1-909A-EE48-1A6E46F9B55B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753310" y="1359180"/>
                  <a:ext cx="1224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0368" name="Ink 10367">
                  <a:extLst>
                    <a:ext uri="{FF2B5EF4-FFF2-40B4-BE49-F238E27FC236}">
                      <a16:creationId xmlns:a16="http://schemas.microsoft.com/office/drawing/2014/main" id="{B7D0797A-D418-0692-73B8-F15261F4EBAF}"/>
                    </a:ext>
                  </a:extLst>
                </p14:cNvPr>
                <p14:cNvContentPartPr/>
                <p14:nvPr/>
              </p14:nvContentPartPr>
              <p14:xfrm>
                <a:off x="2462070" y="1346940"/>
                <a:ext cx="193320" cy="39240"/>
              </p14:xfrm>
            </p:contentPart>
          </mc:Choice>
          <mc:Fallback xmlns="">
            <p:pic>
              <p:nvPicPr>
                <p:cNvPr id="10368" name="Ink 10367">
                  <a:extLst>
                    <a:ext uri="{FF2B5EF4-FFF2-40B4-BE49-F238E27FC236}">
                      <a16:creationId xmlns:a16="http://schemas.microsoft.com/office/drawing/2014/main" id="{B7D0797A-D418-0692-73B8-F15261F4EBA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2444430" y="1328940"/>
                  <a:ext cx="2289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0369" name="Ink 10368">
                  <a:extLst>
                    <a:ext uri="{FF2B5EF4-FFF2-40B4-BE49-F238E27FC236}">
                      <a16:creationId xmlns:a16="http://schemas.microsoft.com/office/drawing/2014/main" id="{128370F0-9633-6906-69E3-268DAAF46201}"/>
                    </a:ext>
                  </a:extLst>
                </p14:cNvPr>
                <p14:cNvContentPartPr/>
                <p14:nvPr/>
              </p14:nvContentPartPr>
              <p14:xfrm>
                <a:off x="2335710" y="1396620"/>
                <a:ext cx="96840" cy="54000"/>
              </p14:xfrm>
            </p:contentPart>
          </mc:Choice>
          <mc:Fallback xmlns="">
            <p:pic>
              <p:nvPicPr>
                <p:cNvPr id="10369" name="Ink 10368">
                  <a:extLst>
                    <a:ext uri="{FF2B5EF4-FFF2-40B4-BE49-F238E27FC236}">
                      <a16:creationId xmlns:a16="http://schemas.microsoft.com/office/drawing/2014/main" id="{128370F0-9633-6906-69E3-268DAAF46201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2317710" y="1378980"/>
                  <a:ext cx="1324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0370" name="Ink 10369">
                  <a:extLst>
                    <a:ext uri="{FF2B5EF4-FFF2-40B4-BE49-F238E27FC236}">
                      <a16:creationId xmlns:a16="http://schemas.microsoft.com/office/drawing/2014/main" id="{E8E910EE-9A1C-45D1-B4E4-B875C6C6D945}"/>
                    </a:ext>
                  </a:extLst>
                </p14:cNvPr>
                <p14:cNvContentPartPr/>
                <p14:nvPr/>
              </p14:nvContentPartPr>
              <p14:xfrm>
                <a:off x="2270910" y="1483740"/>
                <a:ext cx="36720" cy="36720"/>
              </p14:xfrm>
            </p:contentPart>
          </mc:Choice>
          <mc:Fallback xmlns="">
            <p:pic>
              <p:nvPicPr>
                <p:cNvPr id="10370" name="Ink 10369">
                  <a:extLst>
                    <a:ext uri="{FF2B5EF4-FFF2-40B4-BE49-F238E27FC236}">
                      <a16:creationId xmlns:a16="http://schemas.microsoft.com/office/drawing/2014/main" id="{E8E910EE-9A1C-45D1-B4E4-B875C6C6D945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2253270" y="1465740"/>
                  <a:ext cx="723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0373" name="Ink 10372">
                  <a:extLst>
                    <a:ext uri="{FF2B5EF4-FFF2-40B4-BE49-F238E27FC236}">
                      <a16:creationId xmlns:a16="http://schemas.microsoft.com/office/drawing/2014/main" id="{BCA43291-9E9B-F9A7-3FB8-FC1F5A24EB70}"/>
                    </a:ext>
                  </a:extLst>
                </p14:cNvPr>
                <p14:cNvContentPartPr/>
                <p14:nvPr/>
              </p14:nvContentPartPr>
              <p14:xfrm>
                <a:off x="3666630" y="1193580"/>
                <a:ext cx="17640" cy="41760"/>
              </p14:xfrm>
            </p:contentPart>
          </mc:Choice>
          <mc:Fallback xmlns="">
            <p:pic>
              <p:nvPicPr>
                <p:cNvPr id="10373" name="Ink 10372">
                  <a:extLst>
                    <a:ext uri="{FF2B5EF4-FFF2-40B4-BE49-F238E27FC236}">
                      <a16:creationId xmlns:a16="http://schemas.microsoft.com/office/drawing/2014/main" id="{BCA43291-9E9B-F9A7-3FB8-FC1F5A24EB70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3648990" y="1175580"/>
                  <a:ext cx="532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0374" name="Ink 10373">
                  <a:extLst>
                    <a:ext uri="{FF2B5EF4-FFF2-40B4-BE49-F238E27FC236}">
                      <a16:creationId xmlns:a16="http://schemas.microsoft.com/office/drawing/2014/main" id="{0FE28BA5-7D91-7AC5-B2B7-571749C09B49}"/>
                    </a:ext>
                  </a:extLst>
                </p14:cNvPr>
                <p14:cNvContentPartPr/>
                <p14:nvPr/>
              </p14:nvContentPartPr>
              <p14:xfrm>
                <a:off x="3582750" y="1077300"/>
                <a:ext cx="86760" cy="54720"/>
              </p14:xfrm>
            </p:contentPart>
          </mc:Choice>
          <mc:Fallback xmlns="">
            <p:pic>
              <p:nvPicPr>
                <p:cNvPr id="10374" name="Ink 10373">
                  <a:extLst>
                    <a:ext uri="{FF2B5EF4-FFF2-40B4-BE49-F238E27FC236}">
                      <a16:creationId xmlns:a16="http://schemas.microsoft.com/office/drawing/2014/main" id="{0FE28BA5-7D91-7AC5-B2B7-571749C09B49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3565110" y="1059300"/>
                  <a:ext cx="1224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0375" name="Ink 10374">
                  <a:extLst>
                    <a:ext uri="{FF2B5EF4-FFF2-40B4-BE49-F238E27FC236}">
                      <a16:creationId xmlns:a16="http://schemas.microsoft.com/office/drawing/2014/main" id="{B9E71FCD-E41C-A4C9-24A5-29FC98782D50}"/>
                    </a:ext>
                  </a:extLst>
                </p14:cNvPr>
                <p14:cNvContentPartPr/>
                <p14:nvPr/>
              </p14:nvContentPartPr>
              <p14:xfrm>
                <a:off x="3423630" y="1024740"/>
                <a:ext cx="120600" cy="25200"/>
              </p14:xfrm>
            </p:contentPart>
          </mc:Choice>
          <mc:Fallback xmlns="">
            <p:pic>
              <p:nvPicPr>
                <p:cNvPr id="10375" name="Ink 10374">
                  <a:extLst>
                    <a:ext uri="{FF2B5EF4-FFF2-40B4-BE49-F238E27FC236}">
                      <a16:creationId xmlns:a16="http://schemas.microsoft.com/office/drawing/2014/main" id="{B9E71FCD-E41C-A4C9-24A5-29FC98782D50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3405990" y="1006740"/>
                  <a:ext cx="1562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0376" name="Ink 10375">
                  <a:extLst>
                    <a:ext uri="{FF2B5EF4-FFF2-40B4-BE49-F238E27FC236}">
                      <a16:creationId xmlns:a16="http://schemas.microsoft.com/office/drawing/2014/main" id="{58F263A1-09EE-75A5-CADE-9373B2B936AE}"/>
                    </a:ext>
                  </a:extLst>
                </p14:cNvPr>
                <p14:cNvContentPartPr/>
                <p14:nvPr/>
              </p14:nvContentPartPr>
              <p14:xfrm>
                <a:off x="3254790" y="1024020"/>
                <a:ext cx="73080" cy="16920"/>
              </p14:xfrm>
            </p:contentPart>
          </mc:Choice>
          <mc:Fallback xmlns="">
            <p:pic>
              <p:nvPicPr>
                <p:cNvPr id="10376" name="Ink 10375">
                  <a:extLst>
                    <a:ext uri="{FF2B5EF4-FFF2-40B4-BE49-F238E27FC236}">
                      <a16:creationId xmlns:a16="http://schemas.microsoft.com/office/drawing/2014/main" id="{58F263A1-09EE-75A5-CADE-9373B2B936AE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3237150" y="1006380"/>
                  <a:ext cx="1087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0377" name="Ink 10376">
                  <a:extLst>
                    <a:ext uri="{FF2B5EF4-FFF2-40B4-BE49-F238E27FC236}">
                      <a16:creationId xmlns:a16="http://schemas.microsoft.com/office/drawing/2014/main" id="{6622AD5F-3799-A8DE-BA90-04FE932AC59B}"/>
                    </a:ext>
                  </a:extLst>
                </p14:cNvPr>
                <p14:cNvContentPartPr/>
                <p14:nvPr/>
              </p14:nvContentPartPr>
              <p14:xfrm>
                <a:off x="2998470" y="1126980"/>
                <a:ext cx="38880" cy="33120"/>
              </p14:xfrm>
            </p:contentPart>
          </mc:Choice>
          <mc:Fallback xmlns="">
            <p:pic>
              <p:nvPicPr>
                <p:cNvPr id="10377" name="Ink 10376">
                  <a:extLst>
                    <a:ext uri="{FF2B5EF4-FFF2-40B4-BE49-F238E27FC236}">
                      <a16:creationId xmlns:a16="http://schemas.microsoft.com/office/drawing/2014/main" id="{6622AD5F-3799-A8DE-BA90-04FE932AC59B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980830" y="1109340"/>
                  <a:ext cx="7452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0378" name="Ink 10377">
                  <a:extLst>
                    <a:ext uri="{FF2B5EF4-FFF2-40B4-BE49-F238E27FC236}">
                      <a16:creationId xmlns:a16="http://schemas.microsoft.com/office/drawing/2014/main" id="{E3CDFA39-7FBF-17F2-DC18-D6087309924F}"/>
                    </a:ext>
                  </a:extLst>
                </p14:cNvPr>
                <p14:cNvContentPartPr/>
                <p14:nvPr/>
              </p14:nvContentPartPr>
              <p14:xfrm>
                <a:off x="2802990" y="1276020"/>
                <a:ext cx="85320" cy="67320"/>
              </p14:xfrm>
            </p:contentPart>
          </mc:Choice>
          <mc:Fallback xmlns="">
            <p:pic>
              <p:nvPicPr>
                <p:cNvPr id="10378" name="Ink 10377">
                  <a:extLst>
                    <a:ext uri="{FF2B5EF4-FFF2-40B4-BE49-F238E27FC236}">
                      <a16:creationId xmlns:a16="http://schemas.microsoft.com/office/drawing/2014/main" id="{E3CDFA39-7FBF-17F2-DC18-D6087309924F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784990" y="1258020"/>
                  <a:ext cx="1209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0379" name="Ink 10378">
                  <a:extLst>
                    <a:ext uri="{FF2B5EF4-FFF2-40B4-BE49-F238E27FC236}">
                      <a16:creationId xmlns:a16="http://schemas.microsoft.com/office/drawing/2014/main" id="{19159951-7249-2238-2DDE-FD0B777C76B9}"/>
                    </a:ext>
                  </a:extLst>
                </p14:cNvPr>
                <p14:cNvContentPartPr/>
                <p14:nvPr/>
              </p14:nvContentPartPr>
              <p14:xfrm>
                <a:off x="2728830" y="1490940"/>
                <a:ext cx="34200" cy="70200"/>
              </p14:xfrm>
            </p:contentPart>
          </mc:Choice>
          <mc:Fallback xmlns="">
            <p:pic>
              <p:nvPicPr>
                <p:cNvPr id="10379" name="Ink 10378">
                  <a:extLst>
                    <a:ext uri="{FF2B5EF4-FFF2-40B4-BE49-F238E27FC236}">
                      <a16:creationId xmlns:a16="http://schemas.microsoft.com/office/drawing/2014/main" id="{19159951-7249-2238-2DDE-FD0B777C76B9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710830" y="1472940"/>
                  <a:ext cx="6984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0380" name="Ink 10379">
                  <a:extLst>
                    <a:ext uri="{FF2B5EF4-FFF2-40B4-BE49-F238E27FC236}">
                      <a16:creationId xmlns:a16="http://schemas.microsoft.com/office/drawing/2014/main" id="{4639E25B-A554-C3C3-6BDC-BA2C4B04EC3A}"/>
                    </a:ext>
                  </a:extLst>
                </p14:cNvPr>
                <p14:cNvContentPartPr/>
                <p14:nvPr/>
              </p14:nvContentPartPr>
              <p14:xfrm>
                <a:off x="2693550" y="1667700"/>
                <a:ext cx="9360" cy="72000"/>
              </p14:xfrm>
            </p:contentPart>
          </mc:Choice>
          <mc:Fallback xmlns="">
            <p:pic>
              <p:nvPicPr>
                <p:cNvPr id="10380" name="Ink 10379">
                  <a:extLst>
                    <a:ext uri="{FF2B5EF4-FFF2-40B4-BE49-F238E27FC236}">
                      <a16:creationId xmlns:a16="http://schemas.microsoft.com/office/drawing/2014/main" id="{4639E25B-A554-C3C3-6BDC-BA2C4B04EC3A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675910" y="1650060"/>
                  <a:ext cx="450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0381" name="Ink 10380">
                  <a:extLst>
                    <a:ext uri="{FF2B5EF4-FFF2-40B4-BE49-F238E27FC236}">
                      <a16:creationId xmlns:a16="http://schemas.microsoft.com/office/drawing/2014/main" id="{8983939D-5101-EA58-332C-14019E3464D1}"/>
                    </a:ext>
                  </a:extLst>
                </p14:cNvPr>
                <p14:cNvContentPartPr/>
                <p14:nvPr/>
              </p14:nvContentPartPr>
              <p14:xfrm>
                <a:off x="2712270" y="1850580"/>
                <a:ext cx="21960" cy="64800"/>
              </p14:xfrm>
            </p:contentPart>
          </mc:Choice>
          <mc:Fallback xmlns="">
            <p:pic>
              <p:nvPicPr>
                <p:cNvPr id="10381" name="Ink 10380">
                  <a:extLst>
                    <a:ext uri="{FF2B5EF4-FFF2-40B4-BE49-F238E27FC236}">
                      <a16:creationId xmlns:a16="http://schemas.microsoft.com/office/drawing/2014/main" id="{8983939D-5101-EA58-332C-14019E3464D1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2694270" y="1832940"/>
                  <a:ext cx="5760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0382" name="Ink 10381">
                  <a:extLst>
                    <a:ext uri="{FF2B5EF4-FFF2-40B4-BE49-F238E27FC236}">
                      <a16:creationId xmlns:a16="http://schemas.microsoft.com/office/drawing/2014/main" id="{98EB9C05-44B3-F324-1F8A-0CA6F40F3B19}"/>
                    </a:ext>
                  </a:extLst>
                </p14:cNvPr>
                <p14:cNvContentPartPr/>
                <p14:nvPr/>
              </p14:nvContentPartPr>
              <p14:xfrm>
                <a:off x="2782470" y="1968300"/>
                <a:ext cx="56160" cy="90000"/>
              </p14:xfrm>
            </p:contentPart>
          </mc:Choice>
          <mc:Fallback xmlns="">
            <p:pic>
              <p:nvPicPr>
                <p:cNvPr id="10382" name="Ink 10381">
                  <a:extLst>
                    <a:ext uri="{FF2B5EF4-FFF2-40B4-BE49-F238E27FC236}">
                      <a16:creationId xmlns:a16="http://schemas.microsoft.com/office/drawing/2014/main" id="{98EB9C05-44B3-F324-1F8A-0CA6F40F3B19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764470" y="1950660"/>
                  <a:ext cx="918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0383" name="Ink 10382">
                  <a:extLst>
                    <a:ext uri="{FF2B5EF4-FFF2-40B4-BE49-F238E27FC236}">
                      <a16:creationId xmlns:a16="http://schemas.microsoft.com/office/drawing/2014/main" id="{F80FCBB4-354D-73B5-9D77-DEB66221014F}"/>
                    </a:ext>
                  </a:extLst>
                </p14:cNvPr>
                <p14:cNvContentPartPr/>
                <p14:nvPr/>
              </p14:nvContentPartPr>
              <p14:xfrm>
                <a:off x="2965350" y="2141460"/>
                <a:ext cx="41760" cy="30960"/>
              </p14:xfrm>
            </p:contentPart>
          </mc:Choice>
          <mc:Fallback xmlns="">
            <p:pic>
              <p:nvPicPr>
                <p:cNvPr id="10383" name="Ink 10382">
                  <a:extLst>
                    <a:ext uri="{FF2B5EF4-FFF2-40B4-BE49-F238E27FC236}">
                      <a16:creationId xmlns:a16="http://schemas.microsoft.com/office/drawing/2014/main" id="{F80FCBB4-354D-73B5-9D77-DEB66221014F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947350" y="2123820"/>
                  <a:ext cx="774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0384" name="Ink 10383">
                  <a:extLst>
                    <a:ext uri="{FF2B5EF4-FFF2-40B4-BE49-F238E27FC236}">
                      <a16:creationId xmlns:a16="http://schemas.microsoft.com/office/drawing/2014/main" id="{BFF15EDB-7150-EFDE-05E6-A89D9D524576}"/>
                    </a:ext>
                  </a:extLst>
                </p14:cNvPr>
                <p14:cNvContentPartPr/>
                <p14:nvPr/>
              </p14:nvContentPartPr>
              <p14:xfrm>
                <a:off x="3162990" y="2220300"/>
                <a:ext cx="86040" cy="52920"/>
              </p14:xfrm>
            </p:contentPart>
          </mc:Choice>
          <mc:Fallback xmlns="">
            <p:pic>
              <p:nvPicPr>
                <p:cNvPr id="10384" name="Ink 10383">
                  <a:extLst>
                    <a:ext uri="{FF2B5EF4-FFF2-40B4-BE49-F238E27FC236}">
                      <a16:creationId xmlns:a16="http://schemas.microsoft.com/office/drawing/2014/main" id="{BFF15EDB-7150-EFDE-05E6-A89D9D524576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3144990" y="2202300"/>
                  <a:ext cx="1216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0385" name="Ink 10384">
                  <a:extLst>
                    <a:ext uri="{FF2B5EF4-FFF2-40B4-BE49-F238E27FC236}">
                      <a16:creationId xmlns:a16="http://schemas.microsoft.com/office/drawing/2014/main" id="{E6A515AC-1D69-516E-5D1E-14A3A4D14920}"/>
                    </a:ext>
                  </a:extLst>
                </p14:cNvPr>
                <p14:cNvContentPartPr/>
                <p14:nvPr/>
              </p14:nvContentPartPr>
              <p14:xfrm>
                <a:off x="3448110" y="2324340"/>
                <a:ext cx="49680" cy="10440"/>
              </p14:xfrm>
            </p:contentPart>
          </mc:Choice>
          <mc:Fallback xmlns="">
            <p:pic>
              <p:nvPicPr>
                <p:cNvPr id="10385" name="Ink 10384">
                  <a:extLst>
                    <a:ext uri="{FF2B5EF4-FFF2-40B4-BE49-F238E27FC236}">
                      <a16:creationId xmlns:a16="http://schemas.microsoft.com/office/drawing/2014/main" id="{E6A515AC-1D69-516E-5D1E-14A3A4D14920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3430110" y="2306700"/>
                  <a:ext cx="853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0386" name="Ink 10385">
                  <a:extLst>
                    <a:ext uri="{FF2B5EF4-FFF2-40B4-BE49-F238E27FC236}">
                      <a16:creationId xmlns:a16="http://schemas.microsoft.com/office/drawing/2014/main" id="{C9A926E1-E990-5CBA-1440-5B258C0C1E5A}"/>
                    </a:ext>
                  </a:extLst>
                </p14:cNvPr>
                <p14:cNvContentPartPr/>
                <p14:nvPr/>
              </p14:nvContentPartPr>
              <p14:xfrm>
                <a:off x="3699390" y="2246940"/>
                <a:ext cx="84240" cy="64800"/>
              </p14:xfrm>
            </p:contentPart>
          </mc:Choice>
          <mc:Fallback xmlns="">
            <p:pic>
              <p:nvPicPr>
                <p:cNvPr id="10386" name="Ink 10385">
                  <a:extLst>
                    <a:ext uri="{FF2B5EF4-FFF2-40B4-BE49-F238E27FC236}">
                      <a16:creationId xmlns:a16="http://schemas.microsoft.com/office/drawing/2014/main" id="{C9A926E1-E990-5CBA-1440-5B258C0C1E5A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681390" y="2229300"/>
                  <a:ext cx="1198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0387" name="Ink 10386">
                  <a:extLst>
                    <a:ext uri="{FF2B5EF4-FFF2-40B4-BE49-F238E27FC236}">
                      <a16:creationId xmlns:a16="http://schemas.microsoft.com/office/drawing/2014/main" id="{09DA8446-6E7D-1636-59F1-6D892BA93B67}"/>
                    </a:ext>
                  </a:extLst>
                </p14:cNvPr>
                <p14:cNvContentPartPr/>
                <p14:nvPr/>
              </p14:nvContentPartPr>
              <p14:xfrm>
                <a:off x="3858510" y="2187540"/>
                <a:ext cx="72000" cy="60480"/>
              </p14:xfrm>
            </p:contentPart>
          </mc:Choice>
          <mc:Fallback xmlns="">
            <p:pic>
              <p:nvPicPr>
                <p:cNvPr id="10387" name="Ink 10386">
                  <a:extLst>
                    <a:ext uri="{FF2B5EF4-FFF2-40B4-BE49-F238E27FC236}">
                      <a16:creationId xmlns:a16="http://schemas.microsoft.com/office/drawing/2014/main" id="{09DA8446-6E7D-1636-59F1-6D892BA93B67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840510" y="2169900"/>
                  <a:ext cx="1076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0388" name="Ink 10387">
                  <a:extLst>
                    <a:ext uri="{FF2B5EF4-FFF2-40B4-BE49-F238E27FC236}">
                      <a16:creationId xmlns:a16="http://schemas.microsoft.com/office/drawing/2014/main" id="{1BDDBD7D-D199-2804-434B-DC5DC2708EA7}"/>
                    </a:ext>
                  </a:extLst>
                </p14:cNvPr>
                <p14:cNvContentPartPr/>
                <p14:nvPr/>
              </p14:nvContentPartPr>
              <p14:xfrm>
                <a:off x="3967950" y="2134620"/>
                <a:ext cx="17640" cy="40680"/>
              </p14:xfrm>
            </p:contentPart>
          </mc:Choice>
          <mc:Fallback xmlns="">
            <p:pic>
              <p:nvPicPr>
                <p:cNvPr id="10388" name="Ink 10387">
                  <a:extLst>
                    <a:ext uri="{FF2B5EF4-FFF2-40B4-BE49-F238E27FC236}">
                      <a16:creationId xmlns:a16="http://schemas.microsoft.com/office/drawing/2014/main" id="{1BDDBD7D-D199-2804-434B-DC5DC2708EA7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3949950" y="2116620"/>
                  <a:ext cx="532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0389" name="Ink 10388">
                  <a:extLst>
                    <a:ext uri="{FF2B5EF4-FFF2-40B4-BE49-F238E27FC236}">
                      <a16:creationId xmlns:a16="http://schemas.microsoft.com/office/drawing/2014/main" id="{9B231DD0-BBCA-26B1-BD4C-91181D79C6D0}"/>
                    </a:ext>
                  </a:extLst>
                </p14:cNvPr>
                <p14:cNvContentPartPr/>
                <p14:nvPr/>
              </p14:nvContentPartPr>
              <p14:xfrm>
                <a:off x="4041390" y="1945260"/>
                <a:ext cx="3600" cy="39240"/>
              </p14:xfrm>
            </p:contentPart>
          </mc:Choice>
          <mc:Fallback xmlns="">
            <p:pic>
              <p:nvPicPr>
                <p:cNvPr id="10389" name="Ink 10388">
                  <a:extLst>
                    <a:ext uri="{FF2B5EF4-FFF2-40B4-BE49-F238E27FC236}">
                      <a16:creationId xmlns:a16="http://schemas.microsoft.com/office/drawing/2014/main" id="{9B231DD0-BBCA-26B1-BD4C-91181D79C6D0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023390" y="1927620"/>
                  <a:ext cx="392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0390" name="Ink 10389">
                  <a:extLst>
                    <a:ext uri="{FF2B5EF4-FFF2-40B4-BE49-F238E27FC236}">
                      <a16:creationId xmlns:a16="http://schemas.microsoft.com/office/drawing/2014/main" id="{4CCF3CBA-A8DD-21A6-19EE-C91DCA92E522}"/>
                    </a:ext>
                  </a:extLst>
                </p14:cNvPr>
                <p14:cNvContentPartPr/>
                <p14:nvPr/>
              </p14:nvContentPartPr>
              <p14:xfrm>
                <a:off x="4061190" y="1834020"/>
                <a:ext cx="10080" cy="39960"/>
              </p14:xfrm>
            </p:contentPart>
          </mc:Choice>
          <mc:Fallback xmlns="">
            <p:pic>
              <p:nvPicPr>
                <p:cNvPr id="10390" name="Ink 10389">
                  <a:extLst>
                    <a:ext uri="{FF2B5EF4-FFF2-40B4-BE49-F238E27FC236}">
                      <a16:creationId xmlns:a16="http://schemas.microsoft.com/office/drawing/2014/main" id="{4CCF3CBA-A8DD-21A6-19EE-C91DCA92E522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043190" y="1816380"/>
                  <a:ext cx="45720" cy="7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0400" name="Ink 10399">
                <a:extLst>
                  <a:ext uri="{FF2B5EF4-FFF2-40B4-BE49-F238E27FC236}">
                    <a16:creationId xmlns:a16="http://schemas.microsoft.com/office/drawing/2014/main" id="{13331DA9-EB42-7435-F3E7-E8E98A4930E7}"/>
                  </a:ext>
                </a:extLst>
              </p14:cNvPr>
              <p14:cNvContentPartPr/>
              <p14:nvPr/>
            </p14:nvContentPartPr>
            <p14:xfrm>
              <a:off x="7729230" y="1333538"/>
              <a:ext cx="555120" cy="508320"/>
            </p14:xfrm>
          </p:contentPart>
        </mc:Choice>
        <mc:Fallback xmlns="">
          <p:pic>
            <p:nvPicPr>
              <p:cNvPr id="10400" name="Ink 10399">
                <a:extLst>
                  <a:ext uri="{FF2B5EF4-FFF2-40B4-BE49-F238E27FC236}">
                    <a16:creationId xmlns:a16="http://schemas.microsoft.com/office/drawing/2014/main" id="{13331DA9-EB42-7435-F3E7-E8E98A4930E7}"/>
                  </a:ext>
                </a:extLst>
              </p:cNvPr>
              <p:cNvPicPr/>
              <p:nvPr/>
            </p:nvPicPr>
            <p:blipFill>
              <a:blip r:embed="rId292"/>
              <a:stretch>
                <a:fillRect/>
              </a:stretch>
            </p:blipFill>
            <p:spPr>
              <a:xfrm>
                <a:off x="7666590" y="1270538"/>
                <a:ext cx="680760" cy="63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0646" name="Ink 10645">
                <a:extLst>
                  <a:ext uri="{FF2B5EF4-FFF2-40B4-BE49-F238E27FC236}">
                    <a16:creationId xmlns:a16="http://schemas.microsoft.com/office/drawing/2014/main" id="{AE253F5D-7FCF-483D-2643-08A81D8B8953}"/>
                  </a:ext>
                </a:extLst>
              </p14:cNvPr>
              <p14:cNvContentPartPr/>
              <p14:nvPr/>
            </p14:nvContentPartPr>
            <p14:xfrm>
              <a:off x="7744710" y="2256218"/>
              <a:ext cx="310320" cy="213840"/>
            </p14:xfrm>
          </p:contentPart>
        </mc:Choice>
        <mc:Fallback xmlns="">
          <p:pic>
            <p:nvPicPr>
              <p:cNvPr id="10646" name="Ink 10645">
                <a:extLst>
                  <a:ext uri="{FF2B5EF4-FFF2-40B4-BE49-F238E27FC236}">
                    <a16:creationId xmlns:a16="http://schemas.microsoft.com/office/drawing/2014/main" id="{AE253F5D-7FCF-483D-2643-08A81D8B8953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7682070" y="2193578"/>
                <a:ext cx="435960" cy="33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65" name="Group 10264">
            <a:extLst>
              <a:ext uri="{FF2B5EF4-FFF2-40B4-BE49-F238E27FC236}">
                <a16:creationId xmlns:a16="http://schemas.microsoft.com/office/drawing/2014/main" id="{4238B89C-7F11-6EFD-BC60-23E22E5D0354}"/>
              </a:ext>
            </a:extLst>
          </p:cNvPr>
          <p:cNvGrpSpPr/>
          <p:nvPr/>
        </p:nvGrpSpPr>
        <p:grpSpPr>
          <a:xfrm>
            <a:off x="6899070" y="1411298"/>
            <a:ext cx="2100240" cy="1276920"/>
            <a:chOff x="7586310" y="1260540"/>
            <a:chExt cx="2100240" cy="12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0636" name="Ink 10635">
                  <a:extLst>
                    <a:ext uri="{FF2B5EF4-FFF2-40B4-BE49-F238E27FC236}">
                      <a16:creationId xmlns:a16="http://schemas.microsoft.com/office/drawing/2014/main" id="{50DB2AB2-195C-07B8-7203-115B52A427C5}"/>
                    </a:ext>
                  </a:extLst>
                </p14:cNvPr>
                <p14:cNvContentPartPr/>
                <p14:nvPr/>
              </p14:nvContentPartPr>
              <p14:xfrm>
                <a:off x="7956750" y="2116260"/>
                <a:ext cx="1266840" cy="331200"/>
              </p14:xfrm>
            </p:contentPart>
          </mc:Choice>
          <mc:Fallback xmlns="">
            <p:pic>
              <p:nvPicPr>
                <p:cNvPr id="10636" name="Ink 10635">
                  <a:extLst>
                    <a:ext uri="{FF2B5EF4-FFF2-40B4-BE49-F238E27FC236}">
                      <a16:creationId xmlns:a16="http://schemas.microsoft.com/office/drawing/2014/main" id="{50DB2AB2-195C-07B8-7203-115B52A427C5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7920750" y="2080620"/>
                  <a:ext cx="133848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0402" name="Ink 10401">
                  <a:extLst>
                    <a:ext uri="{FF2B5EF4-FFF2-40B4-BE49-F238E27FC236}">
                      <a16:creationId xmlns:a16="http://schemas.microsoft.com/office/drawing/2014/main" id="{AC0E6BEA-314B-2CCB-6FA5-D1F836922FE4}"/>
                    </a:ext>
                  </a:extLst>
                </p14:cNvPr>
                <p14:cNvContentPartPr/>
                <p14:nvPr/>
              </p14:nvContentPartPr>
              <p14:xfrm>
                <a:off x="7844790" y="1500300"/>
                <a:ext cx="601200" cy="276480"/>
              </p14:xfrm>
            </p:contentPart>
          </mc:Choice>
          <mc:Fallback xmlns="">
            <p:pic>
              <p:nvPicPr>
                <p:cNvPr id="10402" name="Ink 10401">
                  <a:extLst>
                    <a:ext uri="{FF2B5EF4-FFF2-40B4-BE49-F238E27FC236}">
                      <a16:creationId xmlns:a16="http://schemas.microsoft.com/office/drawing/2014/main" id="{AC0E6BEA-314B-2CCB-6FA5-D1F836922FE4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808790" y="1464660"/>
                  <a:ext cx="67284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0403" name="Ink 10402">
                  <a:extLst>
                    <a:ext uri="{FF2B5EF4-FFF2-40B4-BE49-F238E27FC236}">
                      <a16:creationId xmlns:a16="http://schemas.microsoft.com/office/drawing/2014/main" id="{E7A39304-EA9A-4744-E299-1CD3F256911E}"/>
                    </a:ext>
                  </a:extLst>
                </p14:cNvPr>
                <p14:cNvContentPartPr/>
                <p14:nvPr/>
              </p14:nvContentPartPr>
              <p14:xfrm>
                <a:off x="8181030" y="1260540"/>
                <a:ext cx="256680" cy="226080"/>
              </p14:xfrm>
            </p:contentPart>
          </mc:Choice>
          <mc:Fallback xmlns="">
            <p:pic>
              <p:nvPicPr>
                <p:cNvPr id="10403" name="Ink 10402">
                  <a:extLst>
                    <a:ext uri="{FF2B5EF4-FFF2-40B4-BE49-F238E27FC236}">
                      <a16:creationId xmlns:a16="http://schemas.microsoft.com/office/drawing/2014/main" id="{E7A39304-EA9A-4744-E299-1CD3F256911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145030" y="1224900"/>
                  <a:ext cx="32832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0404" name="Ink 10403">
                  <a:extLst>
                    <a:ext uri="{FF2B5EF4-FFF2-40B4-BE49-F238E27FC236}">
                      <a16:creationId xmlns:a16="http://schemas.microsoft.com/office/drawing/2014/main" id="{2F3F11F5-3BDE-A03C-DD16-F1C7D3DA3220}"/>
                    </a:ext>
                  </a:extLst>
                </p14:cNvPr>
                <p14:cNvContentPartPr/>
                <p14:nvPr/>
              </p14:nvContentPartPr>
              <p14:xfrm>
                <a:off x="8057550" y="1303380"/>
                <a:ext cx="312840" cy="277200"/>
              </p14:xfrm>
            </p:contentPart>
          </mc:Choice>
          <mc:Fallback xmlns="">
            <p:pic>
              <p:nvPicPr>
                <p:cNvPr id="10404" name="Ink 10403">
                  <a:extLst>
                    <a:ext uri="{FF2B5EF4-FFF2-40B4-BE49-F238E27FC236}">
                      <a16:creationId xmlns:a16="http://schemas.microsoft.com/office/drawing/2014/main" id="{2F3F11F5-3BDE-A03C-DD16-F1C7D3DA3220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021910" y="1267740"/>
                  <a:ext cx="38448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0405" name="Ink 10404">
                  <a:extLst>
                    <a:ext uri="{FF2B5EF4-FFF2-40B4-BE49-F238E27FC236}">
                      <a16:creationId xmlns:a16="http://schemas.microsoft.com/office/drawing/2014/main" id="{32E70574-F7E2-488B-451E-0B9490C458BA}"/>
                    </a:ext>
                  </a:extLst>
                </p14:cNvPr>
                <p14:cNvContentPartPr/>
                <p14:nvPr/>
              </p14:nvContentPartPr>
              <p14:xfrm>
                <a:off x="8196870" y="1388340"/>
                <a:ext cx="185760" cy="135360"/>
              </p14:xfrm>
            </p:contentPart>
          </mc:Choice>
          <mc:Fallback xmlns="">
            <p:pic>
              <p:nvPicPr>
                <p:cNvPr id="10405" name="Ink 10404">
                  <a:extLst>
                    <a:ext uri="{FF2B5EF4-FFF2-40B4-BE49-F238E27FC236}">
                      <a16:creationId xmlns:a16="http://schemas.microsoft.com/office/drawing/2014/main" id="{32E70574-F7E2-488B-451E-0B9490C458BA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161230" y="1352700"/>
                  <a:ext cx="2574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0410" name="Ink 10409">
                  <a:extLst>
                    <a:ext uri="{FF2B5EF4-FFF2-40B4-BE49-F238E27FC236}">
                      <a16:creationId xmlns:a16="http://schemas.microsoft.com/office/drawing/2014/main" id="{00749320-5070-BDE9-8ACA-DCA9C84EAC64}"/>
                    </a:ext>
                  </a:extLst>
                </p14:cNvPr>
                <p14:cNvContentPartPr/>
                <p14:nvPr/>
              </p14:nvContentPartPr>
              <p14:xfrm>
                <a:off x="8256270" y="1525860"/>
                <a:ext cx="55440" cy="8640"/>
              </p14:xfrm>
            </p:contentPart>
          </mc:Choice>
          <mc:Fallback xmlns="">
            <p:pic>
              <p:nvPicPr>
                <p:cNvPr id="10410" name="Ink 10409">
                  <a:extLst>
                    <a:ext uri="{FF2B5EF4-FFF2-40B4-BE49-F238E27FC236}">
                      <a16:creationId xmlns:a16="http://schemas.microsoft.com/office/drawing/2014/main" id="{00749320-5070-BDE9-8ACA-DCA9C84EAC64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8220630" y="1490220"/>
                  <a:ext cx="1270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0417" name="Ink 10416">
                  <a:extLst>
                    <a:ext uri="{FF2B5EF4-FFF2-40B4-BE49-F238E27FC236}">
                      <a16:creationId xmlns:a16="http://schemas.microsoft.com/office/drawing/2014/main" id="{A5DAE72C-A2F9-8797-A282-6CC3509DC0A3}"/>
                    </a:ext>
                  </a:extLst>
                </p14:cNvPr>
                <p14:cNvContentPartPr/>
                <p14:nvPr/>
              </p14:nvContentPartPr>
              <p14:xfrm>
                <a:off x="8195790" y="1521540"/>
                <a:ext cx="199080" cy="92520"/>
              </p14:xfrm>
            </p:contentPart>
          </mc:Choice>
          <mc:Fallback xmlns="">
            <p:pic>
              <p:nvPicPr>
                <p:cNvPr id="10417" name="Ink 10416">
                  <a:extLst>
                    <a:ext uri="{FF2B5EF4-FFF2-40B4-BE49-F238E27FC236}">
                      <a16:creationId xmlns:a16="http://schemas.microsoft.com/office/drawing/2014/main" id="{A5DAE72C-A2F9-8797-A282-6CC3509DC0A3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8159790" y="1485540"/>
                  <a:ext cx="2707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0422" name="Ink 10421">
                  <a:extLst>
                    <a:ext uri="{FF2B5EF4-FFF2-40B4-BE49-F238E27FC236}">
                      <a16:creationId xmlns:a16="http://schemas.microsoft.com/office/drawing/2014/main" id="{0294A1EB-CA3C-AB78-1544-A445A795486E}"/>
                    </a:ext>
                  </a:extLst>
                </p14:cNvPr>
                <p14:cNvContentPartPr/>
                <p14:nvPr/>
              </p14:nvContentPartPr>
              <p14:xfrm>
                <a:off x="8239710" y="1529100"/>
                <a:ext cx="216360" cy="75960"/>
              </p14:xfrm>
            </p:contentPart>
          </mc:Choice>
          <mc:Fallback xmlns="">
            <p:pic>
              <p:nvPicPr>
                <p:cNvPr id="10422" name="Ink 10421">
                  <a:extLst>
                    <a:ext uri="{FF2B5EF4-FFF2-40B4-BE49-F238E27FC236}">
                      <a16:creationId xmlns:a16="http://schemas.microsoft.com/office/drawing/2014/main" id="{0294A1EB-CA3C-AB78-1544-A445A795486E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8204070" y="1493460"/>
                  <a:ext cx="2880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0429" name="Ink 10428">
                  <a:extLst>
                    <a:ext uri="{FF2B5EF4-FFF2-40B4-BE49-F238E27FC236}">
                      <a16:creationId xmlns:a16="http://schemas.microsoft.com/office/drawing/2014/main" id="{8D9BB147-7C7A-6B65-3532-B7E6A2ABC062}"/>
                    </a:ext>
                  </a:extLst>
                </p14:cNvPr>
                <p14:cNvContentPartPr/>
                <p14:nvPr/>
              </p14:nvContentPartPr>
              <p14:xfrm>
                <a:off x="8269950" y="1519020"/>
                <a:ext cx="260640" cy="95760"/>
              </p14:xfrm>
            </p:contentPart>
          </mc:Choice>
          <mc:Fallback xmlns="">
            <p:pic>
              <p:nvPicPr>
                <p:cNvPr id="10429" name="Ink 10428">
                  <a:extLst>
                    <a:ext uri="{FF2B5EF4-FFF2-40B4-BE49-F238E27FC236}">
                      <a16:creationId xmlns:a16="http://schemas.microsoft.com/office/drawing/2014/main" id="{8D9BB147-7C7A-6B65-3532-B7E6A2ABC062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8233950" y="1483020"/>
                  <a:ext cx="33228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0442" name="Ink 10441">
                  <a:extLst>
                    <a:ext uri="{FF2B5EF4-FFF2-40B4-BE49-F238E27FC236}">
                      <a16:creationId xmlns:a16="http://schemas.microsoft.com/office/drawing/2014/main" id="{14A8DC7D-2EB2-5808-A18F-BCCE32DB583A}"/>
                    </a:ext>
                  </a:extLst>
                </p14:cNvPr>
                <p14:cNvContentPartPr/>
                <p14:nvPr/>
              </p14:nvContentPartPr>
              <p14:xfrm>
                <a:off x="8257710" y="1548180"/>
                <a:ext cx="178560" cy="106560"/>
              </p14:xfrm>
            </p:contentPart>
          </mc:Choice>
          <mc:Fallback xmlns="">
            <p:pic>
              <p:nvPicPr>
                <p:cNvPr id="10442" name="Ink 10441">
                  <a:extLst>
                    <a:ext uri="{FF2B5EF4-FFF2-40B4-BE49-F238E27FC236}">
                      <a16:creationId xmlns:a16="http://schemas.microsoft.com/office/drawing/2014/main" id="{14A8DC7D-2EB2-5808-A18F-BCCE32DB583A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221710" y="1512540"/>
                  <a:ext cx="2502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0454" name="Ink 10453">
                  <a:extLst>
                    <a:ext uri="{FF2B5EF4-FFF2-40B4-BE49-F238E27FC236}">
                      <a16:creationId xmlns:a16="http://schemas.microsoft.com/office/drawing/2014/main" id="{31FE0752-727A-38A9-4786-6074162DA01A}"/>
                    </a:ext>
                  </a:extLst>
                </p14:cNvPr>
                <p14:cNvContentPartPr/>
                <p14:nvPr/>
              </p14:nvContentPartPr>
              <p14:xfrm>
                <a:off x="8258430" y="1591020"/>
                <a:ext cx="212040" cy="86040"/>
              </p14:xfrm>
            </p:contentPart>
          </mc:Choice>
          <mc:Fallback xmlns="">
            <p:pic>
              <p:nvPicPr>
                <p:cNvPr id="10454" name="Ink 10453">
                  <a:extLst>
                    <a:ext uri="{FF2B5EF4-FFF2-40B4-BE49-F238E27FC236}">
                      <a16:creationId xmlns:a16="http://schemas.microsoft.com/office/drawing/2014/main" id="{31FE0752-727A-38A9-4786-6074162DA01A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222430" y="1555380"/>
                  <a:ext cx="2836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0461" name="Ink 10460">
                  <a:extLst>
                    <a:ext uri="{FF2B5EF4-FFF2-40B4-BE49-F238E27FC236}">
                      <a16:creationId xmlns:a16="http://schemas.microsoft.com/office/drawing/2014/main" id="{C0F3BCF3-3282-2B5E-02CF-886A1844896E}"/>
                    </a:ext>
                  </a:extLst>
                </p14:cNvPr>
                <p14:cNvContentPartPr/>
                <p14:nvPr/>
              </p14:nvContentPartPr>
              <p14:xfrm>
                <a:off x="8267430" y="1505340"/>
                <a:ext cx="269640" cy="99360"/>
              </p14:xfrm>
            </p:contentPart>
          </mc:Choice>
          <mc:Fallback xmlns="">
            <p:pic>
              <p:nvPicPr>
                <p:cNvPr id="10461" name="Ink 10460">
                  <a:extLst>
                    <a:ext uri="{FF2B5EF4-FFF2-40B4-BE49-F238E27FC236}">
                      <a16:creationId xmlns:a16="http://schemas.microsoft.com/office/drawing/2014/main" id="{C0F3BCF3-3282-2B5E-02CF-886A1844896E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8231430" y="1469700"/>
                  <a:ext cx="3412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0465" name="Ink 10464">
                  <a:extLst>
                    <a:ext uri="{FF2B5EF4-FFF2-40B4-BE49-F238E27FC236}">
                      <a16:creationId xmlns:a16="http://schemas.microsoft.com/office/drawing/2014/main" id="{B59CC5B8-0FA9-614C-1D7F-D31C2787EEA5}"/>
                    </a:ext>
                  </a:extLst>
                </p14:cNvPr>
                <p14:cNvContentPartPr/>
                <p14:nvPr/>
              </p14:nvContentPartPr>
              <p14:xfrm>
                <a:off x="8045310" y="1495260"/>
                <a:ext cx="257400" cy="116640"/>
              </p14:xfrm>
            </p:contentPart>
          </mc:Choice>
          <mc:Fallback xmlns="">
            <p:pic>
              <p:nvPicPr>
                <p:cNvPr id="10465" name="Ink 10464">
                  <a:extLst>
                    <a:ext uri="{FF2B5EF4-FFF2-40B4-BE49-F238E27FC236}">
                      <a16:creationId xmlns:a16="http://schemas.microsoft.com/office/drawing/2014/main" id="{B59CC5B8-0FA9-614C-1D7F-D31C2787EEA5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009670" y="1459260"/>
                  <a:ext cx="3290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0478" name="Ink 10477">
                  <a:extLst>
                    <a:ext uri="{FF2B5EF4-FFF2-40B4-BE49-F238E27FC236}">
                      <a16:creationId xmlns:a16="http://schemas.microsoft.com/office/drawing/2014/main" id="{38CF7C37-A3E8-ECDF-C365-C9D9ABAB0EDC}"/>
                    </a:ext>
                  </a:extLst>
                </p14:cNvPr>
                <p14:cNvContentPartPr/>
                <p14:nvPr/>
              </p14:nvContentPartPr>
              <p14:xfrm>
                <a:off x="7909950" y="1544580"/>
                <a:ext cx="271440" cy="298440"/>
              </p14:xfrm>
            </p:contentPart>
          </mc:Choice>
          <mc:Fallback xmlns="">
            <p:pic>
              <p:nvPicPr>
                <p:cNvPr id="10478" name="Ink 10477">
                  <a:extLst>
                    <a:ext uri="{FF2B5EF4-FFF2-40B4-BE49-F238E27FC236}">
                      <a16:creationId xmlns:a16="http://schemas.microsoft.com/office/drawing/2014/main" id="{38CF7C37-A3E8-ECDF-C365-C9D9ABAB0EDC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7873950" y="1508580"/>
                  <a:ext cx="34308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0513" name="Ink 10512">
                  <a:extLst>
                    <a:ext uri="{FF2B5EF4-FFF2-40B4-BE49-F238E27FC236}">
                      <a16:creationId xmlns:a16="http://schemas.microsoft.com/office/drawing/2014/main" id="{F0BA09FE-27FD-FFAD-DC35-BD91D1802A24}"/>
                    </a:ext>
                  </a:extLst>
                </p14:cNvPr>
                <p14:cNvContentPartPr/>
                <p14:nvPr/>
              </p14:nvContentPartPr>
              <p14:xfrm>
                <a:off x="7790430" y="1777860"/>
                <a:ext cx="258480" cy="251640"/>
              </p14:xfrm>
            </p:contentPart>
          </mc:Choice>
          <mc:Fallback xmlns="">
            <p:pic>
              <p:nvPicPr>
                <p:cNvPr id="10513" name="Ink 10512">
                  <a:extLst>
                    <a:ext uri="{FF2B5EF4-FFF2-40B4-BE49-F238E27FC236}">
                      <a16:creationId xmlns:a16="http://schemas.microsoft.com/office/drawing/2014/main" id="{F0BA09FE-27FD-FFAD-DC35-BD91D1802A24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7754430" y="1741860"/>
                  <a:ext cx="33012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0549" name="Ink 10548">
                  <a:extLst>
                    <a:ext uri="{FF2B5EF4-FFF2-40B4-BE49-F238E27FC236}">
                      <a16:creationId xmlns:a16="http://schemas.microsoft.com/office/drawing/2014/main" id="{D75BBB59-070A-0251-7136-51353F6D8A28}"/>
                    </a:ext>
                  </a:extLst>
                </p14:cNvPr>
                <p14:cNvContentPartPr/>
                <p14:nvPr/>
              </p14:nvContentPartPr>
              <p14:xfrm>
                <a:off x="7705110" y="1918980"/>
                <a:ext cx="1245240" cy="401040"/>
              </p14:xfrm>
            </p:contentPart>
          </mc:Choice>
          <mc:Fallback xmlns="">
            <p:pic>
              <p:nvPicPr>
                <p:cNvPr id="10549" name="Ink 10548">
                  <a:extLst>
                    <a:ext uri="{FF2B5EF4-FFF2-40B4-BE49-F238E27FC236}">
                      <a16:creationId xmlns:a16="http://schemas.microsoft.com/office/drawing/2014/main" id="{D75BBB59-070A-0251-7136-51353F6D8A28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7669110" y="1883340"/>
                  <a:ext cx="131688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0567" name="Ink 10566">
                  <a:extLst>
                    <a:ext uri="{FF2B5EF4-FFF2-40B4-BE49-F238E27FC236}">
                      <a16:creationId xmlns:a16="http://schemas.microsoft.com/office/drawing/2014/main" id="{7916749B-3EAC-1A83-6F92-C53FA9801F7B}"/>
                    </a:ext>
                  </a:extLst>
                </p14:cNvPr>
                <p14:cNvContentPartPr/>
                <p14:nvPr/>
              </p14:nvContentPartPr>
              <p14:xfrm>
                <a:off x="7680630" y="2178540"/>
                <a:ext cx="1484640" cy="185760"/>
              </p14:xfrm>
            </p:contentPart>
          </mc:Choice>
          <mc:Fallback xmlns="">
            <p:pic>
              <p:nvPicPr>
                <p:cNvPr id="10567" name="Ink 10566">
                  <a:extLst>
                    <a:ext uri="{FF2B5EF4-FFF2-40B4-BE49-F238E27FC236}">
                      <a16:creationId xmlns:a16="http://schemas.microsoft.com/office/drawing/2014/main" id="{7916749B-3EAC-1A83-6F92-C53FA9801F7B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7644990" y="2142900"/>
                  <a:ext cx="155628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0586" name="Ink 10585">
                  <a:extLst>
                    <a:ext uri="{FF2B5EF4-FFF2-40B4-BE49-F238E27FC236}">
                      <a16:creationId xmlns:a16="http://schemas.microsoft.com/office/drawing/2014/main" id="{A179C6CA-5D53-9653-6C46-172A1B510B7A}"/>
                    </a:ext>
                  </a:extLst>
                </p14:cNvPr>
                <p14:cNvContentPartPr/>
                <p14:nvPr/>
              </p14:nvContentPartPr>
              <p14:xfrm>
                <a:off x="7650390" y="2120580"/>
                <a:ext cx="1713960" cy="298440"/>
              </p14:xfrm>
            </p:contentPart>
          </mc:Choice>
          <mc:Fallback xmlns="">
            <p:pic>
              <p:nvPicPr>
                <p:cNvPr id="10586" name="Ink 10585">
                  <a:extLst>
                    <a:ext uri="{FF2B5EF4-FFF2-40B4-BE49-F238E27FC236}">
                      <a16:creationId xmlns:a16="http://schemas.microsoft.com/office/drawing/2014/main" id="{A179C6CA-5D53-9653-6C46-172A1B510B7A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7614390" y="2084580"/>
                  <a:ext cx="178560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0601" name="Ink 10600">
                  <a:extLst>
                    <a:ext uri="{FF2B5EF4-FFF2-40B4-BE49-F238E27FC236}">
                      <a16:creationId xmlns:a16="http://schemas.microsoft.com/office/drawing/2014/main" id="{D6520F86-CF8B-AEA8-AFFC-D477B6E722BB}"/>
                    </a:ext>
                  </a:extLst>
                </p14:cNvPr>
                <p14:cNvContentPartPr/>
                <p14:nvPr/>
              </p14:nvContentPartPr>
              <p14:xfrm>
                <a:off x="7750830" y="2004660"/>
                <a:ext cx="1594080" cy="346320"/>
              </p14:xfrm>
            </p:contentPart>
          </mc:Choice>
          <mc:Fallback xmlns="">
            <p:pic>
              <p:nvPicPr>
                <p:cNvPr id="10601" name="Ink 10600">
                  <a:extLst>
                    <a:ext uri="{FF2B5EF4-FFF2-40B4-BE49-F238E27FC236}">
                      <a16:creationId xmlns:a16="http://schemas.microsoft.com/office/drawing/2014/main" id="{D6520F86-CF8B-AEA8-AFFC-D477B6E722BB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7714830" y="1969020"/>
                  <a:ext cx="166572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0605" name="Ink 10604">
                  <a:extLst>
                    <a:ext uri="{FF2B5EF4-FFF2-40B4-BE49-F238E27FC236}">
                      <a16:creationId xmlns:a16="http://schemas.microsoft.com/office/drawing/2014/main" id="{3FD73099-7A1F-DF88-3C1F-54A5D67F7288}"/>
                    </a:ext>
                  </a:extLst>
                </p14:cNvPr>
                <p14:cNvContentPartPr/>
                <p14:nvPr/>
              </p14:nvContentPartPr>
              <p14:xfrm>
                <a:off x="7586310" y="2023380"/>
                <a:ext cx="1718640" cy="284040"/>
              </p14:xfrm>
            </p:contentPart>
          </mc:Choice>
          <mc:Fallback xmlns="">
            <p:pic>
              <p:nvPicPr>
                <p:cNvPr id="10605" name="Ink 10604">
                  <a:extLst>
                    <a:ext uri="{FF2B5EF4-FFF2-40B4-BE49-F238E27FC236}">
                      <a16:creationId xmlns:a16="http://schemas.microsoft.com/office/drawing/2014/main" id="{3FD73099-7A1F-DF88-3C1F-54A5D67F7288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7550670" y="1987740"/>
                  <a:ext cx="17902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0606" name="Ink 10605">
                  <a:extLst>
                    <a:ext uri="{FF2B5EF4-FFF2-40B4-BE49-F238E27FC236}">
                      <a16:creationId xmlns:a16="http://schemas.microsoft.com/office/drawing/2014/main" id="{C2C81B2D-6E80-6381-FF51-E2E0E009C2FB}"/>
                    </a:ext>
                  </a:extLst>
                </p14:cNvPr>
                <p14:cNvContentPartPr/>
                <p14:nvPr/>
              </p14:nvContentPartPr>
              <p14:xfrm>
                <a:off x="7660110" y="2045700"/>
                <a:ext cx="1614600" cy="317160"/>
              </p14:xfrm>
            </p:contentPart>
          </mc:Choice>
          <mc:Fallback xmlns="">
            <p:pic>
              <p:nvPicPr>
                <p:cNvPr id="10606" name="Ink 10605">
                  <a:extLst>
                    <a:ext uri="{FF2B5EF4-FFF2-40B4-BE49-F238E27FC236}">
                      <a16:creationId xmlns:a16="http://schemas.microsoft.com/office/drawing/2014/main" id="{C2C81B2D-6E80-6381-FF51-E2E0E009C2FB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7624110" y="2010060"/>
                  <a:ext cx="168624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0610" name="Ink 10609">
                  <a:extLst>
                    <a:ext uri="{FF2B5EF4-FFF2-40B4-BE49-F238E27FC236}">
                      <a16:creationId xmlns:a16="http://schemas.microsoft.com/office/drawing/2014/main" id="{ABF05774-B22D-A305-13DF-40891950402F}"/>
                    </a:ext>
                  </a:extLst>
                </p14:cNvPr>
                <p14:cNvContentPartPr/>
                <p14:nvPr/>
              </p14:nvContentPartPr>
              <p14:xfrm>
                <a:off x="7786110" y="2065860"/>
                <a:ext cx="1602360" cy="410400"/>
              </p14:xfrm>
            </p:contentPart>
          </mc:Choice>
          <mc:Fallback xmlns="">
            <p:pic>
              <p:nvPicPr>
                <p:cNvPr id="10610" name="Ink 10609">
                  <a:extLst>
                    <a:ext uri="{FF2B5EF4-FFF2-40B4-BE49-F238E27FC236}">
                      <a16:creationId xmlns:a16="http://schemas.microsoft.com/office/drawing/2014/main" id="{ABF05774-B22D-A305-13DF-40891950402F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750110" y="2029860"/>
                  <a:ext cx="167400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0613" name="Ink 10612">
                  <a:extLst>
                    <a:ext uri="{FF2B5EF4-FFF2-40B4-BE49-F238E27FC236}">
                      <a16:creationId xmlns:a16="http://schemas.microsoft.com/office/drawing/2014/main" id="{EBF3EA43-E9D1-9238-8DBF-8D723D6E6A25}"/>
                    </a:ext>
                  </a:extLst>
                </p14:cNvPr>
                <p14:cNvContentPartPr/>
                <p14:nvPr/>
              </p14:nvContentPartPr>
              <p14:xfrm>
                <a:off x="7862790" y="2133180"/>
                <a:ext cx="1306080" cy="330120"/>
              </p14:xfrm>
            </p:contentPart>
          </mc:Choice>
          <mc:Fallback xmlns="">
            <p:pic>
              <p:nvPicPr>
                <p:cNvPr id="10613" name="Ink 10612">
                  <a:extLst>
                    <a:ext uri="{FF2B5EF4-FFF2-40B4-BE49-F238E27FC236}">
                      <a16:creationId xmlns:a16="http://schemas.microsoft.com/office/drawing/2014/main" id="{EBF3EA43-E9D1-9238-8DBF-8D723D6E6A25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827150" y="2097540"/>
                  <a:ext cx="137772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0618" name="Ink 10617">
                  <a:extLst>
                    <a:ext uri="{FF2B5EF4-FFF2-40B4-BE49-F238E27FC236}">
                      <a16:creationId xmlns:a16="http://schemas.microsoft.com/office/drawing/2014/main" id="{5CD7C610-DAC3-D8A9-F48B-6CBC8668B043}"/>
                    </a:ext>
                  </a:extLst>
                </p14:cNvPr>
                <p14:cNvContentPartPr/>
                <p14:nvPr/>
              </p14:nvContentPartPr>
              <p14:xfrm>
                <a:off x="8069790" y="2117340"/>
                <a:ext cx="1248120" cy="420120"/>
              </p14:xfrm>
            </p:contentPart>
          </mc:Choice>
          <mc:Fallback xmlns="">
            <p:pic>
              <p:nvPicPr>
                <p:cNvPr id="10618" name="Ink 10617">
                  <a:extLst>
                    <a:ext uri="{FF2B5EF4-FFF2-40B4-BE49-F238E27FC236}">
                      <a16:creationId xmlns:a16="http://schemas.microsoft.com/office/drawing/2014/main" id="{5CD7C610-DAC3-D8A9-F48B-6CBC8668B043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8034150" y="2081340"/>
                  <a:ext cx="1319760" cy="4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0623" name="Ink 10622">
                  <a:extLst>
                    <a:ext uri="{FF2B5EF4-FFF2-40B4-BE49-F238E27FC236}">
                      <a16:creationId xmlns:a16="http://schemas.microsoft.com/office/drawing/2014/main" id="{50D7F7FB-DCE4-9D0A-1DD0-B2A80F4382F4}"/>
                    </a:ext>
                  </a:extLst>
                </p14:cNvPr>
                <p14:cNvContentPartPr/>
                <p14:nvPr/>
              </p14:nvContentPartPr>
              <p14:xfrm>
                <a:off x="8035950" y="2119860"/>
                <a:ext cx="1417680" cy="277920"/>
              </p14:xfrm>
            </p:contentPart>
          </mc:Choice>
          <mc:Fallback xmlns="">
            <p:pic>
              <p:nvPicPr>
                <p:cNvPr id="10623" name="Ink 10622">
                  <a:extLst>
                    <a:ext uri="{FF2B5EF4-FFF2-40B4-BE49-F238E27FC236}">
                      <a16:creationId xmlns:a16="http://schemas.microsoft.com/office/drawing/2014/main" id="{50D7F7FB-DCE4-9D0A-1DD0-B2A80F4382F4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7999950" y="2083860"/>
                  <a:ext cx="148932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0632" name="Ink 10631">
                  <a:extLst>
                    <a:ext uri="{FF2B5EF4-FFF2-40B4-BE49-F238E27FC236}">
                      <a16:creationId xmlns:a16="http://schemas.microsoft.com/office/drawing/2014/main" id="{77987E06-4DAE-4227-2D4B-BE558281953D}"/>
                    </a:ext>
                  </a:extLst>
                </p14:cNvPr>
                <p14:cNvContentPartPr/>
                <p14:nvPr/>
              </p14:nvContentPartPr>
              <p14:xfrm>
                <a:off x="7945230" y="2024820"/>
                <a:ext cx="1741320" cy="328680"/>
              </p14:xfrm>
            </p:contentPart>
          </mc:Choice>
          <mc:Fallback xmlns="">
            <p:pic>
              <p:nvPicPr>
                <p:cNvPr id="10632" name="Ink 10631">
                  <a:extLst>
                    <a:ext uri="{FF2B5EF4-FFF2-40B4-BE49-F238E27FC236}">
                      <a16:creationId xmlns:a16="http://schemas.microsoft.com/office/drawing/2014/main" id="{77987E06-4DAE-4227-2D4B-BE558281953D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7909230" y="1989180"/>
                  <a:ext cx="181296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0244" name="Ink 10243">
                  <a:extLst>
                    <a:ext uri="{FF2B5EF4-FFF2-40B4-BE49-F238E27FC236}">
                      <a16:creationId xmlns:a16="http://schemas.microsoft.com/office/drawing/2014/main" id="{53498FD1-8021-FDD9-6B4F-1038377B9472}"/>
                    </a:ext>
                  </a:extLst>
                </p14:cNvPr>
                <p14:cNvContentPartPr/>
                <p14:nvPr/>
              </p14:nvContentPartPr>
              <p14:xfrm>
                <a:off x="8118750" y="2257020"/>
                <a:ext cx="468000" cy="38160"/>
              </p14:xfrm>
            </p:contentPart>
          </mc:Choice>
          <mc:Fallback xmlns="">
            <p:pic>
              <p:nvPicPr>
                <p:cNvPr id="10244" name="Ink 10243">
                  <a:extLst>
                    <a:ext uri="{FF2B5EF4-FFF2-40B4-BE49-F238E27FC236}">
                      <a16:creationId xmlns:a16="http://schemas.microsoft.com/office/drawing/2014/main" id="{53498FD1-8021-FDD9-6B4F-1038377B9472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8083110" y="2221020"/>
                  <a:ext cx="53964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0245" name="Ink 10244">
                  <a:extLst>
                    <a:ext uri="{FF2B5EF4-FFF2-40B4-BE49-F238E27FC236}">
                      <a16:creationId xmlns:a16="http://schemas.microsoft.com/office/drawing/2014/main" id="{F9040C4F-5534-1DB0-1C35-A16B106F4F69}"/>
                    </a:ext>
                  </a:extLst>
                </p14:cNvPr>
                <p14:cNvContentPartPr/>
                <p14:nvPr/>
              </p14:nvContentPartPr>
              <p14:xfrm>
                <a:off x="8395230" y="2273940"/>
                <a:ext cx="473400" cy="33120"/>
              </p14:xfrm>
            </p:contentPart>
          </mc:Choice>
          <mc:Fallback xmlns="">
            <p:pic>
              <p:nvPicPr>
                <p:cNvPr id="10245" name="Ink 10244">
                  <a:extLst>
                    <a:ext uri="{FF2B5EF4-FFF2-40B4-BE49-F238E27FC236}">
                      <a16:creationId xmlns:a16="http://schemas.microsoft.com/office/drawing/2014/main" id="{F9040C4F-5534-1DB0-1C35-A16B106F4F69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359230" y="2237940"/>
                  <a:ext cx="5450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0246" name="Ink 10245">
                  <a:extLst>
                    <a:ext uri="{FF2B5EF4-FFF2-40B4-BE49-F238E27FC236}">
                      <a16:creationId xmlns:a16="http://schemas.microsoft.com/office/drawing/2014/main" id="{1EDBF162-33F5-DFA4-E561-1BDB3242A94E}"/>
                    </a:ext>
                  </a:extLst>
                </p14:cNvPr>
                <p14:cNvContentPartPr/>
                <p14:nvPr/>
              </p14:nvContentPartPr>
              <p14:xfrm>
                <a:off x="8372910" y="2322540"/>
                <a:ext cx="19440" cy="3600"/>
              </p14:xfrm>
            </p:contentPart>
          </mc:Choice>
          <mc:Fallback xmlns="">
            <p:pic>
              <p:nvPicPr>
                <p:cNvPr id="10246" name="Ink 10245">
                  <a:extLst>
                    <a:ext uri="{FF2B5EF4-FFF2-40B4-BE49-F238E27FC236}">
                      <a16:creationId xmlns:a16="http://schemas.microsoft.com/office/drawing/2014/main" id="{1EDBF162-33F5-DFA4-E561-1BDB3242A94E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336910" y="2286540"/>
                  <a:ext cx="910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10247" name="Ink 10246">
                  <a:extLst>
                    <a:ext uri="{FF2B5EF4-FFF2-40B4-BE49-F238E27FC236}">
                      <a16:creationId xmlns:a16="http://schemas.microsoft.com/office/drawing/2014/main" id="{D180752D-2FC8-4BB2-A43F-15EE4A9E54C3}"/>
                    </a:ext>
                  </a:extLst>
                </p14:cNvPr>
                <p14:cNvContentPartPr/>
                <p14:nvPr/>
              </p14:nvContentPartPr>
              <p14:xfrm>
                <a:off x="8675670" y="2340540"/>
                <a:ext cx="129600" cy="16920"/>
              </p14:xfrm>
            </p:contentPart>
          </mc:Choice>
          <mc:Fallback xmlns="">
            <p:pic>
              <p:nvPicPr>
                <p:cNvPr id="10247" name="Ink 10246">
                  <a:extLst>
                    <a:ext uri="{FF2B5EF4-FFF2-40B4-BE49-F238E27FC236}">
                      <a16:creationId xmlns:a16="http://schemas.microsoft.com/office/drawing/2014/main" id="{D180752D-2FC8-4BB2-A43F-15EE4A9E54C3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8640030" y="2304540"/>
                  <a:ext cx="2012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0248" name="Ink 10247">
                  <a:extLst>
                    <a:ext uri="{FF2B5EF4-FFF2-40B4-BE49-F238E27FC236}">
                      <a16:creationId xmlns:a16="http://schemas.microsoft.com/office/drawing/2014/main" id="{4CEAE268-8B84-01D5-A91A-A7CE36A6819F}"/>
                    </a:ext>
                  </a:extLst>
                </p14:cNvPr>
                <p14:cNvContentPartPr/>
                <p14:nvPr/>
              </p14:nvContentPartPr>
              <p14:xfrm>
                <a:off x="8197590" y="2316060"/>
                <a:ext cx="723240" cy="26640"/>
              </p14:xfrm>
            </p:contentPart>
          </mc:Choice>
          <mc:Fallback xmlns="">
            <p:pic>
              <p:nvPicPr>
                <p:cNvPr id="10248" name="Ink 10247">
                  <a:extLst>
                    <a:ext uri="{FF2B5EF4-FFF2-40B4-BE49-F238E27FC236}">
                      <a16:creationId xmlns:a16="http://schemas.microsoft.com/office/drawing/2014/main" id="{4CEAE268-8B84-01D5-A91A-A7CE36A6819F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8161950" y="2280420"/>
                  <a:ext cx="7948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10249" name="Ink 10248">
                  <a:extLst>
                    <a:ext uri="{FF2B5EF4-FFF2-40B4-BE49-F238E27FC236}">
                      <a16:creationId xmlns:a16="http://schemas.microsoft.com/office/drawing/2014/main" id="{78F4A519-6BA8-5C04-DBF7-706DEF1534D6}"/>
                    </a:ext>
                  </a:extLst>
                </p14:cNvPr>
                <p14:cNvContentPartPr/>
                <p14:nvPr/>
              </p14:nvContentPartPr>
              <p14:xfrm>
                <a:off x="8419350" y="2396700"/>
                <a:ext cx="8640" cy="2160"/>
              </p14:xfrm>
            </p:contentPart>
          </mc:Choice>
          <mc:Fallback xmlns="">
            <p:pic>
              <p:nvPicPr>
                <p:cNvPr id="10249" name="Ink 10248">
                  <a:extLst>
                    <a:ext uri="{FF2B5EF4-FFF2-40B4-BE49-F238E27FC236}">
                      <a16:creationId xmlns:a16="http://schemas.microsoft.com/office/drawing/2014/main" id="{78F4A519-6BA8-5C04-DBF7-706DEF1534D6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8383710" y="2360700"/>
                  <a:ext cx="802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10250" name="Ink 10249">
                  <a:extLst>
                    <a:ext uri="{FF2B5EF4-FFF2-40B4-BE49-F238E27FC236}">
                      <a16:creationId xmlns:a16="http://schemas.microsoft.com/office/drawing/2014/main" id="{B5559A5B-D061-747D-23CB-DFDB019C3F10}"/>
                    </a:ext>
                  </a:extLst>
                </p14:cNvPr>
                <p14:cNvContentPartPr/>
                <p14:nvPr/>
              </p14:nvContentPartPr>
              <p14:xfrm>
                <a:off x="8498190" y="2378700"/>
                <a:ext cx="243360" cy="20880"/>
              </p14:xfrm>
            </p:contentPart>
          </mc:Choice>
          <mc:Fallback xmlns="">
            <p:pic>
              <p:nvPicPr>
                <p:cNvPr id="10250" name="Ink 10249">
                  <a:extLst>
                    <a:ext uri="{FF2B5EF4-FFF2-40B4-BE49-F238E27FC236}">
                      <a16:creationId xmlns:a16="http://schemas.microsoft.com/office/drawing/2014/main" id="{B5559A5B-D061-747D-23CB-DFDB019C3F10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8462190" y="2343060"/>
                  <a:ext cx="3150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0251" name="Ink 10250">
                  <a:extLst>
                    <a:ext uri="{FF2B5EF4-FFF2-40B4-BE49-F238E27FC236}">
                      <a16:creationId xmlns:a16="http://schemas.microsoft.com/office/drawing/2014/main" id="{652B34D1-B171-6465-4966-4B051073FD80}"/>
                    </a:ext>
                  </a:extLst>
                </p14:cNvPr>
                <p14:cNvContentPartPr/>
                <p14:nvPr/>
              </p14:nvContentPartPr>
              <p14:xfrm>
                <a:off x="8989590" y="2282220"/>
                <a:ext cx="97560" cy="15840"/>
              </p14:xfrm>
            </p:contentPart>
          </mc:Choice>
          <mc:Fallback xmlns="">
            <p:pic>
              <p:nvPicPr>
                <p:cNvPr id="10251" name="Ink 10250">
                  <a:extLst>
                    <a:ext uri="{FF2B5EF4-FFF2-40B4-BE49-F238E27FC236}">
                      <a16:creationId xmlns:a16="http://schemas.microsoft.com/office/drawing/2014/main" id="{652B34D1-B171-6465-4966-4B051073FD80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8953950" y="2246220"/>
                  <a:ext cx="1692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10252" name="Ink 10251">
                  <a:extLst>
                    <a:ext uri="{FF2B5EF4-FFF2-40B4-BE49-F238E27FC236}">
                      <a16:creationId xmlns:a16="http://schemas.microsoft.com/office/drawing/2014/main" id="{065991A6-6868-9171-A959-9EC59A5B069F}"/>
                    </a:ext>
                  </a:extLst>
                </p14:cNvPr>
                <p14:cNvContentPartPr/>
                <p14:nvPr/>
              </p14:nvContentPartPr>
              <p14:xfrm>
                <a:off x="9060150" y="2191500"/>
                <a:ext cx="247320" cy="33480"/>
              </p14:xfrm>
            </p:contentPart>
          </mc:Choice>
          <mc:Fallback xmlns="">
            <p:pic>
              <p:nvPicPr>
                <p:cNvPr id="10252" name="Ink 10251">
                  <a:extLst>
                    <a:ext uri="{FF2B5EF4-FFF2-40B4-BE49-F238E27FC236}">
                      <a16:creationId xmlns:a16="http://schemas.microsoft.com/office/drawing/2014/main" id="{065991A6-6868-9171-A959-9EC59A5B069F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9024150" y="2155500"/>
                  <a:ext cx="31896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10254" name="Ink 10253">
                  <a:extLst>
                    <a:ext uri="{FF2B5EF4-FFF2-40B4-BE49-F238E27FC236}">
                      <a16:creationId xmlns:a16="http://schemas.microsoft.com/office/drawing/2014/main" id="{A356171B-AB7C-3A16-98A5-C5600C9B5356}"/>
                    </a:ext>
                  </a:extLst>
                </p14:cNvPr>
                <p14:cNvContentPartPr/>
                <p14:nvPr/>
              </p14:nvContentPartPr>
              <p14:xfrm>
                <a:off x="7799430" y="1500300"/>
                <a:ext cx="461880" cy="380880"/>
              </p14:xfrm>
            </p:contentPart>
          </mc:Choice>
          <mc:Fallback xmlns="">
            <p:pic>
              <p:nvPicPr>
                <p:cNvPr id="10254" name="Ink 10253">
                  <a:extLst>
                    <a:ext uri="{FF2B5EF4-FFF2-40B4-BE49-F238E27FC236}">
                      <a16:creationId xmlns:a16="http://schemas.microsoft.com/office/drawing/2014/main" id="{A356171B-AB7C-3A16-98A5-C5600C9B5356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7763430" y="1464660"/>
                  <a:ext cx="53352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10255" name="Ink 10254">
                  <a:extLst>
                    <a:ext uri="{FF2B5EF4-FFF2-40B4-BE49-F238E27FC236}">
                      <a16:creationId xmlns:a16="http://schemas.microsoft.com/office/drawing/2014/main" id="{518AD529-76E1-43D4-7522-9A617944E6AC}"/>
                    </a:ext>
                  </a:extLst>
                </p14:cNvPr>
                <p14:cNvContentPartPr/>
                <p14:nvPr/>
              </p14:nvContentPartPr>
              <p14:xfrm>
                <a:off x="7693230" y="1706940"/>
                <a:ext cx="189720" cy="288000"/>
              </p14:xfrm>
            </p:contentPart>
          </mc:Choice>
          <mc:Fallback xmlns="">
            <p:pic>
              <p:nvPicPr>
                <p:cNvPr id="10255" name="Ink 10254">
                  <a:extLst>
                    <a:ext uri="{FF2B5EF4-FFF2-40B4-BE49-F238E27FC236}">
                      <a16:creationId xmlns:a16="http://schemas.microsoft.com/office/drawing/2014/main" id="{518AD529-76E1-43D4-7522-9A617944E6AC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7657230" y="1670940"/>
                  <a:ext cx="26136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10256" name="Ink 10255">
                  <a:extLst>
                    <a:ext uri="{FF2B5EF4-FFF2-40B4-BE49-F238E27FC236}">
                      <a16:creationId xmlns:a16="http://schemas.microsoft.com/office/drawing/2014/main" id="{E4B1C7C3-CF63-2C6F-8156-98B83BF44BD2}"/>
                    </a:ext>
                  </a:extLst>
                </p14:cNvPr>
                <p14:cNvContentPartPr/>
                <p14:nvPr/>
              </p14:nvContentPartPr>
              <p14:xfrm>
                <a:off x="7663710" y="1813140"/>
                <a:ext cx="143640" cy="249120"/>
              </p14:xfrm>
            </p:contentPart>
          </mc:Choice>
          <mc:Fallback xmlns="">
            <p:pic>
              <p:nvPicPr>
                <p:cNvPr id="10256" name="Ink 10255">
                  <a:extLst>
                    <a:ext uri="{FF2B5EF4-FFF2-40B4-BE49-F238E27FC236}">
                      <a16:creationId xmlns:a16="http://schemas.microsoft.com/office/drawing/2014/main" id="{E4B1C7C3-CF63-2C6F-8156-98B83BF44BD2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7628070" y="1777140"/>
                  <a:ext cx="21528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10257" name="Ink 10256">
                  <a:extLst>
                    <a:ext uri="{FF2B5EF4-FFF2-40B4-BE49-F238E27FC236}">
                      <a16:creationId xmlns:a16="http://schemas.microsoft.com/office/drawing/2014/main" id="{CC614879-50B4-C598-3110-4F05BC3A534F}"/>
                    </a:ext>
                  </a:extLst>
                </p14:cNvPr>
                <p14:cNvContentPartPr/>
                <p14:nvPr/>
              </p14:nvContentPartPr>
              <p14:xfrm>
                <a:off x="7696470" y="1786140"/>
                <a:ext cx="144720" cy="406800"/>
              </p14:xfrm>
            </p:contentPart>
          </mc:Choice>
          <mc:Fallback xmlns="">
            <p:pic>
              <p:nvPicPr>
                <p:cNvPr id="10257" name="Ink 10256">
                  <a:extLst>
                    <a:ext uri="{FF2B5EF4-FFF2-40B4-BE49-F238E27FC236}">
                      <a16:creationId xmlns:a16="http://schemas.microsoft.com/office/drawing/2014/main" id="{CC614879-50B4-C598-3110-4F05BC3A534F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7660470" y="1750140"/>
                  <a:ext cx="21636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10258" name="Ink 10257">
                  <a:extLst>
                    <a:ext uri="{FF2B5EF4-FFF2-40B4-BE49-F238E27FC236}">
                      <a16:creationId xmlns:a16="http://schemas.microsoft.com/office/drawing/2014/main" id="{47F64213-2954-CEAF-E569-FBC62C389237}"/>
                    </a:ext>
                  </a:extLst>
                </p14:cNvPr>
                <p14:cNvContentPartPr/>
                <p14:nvPr/>
              </p14:nvContentPartPr>
              <p14:xfrm>
                <a:off x="7845870" y="1862100"/>
                <a:ext cx="96120" cy="241920"/>
              </p14:xfrm>
            </p:contentPart>
          </mc:Choice>
          <mc:Fallback xmlns="">
            <p:pic>
              <p:nvPicPr>
                <p:cNvPr id="10258" name="Ink 10257">
                  <a:extLst>
                    <a:ext uri="{FF2B5EF4-FFF2-40B4-BE49-F238E27FC236}">
                      <a16:creationId xmlns:a16="http://schemas.microsoft.com/office/drawing/2014/main" id="{47F64213-2954-CEAF-E569-FBC62C389237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7810230" y="1826460"/>
                  <a:ext cx="16776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10259" name="Ink 10258">
                  <a:extLst>
                    <a:ext uri="{FF2B5EF4-FFF2-40B4-BE49-F238E27FC236}">
                      <a16:creationId xmlns:a16="http://schemas.microsoft.com/office/drawing/2014/main" id="{3BB6B32E-A737-ABAF-C5D3-69111A12DBE6}"/>
                    </a:ext>
                  </a:extLst>
                </p14:cNvPr>
                <p14:cNvContentPartPr/>
                <p14:nvPr/>
              </p14:nvContentPartPr>
              <p14:xfrm>
                <a:off x="7860270" y="1495620"/>
                <a:ext cx="555840" cy="503640"/>
              </p14:xfrm>
            </p:contentPart>
          </mc:Choice>
          <mc:Fallback xmlns="">
            <p:pic>
              <p:nvPicPr>
                <p:cNvPr id="10259" name="Ink 10258">
                  <a:extLst>
                    <a:ext uri="{FF2B5EF4-FFF2-40B4-BE49-F238E27FC236}">
                      <a16:creationId xmlns:a16="http://schemas.microsoft.com/office/drawing/2014/main" id="{3BB6B32E-A737-ABAF-C5D3-69111A12DBE6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7824270" y="1459980"/>
                  <a:ext cx="627480" cy="57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10260" name="Ink 10259">
                  <a:extLst>
                    <a:ext uri="{FF2B5EF4-FFF2-40B4-BE49-F238E27FC236}">
                      <a16:creationId xmlns:a16="http://schemas.microsoft.com/office/drawing/2014/main" id="{02F98612-F690-61B7-91F2-A83D9E6E58D6}"/>
                    </a:ext>
                  </a:extLst>
                </p14:cNvPr>
                <p14:cNvContentPartPr/>
                <p14:nvPr/>
              </p14:nvContentPartPr>
              <p14:xfrm>
                <a:off x="7861350" y="1687500"/>
                <a:ext cx="259200" cy="377640"/>
              </p14:xfrm>
            </p:contentPart>
          </mc:Choice>
          <mc:Fallback xmlns="">
            <p:pic>
              <p:nvPicPr>
                <p:cNvPr id="10260" name="Ink 10259">
                  <a:extLst>
                    <a:ext uri="{FF2B5EF4-FFF2-40B4-BE49-F238E27FC236}">
                      <a16:creationId xmlns:a16="http://schemas.microsoft.com/office/drawing/2014/main" id="{02F98612-F690-61B7-91F2-A83D9E6E58D6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7825350" y="1651860"/>
                  <a:ext cx="33084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10261" name="Ink 10260">
                  <a:extLst>
                    <a:ext uri="{FF2B5EF4-FFF2-40B4-BE49-F238E27FC236}">
                      <a16:creationId xmlns:a16="http://schemas.microsoft.com/office/drawing/2014/main" id="{6499F95D-82F5-7258-60FB-F2B0485CAEDD}"/>
                    </a:ext>
                  </a:extLst>
                </p14:cNvPr>
                <p14:cNvContentPartPr/>
                <p14:nvPr/>
              </p14:nvContentPartPr>
              <p14:xfrm>
                <a:off x="7882950" y="1813140"/>
                <a:ext cx="291240" cy="177480"/>
              </p14:xfrm>
            </p:contentPart>
          </mc:Choice>
          <mc:Fallback xmlns="">
            <p:pic>
              <p:nvPicPr>
                <p:cNvPr id="10261" name="Ink 10260">
                  <a:extLst>
                    <a:ext uri="{FF2B5EF4-FFF2-40B4-BE49-F238E27FC236}">
                      <a16:creationId xmlns:a16="http://schemas.microsoft.com/office/drawing/2014/main" id="{6499F95D-82F5-7258-60FB-F2B0485CAEDD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7847310" y="1777140"/>
                  <a:ext cx="3628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10262" name="Ink 10261">
                  <a:extLst>
                    <a:ext uri="{FF2B5EF4-FFF2-40B4-BE49-F238E27FC236}">
                      <a16:creationId xmlns:a16="http://schemas.microsoft.com/office/drawing/2014/main" id="{431BBCB1-0426-2C57-FDD0-DB22B1D24D31}"/>
                    </a:ext>
                  </a:extLst>
                </p14:cNvPr>
                <p14:cNvContentPartPr/>
                <p14:nvPr/>
              </p14:nvContentPartPr>
              <p14:xfrm>
                <a:off x="7897710" y="1887300"/>
                <a:ext cx="343800" cy="150480"/>
              </p14:xfrm>
            </p:contentPart>
          </mc:Choice>
          <mc:Fallback xmlns="">
            <p:pic>
              <p:nvPicPr>
                <p:cNvPr id="10262" name="Ink 10261">
                  <a:extLst>
                    <a:ext uri="{FF2B5EF4-FFF2-40B4-BE49-F238E27FC236}">
                      <a16:creationId xmlns:a16="http://schemas.microsoft.com/office/drawing/2014/main" id="{431BBCB1-0426-2C57-FDD0-DB22B1D24D31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7862070" y="1851300"/>
                  <a:ext cx="4154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10263" name="Ink 10262">
                  <a:extLst>
                    <a:ext uri="{FF2B5EF4-FFF2-40B4-BE49-F238E27FC236}">
                      <a16:creationId xmlns:a16="http://schemas.microsoft.com/office/drawing/2014/main" id="{0BAD9339-C40B-EBCB-977A-CF41A7DB46CB}"/>
                    </a:ext>
                  </a:extLst>
                </p14:cNvPr>
                <p14:cNvContentPartPr/>
                <p14:nvPr/>
              </p14:nvContentPartPr>
              <p14:xfrm>
                <a:off x="7937310" y="1940220"/>
                <a:ext cx="304560" cy="118080"/>
              </p14:xfrm>
            </p:contentPart>
          </mc:Choice>
          <mc:Fallback xmlns="">
            <p:pic>
              <p:nvPicPr>
                <p:cNvPr id="10263" name="Ink 10262">
                  <a:extLst>
                    <a:ext uri="{FF2B5EF4-FFF2-40B4-BE49-F238E27FC236}">
                      <a16:creationId xmlns:a16="http://schemas.microsoft.com/office/drawing/2014/main" id="{0BAD9339-C40B-EBCB-977A-CF41A7DB46CB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7901670" y="1904220"/>
                  <a:ext cx="3762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10264" name="Ink 10263">
                  <a:extLst>
                    <a:ext uri="{FF2B5EF4-FFF2-40B4-BE49-F238E27FC236}">
                      <a16:creationId xmlns:a16="http://schemas.microsoft.com/office/drawing/2014/main" id="{6DC506E5-0711-39B4-6521-E7B3CFBC264C}"/>
                    </a:ext>
                  </a:extLst>
                </p14:cNvPr>
                <p14:cNvContentPartPr/>
                <p14:nvPr/>
              </p14:nvContentPartPr>
              <p14:xfrm>
                <a:off x="7830030" y="1608300"/>
                <a:ext cx="258120" cy="332280"/>
              </p14:xfrm>
            </p:contentPart>
          </mc:Choice>
          <mc:Fallback xmlns="">
            <p:pic>
              <p:nvPicPr>
                <p:cNvPr id="10264" name="Ink 10263">
                  <a:extLst>
                    <a:ext uri="{FF2B5EF4-FFF2-40B4-BE49-F238E27FC236}">
                      <a16:creationId xmlns:a16="http://schemas.microsoft.com/office/drawing/2014/main" id="{6DC506E5-0711-39B4-6521-E7B3CFBC264C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794030" y="1572660"/>
                  <a:ext cx="329760" cy="40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88" name="Group 10287">
            <a:extLst>
              <a:ext uri="{FF2B5EF4-FFF2-40B4-BE49-F238E27FC236}">
                <a16:creationId xmlns:a16="http://schemas.microsoft.com/office/drawing/2014/main" id="{D252F346-4608-E93D-92EB-D502FD8FC6AC}"/>
              </a:ext>
            </a:extLst>
          </p:cNvPr>
          <p:cNvGrpSpPr/>
          <p:nvPr/>
        </p:nvGrpSpPr>
        <p:grpSpPr>
          <a:xfrm>
            <a:off x="7533390" y="2233538"/>
            <a:ext cx="775800" cy="234720"/>
            <a:chOff x="8220630" y="2082780"/>
            <a:chExt cx="775800" cy="23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10277" name="Ink 10276">
                  <a:extLst>
                    <a:ext uri="{FF2B5EF4-FFF2-40B4-BE49-F238E27FC236}">
                      <a16:creationId xmlns:a16="http://schemas.microsoft.com/office/drawing/2014/main" id="{74F0D5B7-A080-AFD7-2E6F-F0E710277E8D}"/>
                    </a:ext>
                  </a:extLst>
                </p14:cNvPr>
                <p14:cNvContentPartPr/>
                <p14:nvPr/>
              </p14:nvContentPartPr>
              <p14:xfrm>
                <a:off x="8534550" y="2085300"/>
                <a:ext cx="194040" cy="84240"/>
              </p14:xfrm>
            </p:contentPart>
          </mc:Choice>
          <mc:Fallback xmlns="">
            <p:pic>
              <p:nvPicPr>
                <p:cNvPr id="10277" name="Ink 10276">
                  <a:extLst>
                    <a:ext uri="{FF2B5EF4-FFF2-40B4-BE49-F238E27FC236}">
                      <a16:creationId xmlns:a16="http://schemas.microsoft.com/office/drawing/2014/main" id="{74F0D5B7-A080-AFD7-2E6F-F0E710277E8D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8498550" y="2049660"/>
                  <a:ext cx="2656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10278" name="Ink 10277">
                  <a:extLst>
                    <a:ext uri="{FF2B5EF4-FFF2-40B4-BE49-F238E27FC236}">
                      <a16:creationId xmlns:a16="http://schemas.microsoft.com/office/drawing/2014/main" id="{73203E83-6F08-7F22-D062-3066AAD9DE1F}"/>
                    </a:ext>
                  </a:extLst>
                </p14:cNvPr>
                <p14:cNvContentPartPr/>
                <p14:nvPr/>
              </p14:nvContentPartPr>
              <p14:xfrm>
                <a:off x="8557590" y="2136780"/>
                <a:ext cx="133920" cy="22320"/>
              </p14:xfrm>
            </p:contentPart>
          </mc:Choice>
          <mc:Fallback xmlns="">
            <p:pic>
              <p:nvPicPr>
                <p:cNvPr id="10278" name="Ink 10277">
                  <a:extLst>
                    <a:ext uri="{FF2B5EF4-FFF2-40B4-BE49-F238E27FC236}">
                      <a16:creationId xmlns:a16="http://schemas.microsoft.com/office/drawing/2014/main" id="{73203E83-6F08-7F22-D062-3066AAD9DE1F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8521590" y="2101140"/>
                  <a:ext cx="2055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10279" name="Ink 10278">
                  <a:extLst>
                    <a:ext uri="{FF2B5EF4-FFF2-40B4-BE49-F238E27FC236}">
                      <a16:creationId xmlns:a16="http://schemas.microsoft.com/office/drawing/2014/main" id="{0008E8C3-D50F-413C-5210-B78076A37EB3}"/>
                    </a:ext>
                  </a:extLst>
                </p14:cNvPr>
                <p14:cNvContentPartPr/>
                <p14:nvPr/>
              </p14:nvContentPartPr>
              <p14:xfrm>
                <a:off x="8506470" y="2169180"/>
                <a:ext cx="226800" cy="24480"/>
              </p14:xfrm>
            </p:contentPart>
          </mc:Choice>
          <mc:Fallback xmlns="">
            <p:pic>
              <p:nvPicPr>
                <p:cNvPr id="10279" name="Ink 10278">
                  <a:extLst>
                    <a:ext uri="{FF2B5EF4-FFF2-40B4-BE49-F238E27FC236}">
                      <a16:creationId xmlns:a16="http://schemas.microsoft.com/office/drawing/2014/main" id="{0008E8C3-D50F-413C-5210-B78076A37EB3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8470470" y="2133180"/>
                  <a:ext cx="2984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0280" name="Ink 10279">
                  <a:extLst>
                    <a:ext uri="{FF2B5EF4-FFF2-40B4-BE49-F238E27FC236}">
                      <a16:creationId xmlns:a16="http://schemas.microsoft.com/office/drawing/2014/main" id="{D46E9ACF-3274-A5E5-A4B3-A5EC031A4C7A}"/>
                    </a:ext>
                  </a:extLst>
                </p14:cNvPr>
                <p14:cNvContentPartPr/>
                <p14:nvPr/>
              </p14:nvContentPartPr>
              <p14:xfrm>
                <a:off x="8220630" y="2192940"/>
                <a:ext cx="432000" cy="93960"/>
              </p14:xfrm>
            </p:contentPart>
          </mc:Choice>
          <mc:Fallback xmlns="">
            <p:pic>
              <p:nvPicPr>
                <p:cNvPr id="10280" name="Ink 10279">
                  <a:extLst>
                    <a:ext uri="{FF2B5EF4-FFF2-40B4-BE49-F238E27FC236}">
                      <a16:creationId xmlns:a16="http://schemas.microsoft.com/office/drawing/2014/main" id="{D46E9ACF-3274-A5E5-A4B3-A5EC031A4C7A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8184990" y="2156940"/>
                  <a:ext cx="5036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10281" name="Ink 10280">
                  <a:extLst>
                    <a:ext uri="{FF2B5EF4-FFF2-40B4-BE49-F238E27FC236}">
                      <a16:creationId xmlns:a16="http://schemas.microsoft.com/office/drawing/2014/main" id="{43CE201F-B79A-1E1A-4FDF-272DB0667E69}"/>
                    </a:ext>
                  </a:extLst>
                </p14:cNvPr>
                <p14:cNvContentPartPr/>
                <p14:nvPr/>
              </p14:nvContentPartPr>
              <p14:xfrm>
                <a:off x="8411070" y="2286540"/>
                <a:ext cx="453600" cy="30960"/>
              </p14:xfrm>
            </p:contentPart>
          </mc:Choice>
          <mc:Fallback xmlns="">
            <p:pic>
              <p:nvPicPr>
                <p:cNvPr id="10281" name="Ink 10280">
                  <a:extLst>
                    <a:ext uri="{FF2B5EF4-FFF2-40B4-BE49-F238E27FC236}">
                      <a16:creationId xmlns:a16="http://schemas.microsoft.com/office/drawing/2014/main" id="{43CE201F-B79A-1E1A-4FDF-272DB0667E69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8375430" y="2250900"/>
                  <a:ext cx="5252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10282" name="Ink 10281">
                  <a:extLst>
                    <a:ext uri="{FF2B5EF4-FFF2-40B4-BE49-F238E27FC236}">
                      <a16:creationId xmlns:a16="http://schemas.microsoft.com/office/drawing/2014/main" id="{BEFEF2C7-EE65-55B2-4CD8-85EFF2D6FCC0}"/>
                    </a:ext>
                  </a:extLst>
                </p14:cNvPr>
                <p14:cNvContentPartPr/>
                <p14:nvPr/>
              </p14:nvContentPartPr>
              <p14:xfrm>
                <a:off x="8748750" y="2212380"/>
                <a:ext cx="181440" cy="52200"/>
              </p14:xfrm>
            </p:contentPart>
          </mc:Choice>
          <mc:Fallback xmlns="">
            <p:pic>
              <p:nvPicPr>
                <p:cNvPr id="10282" name="Ink 10281">
                  <a:extLst>
                    <a:ext uri="{FF2B5EF4-FFF2-40B4-BE49-F238E27FC236}">
                      <a16:creationId xmlns:a16="http://schemas.microsoft.com/office/drawing/2014/main" id="{BEFEF2C7-EE65-55B2-4CD8-85EFF2D6FCC0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8712750" y="2176740"/>
                  <a:ext cx="2530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10284" name="Ink 10283">
                  <a:extLst>
                    <a:ext uri="{FF2B5EF4-FFF2-40B4-BE49-F238E27FC236}">
                      <a16:creationId xmlns:a16="http://schemas.microsoft.com/office/drawing/2014/main" id="{B7DB6495-61BB-04DB-E398-44204743DE69}"/>
                    </a:ext>
                  </a:extLst>
                </p14:cNvPr>
                <p14:cNvContentPartPr/>
                <p14:nvPr/>
              </p14:nvContentPartPr>
              <p14:xfrm>
                <a:off x="8758110" y="2151540"/>
                <a:ext cx="235080" cy="32040"/>
              </p14:xfrm>
            </p:contentPart>
          </mc:Choice>
          <mc:Fallback xmlns="">
            <p:pic>
              <p:nvPicPr>
                <p:cNvPr id="10284" name="Ink 10283">
                  <a:extLst>
                    <a:ext uri="{FF2B5EF4-FFF2-40B4-BE49-F238E27FC236}">
                      <a16:creationId xmlns:a16="http://schemas.microsoft.com/office/drawing/2014/main" id="{B7DB6495-61BB-04DB-E398-44204743DE69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8722470" y="2115540"/>
                  <a:ext cx="3067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10285" name="Ink 10284">
                  <a:extLst>
                    <a:ext uri="{FF2B5EF4-FFF2-40B4-BE49-F238E27FC236}">
                      <a16:creationId xmlns:a16="http://schemas.microsoft.com/office/drawing/2014/main" id="{296327EB-C840-3996-B59B-A2C1C34FEF32}"/>
                    </a:ext>
                  </a:extLst>
                </p14:cNvPr>
                <p14:cNvContentPartPr/>
                <p14:nvPr/>
              </p14:nvContentPartPr>
              <p14:xfrm>
                <a:off x="8921190" y="2155500"/>
                <a:ext cx="75240" cy="6120"/>
              </p14:xfrm>
            </p:contentPart>
          </mc:Choice>
          <mc:Fallback xmlns="">
            <p:pic>
              <p:nvPicPr>
                <p:cNvPr id="10285" name="Ink 10284">
                  <a:extLst>
                    <a:ext uri="{FF2B5EF4-FFF2-40B4-BE49-F238E27FC236}">
                      <a16:creationId xmlns:a16="http://schemas.microsoft.com/office/drawing/2014/main" id="{296327EB-C840-3996-B59B-A2C1C34FEF32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8885550" y="2119860"/>
                  <a:ext cx="1468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10287" name="Ink 10286">
                  <a:extLst>
                    <a:ext uri="{FF2B5EF4-FFF2-40B4-BE49-F238E27FC236}">
                      <a16:creationId xmlns:a16="http://schemas.microsoft.com/office/drawing/2014/main" id="{98946B2A-7EED-E189-5356-E5B1406299A9}"/>
                    </a:ext>
                  </a:extLst>
                </p14:cNvPr>
                <p14:cNvContentPartPr/>
                <p14:nvPr/>
              </p14:nvContentPartPr>
              <p14:xfrm>
                <a:off x="8451750" y="2082780"/>
                <a:ext cx="363600" cy="141120"/>
              </p14:xfrm>
            </p:contentPart>
          </mc:Choice>
          <mc:Fallback xmlns="">
            <p:pic>
              <p:nvPicPr>
                <p:cNvPr id="10287" name="Ink 10286">
                  <a:extLst>
                    <a:ext uri="{FF2B5EF4-FFF2-40B4-BE49-F238E27FC236}">
                      <a16:creationId xmlns:a16="http://schemas.microsoft.com/office/drawing/2014/main" id="{98946B2A-7EED-E189-5356-E5B1406299A9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8416110" y="2046780"/>
                  <a:ext cx="435240" cy="21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97" name="Group 10296">
            <a:extLst>
              <a:ext uri="{FF2B5EF4-FFF2-40B4-BE49-F238E27FC236}">
                <a16:creationId xmlns:a16="http://schemas.microsoft.com/office/drawing/2014/main" id="{925712B4-3B52-F5C9-E44C-8CE9D41986F5}"/>
              </a:ext>
            </a:extLst>
          </p:cNvPr>
          <p:cNvGrpSpPr/>
          <p:nvPr/>
        </p:nvGrpSpPr>
        <p:grpSpPr>
          <a:xfrm>
            <a:off x="7764150" y="2210498"/>
            <a:ext cx="390240" cy="180720"/>
            <a:chOff x="8451390" y="2059740"/>
            <a:chExt cx="390240" cy="18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10289" name="Ink 10288">
                  <a:extLst>
                    <a:ext uri="{FF2B5EF4-FFF2-40B4-BE49-F238E27FC236}">
                      <a16:creationId xmlns:a16="http://schemas.microsoft.com/office/drawing/2014/main" id="{3EA37004-0154-C727-8965-BFB2A9103A99}"/>
                    </a:ext>
                  </a:extLst>
                </p14:cNvPr>
                <p14:cNvContentPartPr/>
                <p14:nvPr/>
              </p14:nvContentPartPr>
              <p14:xfrm>
                <a:off x="8476230" y="2185020"/>
                <a:ext cx="250920" cy="11880"/>
              </p14:xfrm>
            </p:contentPart>
          </mc:Choice>
          <mc:Fallback xmlns="">
            <p:pic>
              <p:nvPicPr>
                <p:cNvPr id="10289" name="Ink 10288">
                  <a:extLst>
                    <a:ext uri="{FF2B5EF4-FFF2-40B4-BE49-F238E27FC236}">
                      <a16:creationId xmlns:a16="http://schemas.microsoft.com/office/drawing/2014/main" id="{3EA37004-0154-C727-8965-BFB2A9103A99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8440590" y="2149380"/>
                  <a:ext cx="3225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10290" name="Ink 10289">
                  <a:extLst>
                    <a:ext uri="{FF2B5EF4-FFF2-40B4-BE49-F238E27FC236}">
                      <a16:creationId xmlns:a16="http://schemas.microsoft.com/office/drawing/2014/main" id="{B37631B3-45CB-BDDD-4E89-35C5C383A464}"/>
                    </a:ext>
                  </a:extLst>
                </p14:cNvPr>
                <p14:cNvContentPartPr/>
                <p14:nvPr/>
              </p14:nvContentPartPr>
              <p14:xfrm>
                <a:off x="8615550" y="2180700"/>
                <a:ext cx="159480" cy="24480"/>
              </p14:xfrm>
            </p:contentPart>
          </mc:Choice>
          <mc:Fallback xmlns="">
            <p:pic>
              <p:nvPicPr>
                <p:cNvPr id="10290" name="Ink 10289">
                  <a:extLst>
                    <a:ext uri="{FF2B5EF4-FFF2-40B4-BE49-F238E27FC236}">
                      <a16:creationId xmlns:a16="http://schemas.microsoft.com/office/drawing/2014/main" id="{B37631B3-45CB-BDDD-4E89-35C5C383A464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8579910" y="2144700"/>
                  <a:ext cx="2311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10291" name="Ink 10290">
                  <a:extLst>
                    <a:ext uri="{FF2B5EF4-FFF2-40B4-BE49-F238E27FC236}">
                      <a16:creationId xmlns:a16="http://schemas.microsoft.com/office/drawing/2014/main" id="{C25BE3D7-8C97-55FA-0CB9-B2F5E79E9446}"/>
                    </a:ext>
                  </a:extLst>
                </p14:cNvPr>
                <p14:cNvContentPartPr/>
                <p14:nvPr/>
              </p14:nvContentPartPr>
              <p14:xfrm>
                <a:off x="8741550" y="2062980"/>
                <a:ext cx="100080" cy="141480"/>
              </p14:xfrm>
            </p:contentPart>
          </mc:Choice>
          <mc:Fallback xmlns="">
            <p:pic>
              <p:nvPicPr>
                <p:cNvPr id="10291" name="Ink 10290">
                  <a:extLst>
                    <a:ext uri="{FF2B5EF4-FFF2-40B4-BE49-F238E27FC236}">
                      <a16:creationId xmlns:a16="http://schemas.microsoft.com/office/drawing/2014/main" id="{C25BE3D7-8C97-55FA-0CB9-B2F5E79E9446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8705910" y="2026980"/>
                  <a:ext cx="1717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10293" name="Ink 10292">
                  <a:extLst>
                    <a:ext uri="{FF2B5EF4-FFF2-40B4-BE49-F238E27FC236}">
                      <a16:creationId xmlns:a16="http://schemas.microsoft.com/office/drawing/2014/main" id="{F6D4506A-3F39-CECB-D658-50CF82A331F9}"/>
                    </a:ext>
                  </a:extLst>
                </p14:cNvPr>
                <p14:cNvContentPartPr/>
                <p14:nvPr/>
              </p14:nvContentPartPr>
              <p14:xfrm>
                <a:off x="8492430" y="2059740"/>
                <a:ext cx="259920" cy="138960"/>
              </p14:xfrm>
            </p:contentPart>
          </mc:Choice>
          <mc:Fallback xmlns="">
            <p:pic>
              <p:nvPicPr>
                <p:cNvPr id="10293" name="Ink 10292">
                  <a:extLst>
                    <a:ext uri="{FF2B5EF4-FFF2-40B4-BE49-F238E27FC236}">
                      <a16:creationId xmlns:a16="http://schemas.microsoft.com/office/drawing/2014/main" id="{F6D4506A-3F39-CECB-D658-50CF82A331F9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8456430" y="2024100"/>
                  <a:ext cx="3315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10294" name="Ink 10293">
                  <a:extLst>
                    <a:ext uri="{FF2B5EF4-FFF2-40B4-BE49-F238E27FC236}">
                      <a16:creationId xmlns:a16="http://schemas.microsoft.com/office/drawing/2014/main" id="{A0038B4F-9FF0-6C23-05EC-059CF8EAB433}"/>
                    </a:ext>
                  </a:extLst>
                </p14:cNvPr>
                <p14:cNvContentPartPr/>
                <p14:nvPr/>
              </p14:nvContentPartPr>
              <p14:xfrm>
                <a:off x="8451390" y="2193300"/>
                <a:ext cx="375480" cy="47160"/>
              </p14:xfrm>
            </p:contentPart>
          </mc:Choice>
          <mc:Fallback xmlns="">
            <p:pic>
              <p:nvPicPr>
                <p:cNvPr id="10294" name="Ink 10293">
                  <a:extLst>
                    <a:ext uri="{FF2B5EF4-FFF2-40B4-BE49-F238E27FC236}">
                      <a16:creationId xmlns:a16="http://schemas.microsoft.com/office/drawing/2014/main" id="{A0038B4F-9FF0-6C23-05EC-059CF8EAB433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8415750" y="2157660"/>
                  <a:ext cx="4471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10295" name="Ink 10294">
                  <a:extLst>
                    <a:ext uri="{FF2B5EF4-FFF2-40B4-BE49-F238E27FC236}">
                      <a16:creationId xmlns:a16="http://schemas.microsoft.com/office/drawing/2014/main" id="{3D5862EA-870A-094C-04FE-9891FFEF5009}"/>
                    </a:ext>
                  </a:extLst>
                </p14:cNvPr>
                <p14:cNvContentPartPr/>
                <p14:nvPr/>
              </p14:nvContentPartPr>
              <p14:xfrm>
                <a:off x="8589990" y="2106180"/>
                <a:ext cx="163080" cy="52920"/>
              </p14:xfrm>
            </p:contentPart>
          </mc:Choice>
          <mc:Fallback xmlns="">
            <p:pic>
              <p:nvPicPr>
                <p:cNvPr id="10295" name="Ink 10294">
                  <a:extLst>
                    <a:ext uri="{FF2B5EF4-FFF2-40B4-BE49-F238E27FC236}">
                      <a16:creationId xmlns:a16="http://schemas.microsoft.com/office/drawing/2014/main" id="{3D5862EA-870A-094C-04FE-9891FFEF5009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8553990" y="2070540"/>
                  <a:ext cx="2347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10296" name="Ink 10295">
                  <a:extLst>
                    <a:ext uri="{FF2B5EF4-FFF2-40B4-BE49-F238E27FC236}">
                      <a16:creationId xmlns:a16="http://schemas.microsoft.com/office/drawing/2014/main" id="{BA6477B7-5885-008B-3960-CE4478881473}"/>
                    </a:ext>
                  </a:extLst>
                </p14:cNvPr>
                <p14:cNvContentPartPr/>
                <p14:nvPr/>
              </p14:nvContentPartPr>
              <p14:xfrm>
                <a:off x="8636070" y="2162700"/>
                <a:ext cx="172440" cy="19440"/>
              </p14:xfrm>
            </p:contentPart>
          </mc:Choice>
          <mc:Fallback xmlns="">
            <p:pic>
              <p:nvPicPr>
                <p:cNvPr id="10296" name="Ink 10295">
                  <a:extLst>
                    <a:ext uri="{FF2B5EF4-FFF2-40B4-BE49-F238E27FC236}">
                      <a16:creationId xmlns:a16="http://schemas.microsoft.com/office/drawing/2014/main" id="{BA6477B7-5885-008B-3960-CE4478881473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8600430" y="2126700"/>
                  <a:ext cx="244080" cy="9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26" name="Group 10825">
            <a:extLst>
              <a:ext uri="{FF2B5EF4-FFF2-40B4-BE49-F238E27FC236}">
                <a16:creationId xmlns:a16="http://schemas.microsoft.com/office/drawing/2014/main" id="{D279437C-49BE-ED6F-D820-DFA0609DC5CB}"/>
              </a:ext>
            </a:extLst>
          </p:cNvPr>
          <p:cNvGrpSpPr/>
          <p:nvPr/>
        </p:nvGrpSpPr>
        <p:grpSpPr>
          <a:xfrm>
            <a:off x="7108950" y="1279178"/>
            <a:ext cx="1420200" cy="1231200"/>
            <a:chOff x="7796190" y="1128420"/>
            <a:chExt cx="1420200" cy="12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10648" name="Ink 10647">
                  <a:extLst>
                    <a:ext uri="{FF2B5EF4-FFF2-40B4-BE49-F238E27FC236}">
                      <a16:creationId xmlns:a16="http://schemas.microsoft.com/office/drawing/2014/main" id="{DEBCC7AC-7CE5-C103-8615-EBBB2173E975}"/>
                    </a:ext>
                  </a:extLst>
                </p14:cNvPr>
                <p14:cNvContentPartPr/>
                <p14:nvPr/>
              </p14:nvContentPartPr>
              <p14:xfrm>
                <a:off x="8061510" y="2196540"/>
                <a:ext cx="129600" cy="33480"/>
              </p14:xfrm>
            </p:contentPart>
          </mc:Choice>
          <mc:Fallback xmlns="">
            <p:pic>
              <p:nvPicPr>
                <p:cNvPr id="10648" name="Ink 10647">
                  <a:extLst>
                    <a:ext uri="{FF2B5EF4-FFF2-40B4-BE49-F238E27FC236}">
                      <a16:creationId xmlns:a16="http://schemas.microsoft.com/office/drawing/2014/main" id="{DEBCC7AC-7CE5-C103-8615-EBBB2173E975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8025510" y="2160900"/>
                  <a:ext cx="2012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10651" name="Ink 10650">
                  <a:extLst>
                    <a:ext uri="{FF2B5EF4-FFF2-40B4-BE49-F238E27FC236}">
                      <a16:creationId xmlns:a16="http://schemas.microsoft.com/office/drawing/2014/main" id="{C2EF30C5-25AA-D10B-3D99-E7244BAA01AC}"/>
                    </a:ext>
                  </a:extLst>
                </p14:cNvPr>
                <p14:cNvContentPartPr/>
                <p14:nvPr/>
              </p14:nvContentPartPr>
              <p14:xfrm>
                <a:off x="8092830" y="2133180"/>
                <a:ext cx="424080" cy="57240"/>
              </p14:xfrm>
            </p:contentPart>
          </mc:Choice>
          <mc:Fallback xmlns="">
            <p:pic>
              <p:nvPicPr>
                <p:cNvPr id="10651" name="Ink 10650">
                  <a:extLst>
                    <a:ext uri="{FF2B5EF4-FFF2-40B4-BE49-F238E27FC236}">
                      <a16:creationId xmlns:a16="http://schemas.microsoft.com/office/drawing/2014/main" id="{C2EF30C5-25AA-D10B-3D99-E7244BAA01AC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8056830" y="2097540"/>
                  <a:ext cx="4957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10653" name="Ink 10652">
                  <a:extLst>
                    <a:ext uri="{FF2B5EF4-FFF2-40B4-BE49-F238E27FC236}">
                      <a16:creationId xmlns:a16="http://schemas.microsoft.com/office/drawing/2014/main" id="{96D0D851-E39B-1D49-9054-93DE04FCE0C2}"/>
                    </a:ext>
                  </a:extLst>
                </p14:cNvPr>
                <p14:cNvContentPartPr/>
                <p14:nvPr/>
              </p14:nvContentPartPr>
              <p14:xfrm>
                <a:off x="8065110" y="2138220"/>
                <a:ext cx="332280" cy="115920"/>
              </p14:xfrm>
            </p:contentPart>
          </mc:Choice>
          <mc:Fallback xmlns="">
            <p:pic>
              <p:nvPicPr>
                <p:cNvPr id="10653" name="Ink 10652">
                  <a:extLst>
                    <a:ext uri="{FF2B5EF4-FFF2-40B4-BE49-F238E27FC236}">
                      <a16:creationId xmlns:a16="http://schemas.microsoft.com/office/drawing/2014/main" id="{96D0D851-E39B-1D49-9054-93DE04FCE0C2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8029470" y="2102580"/>
                  <a:ext cx="4039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10654" name="Ink 10653">
                  <a:extLst>
                    <a:ext uri="{FF2B5EF4-FFF2-40B4-BE49-F238E27FC236}">
                      <a16:creationId xmlns:a16="http://schemas.microsoft.com/office/drawing/2014/main" id="{31678CD3-EE5F-6015-4EE7-EEAC5078141F}"/>
                    </a:ext>
                  </a:extLst>
                </p14:cNvPr>
                <p14:cNvContentPartPr/>
                <p14:nvPr/>
              </p14:nvContentPartPr>
              <p14:xfrm>
                <a:off x="8080590" y="2200860"/>
                <a:ext cx="240840" cy="102600"/>
              </p14:xfrm>
            </p:contentPart>
          </mc:Choice>
          <mc:Fallback xmlns="">
            <p:pic>
              <p:nvPicPr>
                <p:cNvPr id="10654" name="Ink 10653">
                  <a:extLst>
                    <a:ext uri="{FF2B5EF4-FFF2-40B4-BE49-F238E27FC236}">
                      <a16:creationId xmlns:a16="http://schemas.microsoft.com/office/drawing/2014/main" id="{31678CD3-EE5F-6015-4EE7-EEAC5078141F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8044590" y="2165220"/>
                  <a:ext cx="3124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10657" name="Ink 10656">
                  <a:extLst>
                    <a:ext uri="{FF2B5EF4-FFF2-40B4-BE49-F238E27FC236}">
                      <a16:creationId xmlns:a16="http://schemas.microsoft.com/office/drawing/2014/main" id="{6EC6804E-B463-1E0B-E13A-950CE2E536A8}"/>
                    </a:ext>
                  </a:extLst>
                </p14:cNvPr>
                <p14:cNvContentPartPr/>
                <p14:nvPr/>
              </p14:nvContentPartPr>
              <p14:xfrm>
                <a:off x="8092470" y="2238300"/>
                <a:ext cx="249840" cy="100440"/>
              </p14:xfrm>
            </p:contentPart>
          </mc:Choice>
          <mc:Fallback xmlns="">
            <p:pic>
              <p:nvPicPr>
                <p:cNvPr id="10657" name="Ink 10656">
                  <a:extLst>
                    <a:ext uri="{FF2B5EF4-FFF2-40B4-BE49-F238E27FC236}">
                      <a16:creationId xmlns:a16="http://schemas.microsoft.com/office/drawing/2014/main" id="{6EC6804E-B463-1E0B-E13A-950CE2E536A8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8056830" y="2202300"/>
                  <a:ext cx="3214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10658" name="Ink 10657">
                  <a:extLst>
                    <a:ext uri="{FF2B5EF4-FFF2-40B4-BE49-F238E27FC236}">
                      <a16:creationId xmlns:a16="http://schemas.microsoft.com/office/drawing/2014/main" id="{12883639-8B98-8FAD-6013-C12C8280982C}"/>
                    </a:ext>
                  </a:extLst>
                </p14:cNvPr>
                <p14:cNvContentPartPr/>
                <p14:nvPr/>
              </p14:nvContentPartPr>
              <p14:xfrm>
                <a:off x="8129910" y="2303820"/>
                <a:ext cx="321120" cy="55800"/>
              </p14:xfrm>
            </p:contentPart>
          </mc:Choice>
          <mc:Fallback xmlns="">
            <p:pic>
              <p:nvPicPr>
                <p:cNvPr id="10658" name="Ink 10657">
                  <a:extLst>
                    <a:ext uri="{FF2B5EF4-FFF2-40B4-BE49-F238E27FC236}">
                      <a16:creationId xmlns:a16="http://schemas.microsoft.com/office/drawing/2014/main" id="{12883639-8B98-8FAD-6013-C12C8280982C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8094270" y="2268180"/>
                  <a:ext cx="3927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10659" name="Ink 10658">
                  <a:extLst>
                    <a:ext uri="{FF2B5EF4-FFF2-40B4-BE49-F238E27FC236}">
                      <a16:creationId xmlns:a16="http://schemas.microsoft.com/office/drawing/2014/main" id="{87D4CC0D-8DEB-4297-0912-1C242E03E785}"/>
                    </a:ext>
                  </a:extLst>
                </p14:cNvPr>
                <p14:cNvContentPartPr/>
                <p14:nvPr/>
              </p14:nvContentPartPr>
              <p14:xfrm>
                <a:off x="8996070" y="2206620"/>
                <a:ext cx="93240" cy="1800"/>
              </p14:xfrm>
            </p:contentPart>
          </mc:Choice>
          <mc:Fallback xmlns="">
            <p:pic>
              <p:nvPicPr>
                <p:cNvPr id="10659" name="Ink 10658">
                  <a:extLst>
                    <a:ext uri="{FF2B5EF4-FFF2-40B4-BE49-F238E27FC236}">
                      <a16:creationId xmlns:a16="http://schemas.microsoft.com/office/drawing/2014/main" id="{87D4CC0D-8DEB-4297-0912-1C242E03E785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8960430" y="2170980"/>
                  <a:ext cx="1648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10660" name="Ink 10659">
                  <a:extLst>
                    <a:ext uri="{FF2B5EF4-FFF2-40B4-BE49-F238E27FC236}">
                      <a16:creationId xmlns:a16="http://schemas.microsoft.com/office/drawing/2014/main" id="{C8EE24E7-CB23-428E-F40E-8494FF318B25}"/>
                    </a:ext>
                  </a:extLst>
                </p14:cNvPr>
                <p14:cNvContentPartPr/>
                <p14:nvPr/>
              </p14:nvContentPartPr>
              <p14:xfrm>
                <a:off x="8850630" y="2195820"/>
                <a:ext cx="281160" cy="21960"/>
              </p14:xfrm>
            </p:contentPart>
          </mc:Choice>
          <mc:Fallback xmlns="">
            <p:pic>
              <p:nvPicPr>
                <p:cNvPr id="10660" name="Ink 10659">
                  <a:extLst>
                    <a:ext uri="{FF2B5EF4-FFF2-40B4-BE49-F238E27FC236}">
                      <a16:creationId xmlns:a16="http://schemas.microsoft.com/office/drawing/2014/main" id="{C8EE24E7-CB23-428E-F40E-8494FF318B25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8814990" y="2160180"/>
                  <a:ext cx="3528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10662" name="Ink 10661">
                  <a:extLst>
                    <a:ext uri="{FF2B5EF4-FFF2-40B4-BE49-F238E27FC236}">
                      <a16:creationId xmlns:a16="http://schemas.microsoft.com/office/drawing/2014/main" id="{C6FB49E8-0676-5FBB-3E6E-7891B26F4071}"/>
                    </a:ext>
                  </a:extLst>
                </p14:cNvPr>
                <p14:cNvContentPartPr/>
                <p14:nvPr/>
              </p14:nvContentPartPr>
              <p14:xfrm>
                <a:off x="8920110" y="2168460"/>
                <a:ext cx="296280" cy="15120"/>
              </p14:xfrm>
            </p:contentPart>
          </mc:Choice>
          <mc:Fallback xmlns="">
            <p:pic>
              <p:nvPicPr>
                <p:cNvPr id="10662" name="Ink 10661">
                  <a:extLst>
                    <a:ext uri="{FF2B5EF4-FFF2-40B4-BE49-F238E27FC236}">
                      <a16:creationId xmlns:a16="http://schemas.microsoft.com/office/drawing/2014/main" id="{C6FB49E8-0676-5FBB-3E6E-7891B26F4071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8884110" y="2132460"/>
                  <a:ext cx="36792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10663" name="Ink 10662">
                  <a:extLst>
                    <a:ext uri="{FF2B5EF4-FFF2-40B4-BE49-F238E27FC236}">
                      <a16:creationId xmlns:a16="http://schemas.microsoft.com/office/drawing/2014/main" id="{A185FF6B-5B0E-4E14-CCF5-ADD8BE0DCD1E}"/>
                    </a:ext>
                  </a:extLst>
                </p14:cNvPr>
                <p14:cNvContentPartPr/>
                <p14:nvPr/>
              </p14:nvContentPartPr>
              <p14:xfrm>
                <a:off x="8842710" y="2124900"/>
                <a:ext cx="312480" cy="29880"/>
              </p14:xfrm>
            </p:contentPart>
          </mc:Choice>
          <mc:Fallback xmlns="">
            <p:pic>
              <p:nvPicPr>
                <p:cNvPr id="10663" name="Ink 10662">
                  <a:extLst>
                    <a:ext uri="{FF2B5EF4-FFF2-40B4-BE49-F238E27FC236}">
                      <a16:creationId xmlns:a16="http://schemas.microsoft.com/office/drawing/2014/main" id="{A185FF6B-5B0E-4E14-CCF5-ADD8BE0DCD1E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8806710" y="2089260"/>
                  <a:ext cx="3841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10664" name="Ink 10663">
                  <a:extLst>
                    <a:ext uri="{FF2B5EF4-FFF2-40B4-BE49-F238E27FC236}">
                      <a16:creationId xmlns:a16="http://schemas.microsoft.com/office/drawing/2014/main" id="{91B59425-E2A3-43BC-F926-A1D8F50A978A}"/>
                    </a:ext>
                  </a:extLst>
                </p14:cNvPr>
                <p14:cNvContentPartPr/>
                <p14:nvPr/>
              </p14:nvContentPartPr>
              <p14:xfrm>
                <a:off x="8840190" y="2185380"/>
                <a:ext cx="373680" cy="99720"/>
              </p14:xfrm>
            </p:contentPart>
          </mc:Choice>
          <mc:Fallback xmlns="">
            <p:pic>
              <p:nvPicPr>
                <p:cNvPr id="10664" name="Ink 10663">
                  <a:extLst>
                    <a:ext uri="{FF2B5EF4-FFF2-40B4-BE49-F238E27FC236}">
                      <a16:creationId xmlns:a16="http://schemas.microsoft.com/office/drawing/2014/main" id="{91B59425-E2A3-43BC-F926-A1D8F50A978A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8804190" y="2149740"/>
                  <a:ext cx="4453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10665" name="Ink 10664">
                  <a:extLst>
                    <a:ext uri="{FF2B5EF4-FFF2-40B4-BE49-F238E27FC236}">
                      <a16:creationId xmlns:a16="http://schemas.microsoft.com/office/drawing/2014/main" id="{8ADA9934-49CB-DC0D-A6DF-A4DD3C8A5D88}"/>
                    </a:ext>
                  </a:extLst>
                </p14:cNvPr>
                <p14:cNvContentPartPr/>
                <p14:nvPr/>
              </p14:nvContentPartPr>
              <p14:xfrm>
                <a:off x="8760270" y="2226060"/>
                <a:ext cx="344520" cy="50760"/>
              </p14:xfrm>
            </p:contentPart>
          </mc:Choice>
          <mc:Fallback xmlns="">
            <p:pic>
              <p:nvPicPr>
                <p:cNvPr id="10665" name="Ink 10664">
                  <a:extLst>
                    <a:ext uri="{FF2B5EF4-FFF2-40B4-BE49-F238E27FC236}">
                      <a16:creationId xmlns:a16="http://schemas.microsoft.com/office/drawing/2014/main" id="{8ADA9934-49CB-DC0D-A6DF-A4DD3C8A5D88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8724270" y="2190060"/>
                  <a:ext cx="4161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10678" name="Ink 10677">
                  <a:extLst>
                    <a:ext uri="{FF2B5EF4-FFF2-40B4-BE49-F238E27FC236}">
                      <a16:creationId xmlns:a16="http://schemas.microsoft.com/office/drawing/2014/main" id="{C651C635-5D79-1E9D-AD45-9E89F4293D44}"/>
                    </a:ext>
                  </a:extLst>
                </p14:cNvPr>
                <p14:cNvContentPartPr/>
                <p14:nvPr/>
              </p14:nvContentPartPr>
              <p14:xfrm>
                <a:off x="8627070" y="2272500"/>
                <a:ext cx="410760" cy="60480"/>
              </p14:xfrm>
            </p:contentPart>
          </mc:Choice>
          <mc:Fallback xmlns="">
            <p:pic>
              <p:nvPicPr>
                <p:cNvPr id="10678" name="Ink 10677">
                  <a:extLst>
                    <a:ext uri="{FF2B5EF4-FFF2-40B4-BE49-F238E27FC236}">
                      <a16:creationId xmlns:a16="http://schemas.microsoft.com/office/drawing/2014/main" id="{C651C635-5D79-1E9D-AD45-9E89F4293D44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8591430" y="2236860"/>
                  <a:ext cx="4824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10685" name="Ink 10684">
                  <a:extLst>
                    <a:ext uri="{FF2B5EF4-FFF2-40B4-BE49-F238E27FC236}">
                      <a16:creationId xmlns:a16="http://schemas.microsoft.com/office/drawing/2014/main" id="{1861D4DF-07FB-CB23-8DF8-E060140798E2}"/>
                    </a:ext>
                  </a:extLst>
                </p14:cNvPr>
                <p14:cNvContentPartPr/>
                <p14:nvPr/>
              </p14:nvContentPartPr>
              <p14:xfrm>
                <a:off x="8860710" y="2177460"/>
                <a:ext cx="178200" cy="54000"/>
              </p14:xfrm>
            </p:contentPart>
          </mc:Choice>
          <mc:Fallback xmlns="">
            <p:pic>
              <p:nvPicPr>
                <p:cNvPr id="10685" name="Ink 10684">
                  <a:extLst>
                    <a:ext uri="{FF2B5EF4-FFF2-40B4-BE49-F238E27FC236}">
                      <a16:creationId xmlns:a16="http://schemas.microsoft.com/office/drawing/2014/main" id="{1861D4DF-07FB-CB23-8DF8-E060140798E2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8824710" y="2141460"/>
                  <a:ext cx="24984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10240" name="Ink 10239">
                  <a:extLst>
                    <a:ext uri="{FF2B5EF4-FFF2-40B4-BE49-F238E27FC236}">
                      <a16:creationId xmlns:a16="http://schemas.microsoft.com/office/drawing/2014/main" id="{BB8318C0-FFF6-316F-6A05-111EA2D54E20}"/>
                    </a:ext>
                  </a:extLst>
                </p14:cNvPr>
                <p14:cNvContentPartPr/>
                <p14:nvPr/>
              </p14:nvContentPartPr>
              <p14:xfrm>
                <a:off x="8738310" y="2132820"/>
                <a:ext cx="393480" cy="70560"/>
              </p14:xfrm>
            </p:contentPart>
          </mc:Choice>
          <mc:Fallback xmlns="">
            <p:pic>
              <p:nvPicPr>
                <p:cNvPr id="10240" name="Ink 10239">
                  <a:extLst>
                    <a:ext uri="{FF2B5EF4-FFF2-40B4-BE49-F238E27FC236}">
                      <a16:creationId xmlns:a16="http://schemas.microsoft.com/office/drawing/2014/main" id="{BB8318C0-FFF6-316F-6A05-111EA2D54E20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8702670" y="2097180"/>
                  <a:ext cx="4651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10242" name="Ink 10241">
                  <a:extLst>
                    <a:ext uri="{FF2B5EF4-FFF2-40B4-BE49-F238E27FC236}">
                      <a16:creationId xmlns:a16="http://schemas.microsoft.com/office/drawing/2014/main" id="{B2D2E5E7-AC8E-913B-93EA-8EF103985346}"/>
                    </a:ext>
                  </a:extLst>
                </p14:cNvPr>
                <p14:cNvContentPartPr/>
                <p14:nvPr/>
              </p14:nvContentPartPr>
              <p14:xfrm>
                <a:off x="8942430" y="2213100"/>
                <a:ext cx="158760" cy="48240"/>
              </p14:xfrm>
            </p:contentPart>
          </mc:Choice>
          <mc:Fallback xmlns="">
            <p:pic>
              <p:nvPicPr>
                <p:cNvPr id="10242" name="Ink 10241">
                  <a:extLst>
                    <a:ext uri="{FF2B5EF4-FFF2-40B4-BE49-F238E27FC236}">
                      <a16:creationId xmlns:a16="http://schemas.microsoft.com/office/drawing/2014/main" id="{B2D2E5E7-AC8E-913B-93EA-8EF103985346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8906430" y="2177460"/>
                  <a:ext cx="2304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10267" name="Ink 10266">
                  <a:extLst>
                    <a:ext uri="{FF2B5EF4-FFF2-40B4-BE49-F238E27FC236}">
                      <a16:creationId xmlns:a16="http://schemas.microsoft.com/office/drawing/2014/main" id="{2EF7983F-1B77-D88B-239F-6936A7F1EACF}"/>
                    </a:ext>
                  </a:extLst>
                </p14:cNvPr>
                <p14:cNvContentPartPr/>
                <p14:nvPr/>
              </p14:nvContentPartPr>
              <p14:xfrm>
                <a:off x="8193990" y="2163060"/>
                <a:ext cx="159120" cy="105480"/>
              </p14:xfrm>
            </p:contentPart>
          </mc:Choice>
          <mc:Fallback xmlns="">
            <p:pic>
              <p:nvPicPr>
                <p:cNvPr id="10267" name="Ink 10266">
                  <a:extLst>
                    <a:ext uri="{FF2B5EF4-FFF2-40B4-BE49-F238E27FC236}">
                      <a16:creationId xmlns:a16="http://schemas.microsoft.com/office/drawing/2014/main" id="{2EF7983F-1B77-D88B-239F-6936A7F1EACF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8158350" y="2127060"/>
                  <a:ext cx="2307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10268" name="Ink 10267">
                  <a:extLst>
                    <a:ext uri="{FF2B5EF4-FFF2-40B4-BE49-F238E27FC236}">
                      <a16:creationId xmlns:a16="http://schemas.microsoft.com/office/drawing/2014/main" id="{62CEC433-F7A5-6C3D-07CA-4E4EAAE191DE}"/>
                    </a:ext>
                  </a:extLst>
                </p14:cNvPr>
                <p14:cNvContentPartPr/>
                <p14:nvPr/>
              </p14:nvContentPartPr>
              <p14:xfrm>
                <a:off x="8244750" y="2254140"/>
                <a:ext cx="207360" cy="47520"/>
              </p14:xfrm>
            </p:contentPart>
          </mc:Choice>
          <mc:Fallback xmlns="">
            <p:pic>
              <p:nvPicPr>
                <p:cNvPr id="10268" name="Ink 10267">
                  <a:extLst>
                    <a:ext uri="{FF2B5EF4-FFF2-40B4-BE49-F238E27FC236}">
                      <a16:creationId xmlns:a16="http://schemas.microsoft.com/office/drawing/2014/main" id="{62CEC433-F7A5-6C3D-07CA-4E4EAAE191DE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8209110" y="2218140"/>
                  <a:ext cx="27900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10269" name="Ink 10268">
                  <a:extLst>
                    <a:ext uri="{FF2B5EF4-FFF2-40B4-BE49-F238E27FC236}">
                      <a16:creationId xmlns:a16="http://schemas.microsoft.com/office/drawing/2014/main" id="{137362FE-3BEE-BE2E-8D6F-B6E88325C5A7}"/>
                    </a:ext>
                  </a:extLst>
                </p14:cNvPr>
                <p14:cNvContentPartPr/>
                <p14:nvPr/>
              </p14:nvContentPartPr>
              <p14:xfrm>
                <a:off x="8470110" y="2248380"/>
                <a:ext cx="357840" cy="47880"/>
              </p14:xfrm>
            </p:contentPart>
          </mc:Choice>
          <mc:Fallback xmlns="">
            <p:pic>
              <p:nvPicPr>
                <p:cNvPr id="10269" name="Ink 10268">
                  <a:extLst>
                    <a:ext uri="{FF2B5EF4-FFF2-40B4-BE49-F238E27FC236}">
                      <a16:creationId xmlns:a16="http://schemas.microsoft.com/office/drawing/2014/main" id="{137362FE-3BEE-BE2E-8D6F-B6E88325C5A7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8434110" y="2212380"/>
                  <a:ext cx="4294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10270" name="Ink 10269">
                  <a:extLst>
                    <a:ext uri="{FF2B5EF4-FFF2-40B4-BE49-F238E27FC236}">
                      <a16:creationId xmlns:a16="http://schemas.microsoft.com/office/drawing/2014/main" id="{6092010E-311D-FAF7-008E-43207CFCEF16}"/>
                    </a:ext>
                  </a:extLst>
                </p14:cNvPr>
                <p14:cNvContentPartPr/>
                <p14:nvPr/>
              </p14:nvContentPartPr>
              <p14:xfrm>
                <a:off x="8958990" y="2138940"/>
                <a:ext cx="64440" cy="72720"/>
              </p14:xfrm>
            </p:contentPart>
          </mc:Choice>
          <mc:Fallback xmlns="">
            <p:pic>
              <p:nvPicPr>
                <p:cNvPr id="10270" name="Ink 10269">
                  <a:extLst>
                    <a:ext uri="{FF2B5EF4-FFF2-40B4-BE49-F238E27FC236}">
                      <a16:creationId xmlns:a16="http://schemas.microsoft.com/office/drawing/2014/main" id="{6092010E-311D-FAF7-008E-43207CFCEF16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8923350" y="2103300"/>
                  <a:ext cx="1360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10271" name="Ink 10270">
                  <a:extLst>
                    <a:ext uri="{FF2B5EF4-FFF2-40B4-BE49-F238E27FC236}">
                      <a16:creationId xmlns:a16="http://schemas.microsoft.com/office/drawing/2014/main" id="{239DC161-5AFC-E38D-B45E-9A144E5578FD}"/>
                    </a:ext>
                  </a:extLst>
                </p14:cNvPr>
                <p14:cNvContentPartPr/>
                <p14:nvPr/>
              </p14:nvContentPartPr>
              <p14:xfrm>
                <a:off x="8893110" y="2150820"/>
                <a:ext cx="140040" cy="131760"/>
              </p14:xfrm>
            </p:contentPart>
          </mc:Choice>
          <mc:Fallback xmlns="">
            <p:pic>
              <p:nvPicPr>
                <p:cNvPr id="10271" name="Ink 10270">
                  <a:extLst>
                    <a:ext uri="{FF2B5EF4-FFF2-40B4-BE49-F238E27FC236}">
                      <a16:creationId xmlns:a16="http://schemas.microsoft.com/office/drawing/2014/main" id="{239DC161-5AFC-E38D-B45E-9A144E5578FD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8857470" y="2115180"/>
                  <a:ext cx="2116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10272" name="Ink 10271">
                  <a:extLst>
                    <a:ext uri="{FF2B5EF4-FFF2-40B4-BE49-F238E27FC236}">
                      <a16:creationId xmlns:a16="http://schemas.microsoft.com/office/drawing/2014/main" id="{5004CC91-625F-560F-904F-B299A92E7761}"/>
                    </a:ext>
                  </a:extLst>
                </p14:cNvPr>
                <p14:cNvContentPartPr/>
                <p14:nvPr/>
              </p14:nvContentPartPr>
              <p14:xfrm>
                <a:off x="8771070" y="2197980"/>
                <a:ext cx="244800" cy="129600"/>
              </p14:xfrm>
            </p:contentPart>
          </mc:Choice>
          <mc:Fallback xmlns="">
            <p:pic>
              <p:nvPicPr>
                <p:cNvPr id="10272" name="Ink 10271">
                  <a:extLst>
                    <a:ext uri="{FF2B5EF4-FFF2-40B4-BE49-F238E27FC236}">
                      <a16:creationId xmlns:a16="http://schemas.microsoft.com/office/drawing/2014/main" id="{5004CC91-625F-560F-904F-B299A92E7761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8735070" y="2161980"/>
                  <a:ext cx="3164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10273" name="Ink 10272">
                  <a:extLst>
                    <a:ext uri="{FF2B5EF4-FFF2-40B4-BE49-F238E27FC236}">
                      <a16:creationId xmlns:a16="http://schemas.microsoft.com/office/drawing/2014/main" id="{26F9CA15-5677-162B-1E29-1DE88BA43FE9}"/>
                    </a:ext>
                  </a:extLst>
                </p14:cNvPr>
                <p14:cNvContentPartPr/>
                <p14:nvPr/>
              </p14:nvContentPartPr>
              <p14:xfrm>
                <a:off x="8876550" y="2200860"/>
                <a:ext cx="58680" cy="101520"/>
              </p14:xfrm>
            </p:contentPart>
          </mc:Choice>
          <mc:Fallback xmlns="">
            <p:pic>
              <p:nvPicPr>
                <p:cNvPr id="10273" name="Ink 10272">
                  <a:extLst>
                    <a:ext uri="{FF2B5EF4-FFF2-40B4-BE49-F238E27FC236}">
                      <a16:creationId xmlns:a16="http://schemas.microsoft.com/office/drawing/2014/main" id="{26F9CA15-5677-162B-1E29-1DE88BA43FE9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8840550" y="2165220"/>
                  <a:ext cx="13032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10275" name="Ink 10274">
                  <a:extLst>
                    <a:ext uri="{FF2B5EF4-FFF2-40B4-BE49-F238E27FC236}">
                      <a16:creationId xmlns:a16="http://schemas.microsoft.com/office/drawing/2014/main" id="{D794A042-16F8-1917-AE28-FCBF2BFF7F3E}"/>
                    </a:ext>
                  </a:extLst>
                </p14:cNvPr>
                <p14:cNvContentPartPr/>
                <p14:nvPr/>
              </p14:nvContentPartPr>
              <p14:xfrm>
                <a:off x="8361750" y="2154420"/>
                <a:ext cx="100800" cy="62280"/>
              </p14:xfrm>
            </p:contentPart>
          </mc:Choice>
          <mc:Fallback xmlns="">
            <p:pic>
              <p:nvPicPr>
                <p:cNvPr id="10275" name="Ink 10274">
                  <a:extLst>
                    <a:ext uri="{FF2B5EF4-FFF2-40B4-BE49-F238E27FC236}">
                      <a16:creationId xmlns:a16="http://schemas.microsoft.com/office/drawing/2014/main" id="{D794A042-16F8-1917-AE28-FCBF2BFF7F3E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8326110" y="2118420"/>
                  <a:ext cx="1724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10298" name="Ink 10297">
                  <a:extLst>
                    <a:ext uri="{FF2B5EF4-FFF2-40B4-BE49-F238E27FC236}">
                      <a16:creationId xmlns:a16="http://schemas.microsoft.com/office/drawing/2014/main" id="{486D964A-B320-726F-89BB-5B175057B60E}"/>
                    </a:ext>
                  </a:extLst>
                </p14:cNvPr>
                <p14:cNvContentPartPr/>
                <p14:nvPr/>
              </p14:nvContentPartPr>
              <p14:xfrm>
                <a:off x="8576670" y="1307340"/>
                <a:ext cx="107640" cy="13680"/>
              </p14:xfrm>
            </p:contentPart>
          </mc:Choice>
          <mc:Fallback xmlns="">
            <p:pic>
              <p:nvPicPr>
                <p:cNvPr id="10298" name="Ink 10297">
                  <a:extLst>
                    <a:ext uri="{FF2B5EF4-FFF2-40B4-BE49-F238E27FC236}">
                      <a16:creationId xmlns:a16="http://schemas.microsoft.com/office/drawing/2014/main" id="{486D964A-B320-726F-89BB-5B175057B60E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8541030" y="1271340"/>
                  <a:ext cx="17928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10299" name="Ink 10298">
                  <a:extLst>
                    <a:ext uri="{FF2B5EF4-FFF2-40B4-BE49-F238E27FC236}">
                      <a16:creationId xmlns:a16="http://schemas.microsoft.com/office/drawing/2014/main" id="{4528A220-1054-93A7-67C7-2530DE7A19B1}"/>
                    </a:ext>
                  </a:extLst>
                </p14:cNvPr>
                <p14:cNvContentPartPr/>
                <p14:nvPr/>
              </p14:nvContentPartPr>
              <p14:xfrm>
                <a:off x="8396310" y="1313100"/>
                <a:ext cx="166680" cy="146880"/>
              </p14:xfrm>
            </p:contentPart>
          </mc:Choice>
          <mc:Fallback xmlns="">
            <p:pic>
              <p:nvPicPr>
                <p:cNvPr id="10299" name="Ink 10298">
                  <a:extLst>
                    <a:ext uri="{FF2B5EF4-FFF2-40B4-BE49-F238E27FC236}">
                      <a16:creationId xmlns:a16="http://schemas.microsoft.com/office/drawing/2014/main" id="{4528A220-1054-93A7-67C7-2530DE7A19B1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8360670" y="1277100"/>
                  <a:ext cx="2383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10300" name="Ink 10299">
                  <a:extLst>
                    <a:ext uri="{FF2B5EF4-FFF2-40B4-BE49-F238E27FC236}">
                      <a16:creationId xmlns:a16="http://schemas.microsoft.com/office/drawing/2014/main" id="{B6BD802B-747E-E959-EBCC-5070D7A0A5EB}"/>
                    </a:ext>
                  </a:extLst>
                </p14:cNvPr>
                <p14:cNvContentPartPr/>
                <p14:nvPr/>
              </p14:nvContentPartPr>
              <p14:xfrm>
                <a:off x="8373270" y="1246500"/>
                <a:ext cx="97560" cy="137880"/>
              </p14:xfrm>
            </p:contentPart>
          </mc:Choice>
          <mc:Fallback xmlns="">
            <p:pic>
              <p:nvPicPr>
                <p:cNvPr id="10300" name="Ink 10299">
                  <a:extLst>
                    <a:ext uri="{FF2B5EF4-FFF2-40B4-BE49-F238E27FC236}">
                      <a16:creationId xmlns:a16="http://schemas.microsoft.com/office/drawing/2014/main" id="{B6BD802B-747E-E959-EBCC-5070D7A0A5EB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8337630" y="1210860"/>
                  <a:ext cx="1692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10301" name="Ink 10300">
                  <a:extLst>
                    <a:ext uri="{FF2B5EF4-FFF2-40B4-BE49-F238E27FC236}">
                      <a16:creationId xmlns:a16="http://schemas.microsoft.com/office/drawing/2014/main" id="{AC9384EC-16CE-E565-E667-56C3BF5A2994}"/>
                    </a:ext>
                  </a:extLst>
                </p14:cNvPr>
                <p14:cNvContentPartPr/>
                <p14:nvPr/>
              </p14:nvContentPartPr>
              <p14:xfrm>
                <a:off x="8506470" y="1458900"/>
                <a:ext cx="93240" cy="126360"/>
              </p14:xfrm>
            </p:contentPart>
          </mc:Choice>
          <mc:Fallback xmlns="">
            <p:pic>
              <p:nvPicPr>
                <p:cNvPr id="10301" name="Ink 10300">
                  <a:extLst>
                    <a:ext uri="{FF2B5EF4-FFF2-40B4-BE49-F238E27FC236}">
                      <a16:creationId xmlns:a16="http://schemas.microsoft.com/office/drawing/2014/main" id="{AC9384EC-16CE-E565-E667-56C3BF5A2994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8470470" y="1422900"/>
                  <a:ext cx="1648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10302" name="Ink 10301">
                  <a:extLst>
                    <a:ext uri="{FF2B5EF4-FFF2-40B4-BE49-F238E27FC236}">
                      <a16:creationId xmlns:a16="http://schemas.microsoft.com/office/drawing/2014/main" id="{2E52F198-B056-0BE5-2FE3-84127D6CC323}"/>
                    </a:ext>
                  </a:extLst>
                </p14:cNvPr>
                <p14:cNvContentPartPr/>
                <p14:nvPr/>
              </p14:nvContentPartPr>
              <p14:xfrm>
                <a:off x="8458950" y="1562220"/>
                <a:ext cx="85320" cy="105120"/>
              </p14:xfrm>
            </p:contentPart>
          </mc:Choice>
          <mc:Fallback xmlns="">
            <p:pic>
              <p:nvPicPr>
                <p:cNvPr id="10302" name="Ink 10301">
                  <a:extLst>
                    <a:ext uri="{FF2B5EF4-FFF2-40B4-BE49-F238E27FC236}">
                      <a16:creationId xmlns:a16="http://schemas.microsoft.com/office/drawing/2014/main" id="{2E52F198-B056-0BE5-2FE3-84127D6CC323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8423310" y="1526580"/>
                  <a:ext cx="1569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10303" name="Ink 10302">
                  <a:extLst>
                    <a:ext uri="{FF2B5EF4-FFF2-40B4-BE49-F238E27FC236}">
                      <a16:creationId xmlns:a16="http://schemas.microsoft.com/office/drawing/2014/main" id="{F6932989-0DD2-2EEF-C4C4-9FB3B259AA09}"/>
                    </a:ext>
                  </a:extLst>
                </p14:cNvPr>
                <p14:cNvContentPartPr/>
                <p14:nvPr/>
              </p14:nvContentPartPr>
              <p14:xfrm>
                <a:off x="8740470" y="1343700"/>
                <a:ext cx="56520" cy="179280"/>
              </p14:xfrm>
            </p:contentPart>
          </mc:Choice>
          <mc:Fallback xmlns="">
            <p:pic>
              <p:nvPicPr>
                <p:cNvPr id="10303" name="Ink 10302">
                  <a:extLst>
                    <a:ext uri="{FF2B5EF4-FFF2-40B4-BE49-F238E27FC236}">
                      <a16:creationId xmlns:a16="http://schemas.microsoft.com/office/drawing/2014/main" id="{F6932989-0DD2-2EEF-C4C4-9FB3B259AA09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8704470" y="1308060"/>
                  <a:ext cx="12816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10707" name="Ink 10706">
                  <a:extLst>
                    <a:ext uri="{FF2B5EF4-FFF2-40B4-BE49-F238E27FC236}">
                      <a16:creationId xmlns:a16="http://schemas.microsoft.com/office/drawing/2014/main" id="{B0E3F4FA-B978-8230-CA96-ABA7A9A86D50}"/>
                    </a:ext>
                  </a:extLst>
                </p14:cNvPr>
                <p14:cNvContentPartPr/>
                <p14:nvPr/>
              </p14:nvContentPartPr>
              <p14:xfrm>
                <a:off x="8514030" y="1572660"/>
                <a:ext cx="372960" cy="45000"/>
              </p14:xfrm>
            </p:contentPart>
          </mc:Choice>
          <mc:Fallback xmlns="">
            <p:pic>
              <p:nvPicPr>
                <p:cNvPr id="10707" name="Ink 10706">
                  <a:extLst>
                    <a:ext uri="{FF2B5EF4-FFF2-40B4-BE49-F238E27FC236}">
                      <a16:creationId xmlns:a16="http://schemas.microsoft.com/office/drawing/2014/main" id="{B0E3F4FA-B978-8230-CA96-ABA7A9A86D50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8478390" y="1536660"/>
                  <a:ext cx="4446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10711" name="Ink 10710">
                  <a:extLst>
                    <a:ext uri="{FF2B5EF4-FFF2-40B4-BE49-F238E27FC236}">
                      <a16:creationId xmlns:a16="http://schemas.microsoft.com/office/drawing/2014/main" id="{18ADC17A-8B57-EE93-B8FA-C69D0694A1C4}"/>
                    </a:ext>
                  </a:extLst>
                </p14:cNvPr>
                <p14:cNvContentPartPr/>
                <p14:nvPr/>
              </p14:nvContentPartPr>
              <p14:xfrm>
                <a:off x="8822910" y="1419660"/>
                <a:ext cx="77040" cy="174960"/>
              </p14:xfrm>
            </p:contentPart>
          </mc:Choice>
          <mc:Fallback xmlns="">
            <p:pic>
              <p:nvPicPr>
                <p:cNvPr id="10711" name="Ink 10710">
                  <a:extLst>
                    <a:ext uri="{FF2B5EF4-FFF2-40B4-BE49-F238E27FC236}">
                      <a16:creationId xmlns:a16="http://schemas.microsoft.com/office/drawing/2014/main" id="{18ADC17A-8B57-EE93-B8FA-C69D0694A1C4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8786910" y="1384020"/>
                  <a:ext cx="1486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10713" name="Ink 10712">
                  <a:extLst>
                    <a:ext uri="{FF2B5EF4-FFF2-40B4-BE49-F238E27FC236}">
                      <a16:creationId xmlns:a16="http://schemas.microsoft.com/office/drawing/2014/main" id="{12A7BCBB-8677-0538-0424-31C29025C753}"/>
                    </a:ext>
                  </a:extLst>
                </p14:cNvPr>
                <p14:cNvContentPartPr/>
                <p14:nvPr/>
              </p14:nvContentPartPr>
              <p14:xfrm>
                <a:off x="8542110" y="1661580"/>
                <a:ext cx="267480" cy="45720"/>
              </p14:xfrm>
            </p:contentPart>
          </mc:Choice>
          <mc:Fallback xmlns="">
            <p:pic>
              <p:nvPicPr>
                <p:cNvPr id="10713" name="Ink 10712">
                  <a:extLst>
                    <a:ext uri="{FF2B5EF4-FFF2-40B4-BE49-F238E27FC236}">
                      <a16:creationId xmlns:a16="http://schemas.microsoft.com/office/drawing/2014/main" id="{12A7BCBB-8677-0538-0424-31C29025C753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8506470" y="1625580"/>
                  <a:ext cx="3391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10730" name="Ink 10729">
                  <a:extLst>
                    <a:ext uri="{FF2B5EF4-FFF2-40B4-BE49-F238E27FC236}">
                      <a16:creationId xmlns:a16="http://schemas.microsoft.com/office/drawing/2014/main" id="{38960ADA-10B1-E1D9-EFD9-826E4B78312B}"/>
                    </a:ext>
                  </a:extLst>
                </p14:cNvPr>
                <p14:cNvContentPartPr/>
                <p14:nvPr/>
              </p14:nvContentPartPr>
              <p14:xfrm>
                <a:off x="8930190" y="1172340"/>
                <a:ext cx="157680" cy="78840"/>
              </p14:xfrm>
            </p:contentPart>
          </mc:Choice>
          <mc:Fallback xmlns="">
            <p:pic>
              <p:nvPicPr>
                <p:cNvPr id="10730" name="Ink 10729">
                  <a:extLst>
                    <a:ext uri="{FF2B5EF4-FFF2-40B4-BE49-F238E27FC236}">
                      <a16:creationId xmlns:a16="http://schemas.microsoft.com/office/drawing/2014/main" id="{38960ADA-10B1-E1D9-EFD9-826E4B78312B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8894550" y="1136700"/>
                  <a:ext cx="2293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10731" name="Ink 10730">
                  <a:extLst>
                    <a:ext uri="{FF2B5EF4-FFF2-40B4-BE49-F238E27FC236}">
                      <a16:creationId xmlns:a16="http://schemas.microsoft.com/office/drawing/2014/main" id="{0FFCBB4C-34FC-415D-1F22-9A9A4118B1F8}"/>
                    </a:ext>
                  </a:extLst>
                </p14:cNvPr>
                <p14:cNvContentPartPr/>
                <p14:nvPr/>
              </p14:nvContentPartPr>
              <p14:xfrm>
                <a:off x="9092550" y="1295820"/>
                <a:ext cx="10440" cy="72720"/>
              </p14:xfrm>
            </p:contentPart>
          </mc:Choice>
          <mc:Fallback xmlns="">
            <p:pic>
              <p:nvPicPr>
                <p:cNvPr id="10731" name="Ink 10730">
                  <a:extLst>
                    <a:ext uri="{FF2B5EF4-FFF2-40B4-BE49-F238E27FC236}">
                      <a16:creationId xmlns:a16="http://schemas.microsoft.com/office/drawing/2014/main" id="{0FFCBB4C-34FC-415D-1F22-9A9A4118B1F8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9056910" y="1259820"/>
                  <a:ext cx="820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10732" name="Ink 10731">
                  <a:extLst>
                    <a:ext uri="{FF2B5EF4-FFF2-40B4-BE49-F238E27FC236}">
                      <a16:creationId xmlns:a16="http://schemas.microsoft.com/office/drawing/2014/main" id="{3A98D6C9-4EC3-93A8-E7B3-998C960B17BA}"/>
                    </a:ext>
                  </a:extLst>
                </p14:cNvPr>
                <p14:cNvContentPartPr/>
                <p14:nvPr/>
              </p14:nvContentPartPr>
              <p14:xfrm>
                <a:off x="8889510" y="1581660"/>
                <a:ext cx="105840" cy="27360"/>
              </p14:xfrm>
            </p:contentPart>
          </mc:Choice>
          <mc:Fallback xmlns="">
            <p:pic>
              <p:nvPicPr>
                <p:cNvPr id="10732" name="Ink 10731">
                  <a:extLst>
                    <a:ext uri="{FF2B5EF4-FFF2-40B4-BE49-F238E27FC236}">
                      <a16:creationId xmlns:a16="http://schemas.microsoft.com/office/drawing/2014/main" id="{3A98D6C9-4EC3-93A8-E7B3-998C960B17BA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8853510" y="1545660"/>
                  <a:ext cx="1774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10733" name="Ink 10732">
                  <a:extLst>
                    <a:ext uri="{FF2B5EF4-FFF2-40B4-BE49-F238E27FC236}">
                      <a16:creationId xmlns:a16="http://schemas.microsoft.com/office/drawing/2014/main" id="{92A626F6-B44B-9A2A-F0EA-22D717DDACFF}"/>
                    </a:ext>
                  </a:extLst>
                </p14:cNvPr>
                <p14:cNvContentPartPr/>
                <p14:nvPr/>
              </p14:nvContentPartPr>
              <p14:xfrm>
                <a:off x="8619510" y="1647900"/>
                <a:ext cx="298800" cy="51480"/>
              </p14:xfrm>
            </p:contentPart>
          </mc:Choice>
          <mc:Fallback xmlns="">
            <p:pic>
              <p:nvPicPr>
                <p:cNvPr id="10733" name="Ink 10732">
                  <a:extLst>
                    <a:ext uri="{FF2B5EF4-FFF2-40B4-BE49-F238E27FC236}">
                      <a16:creationId xmlns:a16="http://schemas.microsoft.com/office/drawing/2014/main" id="{92A626F6-B44B-9A2A-F0EA-22D717DDACFF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8583870" y="1612260"/>
                  <a:ext cx="3704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10734" name="Ink 10733">
                  <a:extLst>
                    <a:ext uri="{FF2B5EF4-FFF2-40B4-BE49-F238E27FC236}">
                      <a16:creationId xmlns:a16="http://schemas.microsoft.com/office/drawing/2014/main" id="{906039C9-041A-5CAB-1472-E6904CD2BEB1}"/>
                    </a:ext>
                  </a:extLst>
                </p14:cNvPr>
                <p14:cNvContentPartPr/>
                <p14:nvPr/>
              </p14:nvContentPartPr>
              <p14:xfrm>
                <a:off x="8539590" y="1669860"/>
                <a:ext cx="209520" cy="70200"/>
              </p14:xfrm>
            </p:contentPart>
          </mc:Choice>
          <mc:Fallback xmlns="">
            <p:pic>
              <p:nvPicPr>
                <p:cNvPr id="10734" name="Ink 10733">
                  <a:extLst>
                    <a:ext uri="{FF2B5EF4-FFF2-40B4-BE49-F238E27FC236}">
                      <a16:creationId xmlns:a16="http://schemas.microsoft.com/office/drawing/2014/main" id="{906039C9-041A-5CAB-1472-E6904CD2BEB1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8503950" y="1633860"/>
                  <a:ext cx="2811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10735" name="Ink 10734">
                  <a:extLst>
                    <a:ext uri="{FF2B5EF4-FFF2-40B4-BE49-F238E27FC236}">
                      <a16:creationId xmlns:a16="http://schemas.microsoft.com/office/drawing/2014/main" id="{1A73E367-C31B-805F-20C3-2C096441F82A}"/>
                    </a:ext>
                  </a:extLst>
                </p14:cNvPr>
                <p14:cNvContentPartPr/>
                <p14:nvPr/>
              </p14:nvContentPartPr>
              <p14:xfrm>
                <a:off x="8293350" y="1608300"/>
                <a:ext cx="238320" cy="66960"/>
              </p14:xfrm>
            </p:contentPart>
          </mc:Choice>
          <mc:Fallback xmlns="">
            <p:pic>
              <p:nvPicPr>
                <p:cNvPr id="10735" name="Ink 10734">
                  <a:extLst>
                    <a:ext uri="{FF2B5EF4-FFF2-40B4-BE49-F238E27FC236}">
                      <a16:creationId xmlns:a16="http://schemas.microsoft.com/office/drawing/2014/main" id="{1A73E367-C31B-805F-20C3-2C096441F82A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8257710" y="1572660"/>
                  <a:ext cx="3099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10736" name="Ink 10735">
                  <a:extLst>
                    <a:ext uri="{FF2B5EF4-FFF2-40B4-BE49-F238E27FC236}">
                      <a16:creationId xmlns:a16="http://schemas.microsoft.com/office/drawing/2014/main" id="{28185659-5032-98C5-6EEA-A9029E96D510}"/>
                    </a:ext>
                  </a:extLst>
                </p14:cNvPr>
                <p14:cNvContentPartPr/>
                <p14:nvPr/>
              </p14:nvContentPartPr>
              <p14:xfrm>
                <a:off x="8157990" y="1507860"/>
                <a:ext cx="67320" cy="7560"/>
              </p14:xfrm>
            </p:contentPart>
          </mc:Choice>
          <mc:Fallback xmlns="">
            <p:pic>
              <p:nvPicPr>
                <p:cNvPr id="10736" name="Ink 10735">
                  <a:extLst>
                    <a:ext uri="{FF2B5EF4-FFF2-40B4-BE49-F238E27FC236}">
                      <a16:creationId xmlns:a16="http://schemas.microsoft.com/office/drawing/2014/main" id="{28185659-5032-98C5-6EEA-A9029E96D510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8121990" y="1472220"/>
                  <a:ext cx="1389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10737" name="Ink 10736">
                  <a:extLst>
                    <a:ext uri="{FF2B5EF4-FFF2-40B4-BE49-F238E27FC236}">
                      <a16:creationId xmlns:a16="http://schemas.microsoft.com/office/drawing/2014/main" id="{D3B44FD7-B76A-7FD8-B543-B58F2FD540A0}"/>
                    </a:ext>
                  </a:extLst>
                </p14:cNvPr>
                <p14:cNvContentPartPr/>
                <p14:nvPr/>
              </p14:nvContentPartPr>
              <p14:xfrm>
                <a:off x="7911750" y="1462500"/>
                <a:ext cx="397440" cy="172440"/>
              </p14:xfrm>
            </p:contentPart>
          </mc:Choice>
          <mc:Fallback xmlns="">
            <p:pic>
              <p:nvPicPr>
                <p:cNvPr id="10737" name="Ink 10736">
                  <a:extLst>
                    <a:ext uri="{FF2B5EF4-FFF2-40B4-BE49-F238E27FC236}">
                      <a16:creationId xmlns:a16="http://schemas.microsoft.com/office/drawing/2014/main" id="{D3B44FD7-B76A-7FD8-B543-B58F2FD540A0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7876110" y="1426860"/>
                  <a:ext cx="46908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10738" name="Ink 10737">
                  <a:extLst>
                    <a:ext uri="{FF2B5EF4-FFF2-40B4-BE49-F238E27FC236}">
                      <a16:creationId xmlns:a16="http://schemas.microsoft.com/office/drawing/2014/main" id="{F0303E6E-1102-3C7D-1C68-A3AEAA93CB9D}"/>
                    </a:ext>
                  </a:extLst>
                </p14:cNvPr>
                <p14:cNvContentPartPr/>
                <p14:nvPr/>
              </p14:nvContentPartPr>
              <p14:xfrm>
                <a:off x="7819230" y="1654380"/>
                <a:ext cx="167760" cy="194040"/>
              </p14:xfrm>
            </p:contentPart>
          </mc:Choice>
          <mc:Fallback xmlns="">
            <p:pic>
              <p:nvPicPr>
                <p:cNvPr id="10738" name="Ink 10737">
                  <a:extLst>
                    <a:ext uri="{FF2B5EF4-FFF2-40B4-BE49-F238E27FC236}">
                      <a16:creationId xmlns:a16="http://schemas.microsoft.com/office/drawing/2014/main" id="{F0303E6E-1102-3C7D-1C68-A3AEAA93CB9D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7783230" y="1618740"/>
                  <a:ext cx="2394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10739" name="Ink 10738">
                  <a:extLst>
                    <a:ext uri="{FF2B5EF4-FFF2-40B4-BE49-F238E27FC236}">
                      <a16:creationId xmlns:a16="http://schemas.microsoft.com/office/drawing/2014/main" id="{8C5B198B-1266-F65F-BEA7-ACF6C9643A86}"/>
                    </a:ext>
                  </a:extLst>
                </p14:cNvPr>
                <p14:cNvContentPartPr/>
                <p14:nvPr/>
              </p14:nvContentPartPr>
              <p14:xfrm>
                <a:off x="7824270" y="1925460"/>
                <a:ext cx="40680" cy="266400"/>
              </p14:xfrm>
            </p:contentPart>
          </mc:Choice>
          <mc:Fallback xmlns="">
            <p:pic>
              <p:nvPicPr>
                <p:cNvPr id="10739" name="Ink 10738">
                  <a:extLst>
                    <a:ext uri="{FF2B5EF4-FFF2-40B4-BE49-F238E27FC236}">
                      <a16:creationId xmlns:a16="http://schemas.microsoft.com/office/drawing/2014/main" id="{8C5B198B-1266-F65F-BEA7-ACF6C9643A86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7788270" y="1889820"/>
                  <a:ext cx="11232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10740" name="Ink 10739">
                  <a:extLst>
                    <a:ext uri="{FF2B5EF4-FFF2-40B4-BE49-F238E27FC236}">
                      <a16:creationId xmlns:a16="http://schemas.microsoft.com/office/drawing/2014/main" id="{54EA8BCD-C739-100D-7EEE-D7B354012444}"/>
                    </a:ext>
                  </a:extLst>
                </p14:cNvPr>
                <p14:cNvContentPartPr/>
                <p14:nvPr/>
              </p14:nvContentPartPr>
              <p14:xfrm>
                <a:off x="7796190" y="2083860"/>
                <a:ext cx="241560" cy="174240"/>
              </p14:xfrm>
            </p:contentPart>
          </mc:Choice>
          <mc:Fallback xmlns="">
            <p:pic>
              <p:nvPicPr>
                <p:cNvPr id="10740" name="Ink 10739">
                  <a:extLst>
                    <a:ext uri="{FF2B5EF4-FFF2-40B4-BE49-F238E27FC236}">
                      <a16:creationId xmlns:a16="http://schemas.microsoft.com/office/drawing/2014/main" id="{54EA8BCD-C739-100D-7EEE-D7B354012444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7760190" y="2048220"/>
                  <a:ext cx="3132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10741" name="Ink 10740">
                  <a:extLst>
                    <a:ext uri="{FF2B5EF4-FFF2-40B4-BE49-F238E27FC236}">
                      <a16:creationId xmlns:a16="http://schemas.microsoft.com/office/drawing/2014/main" id="{BBF0765E-3B92-F9BC-6564-D37025BF7060}"/>
                    </a:ext>
                  </a:extLst>
                </p14:cNvPr>
                <p14:cNvContentPartPr/>
                <p14:nvPr/>
              </p14:nvContentPartPr>
              <p14:xfrm>
                <a:off x="7852350" y="2104020"/>
                <a:ext cx="232560" cy="139680"/>
              </p14:xfrm>
            </p:contentPart>
          </mc:Choice>
          <mc:Fallback xmlns="">
            <p:pic>
              <p:nvPicPr>
                <p:cNvPr id="10741" name="Ink 10740">
                  <a:extLst>
                    <a:ext uri="{FF2B5EF4-FFF2-40B4-BE49-F238E27FC236}">
                      <a16:creationId xmlns:a16="http://schemas.microsoft.com/office/drawing/2014/main" id="{BBF0765E-3B92-F9BC-6564-D37025BF7060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7816350" y="2068020"/>
                  <a:ext cx="3042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10746" name="Ink 10745">
                  <a:extLst>
                    <a:ext uri="{FF2B5EF4-FFF2-40B4-BE49-F238E27FC236}">
                      <a16:creationId xmlns:a16="http://schemas.microsoft.com/office/drawing/2014/main" id="{41043A9D-56DB-E05A-E643-9BD0FFF31A6B}"/>
                    </a:ext>
                  </a:extLst>
                </p14:cNvPr>
                <p14:cNvContentPartPr/>
                <p14:nvPr/>
              </p14:nvContentPartPr>
              <p14:xfrm>
                <a:off x="7899150" y="2272140"/>
                <a:ext cx="82800" cy="28440"/>
              </p14:xfrm>
            </p:contentPart>
          </mc:Choice>
          <mc:Fallback xmlns="">
            <p:pic>
              <p:nvPicPr>
                <p:cNvPr id="10746" name="Ink 10745">
                  <a:extLst>
                    <a:ext uri="{FF2B5EF4-FFF2-40B4-BE49-F238E27FC236}">
                      <a16:creationId xmlns:a16="http://schemas.microsoft.com/office/drawing/2014/main" id="{41043A9D-56DB-E05A-E643-9BD0FFF31A6B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7863150" y="2236140"/>
                  <a:ext cx="1544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10747" name="Ink 10746">
                  <a:extLst>
                    <a:ext uri="{FF2B5EF4-FFF2-40B4-BE49-F238E27FC236}">
                      <a16:creationId xmlns:a16="http://schemas.microsoft.com/office/drawing/2014/main" id="{73C24268-A7BF-4557-0CE3-D9144E65DB70}"/>
                    </a:ext>
                  </a:extLst>
                </p14:cNvPr>
                <p14:cNvContentPartPr/>
                <p14:nvPr/>
              </p14:nvContentPartPr>
              <p14:xfrm>
                <a:off x="7891230" y="1966500"/>
                <a:ext cx="221040" cy="152640"/>
              </p14:xfrm>
            </p:contentPart>
          </mc:Choice>
          <mc:Fallback xmlns="">
            <p:pic>
              <p:nvPicPr>
                <p:cNvPr id="10747" name="Ink 10746">
                  <a:extLst>
                    <a:ext uri="{FF2B5EF4-FFF2-40B4-BE49-F238E27FC236}">
                      <a16:creationId xmlns:a16="http://schemas.microsoft.com/office/drawing/2014/main" id="{73C24268-A7BF-4557-0CE3-D9144E65DB70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7855590" y="1930500"/>
                  <a:ext cx="2926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10748" name="Ink 10747">
                  <a:extLst>
                    <a:ext uri="{FF2B5EF4-FFF2-40B4-BE49-F238E27FC236}">
                      <a16:creationId xmlns:a16="http://schemas.microsoft.com/office/drawing/2014/main" id="{6ED6A1FA-22D1-5ED1-3D6C-83BE294B2656}"/>
                    </a:ext>
                  </a:extLst>
                </p14:cNvPr>
                <p14:cNvContentPartPr/>
                <p14:nvPr/>
              </p14:nvContentPartPr>
              <p14:xfrm>
                <a:off x="7907790" y="1998540"/>
                <a:ext cx="392760" cy="172800"/>
              </p14:xfrm>
            </p:contentPart>
          </mc:Choice>
          <mc:Fallback xmlns="">
            <p:pic>
              <p:nvPicPr>
                <p:cNvPr id="10748" name="Ink 10747">
                  <a:extLst>
                    <a:ext uri="{FF2B5EF4-FFF2-40B4-BE49-F238E27FC236}">
                      <a16:creationId xmlns:a16="http://schemas.microsoft.com/office/drawing/2014/main" id="{6ED6A1FA-22D1-5ED1-3D6C-83BE294B2656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7872150" y="1962540"/>
                  <a:ext cx="46440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10751" name="Ink 10750">
                  <a:extLst>
                    <a:ext uri="{FF2B5EF4-FFF2-40B4-BE49-F238E27FC236}">
                      <a16:creationId xmlns:a16="http://schemas.microsoft.com/office/drawing/2014/main" id="{5E7EDBA4-61D4-E188-38D7-2CDB0ADE6CCB}"/>
                    </a:ext>
                  </a:extLst>
                </p14:cNvPr>
                <p14:cNvContentPartPr/>
                <p14:nvPr/>
              </p14:nvContentPartPr>
              <p14:xfrm>
                <a:off x="8434830" y="1194660"/>
                <a:ext cx="170280" cy="85320"/>
              </p14:xfrm>
            </p:contentPart>
          </mc:Choice>
          <mc:Fallback xmlns="">
            <p:pic>
              <p:nvPicPr>
                <p:cNvPr id="10751" name="Ink 10750">
                  <a:extLst>
                    <a:ext uri="{FF2B5EF4-FFF2-40B4-BE49-F238E27FC236}">
                      <a16:creationId xmlns:a16="http://schemas.microsoft.com/office/drawing/2014/main" id="{5E7EDBA4-61D4-E188-38D7-2CDB0ADE6CCB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8398830" y="1159020"/>
                  <a:ext cx="2419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10816" name="Ink 10815">
                  <a:extLst>
                    <a:ext uri="{FF2B5EF4-FFF2-40B4-BE49-F238E27FC236}">
                      <a16:creationId xmlns:a16="http://schemas.microsoft.com/office/drawing/2014/main" id="{CF7A1D42-E3FF-E497-249B-A2F73EBC44F2}"/>
                    </a:ext>
                  </a:extLst>
                </p14:cNvPr>
                <p14:cNvContentPartPr/>
                <p14:nvPr/>
              </p14:nvContentPartPr>
              <p14:xfrm>
                <a:off x="8298750" y="1128420"/>
                <a:ext cx="192960" cy="236160"/>
              </p14:xfrm>
            </p:contentPart>
          </mc:Choice>
          <mc:Fallback xmlns="">
            <p:pic>
              <p:nvPicPr>
                <p:cNvPr id="10816" name="Ink 10815">
                  <a:extLst>
                    <a:ext uri="{FF2B5EF4-FFF2-40B4-BE49-F238E27FC236}">
                      <a16:creationId xmlns:a16="http://schemas.microsoft.com/office/drawing/2014/main" id="{CF7A1D42-E3FF-E497-249B-A2F73EBC44F2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8262750" y="1092420"/>
                  <a:ext cx="26460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10817" name="Ink 10816">
                  <a:extLst>
                    <a:ext uri="{FF2B5EF4-FFF2-40B4-BE49-F238E27FC236}">
                      <a16:creationId xmlns:a16="http://schemas.microsoft.com/office/drawing/2014/main" id="{6ECF5085-C170-1376-6691-BB58691D4F5D}"/>
                    </a:ext>
                  </a:extLst>
                </p14:cNvPr>
                <p14:cNvContentPartPr/>
                <p14:nvPr/>
              </p14:nvContentPartPr>
              <p14:xfrm>
                <a:off x="8469390" y="1149300"/>
                <a:ext cx="348840" cy="84600"/>
              </p14:xfrm>
            </p:contentPart>
          </mc:Choice>
          <mc:Fallback xmlns="">
            <p:pic>
              <p:nvPicPr>
                <p:cNvPr id="10817" name="Ink 10816">
                  <a:extLst>
                    <a:ext uri="{FF2B5EF4-FFF2-40B4-BE49-F238E27FC236}">
                      <a16:creationId xmlns:a16="http://schemas.microsoft.com/office/drawing/2014/main" id="{6ECF5085-C170-1376-6691-BB58691D4F5D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8433390" y="1113660"/>
                  <a:ext cx="4204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10818" name="Ink 10817">
                  <a:extLst>
                    <a:ext uri="{FF2B5EF4-FFF2-40B4-BE49-F238E27FC236}">
                      <a16:creationId xmlns:a16="http://schemas.microsoft.com/office/drawing/2014/main" id="{02374D40-7340-78CE-0707-42BB170871F8}"/>
                    </a:ext>
                  </a:extLst>
                </p14:cNvPr>
                <p14:cNvContentPartPr/>
                <p14:nvPr/>
              </p14:nvContentPartPr>
              <p14:xfrm>
                <a:off x="8637510" y="1148580"/>
                <a:ext cx="131400" cy="173520"/>
              </p14:xfrm>
            </p:contentPart>
          </mc:Choice>
          <mc:Fallback xmlns="">
            <p:pic>
              <p:nvPicPr>
                <p:cNvPr id="10818" name="Ink 10817">
                  <a:extLst>
                    <a:ext uri="{FF2B5EF4-FFF2-40B4-BE49-F238E27FC236}">
                      <a16:creationId xmlns:a16="http://schemas.microsoft.com/office/drawing/2014/main" id="{02374D40-7340-78CE-0707-42BB170871F8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8601510" y="1112940"/>
                  <a:ext cx="2030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10820" name="Ink 10819">
                  <a:extLst>
                    <a:ext uri="{FF2B5EF4-FFF2-40B4-BE49-F238E27FC236}">
                      <a16:creationId xmlns:a16="http://schemas.microsoft.com/office/drawing/2014/main" id="{AB90582D-6D07-35B5-8ECF-D4F31DE32A18}"/>
                    </a:ext>
                  </a:extLst>
                </p14:cNvPr>
                <p14:cNvContentPartPr/>
                <p14:nvPr/>
              </p14:nvContentPartPr>
              <p14:xfrm>
                <a:off x="8681070" y="1501740"/>
                <a:ext cx="21600" cy="1080"/>
              </p14:xfrm>
            </p:contentPart>
          </mc:Choice>
          <mc:Fallback xmlns="">
            <p:pic>
              <p:nvPicPr>
                <p:cNvPr id="10820" name="Ink 10819">
                  <a:extLst>
                    <a:ext uri="{FF2B5EF4-FFF2-40B4-BE49-F238E27FC236}">
                      <a16:creationId xmlns:a16="http://schemas.microsoft.com/office/drawing/2014/main" id="{AB90582D-6D07-35B5-8ECF-D4F31DE32A18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8645070" y="1465740"/>
                  <a:ext cx="932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10821" name="Ink 10820">
                  <a:extLst>
                    <a:ext uri="{FF2B5EF4-FFF2-40B4-BE49-F238E27FC236}">
                      <a16:creationId xmlns:a16="http://schemas.microsoft.com/office/drawing/2014/main" id="{D24129F1-D782-F746-2452-17105675FADB}"/>
                    </a:ext>
                  </a:extLst>
                </p14:cNvPr>
                <p14:cNvContentPartPr/>
                <p14:nvPr/>
              </p14:nvContentPartPr>
              <p14:xfrm>
                <a:off x="8589990" y="1470780"/>
                <a:ext cx="22680" cy="16200"/>
              </p14:xfrm>
            </p:contentPart>
          </mc:Choice>
          <mc:Fallback xmlns="">
            <p:pic>
              <p:nvPicPr>
                <p:cNvPr id="10821" name="Ink 10820">
                  <a:extLst>
                    <a:ext uri="{FF2B5EF4-FFF2-40B4-BE49-F238E27FC236}">
                      <a16:creationId xmlns:a16="http://schemas.microsoft.com/office/drawing/2014/main" id="{D24129F1-D782-F746-2452-17105675FADB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8554350" y="1435140"/>
                  <a:ext cx="943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10822" name="Ink 10821">
                  <a:extLst>
                    <a:ext uri="{FF2B5EF4-FFF2-40B4-BE49-F238E27FC236}">
                      <a16:creationId xmlns:a16="http://schemas.microsoft.com/office/drawing/2014/main" id="{7138171B-1590-BA12-DC4E-CDBC9867AA5D}"/>
                    </a:ext>
                  </a:extLst>
                </p14:cNvPr>
                <p14:cNvContentPartPr/>
                <p14:nvPr/>
              </p14:nvContentPartPr>
              <p14:xfrm>
                <a:off x="8589630" y="1272060"/>
                <a:ext cx="121680" cy="151920"/>
              </p14:xfrm>
            </p:contentPart>
          </mc:Choice>
          <mc:Fallback xmlns="">
            <p:pic>
              <p:nvPicPr>
                <p:cNvPr id="10822" name="Ink 10821">
                  <a:extLst>
                    <a:ext uri="{FF2B5EF4-FFF2-40B4-BE49-F238E27FC236}">
                      <a16:creationId xmlns:a16="http://schemas.microsoft.com/office/drawing/2014/main" id="{7138171B-1590-BA12-DC4E-CDBC9867AA5D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8553630" y="1236420"/>
                  <a:ext cx="1933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10824" name="Ink 10823">
                  <a:extLst>
                    <a:ext uri="{FF2B5EF4-FFF2-40B4-BE49-F238E27FC236}">
                      <a16:creationId xmlns:a16="http://schemas.microsoft.com/office/drawing/2014/main" id="{E2291DB0-795B-D516-3E3A-983ED9FC993A}"/>
                    </a:ext>
                  </a:extLst>
                </p14:cNvPr>
                <p14:cNvContentPartPr/>
                <p14:nvPr/>
              </p14:nvContentPartPr>
              <p14:xfrm>
                <a:off x="8521230" y="1134180"/>
                <a:ext cx="355680" cy="27720"/>
              </p14:xfrm>
            </p:contentPart>
          </mc:Choice>
          <mc:Fallback xmlns="">
            <p:pic>
              <p:nvPicPr>
                <p:cNvPr id="10824" name="Ink 10823">
                  <a:extLst>
                    <a:ext uri="{FF2B5EF4-FFF2-40B4-BE49-F238E27FC236}">
                      <a16:creationId xmlns:a16="http://schemas.microsoft.com/office/drawing/2014/main" id="{E2291DB0-795B-D516-3E3A-983ED9FC993A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8485230" y="1098180"/>
                  <a:ext cx="4273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10825" name="Ink 10824">
                  <a:extLst>
                    <a:ext uri="{FF2B5EF4-FFF2-40B4-BE49-F238E27FC236}">
                      <a16:creationId xmlns:a16="http://schemas.microsoft.com/office/drawing/2014/main" id="{221D5CF9-E614-49F7-4AAF-9B0664A26CC8}"/>
                    </a:ext>
                  </a:extLst>
                </p14:cNvPr>
                <p14:cNvContentPartPr/>
                <p14:nvPr/>
              </p14:nvContentPartPr>
              <p14:xfrm>
                <a:off x="8817870" y="1150020"/>
                <a:ext cx="128880" cy="131400"/>
              </p14:xfrm>
            </p:contentPart>
          </mc:Choice>
          <mc:Fallback xmlns="">
            <p:pic>
              <p:nvPicPr>
                <p:cNvPr id="10825" name="Ink 10824">
                  <a:extLst>
                    <a:ext uri="{FF2B5EF4-FFF2-40B4-BE49-F238E27FC236}">
                      <a16:creationId xmlns:a16="http://schemas.microsoft.com/office/drawing/2014/main" id="{221D5CF9-E614-49F7-4AAF-9B0664A26CC8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8781870" y="1114020"/>
                  <a:ext cx="200520" cy="20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10827" name="Ink 10826">
                <a:extLst>
                  <a:ext uri="{FF2B5EF4-FFF2-40B4-BE49-F238E27FC236}">
                    <a16:creationId xmlns:a16="http://schemas.microsoft.com/office/drawing/2014/main" id="{D6E1EE89-855D-2950-2C06-1866AB30E92F}"/>
                  </a:ext>
                </a:extLst>
              </p14:cNvPr>
              <p14:cNvContentPartPr/>
              <p14:nvPr/>
            </p14:nvContentPartPr>
            <p14:xfrm>
              <a:off x="4977750" y="1614420"/>
              <a:ext cx="1456920" cy="274680"/>
            </p14:xfrm>
          </p:contentPart>
        </mc:Choice>
        <mc:Fallback xmlns="">
          <p:pic>
            <p:nvPicPr>
              <p:cNvPr id="10827" name="Ink 10826">
                <a:extLst>
                  <a:ext uri="{FF2B5EF4-FFF2-40B4-BE49-F238E27FC236}">
                    <a16:creationId xmlns:a16="http://schemas.microsoft.com/office/drawing/2014/main" id="{D6E1EE89-855D-2950-2C06-1866AB30E92F}"/>
                  </a:ext>
                </a:extLst>
              </p:cNvPr>
              <p:cNvPicPr/>
              <p:nvPr/>
            </p:nvPicPr>
            <p:blipFill>
              <a:blip r:embed="rId534"/>
              <a:stretch>
                <a:fillRect/>
              </a:stretch>
            </p:blipFill>
            <p:spPr>
              <a:xfrm>
                <a:off x="4942110" y="1578420"/>
                <a:ext cx="152856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10831" name="Ink 10830">
                <a:extLst>
                  <a:ext uri="{FF2B5EF4-FFF2-40B4-BE49-F238E27FC236}">
                    <a16:creationId xmlns:a16="http://schemas.microsoft.com/office/drawing/2014/main" id="{F70ED11D-0881-7462-9291-6C0F5B26A57C}"/>
                  </a:ext>
                </a:extLst>
              </p14:cNvPr>
              <p14:cNvContentPartPr/>
              <p14:nvPr/>
            </p14:nvContentPartPr>
            <p14:xfrm>
              <a:off x="6315150" y="1727460"/>
              <a:ext cx="178920" cy="222480"/>
            </p14:xfrm>
          </p:contentPart>
        </mc:Choice>
        <mc:Fallback xmlns="">
          <p:pic>
            <p:nvPicPr>
              <p:cNvPr id="10831" name="Ink 10830">
                <a:extLst>
                  <a:ext uri="{FF2B5EF4-FFF2-40B4-BE49-F238E27FC236}">
                    <a16:creationId xmlns:a16="http://schemas.microsoft.com/office/drawing/2014/main" id="{F70ED11D-0881-7462-9291-6C0F5B26A57C}"/>
                  </a:ext>
                </a:extLst>
              </p:cNvPr>
              <p:cNvPicPr/>
              <p:nvPr/>
            </p:nvPicPr>
            <p:blipFill>
              <a:blip r:embed="rId536"/>
              <a:stretch>
                <a:fillRect/>
              </a:stretch>
            </p:blipFill>
            <p:spPr>
              <a:xfrm>
                <a:off x="6279510" y="1691460"/>
                <a:ext cx="250560" cy="29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10832" name="Ink 10831">
                <a:extLst>
                  <a:ext uri="{FF2B5EF4-FFF2-40B4-BE49-F238E27FC236}">
                    <a16:creationId xmlns:a16="http://schemas.microsoft.com/office/drawing/2014/main" id="{E9267172-9B46-96B1-AE63-8992A67FF878}"/>
                  </a:ext>
                </a:extLst>
              </p14:cNvPr>
              <p14:cNvContentPartPr/>
              <p14:nvPr/>
            </p14:nvContentPartPr>
            <p14:xfrm>
              <a:off x="3311670" y="2698020"/>
              <a:ext cx="268560" cy="584640"/>
            </p14:xfrm>
          </p:contentPart>
        </mc:Choice>
        <mc:Fallback xmlns="">
          <p:pic>
            <p:nvPicPr>
              <p:cNvPr id="10832" name="Ink 10831">
                <a:extLst>
                  <a:ext uri="{FF2B5EF4-FFF2-40B4-BE49-F238E27FC236}">
                    <a16:creationId xmlns:a16="http://schemas.microsoft.com/office/drawing/2014/main" id="{E9267172-9B46-96B1-AE63-8992A67FF878}"/>
                  </a:ext>
                </a:extLst>
              </p:cNvPr>
              <p:cNvPicPr/>
              <p:nvPr/>
            </p:nvPicPr>
            <p:blipFill>
              <a:blip r:embed="rId538"/>
              <a:stretch>
                <a:fillRect/>
              </a:stretch>
            </p:blipFill>
            <p:spPr>
              <a:xfrm>
                <a:off x="3275670" y="2662020"/>
                <a:ext cx="3402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10836" name="Ink 10835">
                <a:extLst>
                  <a:ext uri="{FF2B5EF4-FFF2-40B4-BE49-F238E27FC236}">
                    <a16:creationId xmlns:a16="http://schemas.microsoft.com/office/drawing/2014/main" id="{4DDCBF81-AE5C-D575-346C-36B2BED86ED9}"/>
                  </a:ext>
                </a:extLst>
              </p14:cNvPr>
              <p14:cNvContentPartPr/>
              <p14:nvPr/>
            </p14:nvContentPartPr>
            <p14:xfrm>
              <a:off x="3385110" y="3050820"/>
              <a:ext cx="276120" cy="235080"/>
            </p14:xfrm>
          </p:contentPart>
        </mc:Choice>
        <mc:Fallback xmlns="">
          <p:pic>
            <p:nvPicPr>
              <p:cNvPr id="10836" name="Ink 10835">
                <a:extLst>
                  <a:ext uri="{FF2B5EF4-FFF2-40B4-BE49-F238E27FC236}">
                    <a16:creationId xmlns:a16="http://schemas.microsoft.com/office/drawing/2014/main" id="{4DDCBF81-AE5C-D575-346C-36B2BED86ED9}"/>
                  </a:ext>
                </a:extLst>
              </p:cNvPr>
              <p:cNvPicPr/>
              <p:nvPr/>
            </p:nvPicPr>
            <p:blipFill>
              <a:blip r:embed="rId540"/>
              <a:stretch>
                <a:fillRect/>
              </a:stretch>
            </p:blipFill>
            <p:spPr>
              <a:xfrm>
                <a:off x="3349110" y="3014820"/>
                <a:ext cx="34776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10837" name="Ink 10836">
                <a:extLst>
                  <a:ext uri="{FF2B5EF4-FFF2-40B4-BE49-F238E27FC236}">
                    <a16:creationId xmlns:a16="http://schemas.microsoft.com/office/drawing/2014/main" id="{89E25D1E-B0A5-FFD3-81AA-C44D26B13CE0}"/>
                  </a:ext>
                </a:extLst>
              </p14:cNvPr>
              <p14:cNvContentPartPr/>
              <p14:nvPr/>
            </p14:nvContentPartPr>
            <p14:xfrm>
              <a:off x="3552706" y="3971700"/>
              <a:ext cx="445033" cy="395020"/>
            </p14:xfrm>
          </p:contentPart>
        </mc:Choice>
        <mc:Fallback xmlns="">
          <p:pic>
            <p:nvPicPr>
              <p:cNvPr id="10837" name="Ink 10836">
                <a:extLst>
                  <a:ext uri="{FF2B5EF4-FFF2-40B4-BE49-F238E27FC236}">
                    <a16:creationId xmlns:a16="http://schemas.microsoft.com/office/drawing/2014/main" id="{89E25D1E-B0A5-FFD3-81AA-C44D26B13CE0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3524261" y="3943253"/>
                <a:ext cx="501922" cy="451914"/>
              </a:xfrm>
              <a:prstGeom prst="rect">
                <a:avLst/>
              </a:prstGeom>
            </p:spPr>
          </p:pic>
        </mc:Fallback>
      </mc:AlternateContent>
      <p:grpSp>
        <p:nvGrpSpPr>
          <p:cNvPr id="10838" name="Group 10837">
            <a:extLst>
              <a:ext uri="{FF2B5EF4-FFF2-40B4-BE49-F238E27FC236}">
                <a16:creationId xmlns:a16="http://schemas.microsoft.com/office/drawing/2014/main" id="{A479B072-C543-CB70-78C7-1D1EA851CBDF}"/>
              </a:ext>
            </a:extLst>
          </p:cNvPr>
          <p:cNvGrpSpPr/>
          <p:nvPr/>
        </p:nvGrpSpPr>
        <p:grpSpPr>
          <a:xfrm>
            <a:off x="3250306" y="3698460"/>
            <a:ext cx="1011286" cy="899392"/>
            <a:chOff x="3260190" y="1045980"/>
            <a:chExt cx="1288440" cy="11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10839" name="Ink 10838">
                  <a:extLst>
                    <a:ext uri="{FF2B5EF4-FFF2-40B4-BE49-F238E27FC236}">
                      <a16:creationId xmlns:a16="http://schemas.microsoft.com/office/drawing/2014/main" id="{F4DD0DEA-D8FE-CD73-62B6-BEF2257AF3AE}"/>
                    </a:ext>
                  </a:extLst>
                </p14:cNvPr>
                <p14:cNvContentPartPr/>
                <p14:nvPr/>
              </p14:nvContentPartPr>
              <p14:xfrm>
                <a:off x="3935910" y="1136700"/>
                <a:ext cx="35640" cy="86760"/>
              </p14:xfrm>
            </p:contentPart>
          </mc:Choice>
          <mc:Fallback xmlns="">
            <p:pic>
              <p:nvPicPr>
                <p:cNvPr id="10839" name="Ink 10838">
                  <a:extLst>
                    <a:ext uri="{FF2B5EF4-FFF2-40B4-BE49-F238E27FC236}">
                      <a16:creationId xmlns:a16="http://schemas.microsoft.com/office/drawing/2014/main" id="{F4DD0DEA-D8FE-CD73-62B6-BEF2257AF3AE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3899813" y="1100435"/>
                  <a:ext cx="107377" cy="1592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10840" name="Ink 10839">
                  <a:extLst>
                    <a:ext uri="{FF2B5EF4-FFF2-40B4-BE49-F238E27FC236}">
                      <a16:creationId xmlns:a16="http://schemas.microsoft.com/office/drawing/2014/main" id="{D936F599-F3BD-A249-F629-5588A4E91D5E}"/>
                    </a:ext>
                  </a:extLst>
                </p14:cNvPr>
                <p14:cNvContentPartPr/>
                <p14:nvPr/>
              </p14:nvContentPartPr>
              <p14:xfrm>
                <a:off x="4029150" y="1196820"/>
                <a:ext cx="78480" cy="64440"/>
              </p14:xfrm>
            </p:contentPart>
          </mc:Choice>
          <mc:Fallback xmlns="">
            <p:pic>
              <p:nvPicPr>
                <p:cNvPr id="10840" name="Ink 10839">
                  <a:extLst>
                    <a:ext uri="{FF2B5EF4-FFF2-40B4-BE49-F238E27FC236}">
                      <a16:creationId xmlns:a16="http://schemas.microsoft.com/office/drawing/2014/main" id="{D936F599-F3BD-A249-F629-5588A4E91D5E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3992893" y="1160457"/>
                  <a:ext cx="150994" cy="1371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10841" name="Ink 10840">
                  <a:extLst>
                    <a:ext uri="{FF2B5EF4-FFF2-40B4-BE49-F238E27FC236}">
                      <a16:creationId xmlns:a16="http://schemas.microsoft.com/office/drawing/2014/main" id="{BECD5A16-9048-CC95-1289-748E798E1930}"/>
                    </a:ext>
                  </a:extLst>
                </p14:cNvPr>
                <p14:cNvContentPartPr/>
                <p14:nvPr/>
              </p14:nvContentPartPr>
              <p14:xfrm>
                <a:off x="4195470" y="1105380"/>
                <a:ext cx="127080" cy="92520"/>
              </p14:xfrm>
            </p:contentPart>
          </mc:Choice>
          <mc:Fallback xmlns="">
            <p:pic>
              <p:nvPicPr>
                <p:cNvPr id="10841" name="Ink 10840">
                  <a:extLst>
                    <a:ext uri="{FF2B5EF4-FFF2-40B4-BE49-F238E27FC236}">
                      <a16:creationId xmlns:a16="http://schemas.microsoft.com/office/drawing/2014/main" id="{BECD5A16-9048-CC95-1289-748E798E1930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4159227" y="1069196"/>
                  <a:ext cx="199566" cy="1644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10842" name="Ink 10841">
                  <a:extLst>
                    <a:ext uri="{FF2B5EF4-FFF2-40B4-BE49-F238E27FC236}">
                      <a16:creationId xmlns:a16="http://schemas.microsoft.com/office/drawing/2014/main" id="{BD389DC9-F9B4-370A-A2A0-B58A10ADE9E2}"/>
                    </a:ext>
                  </a:extLst>
                </p14:cNvPr>
                <p14:cNvContentPartPr/>
                <p14:nvPr/>
              </p14:nvContentPartPr>
              <p14:xfrm>
                <a:off x="4161630" y="1180620"/>
                <a:ext cx="118800" cy="67320"/>
              </p14:xfrm>
            </p:contentPart>
          </mc:Choice>
          <mc:Fallback xmlns="">
            <p:pic>
              <p:nvPicPr>
                <p:cNvPr id="10842" name="Ink 10841">
                  <a:extLst>
                    <a:ext uri="{FF2B5EF4-FFF2-40B4-BE49-F238E27FC236}">
                      <a16:creationId xmlns:a16="http://schemas.microsoft.com/office/drawing/2014/main" id="{BD389DC9-F9B4-370A-A2A0-B58A10ADE9E2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4125394" y="1144441"/>
                  <a:ext cx="191273" cy="1396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10843" name="Ink 10842">
                  <a:extLst>
                    <a:ext uri="{FF2B5EF4-FFF2-40B4-BE49-F238E27FC236}">
                      <a16:creationId xmlns:a16="http://schemas.microsoft.com/office/drawing/2014/main" id="{C96E8461-74F4-60A2-F030-D1586D8CEDD7}"/>
                    </a:ext>
                  </a:extLst>
                </p14:cNvPr>
                <p14:cNvContentPartPr/>
                <p14:nvPr/>
              </p14:nvContentPartPr>
              <p14:xfrm>
                <a:off x="4098990" y="1254060"/>
                <a:ext cx="119880" cy="61200"/>
              </p14:xfrm>
            </p:contentPart>
          </mc:Choice>
          <mc:Fallback xmlns="">
            <p:pic>
              <p:nvPicPr>
                <p:cNvPr id="10843" name="Ink 10842">
                  <a:extLst>
                    <a:ext uri="{FF2B5EF4-FFF2-40B4-BE49-F238E27FC236}">
                      <a16:creationId xmlns:a16="http://schemas.microsoft.com/office/drawing/2014/main" id="{C96E8461-74F4-60A2-F030-D1586D8CEDD7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4062843" y="1217708"/>
                  <a:ext cx="191716" cy="1339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10844" name="Ink 10843">
                  <a:extLst>
                    <a:ext uri="{FF2B5EF4-FFF2-40B4-BE49-F238E27FC236}">
                      <a16:creationId xmlns:a16="http://schemas.microsoft.com/office/drawing/2014/main" id="{F10946DB-A909-B3B9-8FB8-8A7DF2B40FD6}"/>
                    </a:ext>
                  </a:extLst>
                </p14:cNvPr>
                <p14:cNvContentPartPr/>
                <p14:nvPr/>
              </p14:nvContentPartPr>
              <p14:xfrm>
                <a:off x="4187550" y="1740780"/>
                <a:ext cx="54720" cy="32400"/>
              </p14:xfrm>
            </p:contentPart>
          </mc:Choice>
          <mc:Fallback xmlns="">
            <p:pic>
              <p:nvPicPr>
                <p:cNvPr id="10844" name="Ink 10843">
                  <a:extLst>
                    <a:ext uri="{FF2B5EF4-FFF2-40B4-BE49-F238E27FC236}">
                      <a16:creationId xmlns:a16="http://schemas.microsoft.com/office/drawing/2014/main" id="{F10946DB-A909-B3B9-8FB8-8A7DF2B40FD6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4151223" y="1704729"/>
                  <a:ext cx="127373" cy="1040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10845" name="Ink 10844">
                  <a:extLst>
                    <a:ext uri="{FF2B5EF4-FFF2-40B4-BE49-F238E27FC236}">
                      <a16:creationId xmlns:a16="http://schemas.microsoft.com/office/drawing/2014/main" id="{7D6427D9-FF5B-7395-5BAA-D2E42B5B60D5}"/>
                    </a:ext>
                  </a:extLst>
                </p14:cNvPr>
                <p14:cNvContentPartPr/>
                <p14:nvPr/>
              </p14:nvContentPartPr>
              <p14:xfrm>
                <a:off x="4236870" y="1634580"/>
                <a:ext cx="110160" cy="48960"/>
              </p14:xfrm>
            </p:contentPart>
          </mc:Choice>
          <mc:Fallback xmlns="">
            <p:pic>
              <p:nvPicPr>
                <p:cNvPr id="10845" name="Ink 10844">
                  <a:extLst>
                    <a:ext uri="{FF2B5EF4-FFF2-40B4-BE49-F238E27FC236}">
                      <a16:creationId xmlns:a16="http://schemas.microsoft.com/office/drawing/2014/main" id="{7D6427D9-FF5B-7395-5BAA-D2E42B5B60D5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4200759" y="1598432"/>
                  <a:ext cx="182381" cy="1212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10846" name="Ink 10845">
                  <a:extLst>
                    <a:ext uri="{FF2B5EF4-FFF2-40B4-BE49-F238E27FC236}">
                      <a16:creationId xmlns:a16="http://schemas.microsoft.com/office/drawing/2014/main" id="{C6DF1C1F-567A-0B54-A00F-BFEF3DE28319}"/>
                    </a:ext>
                  </a:extLst>
                </p14:cNvPr>
                <p14:cNvContentPartPr/>
                <p14:nvPr/>
              </p14:nvContentPartPr>
              <p14:xfrm>
                <a:off x="4222110" y="1660860"/>
                <a:ext cx="326520" cy="63000"/>
              </p14:xfrm>
            </p:contentPart>
          </mc:Choice>
          <mc:Fallback xmlns="">
            <p:pic>
              <p:nvPicPr>
                <p:cNvPr id="10846" name="Ink 10845">
                  <a:extLst>
                    <a:ext uri="{FF2B5EF4-FFF2-40B4-BE49-F238E27FC236}">
                      <a16:creationId xmlns:a16="http://schemas.microsoft.com/office/drawing/2014/main" id="{C6DF1C1F-567A-0B54-A00F-BFEF3DE28319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4185881" y="1624795"/>
                  <a:ext cx="398978" cy="1346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10847" name="Ink 10846">
                  <a:extLst>
                    <a:ext uri="{FF2B5EF4-FFF2-40B4-BE49-F238E27FC236}">
                      <a16:creationId xmlns:a16="http://schemas.microsoft.com/office/drawing/2014/main" id="{1DD861F5-1274-E0FC-1673-D11F9C8BEC6F}"/>
                    </a:ext>
                  </a:extLst>
                </p14:cNvPr>
                <p14:cNvContentPartPr/>
                <p14:nvPr/>
              </p14:nvContentPartPr>
              <p14:xfrm>
                <a:off x="4249830" y="1772100"/>
                <a:ext cx="67320" cy="16200"/>
              </p14:xfrm>
            </p:contentPart>
          </mc:Choice>
          <mc:Fallback xmlns="">
            <p:pic>
              <p:nvPicPr>
                <p:cNvPr id="10847" name="Ink 10846">
                  <a:extLst>
                    <a:ext uri="{FF2B5EF4-FFF2-40B4-BE49-F238E27FC236}">
                      <a16:creationId xmlns:a16="http://schemas.microsoft.com/office/drawing/2014/main" id="{1DD861F5-1274-E0FC-1673-D11F9C8BEC6F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4213651" y="1736550"/>
                  <a:ext cx="139678" cy="873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10848" name="Ink 10847">
                  <a:extLst>
                    <a:ext uri="{FF2B5EF4-FFF2-40B4-BE49-F238E27FC236}">
                      <a16:creationId xmlns:a16="http://schemas.microsoft.com/office/drawing/2014/main" id="{FE3E54A6-526A-C735-3596-5B1BA8810C9F}"/>
                    </a:ext>
                  </a:extLst>
                </p14:cNvPr>
                <p14:cNvContentPartPr/>
                <p14:nvPr/>
              </p14:nvContentPartPr>
              <p14:xfrm>
                <a:off x="4172430" y="1897380"/>
                <a:ext cx="84600" cy="7920"/>
              </p14:xfrm>
            </p:contentPart>
          </mc:Choice>
          <mc:Fallback xmlns="">
            <p:pic>
              <p:nvPicPr>
                <p:cNvPr id="10848" name="Ink 10847">
                  <a:extLst>
                    <a:ext uri="{FF2B5EF4-FFF2-40B4-BE49-F238E27FC236}">
                      <a16:creationId xmlns:a16="http://schemas.microsoft.com/office/drawing/2014/main" id="{FE3E54A6-526A-C735-3596-5B1BA8810C9F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4136304" y="1862620"/>
                  <a:ext cx="156853" cy="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10849" name="Ink 10848">
                  <a:extLst>
                    <a:ext uri="{FF2B5EF4-FFF2-40B4-BE49-F238E27FC236}">
                      <a16:creationId xmlns:a16="http://schemas.microsoft.com/office/drawing/2014/main" id="{67C7685B-35F3-D4FC-135A-683DB1A5D800}"/>
                    </a:ext>
                  </a:extLst>
                </p14:cNvPr>
                <p14:cNvContentPartPr/>
                <p14:nvPr/>
              </p14:nvContentPartPr>
              <p14:xfrm>
                <a:off x="3702990" y="1962540"/>
                <a:ext cx="24120" cy="115920"/>
              </p14:xfrm>
            </p:contentPart>
          </mc:Choice>
          <mc:Fallback xmlns="">
            <p:pic>
              <p:nvPicPr>
                <p:cNvPr id="10849" name="Ink 10848">
                  <a:extLst>
                    <a:ext uri="{FF2B5EF4-FFF2-40B4-BE49-F238E27FC236}">
                      <a16:creationId xmlns:a16="http://schemas.microsoft.com/office/drawing/2014/main" id="{67C7685B-35F3-D4FC-135A-683DB1A5D800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3667038" y="1926344"/>
                  <a:ext cx="95570" cy="1883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10850" name="Ink 10849">
                  <a:extLst>
                    <a:ext uri="{FF2B5EF4-FFF2-40B4-BE49-F238E27FC236}">
                      <a16:creationId xmlns:a16="http://schemas.microsoft.com/office/drawing/2014/main" id="{7D724161-7B01-8B3C-3EEF-20398F27C48A}"/>
                    </a:ext>
                  </a:extLst>
                </p14:cNvPr>
                <p14:cNvContentPartPr/>
                <p14:nvPr/>
              </p14:nvContentPartPr>
              <p14:xfrm>
                <a:off x="3599670" y="2044260"/>
                <a:ext cx="21960" cy="45000"/>
              </p14:xfrm>
            </p:contentPart>
          </mc:Choice>
          <mc:Fallback xmlns="">
            <p:pic>
              <p:nvPicPr>
                <p:cNvPr id="10850" name="Ink 10849">
                  <a:extLst>
                    <a:ext uri="{FF2B5EF4-FFF2-40B4-BE49-F238E27FC236}">
                      <a16:creationId xmlns:a16="http://schemas.microsoft.com/office/drawing/2014/main" id="{7D724161-7B01-8B3C-3EEF-20398F27C48A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3563527" y="2008351"/>
                  <a:ext cx="94245" cy="1163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10851" name="Ink 10850">
                  <a:extLst>
                    <a:ext uri="{FF2B5EF4-FFF2-40B4-BE49-F238E27FC236}">
                      <a16:creationId xmlns:a16="http://schemas.microsoft.com/office/drawing/2014/main" id="{907FA550-2844-23D0-04CA-A622E5D2CF61}"/>
                    </a:ext>
                  </a:extLst>
                </p14:cNvPr>
                <p14:cNvContentPartPr/>
                <p14:nvPr/>
              </p14:nvContentPartPr>
              <p14:xfrm>
                <a:off x="3502470" y="1872900"/>
                <a:ext cx="66960" cy="110880"/>
              </p14:xfrm>
            </p:contentPart>
          </mc:Choice>
          <mc:Fallback xmlns="">
            <p:pic>
              <p:nvPicPr>
                <p:cNvPr id="10851" name="Ink 10850">
                  <a:extLst>
                    <a:ext uri="{FF2B5EF4-FFF2-40B4-BE49-F238E27FC236}">
                      <a16:creationId xmlns:a16="http://schemas.microsoft.com/office/drawing/2014/main" id="{907FA550-2844-23D0-04CA-A622E5D2CF61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3466238" y="1836704"/>
                  <a:ext cx="139424" cy="1832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10852" name="Ink 10851">
                  <a:extLst>
                    <a:ext uri="{FF2B5EF4-FFF2-40B4-BE49-F238E27FC236}">
                      <a16:creationId xmlns:a16="http://schemas.microsoft.com/office/drawing/2014/main" id="{057E2271-736C-FEE4-33B9-02AFFB29FA42}"/>
                    </a:ext>
                  </a:extLst>
                </p14:cNvPr>
                <p14:cNvContentPartPr/>
                <p14:nvPr/>
              </p14:nvContentPartPr>
              <p14:xfrm>
                <a:off x="3260190" y="1889820"/>
                <a:ext cx="206280" cy="161640"/>
              </p14:xfrm>
            </p:contentPart>
          </mc:Choice>
          <mc:Fallback xmlns="">
            <p:pic>
              <p:nvPicPr>
                <p:cNvPr id="10852" name="Ink 10851">
                  <a:extLst>
                    <a:ext uri="{FF2B5EF4-FFF2-40B4-BE49-F238E27FC236}">
                      <a16:creationId xmlns:a16="http://schemas.microsoft.com/office/drawing/2014/main" id="{057E2271-736C-FEE4-33B9-02AFFB29FA42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3223976" y="1853543"/>
                  <a:ext cx="278707" cy="2341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10853" name="Ink 10852">
                  <a:extLst>
                    <a:ext uri="{FF2B5EF4-FFF2-40B4-BE49-F238E27FC236}">
                      <a16:creationId xmlns:a16="http://schemas.microsoft.com/office/drawing/2014/main" id="{6474FB5E-EC70-16DE-007E-8AE072A43A1C}"/>
                    </a:ext>
                  </a:extLst>
                </p14:cNvPr>
                <p14:cNvContentPartPr/>
                <p14:nvPr/>
              </p14:nvContentPartPr>
              <p14:xfrm>
                <a:off x="3320670" y="1593540"/>
                <a:ext cx="190080" cy="73080"/>
              </p14:xfrm>
            </p:contentPart>
          </mc:Choice>
          <mc:Fallback xmlns="">
            <p:pic>
              <p:nvPicPr>
                <p:cNvPr id="10853" name="Ink 10852">
                  <a:extLst>
                    <a:ext uri="{FF2B5EF4-FFF2-40B4-BE49-F238E27FC236}">
                      <a16:creationId xmlns:a16="http://schemas.microsoft.com/office/drawing/2014/main" id="{6474FB5E-EC70-16DE-007E-8AE072A43A1C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3284486" y="1557457"/>
                  <a:ext cx="262448" cy="1452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10854" name="Ink 10853">
                  <a:extLst>
                    <a:ext uri="{FF2B5EF4-FFF2-40B4-BE49-F238E27FC236}">
                      <a16:creationId xmlns:a16="http://schemas.microsoft.com/office/drawing/2014/main" id="{B13BD340-A6DA-9DFE-311C-CCBF1A0EFF90}"/>
                    </a:ext>
                  </a:extLst>
                </p14:cNvPr>
                <p14:cNvContentPartPr/>
                <p14:nvPr/>
              </p14:nvContentPartPr>
              <p14:xfrm>
                <a:off x="3373230" y="1529100"/>
                <a:ext cx="66960" cy="8640"/>
              </p14:xfrm>
            </p:contentPart>
          </mc:Choice>
          <mc:Fallback xmlns="">
            <p:pic>
              <p:nvPicPr>
                <p:cNvPr id="10854" name="Ink 10853">
                  <a:extLst>
                    <a:ext uri="{FF2B5EF4-FFF2-40B4-BE49-F238E27FC236}">
                      <a16:creationId xmlns:a16="http://schemas.microsoft.com/office/drawing/2014/main" id="{B13BD340-A6DA-9DFE-311C-CCBF1A0EFF90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3336998" y="1493176"/>
                  <a:ext cx="139424" cy="804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10855" name="Ink 10854">
                  <a:extLst>
                    <a:ext uri="{FF2B5EF4-FFF2-40B4-BE49-F238E27FC236}">
                      <a16:creationId xmlns:a16="http://schemas.microsoft.com/office/drawing/2014/main" id="{2DAE5980-6912-F1F2-27DC-CE8B0E0DE741}"/>
                    </a:ext>
                  </a:extLst>
                </p14:cNvPr>
                <p14:cNvContentPartPr/>
                <p14:nvPr/>
              </p14:nvContentPartPr>
              <p14:xfrm>
                <a:off x="3389790" y="1371060"/>
                <a:ext cx="34920" cy="11160"/>
              </p14:xfrm>
            </p:contentPart>
          </mc:Choice>
          <mc:Fallback xmlns="">
            <p:pic>
              <p:nvPicPr>
                <p:cNvPr id="10855" name="Ink 10854">
                  <a:extLst>
                    <a:ext uri="{FF2B5EF4-FFF2-40B4-BE49-F238E27FC236}">
                      <a16:creationId xmlns:a16="http://schemas.microsoft.com/office/drawing/2014/main" id="{2DAE5980-6912-F1F2-27DC-CE8B0E0DE741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3353492" y="1335794"/>
                  <a:ext cx="107517" cy="812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10856" name="Ink 10855">
                  <a:extLst>
                    <a:ext uri="{FF2B5EF4-FFF2-40B4-BE49-F238E27FC236}">
                      <a16:creationId xmlns:a16="http://schemas.microsoft.com/office/drawing/2014/main" id="{D305BAC9-909F-209D-CBD8-5AB757563AB8}"/>
                    </a:ext>
                  </a:extLst>
                </p14:cNvPr>
                <p14:cNvContentPartPr/>
                <p14:nvPr/>
              </p14:nvContentPartPr>
              <p14:xfrm>
                <a:off x="3468990" y="1224180"/>
                <a:ext cx="114120" cy="104040"/>
              </p14:xfrm>
            </p:contentPart>
          </mc:Choice>
          <mc:Fallback xmlns="">
            <p:pic>
              <p:nvPicPr>
                <p:cNvPr id="10856" name="Ink 10855">
                  <a:extLst>
                    <a:ext uri="{FF2B5EF4-FFF2-40B4-BE49-F238E27FC236}">
                      <a16:creationId xmlns:a16="http://schemas.microsoft.com/office/drawing/2014/main" id="{D305BAC9-909F-209D-CBD8-5AB757563AB8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3432783" y="1187972"/>
                  <a:ext cx="186533" cy="1764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10857" name="Ink 10856">
                  <a:extLst>
                    <a:ext uri="{FF2B5EF4-FFF2-40B4-BE49-F238E27FC236}">
                      <a16:creationId xmlns:a16="http://schemas.microsoft.com/office/drawing/2014/main" id="{B0F8F406-86FA-C038-0462-3D3B09A879E4}"/>
                    </a:ext>
                  </a:extLst>
                </p14:cNvPr>
                <p14:cNvContentPartPr/>
                <p14:nvPr/>
              </p14:nvContentPartPr>
              <p14:xfrm>
                <a:off x="3796950" y="1120140"/>
                <a:ext cx="6840" cy="4320"/>
              </p14:xfrm>
            </p:contentPart>
          </mc:Choice>
          <mc:Fallback xmlns="">
            <p:pic>
              <p:nvPicPr>
                <p:cNvPr id="10857" name="Ink 10856">
                  <a:extLst>
                    <a:ext uri="{FF2B5EF4-FFF2-40B4-BE49-F238E27FC236}">
                      <a16:creationId xmlns:a16="http://schemas.microsoft.com/office/drawing/2014/main" id="{B0F8F406-86FA-C038-0462-3D3B09A879E4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3760926" y="1082220"/>
                  <a:ext cx="78888" cy="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10858" name="Ink 10857">
                  <a:extLst>
                    <a:ext uri="{FF2B5EF4-FFF2-40B4-BE49-F238E27FC236}">
                      <a16:creationId xmlns:a16="http://schemas.microsoft.com/office/drawing/2014/main" id="{DD2EE2BE-F964-4513-A6BE-EE92065D9041}"/>
                    </a:ext>
                  </a:extLst>
                </p14:cNvPr>
                <p14:cNvContentPartPr/>
                <p14:nvPr/>
              </p14:nvContentPartPr>
              <p14:xfrm>
                <a:off x="3699750" y="1045980"/>
                <a:ext cx="92520" cy="281160"/>
              </p14:xfrm>
            </p:contentPart>
          </mc:Choice>
          <mc:Fallback xmlns="">
            <p:pic>
              <p:nvPicPr>
                <p:cNvPr id="10858" name="Ink 10857">
                  <a:extLst>
                    <a:ext uri="{FF2B5EF4-FFF2-40B4-BE49-F238E27FC236}">
                      <a16:creationId xmlns:a16="http://schemas.microsoft.com/office/drawing/2014/main" id="{DD2EE2BE-F964-4513-A6BE-EE92065D9041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3663566" y="1009746"/>
                  <a:ext cx="164429" cy="3536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10859" name="Ink 10858">
                  <a:extLst>
                    <a:ext uri="{FF2B5EF4-FFF2-40B4-BE49-F238E27FC236}">
                      <a16:creationId xmlns:a16="http://schemas.microsoft.com/office/drawing/2014/main" id="{B26DE93C-AAC3-B98B-ACB0-8B6D381692C2}"/>
                    </a:ext>
                  </a:extLst>
                </p14:cNvPr>
                <p14:cNvContentPartPr/>
                <p14:nvPr/>
              </p14:nvContentPartPr>
              <p14:xfrm>
                <a:off x="3648990" y="1585980"/>
                <a:ext cx="155880" cy="61560"/>
              </p14:xfrm>
            </p:contentPart>
          </mc:Choice>
          <mc:Fallback xmlns="">
            <p:pic>
              <p:nvPicPr>
                <p:cNvPr id="10859" name="Ink 10858">
                  <a:extLst>
                    <a:ext uri="{FF2B5EF4-FFF2-40B4-BE49-F238E27FC236}">
                      <a16:creationId xmlns:a16="http://schemas.microsoft.com/office/drawing/2014/main" id="{B26DE93C-AAC3-B98B-ACB0-8B6D381692C2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3612771" y="1549956"/>
                  <a:ext cx="228318" cy="1331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10860" name="Ink 10859">
                  <a:extLst>
                    <a:ext uri="{FF2B5EF4-FFF2-40B4-BE49-F238E27FC236}">
                      <a16:creationId xmlns:a16="http://schemas.microsoft.com/office/drawing/2014/main" id="{8AC479A4-AD70-DB96-1FA8-6A10ADA66EF8}"/>
                    </a:ext>
                  </a:extLst>
                </p14:cNvPr>
                <p14:cNvContentPartPr/>
                <p14:nvPr/>
              </p14:nvContentPartPr>
              <p14:xfrm>
                <a:off x="3781830" y="1458180"/>
                <a:ext cx="201600" cy="72720"/>
              </p14:xfrm>
            </p:contentPart>
          </mc:Choice>
          <mc:Fallback xmlns="">
            <p:pic>
              <p:nvPicPr>
                <p:cNvPr id="10860" name="Ink 10859">
                  <a:extLst>
                    <a:ext uri="{FF2B5EF4-FFF2-40B4-BE49-F238E27FC236}">
                      <a16:creationId xmlns:a16="http://schemas.microsoft.com/office/drawing/2014/main" id="{8AC479A4-AD70-DB96-1FA8-6A10ADA66EF8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3745634" y="1422049"/>
                  <a:ext cx="273993" cy="1445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10861" name="Ink 10860">
                  <a:extLst>
                    <a:ext uri="{FF2B5EF4-FFF2-40B4-BE49-F238E27FC236}">
                      <a16:creationId xmlns:a16="http://schemas.microsoft.com/office/drawing/2014/main" id="{140A2BD0-1390-FAD9-AB57-A322F7900721}"/>
                    </a:ext>
                  </a:extLst>
                </p14:cNvPr>
                <p14:cNvContentPartPr/>
                <p14:nvPr/>
              </p14:nvContentPartPr>
              <p14:xfrm>
                <a:off x="3789750" y="1610820"/>
                <a:ext cx="57600" cy="105120"/>
              </p14:xfrm>
            </p:contentPart>
          </mc:Choice>
          <mc:Fallback xmlns="">
            <p:pic>
              <p:nvPicPr>
                <p:cNvPr id="10861" name="Ink 10860">
                  <a:extLst>
                    <a:ext uri="{FF2B5EF4-FFF2-40B4-BE49-F238E27FC236}">
                      <a16:creationId xmlns:a16="http://schemas.microsoft.com/office/drawing/2014/main" id="{140A2BD0-1390-FAD9-AB57-A322F7900721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3753636" y="1574556"/>
                  <a:ext cx="129371" cy="1776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10862" name="Ink 10861">
                  <a:extLst>
                    <a:ext uri="{FF2B5EF4-FFF2-40B4-BE49-F238E27FC236}">
                      <a16:creationId xmlns:a16="http://schemas.microsoft.com/office/drawing/2014/main" id="{47CD7FC4-BDD9-6A83-FD3F-6E2FE34E1410}"/>
                    </a:ext>
                  </a:extLst>
                </p14:cNvPr>
                <p14:cNvContentPartPr/>
                <p14:nvPr/>
              </p14:nvContentPartPr>
              <p14:xfrm>
                <a:off x="3736830" y="1617300"/>
                <a:ext cx="302040" cy="179640"/>
              </p14:xfrm>
            </p:contentPart>
          </mc:Choice>
          <mc:Fallback xmlns="">
            <p:pic>
              <p:nvPicPr>
                <p:cNvPr id="10862" name="Ink 10861">
                  <a:extLst>
                    <a:ext uri="{FF2B5EF4-FFF2-40B4-BE49-F238E27FC236}">
                      <a16:creationId xmlns:a16="http://schemas.microsoft.com/office/drawing/2014/main" id="{47CD7FC4-BDD9-6A83-FD3F-6E2FE34E1410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3700622" y="1581097"/>
                  <a:ext cx="374456" cy="2520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10863" name="Ink 10862">
                  <a:extLst>
                    <a:ext uri="{FF2B5EF4-FFF2-40B4-BE49-F238E27FC236}">
                      <a16:creationId xmlns:a16="http://schemas.microsoft.com/office/drawing/2014/main" id="{069EC4C0-EEC7-EC05-AB89-95FF4A91B10B}"/>
                    </a:ext>
                  </a:extLst>
                </p14:cNvPr>
                <p14:cNvContentPartPr/>
                <p14:nvPr/>
              </p14:nvContentPartPr>
              <p14:xfrm>
                <a:off x="3916470" y="1616580"/>
                <a:ext cx="72000" cy="128880"/>
              </p14:xfrm>
            </p:contentPart>
          </mc:Choice>
          <mc:Fallback xmlns="">
            <p:pic>
              <p:nvPicPr>
                <p:cNvPr id="10863" name="Ink 10862">
                  <a:extLst>
                    <a:ext uri="{FF2B5EF4-FFF2-40B4-BE49-F238E27FC236}">
                      <a16:creationId xmlns:a16="http://schemas.microsoft.com/office/drawing/2014/main" id="{069EC4C0-EEC7-EC05-AB89-95FF4A91B10B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3880241" y="1580347"/>
                  <a:ext cx="144459" cy="2013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10864" name="Ink 10863">
                  <a:extLst>
                    <a:ext uri="{FF2B5EF4-FFF2-40B4-BE49-F238E27FC236}">
                      <a16:creationId xmlns:a16="http://schemas.microsoft.com/office/drawing/2014/main" id="{733D2DE1-D732-B164-33EF-D9B1B9E9773D}"/>
                    </a:ext>
                  </a:extLst>
                </p14:cNvPr>
                <p14:cNvContentPartPr/>
                <p14:nvPr/>
              </p14:nvContentPartPr>
              <p14:xfrm>
                <a:off x="4007910" y="1544580"/>
                <a:ext cx="38880" cy="9360"/>
              </p14:xfrm>
            </p:contentPart>
          </mc:Choice>
          <mc:Fallback xmlns="">
            <p:pic>
              <p:nvPicPr>
                <p:cNvPr id="10864" name="Ink 10863">
                  <a:extLst>
                    <a:ext uri="{FF2B5EF4-FFF2-40B4-BE49-F238E27FC236}">
                      <a16:creationId xmlns:a16="http://schemas.microsoft.com/office/drawing/2014/main" id="{733D2DE1-D732-B164-33EF-D9B1B9E9773D}"/>
                    </a:ext>
                  </a:extLst>
                </p:cNvPr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3971774" y="1509369"/>
                  <a:ext cx="110694" cy="793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10865" name="Ink 10864">
                  <a:extLst>
                    <a:ext uri="{FF2B5EF4-FFF2-40B4-BE49-F238E27FC236}">
                      <a16:creationId xmlns:a16="http://schemas.microsoft.com/office/drawing/2014/main" id="{378A57E5-B6A1-5BF5-52DC-25240E17BF9D}"/>
                    </a:ext>
                  </a:extLst>
                </p14:cNvPr>
                <p14:cNvContentPartPr/>
                <p14:nvPr/>
              </p14:nvContentPartPr>
              <p14:xfrm>
                <a:off x="3697230" y="1351260"/>
                <a:ext cx="93240" cy="82800"/>
              </p14:xfrm>
            </p:contentPart>
          </mc:Choice>
          <mc:Fallback xmlns="">
            <p:pic>
              <p:nvPicPr>
                <p:cNvPr id="10865" name="Ink 10864">
                  <a:extLst>
                    <a:ext uri="{FF2B5EF4-FFF2-40B4-BE49-F238E27FC236}">
                      <a16:creationId xmlns:a16="http://schemas.microsoft.com/office/drawing/2014/main" id="{378A57E5-B6A1-5BF5-52DC-25240E17BF9D}"/>
                    </a:ext>
                  </a:extLst>
                </p:cNvPr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3660944" y="1315121"/>
                  <a:ext cx="165811" cy="1550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7">
              <p14:nvContentPartPr>
                <p14:cNvPr id="10866" name="Ink 10865">
                  <a:extLst>
                    <a:ext uri="{FF2B5EF4-FFF2-40B4-BE49-F238E27FC236}">
                      <a16:creationId xmlns:a16="http://schemas.microsoft.com/office/drawing/2014/main" id="{3AE1B46E-28D4-E611-7EF4-AD3FC124EBAA}"/>
                    </a:ext>
                  </a:extLst>
                </p14:cNvPr>
                <p14:cNvContentPartPr/>
                <p14:nvPr/>
              </p14:nvContentPartPr>
              <p14:xfrm>
                <a:off x="3600030" y="1405260"/>
                <a:ext cx="152640" cy="137880"/>
              </p14:xfrm>
            </p:contentPart>
          </mc:Choice>
          <mc:Fallback xmlns="">
            <p:pic>
              <p:nvPicPr>
                <p:cNvPr id="10866" name="Ink 10865">
                  <a:extLst>
                    <a:ext uri="{FF2B5EF4-FFF2-40B4-BE49-F238E27FC236}">
                      <a16:creationId xmlns:a16="http://schemas.microsoft.com/office/drawing/2014/main" id="{3AE1B46E-28D4-E611-7EF4-AD3FC124EBAA}"/>
                    </a:ext>
                  </a:extLst>
                </p:cNvPr>
                <p:cNvPicPr/>
                <p:nvPr/>
              </p:nvPicPr>
              <p:blipFill>
                <a:blip r:embed="rId598"/>
                <a:stretch>
                  <a:fillRect/>
                </a:stretch>
              </p:blipFill>
              <p:spPr>
                <a:xfrm>
                  <a:off x="3563818" y="1369072"/>
                  <a:ext cx="224605" cy="2097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9">
              <p14:nvContentPartPr>
                <p14:cNvPr id="10867" name="Ink 10866">
                  <a:extLst>
                    <a:ext uri="{FF2B5EF4-FFF2-40B4-BE49-F238E27FC236}">
                      <a16:creationId xmlns:a16="http://schemas.microsoft.com/office/drawing/2014/main" id="{D2C0136D-F706-9047-F9F4-EFAEB98E004F}"/>
                    </a:ext>
                  </a:extLst>
                </p14:cNvPr>
                <p14:cNvContentPartPr/>
                <p14:nvPr/>
              </p14:nvContentPartPr>
              <p14:xfrm>
                <a:off x="3600750" y="1561140"/>
                <a:ext cx="140400" cy="90360"/>
              </p14:xfrm>
            </p:contentPart>
          </mc:Choice>
          <mc:Fallback xmlns="">
            <p:pic>
              <p:nvPicPr>
                <p:cNvPr id="10867" name="Ink 10866">
                  <a:extLst>
                    <a:ext uri="{FF2B5EF4-FFF2-40B4-BE49-F238E27FC236}">
                      <a16:creationId xmlns:a16="http://schemas.microsoft.com/office/drawing/2014/main" id="{D2C0136D-F706-9047-F9F4-EFAEB98E004F}"/>
                    </a:ext>
                  </a:extLst>
                </p:cNvPr>
                <p:cNvPicPr/>
                <p:nvPr/>
              </p:nvPicPr>
              <p:blipFill>
                <a:blip r:embed="rId600"/>
                <a:stretch>
                  <a:fillRect/>
                </a:stretch>
              </p:blipFill>
              <p:spPr>
                <a:xfrm>
                  <a:off x="3564503" y="1525087"/>
                  <a:ext cx="212894" cy="1620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1">
              <p14:nvContentPartPr>
                <p14:cNvPr id="10868" name="Ink 10867">
                  <a:extLst>
                    <a:ext uri="{FF2B5EF4-FFF2-40B4-BE49-F238E27FC236}">
                      <a16:creationId xmlns:a16="http://schemas.microsoft.com/office/drawing/2014/main" id="{B22214AA-C99C-BED0-9BD4-323FF6821CDC}"/>
                    </a:ext>
                  </a:extLst>
                </p14:cNvPr>
                <p14:cNvContentPartPr/>
                <p14:nvPr/>
              </p14:nvContentPartPr>
              <p14:xfrm>
                <a:off x="3547830" y="1637100"/>
                <a:ext cx="118080" cy="20880"/>
              </p14:xfrm>
            </p:contentPart>
          </mc:Choice>
          <mc:Fallback xmlns="">
            <p:pic>
              <p:nvPicPr>
                <p:cNvPr id="10868" name="Ink 10867">
                  <a:extLst>
                    <a:ext uri="{FF2B5EF4-FFF2-40B4-BE49-F238E27FC236}">
                      <a16:creationId xmlns:a16="http://schemas.microsoft.com/office/drawing/2014/main" id="{B22214AA-C99C-BED0-9BD4-323FF6821CDC}"/>
                    </a:ext>
                  </a:extLst>
                </p:cNvPr>
                <p:cNvPicPr/>
                <p:nvPr/>
              </p:nvPicPr>
              <p:blipFill>
                <a:blip r:embed="rId602"/>
                <a:stretch>
                  <a:fillRect/>
                </a:stretch>
              </p:blipFill>
              <p:spPr>
                <a:xfrm>
                  <a:off x="3511533" y="1601241"/>
                  <a:ext cx="190674" cy="921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3">
              <p14:nvContentPartPr>
                <p14:cNvPr id="10869" name="Ink 10868">
                  <a:extLst>
                    <a:ext uri="{FF2B5EF4-FFF2-40B4-BE49-F238E27FC236}">
                      <a16:creationId xmlns:a16="http://schemas.microsoft.com/office/drawing/2014/main" id="{1E6F6AE2-5CAE-2B8F-CAA9-AB72A289A2F8}"/>
                    </a:ext>
                  </a:extLst>
                </p14:cNvPr>
                <p14:cNvContentPartPr/>
                <p14:nvPr/>
              </p14:nvContentPartPr>
              <p14:xfrm>
                <a:off x="3845550" y="1402020"/>
                <a:ext cx="30960" cy="11880"/>
              </p14:xfrm>
            </p:contentPart>
          </mc:Choice>
          <mc:Fallback xmlns="">
            <p:pic>
              <p:nvPicPr>
                <p:cNvPr id="10869" name="Ink 10868">
                  <a:extLst>
                    <a:ext uri="{FF2B5EF4-FFF2-40B4-BE49-F238E27FC236}">
                      <a16:creationId xmlns:a16="http://schemas.microsoft.com/office/drawing/2014/main" id="{1E6F6AE2-5CAE-2B8F-CAA9-AB72A289A2F8}"/>
                    </a:ext>
                  </a:extLst>
                </p:cNvPr>
                <p:cNvPicPr/>
                <p:nvPr/>
              </p:nvPicPr>
              <p:blipFill>
                <a:blip r:embed="rId604"/>
                <a:stretch>
                  <a:fillRect/>
                </a:stretch>
              </p:blipFill>
              <p:spPr>
                <a:xfrm>
                  <a:off x="3809582" y="1365923"/>
                  <a:ext cx="102896" cy="84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5">
              <p14:nvContentPartPr>
                <p14:cNvPr id="10870" name="Ink 10869">
                  <a:extLst>
                    <a:ext uri="{FF2B5EF4-FFF2-40B4-BE49-F238E27FC236}">
                      <a16:creationId xmlns:a16="http://schemas.microsoft.com/office/drawing/2014/main" id="{A87F49E4-5A45-251A-7FB9-695DF503AF6A}"/>
                    </a:ext>
                  </a:extLst>
                </p14:cNvPr>
                <p14:cNvContentPartPr/>
                <p14:nvPr/>
              </p14:nvContentPartPr>
              <p14:xfrm>
                <a:off x="3970830" y="1811700"/>
                <a:ext cx="79560" cy="56520"/>
              </p14:xfrm>
            </p:contentPart>
          </mc:Choice>
          <mc:Fallback xmlns="">
            <p:pic>
              <p:nvPicPr>
                <p:cNvPr id="10870" name="Ink 10869">
                  <a:extLst>
                    <a:ext uri="{FF2B5EF4-FFF2-40B4-BE49-F238E27FC236}">
                      <a16:creationId xmlns:a16="http://schemas.microsoft.com/office/drawing/2014/main" id="{A87F49E4-5A45-251A-7FB9-695DF503AF6A}"/>
                    </a:ext>
                  </a:extLst>
                </p:cNvPr>
                <p:cNvPicPr/>
                <p:nvPr/>
              </p:nvPicPr>
              <p:blipFill>
                <a:blip r:embed="rId606"/>
                <a:stretch>
                  <a:fillRect/>
                </a:stretch>
              </p:blipFill>
              <p:spPr>
                <a:xfrm>
                  <a:off x="3934708" y="1775691"/>
                  <a:ext cx="151804" cy="128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7">
              <p14:nvContentPartPr>
                <p14:cNvPr id="10871" name="Ink 10870">
                  <a:extLst>
                    <a:ext uri="{FF2B5EF4-FFF2-40B4-BE49-F238E27FC236}">
                      <a16:creationId xmlns:a16="http://schemas.microsoft.com/office/drawing/2014/main" id="{187962E7-D687-00E0-4D7F-59BCE83E4499}"/>
                    </a:ext>
                  </a:extLst>
                </p14:cNvPr>
                <p14:cNvContentPartPr/>
                <p14:nvPr/>
              </p14:nvContentPartPr>
              <p14:xfrm>
                <a:off x="3944190" y="1984860"/>
                <a:ext cx="19080" cy="207000"/>
              </p14:xfrm>
            </p:contentPart>
          </mc:Choice>
          <mc:Fallback xmlns="">
            <p:pic>
              <p:nvPicPr>
                <p:cNvPr id="10871" name="Ink 10870">
                  <a:extLst>
                    <a:ext uri="{FF2B5EF4-FFF2-40B4-BE49-F238E27FC236}">
                      <a16:creationId xmlns:a16="http://schemas.microsoft.com/office/drawing/2014/main" id="{187962E7-D687-00E0-4D7F-59BCE83E4499}"/>
                    </a:ext>
                  </a:extLst>
                </p:cNvPr>
                <p:cNvPicPr/>
                <p:nvPr/>
              </p:nvPicPr>
              <p:blipFill>
                <a:blip r:embed="rId608"/>
                <a:stretch>
                  <a:fillRect/>
                </a:stretch>
              </p:blipFill>
              <p:spPr>
                <a:xfrm>
                  <a:off x="3907426" y="1948601"/>
                  <a:ext cx="92608" cy="2795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9">
              <p14:nvContentPartPr>
                <p14:cNvPr id="10872" name="Ink 10871">
                  <a:extLst>
                    <a:ext uri="{FF2B5EF4-FFF2-40B4-BE49-F238E27FC236}">
                      <a16:creationId xmlns:a16="http://schemas.microsoft.com/office/drawing/2014/main" id="{AD604369-32F3-7BAF-9611-F68461A1DC3B}"/>
                    </a:ext>
                  </a:extLst>
                </p14:cNvPr>
                <p14:cNvContentPartPr/>
                <p14:nvPr/>
              </p14:nvContentPartPr>
              <p14:xfrm>
                <a:off x="3894150" y="1903860"/>
                <a:ext cx="32400" cy="118080"/>
              </p14:xfrm>
            </p:contentPart>
          </mc:Choice>
          <mc:Fallback xmlns="">
            <p:pic>
              <p:nvPicPr>
                <p:cNvPr id="10872" name="Ink 10871">
                  <a:extLst>
                    <a:ext uri="{FF2B5EF4-FFF2-40B4-BE49-F238E27FC236}">
                      <a16:creationId xmlns:a16="http://schemas.microsoft.com/office/drawing/2014/main" id="{AD604369-32F3-7BAF-9611-F68461A1DC3B}"/>
                    </a:ext>
                  </a:extLst>
                </p:cNvPr>
                <p:cNvPicPr/>
                <p:nvPr/>
              </p:nvPicPr>
              <p:blipFill>
                <a:blip r:embed="rId610"/>
                <a:stretch>
                  <a:fillRect/>
                </a:stretch>
              </p:blipFill>
              <p:spPr>
                <a:xfrm>
                  <a:off x="3858099" y="1867563"/>
                  <a:ext cx="104045" cy="1906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1">
              <p14:nvContentPartPr>
                <p14:cNvPr id="10873" name="Ink 10872">
                  <a:extLst>
                    <a:ext uri="{FF2B5EF4-FFF2-40B4-BE49-F238E27FC236}">
                      <a16:creationId xmlns:a16="http://schemas.microsoft.com/office/drawing/2014/main" id="{A743B0E7-8FB1-32FA-748A-892124260D4E}"/>
                    </a:ext>
                  </a:extLst>
                </p14:cNvPr>
                <p14:cNvContentPartPr/>
                <p14:nvPr/>
              </p14:nvContentPartPr>
              <p14:xfrm>
                <a:off x="3824670" y="1951740"/>
                <a:ext cx="13680" cy="144360"/>
              </p14:xfrm>
            </p:contentPart>
          </mc:Choice>
          <mc:Fallback xmlns="">
            <p:pic>
              <p:nvPicPr>
                <p:cNvPr id="10873" name="Ink 10872">
                  <a:extLst>
                    <a:ext uri="{FF2B5EF4-FFF2-40B4-BE49-F238E27FC236}">
                      <a16:creationId xmlns:a16="http://schemas.microsoft.com/office/drawing/2014/main" id="{A743B0E7-8FB1-32FA-748A-892124260D4E}"/>
                    </a:ext>
                  </a:extLst>
                </p:cNvPr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3788646" y="1915535"/>
                  <a:ext cx="85728" cy="21631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81" name="Group 10880">
            <a:extLst>
              <a:ext uri="{FF2B5EF4-FFF2-40B4-BE49-F238E27FC236}">
                <a16:creationId xmlns:a16="http://schemas.microsoft.com/office/drawing/2014/main" id="{E56D5A8B-0529-C037-0CF2-35E9AACB7252}"/>
              </a:ext>
            </a:extLst>
          </p:cNvPr>
          <p:cNvGrpSpPr/>
          <p:nvPr/>
        </p:nvGrpSpPr>
        <p:grpSpPr>
          <a:xfrm>
            <a:off x="4458466" y="3595665"/>
            <a:ext cx="630360" cy="580680"/>
            <a:chOff x="4049310" y="3458700"/>
            <a:chExt cx="630360" cy="5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3">
              <p14:nvContentPartPr>
                <p14:cNvPr id="10879" name="Ink 10878">
                  <a:extLst>
                    <a:ext uri="{FF2B5EF4-FFF2-40B4-BE49-F238E27FC236}">
                      <a16:creationId xmlns:a16="http://schemas.microsoft.com/office/drawing/2014/main" id="{CD399A0D-B89D-81E4-FE8B-1D88FE9F88A5}"/>
                    </a:ext>
                  </a:extLst>
                </p14:cNvPr>
                <p14:cNvContentPartPr/>
                <p14:nvPr/>
              </p14:nvContentPartPr>
              <p14:xfrm>
                <a:off x="4049310" y="3458700"/>
                <a:ext cx="630360" cy="580680"/>
              </p14:xfrm>
            </p:contentPart>
          </mc:Choice>
          <mc:Fallback xmlns="">
            <p:pic>
              <p:nvPicPr>
                <p:cNvPr id="10879" name="Ink 10878">
                  <a:extLst>
                    <a:ext uri="{FF2B5EF4-FFF2-40B4-BE49-F238E27FC236}">
                      <a16:creationId xmlns:a16="http://schemas.microsoft.com/office/drawing/2014/main" id="{CD399A0D-B89D-81E4-FE8B-1D88FE9F88A5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4013670" y="3423060"/>
                  <a:ext cx="702000" cy="65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5">
              <p14:nvContentPartPr>
                <p14:cNvPr id="10880" name="Ink 10879">
                  <a:extLst>
                    <a:ext uri="{FF2B5EF4-FFF2-40B4-BE49-F238E27FC236}">
                      <a16:creationId xmlns:a16="http://schemas.microsoft.com/office/drawing/2014/main" id="{720CA894-D487-9F23-3DA9-E58DF49D9D78}"/>
                    </a:ext>
                  </a:extLst>
                </p14:cNvPr>
                <p14:cNvContentPartPr/>
                <p14:nvPr/>
              </p14:nvContentPartPr>
              <p14:xfrm>
                <a:off x="4323270" y="3608100"/>
                <a:ext cx="40680" cy="91080"/>
              </p14:xfrm>
            </p:contentPart>
          </mc:Choice>
          <mc:Fallback xmlns="">
            <p:pic>
              <p:nvPicPr>
                <p:cNvPr id="10880" name="Ink 10879">
                  <a:extLst>
                    <a:ext uri="{FF2B5EF4-FFF2-40B4-BE49-F238E27FC236}">
                      <a16:creationId xmlns:a16="http://schemas.microsoft.com/office/drawing/2014/main" id="{720CA894-D487-9F23-3DA9-E58DF49D9D78}"/>
                    </a:ext>
                  </a:extLst>
                </p:cNvPr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4287270" y="3572460"/>
                  <a:ext cx="112320" cy="16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94" name="Group 10893">
            <a:extLst>
              <a:ext uri="{FF2B5EF4-FFF2-40B4-BE49-F238E27FC236}">
                <a16:creationId xmlns:a16="http://schemas.microsoft.com/office/drawing/2014/main" id="{79529A77-DCAA-FFF8-FEAF-65D96D3171F3}"/>
              </a:ext>
            </a:extLst>
          </p:cNvPr>
          <p:cNvGrpSpPr/>
          <p:nvPr/>
        </p:nvGrpSpPr>
        <p:grpSpPr>
          <a:xfrm>
            <a:off x="4421026" y="3509625"/>
            <a:ext cx="836640" cy="987120"/>
            <a:chOff x="4011870" y="3372660"/>
            <a:chExt cx="836640" cy="98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7">
              <p14:nvContentPartPr>
                <p14:cNvPr id="10882" name="Ink 10881">
                  <a:extLst>
                    <a:ext uri="{FF2B5EF4-FFF2-40B4-BE49-F238E27FC236}">
                      <a16:creationId xmlns:a16="http://schemas.microsoft.com/office/drawing/2014/main" id="{86E5AF9C-97F8-6306-CAB4-F9C8EBCC2216}"/>
                    </a:ext>
                  </a:extLst>
                </p14:cNvPr>
                <p14:cNvContentPartPr/>
                <p14:nvPr/>
              </p14:nvContentPartPr>
              <p14:xfrm>
                <a:off x="4354590" y="3395700"/>
                <a:ext cx="88920" cy="178560"/>
              </p14:xfrm>
            </p:contentPart>
          </mc:Choice>
          <mc:Fallback xmlns="">
            <p:pic>
              <p:nvPicPr>
                <p:cNvPr id="10882" name="Ink 10881">
                  <a:extLst>
                    <a:ext uri="{FF2B5EF4-FFF2-40B4-BE49-F238E27FC236}">
                      <a16:creationId xmlns:a16="http://schemas.microsoft.com/office/drawing/2014/main" id="{86E5AF9C-97F8-6306-CAB4-F9C8EBCC2216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4318950" y="3360060"/>
                  <a:ext cx="1605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9">
              <p14:nvContentPartPr>
                <p14:cNvPr id="10883" name="Ink 10882">
                  <a:extLst>
                    <a:ext uri="{FF2B5EF4-FFF2-40B4-BE49-F238E27FC236}">
                      <a16:creationId xmlns:a16="http://schemas.microsoft.com/office/drawing/2014/main" id="{371FA9DC-312D-E81F-8E61-C9432F8DA56F}"/>
                    </a:ext>
                  </a:extLst>
                </p14:cNvPr>
                <p14:cNvContentPartPr/>
                <p14:nvPr/>
              </p14:nvContentPartPr>
              <p14:xfrm>
                <a:off x="4413270" y="3395340"/>
                <a:ext cx="37440" cy="174960"/>
              </p14:xfrm>
            </p:contentPart>
          </mc:Choice>
          <mc:Fallback xmlns="">
            <p:pic>
              <p:nvPicPr>
                <p:cNvPr id="10883" name="Ink 10882">
                  <a:extLst>
                    <a:ext uri="{FF2B5EF4-FFF2-40B4-BE49-F238E27FC236}">
                      <a16:creationId xmlns:a16="http://schemas.microsoft.com/office/drawing/2014/main" id="{371FA9DC-312D-E81F-8E61-C9432F8DA56F}"/>
                    </a:ext>
                  </a:extLst>
                </p:cNvPr>
                <p:cNvPicPr/>
                <p:nvPr/>
              </p:nvPicPr>
              <p:blipFill>
                <a:blip r:embed="rId620"/>
                <a:stretch>
                  <a:fillRect/>
                </a:stretch>
              </p:blipFill>
              <p:spPr>
                <a:xfrm>
                  <a:off x="4377630" y="3359340"/>
                  <a:ext cx="1090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1">
              <p14:nvContentPartPr>
                <p14:cNvPr id="10884" name="Ink 10883">
                  <a:extLst>
                    <a:ext uri="{FF2B5EF4-FFF2-40B4-BE49-F238E27FC236}">
                      <a16:creationId xmlns:a16="http://schemas.microsoft.com/office/drawing/2014/main" id="{AE74EA10-6F6E-6892-5DA0-9315CF6A84CA}"/>
                    </a:ext>
                  </a:extLst>
                </p14:cNvPr>
                <p14:cNvContentPartPr/>
                <p14:nvPr/>
              </p14:nvContentPartPr>
              <p14:xfrm>
                <a:off x="4453590" y="3424500"/>
                <a:ext cx="61560" cy="90000"/>
              </p14:xfrm>
            </p:contentPart>
          </mc:Choice>
          <mc:Fallback xmlns="">
            <p:pic>
              <p:nvPicPr>
                <p:cNvPr id="10884" name="Ink 10883">
                  <a:extLst>
                    <a:ext uri="{FF2B5EF4-FFF2-40B4-BE49-F238E27FC236}">
                      <a16:creationId xmlns:a16="http://schemas.microsoft.com/office/drawing/2014/main" id="{AE74EA10-6F6E-6892-5DA0-9315CF6A84CA}"/>
                    </a:ext>
                  </a:extLst>
                </p:cNvPr>
                <p:cNvPicPr/>
                <p:nvPr/>
              </p:nvPicPr>
              <p:blipFill>
                <a:blip r:embed="rId622"/>
                <a:stretch>
                  <a:fillRect/>
                </a:stretch>
              </p:blipFill>
              <p:spPr>
                <a:xfrm>
                  <a:off x="4417950" y="3388860"/>
                  <a:ext cx="1332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3">
              <p14:nvContentPartPr>
                <p14:cNvPr id="10885" name="Ink 10884">
                  <a:extLst>
                    <a:ext uri="{FF2B5EF4-FFF2-40B4-BE49-F238E27FC236}">
                      <a16:creationId xmlns:a16="http://schemas.microsoft.com/office/drawing/2014/main" id="{70592F96-1D95-4615-5D11-ACA4CA0C0A6A}"/>
                    </a:ext>
                  </a:extLst>
                </p14:cNvPr>
                <p14:cNvContentPartPr/>
                <p14:nvPr/>
              </p14:nvContentPartPr>
              <p14:xfrm>
                <a:off x="4496430" y="3438540"/>
                <a:ext cx="297000" cy="116640"/>
              </p14:xfrm>
            </p:contentPart>
          </mc:Choice>
          <mc:Fallback xmlns="">
            <p:pic>
              <p:nvPicPr>
                <p:cNvPr id="10885" name="Ink 10884">
                  <a:extLst>
                    <a:ext uri="{FF2B5EF4-FFF2-40B4-BE49-F238E27FC236}">
                      <a16:creationId xmlns:a16="http://schemas.microsoft.com/office/drawing/2014/main" id="{70592F96-1D95-4615-5D11-ACA4CA0C0A6A}"/>
                    </a:ext>
                  </a:extLst>
                </p:cNvPr>
                <p:cNvPicPr/>
                <p:nvPr/>
              </p:nvPicPr>
              <p:blipFill>
                <a:blip r:embed="rId624"/>
                <a:stretch>
                  <a:fillRect/>
                </a:stretch>
              </p:blipFill>
              <p:spPr>
                <a:xfrm>
                  <a:off x="4460790" y="3402900"/>
                  <a:ext cx="3686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5">
              <p14:nvContentPartPr>
                <p14:cNvPr id="10886" name="Ink 10885">
                  <a:extLst>
                    <a:ext uri="{FF2B5EF4-FFF2-40B4-BE49-F238E27FC236}">
                      <a16:creationId xmlns:a16="http://schemas.microsoft.com/office/drawing/2014/main" id="{9ECCF2B7-2A92-5FC6-ED0B-FA33A4B037D8}"/>
                    </a:ext>
                  </a:extLst>
                </p14:cNvPr>
                <p14:cNvContentPartPr/>
                <p14:nvPr/>
              </p14:nvContentPartPr>
              <p14:xfrm>
                <a:off x="4648710" y="3537900"/>
                <a:ext cx="47520" cy="78840"/>
              </p14:xfrm>
            </p:contentPart>
          </mc:Choice>
          <mc:Fallback xmlns="">
            <p:pic>
              <p:nvPicPr>
                <p:cNvPr id="10886" name="Ink 10885">
                  <a:extLst>
                    <a:ext uri="{FF2B5EF4-FFF2-40B4-BE49-F238E27FC236}">
                      <a16:creationId xmlns:a16="http://schemas.microsoft.com/office/drawing/2014/main" id="{9ECCF2B7-2A92-5FC6-ED0B-FA33A4B037D8}"/>
                    </a:ext>
                  </a:extLst>
                </p:cNvPr>
                <p:cNvPicPr/>
                <p:nvPr/>
              </p:nvPicPr>
              <p:blipFill>
                <a:blip r:embed="rId626"/>
                <a:stretch>
                  <a:fillRect/>
                </a:stretch>
              </p:blipFill>
              <p:spPr>
                <a:xfrm>
                  <a:off x="4612710" y="3501900"/>
                  <a:ext cx="1191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7">
              <p14:nvContentPartPr>
                <p14:cNvPr id="10887" name="Ink 10886">
                  <a:extLst>
                    <a:ext uri="{FF2B5EF4-FFF2-40B4-BE49-F238E27FC236}">
                      <a16:creationId xmlns:a16="http://schemas.microsoft.com/office/drawing/2014/main" id="{0FFDCC20-9677-8138-4F09-E070EA104EE5}"/>
                    </a:ext>
                  </a:extLst>
                </p14:cNvPr>
                <p14:cNvContentPartPr/>
                <p14:nvPr/>
              </p14:nvContentPartPr>
              <p14:xfrm>
                <a:off x="4659150" y="3630420"/>
                <a:ext cx="162360" cy="107640"/>
              </p14:xfrm>
            </p:contentPart>
          </mc:Choice>
          <mc:Fallback xmlns="">
            <p:pic>
              <p:nvPicPr>
                <p:cNvPr id="10887" name="Ink 10886">
                  <a:extLst>
                    <a:ext uri="{FF2B5EF4-FFF2-40B4-BE49-F238E27FC236}">
                      <a16:creationId xmlns:a16="http://schemas.microsoft.com/office/drawing/2014/main" id="{0FFDCC20-9677-8138-4F09-E070EA104EE5}"/>
                    </a:ext>
                  </a:extLst>
                </p:cNvPr>
                <p:cNvPicPr/>
                <p:nvPr/>
              </p:nvPicPr>
              <p:blipFill>
                <a:blip r:embed="rId628"/>
                <a:stretch>
                  <a:fillRect/>
                </a:stretch>
              </p:blipFill>
              <p:spPr>
                <a:xfrm>
                  <a:off x="4623150" y="3594780"/>
                  <a:ext cx="234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9">
              <p14:nvContentPartPr>
                <p14:cNvPr id="10888" name="Ink 10887">
                  <a:extLst>
                    <a:ext uri="{FF2B5EF4-FFF2-40B4-BE49-F238E27FC236}">
                      <a16:creationId xmlns:a16="http://schemas.microsoft.com/office/drawing/2014/main" id="{F687D560-971E-2058-DE61-12122FB9A1FD}"/>
                    </a:ext>
                  </a:extLst>
                </p14:cNvPr>
                <p14:cNvContentPartPr/>
                <p14:nvPr/>
              </p14:nvContentPartPr>
              <p14:xfrm>
                <a:off x="4732950" y="3797820"/>
                <a:ext cx="82080" cy="84240"/>
              </p14:xfrm>
            </p:contentPart>
          </mc:Choice>
          <mc:Fallback xmlns="">
            <p:pic>
              <p:nvPicPr>
                <p:cNvPr id="10888" name="Ink 10887">
                  <a:extLst>
                    <a:ext uri="{FF2B5EF4-FFF2-40B4-BE49-F238E27FC236}">
                      <a16:creationId xmlns:a16="http://schemas.microsoft.com/office/drawing/2014/main" id="{F687D560-971E-2058-DE61-12122FB9A1FD}"/>
                    </a:ext>
                  </a:extLst>
                </p:cNvPr>
                <p:cNvPicPr/>
                <p:nvPr/>
              </p:nvPicPr>
              <p:blipFill>
                <a:blip r:embed="rId630"/>
                <a:stretch>
                  <a:fillRect/>
                </a:stretch>
              </p:blipFill>
              <p:spPr>
                <a:xfrm>
                  <a:off x="4697310" y="3762180"/>
                  <a:ext cx="1537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1">
              <p14:nvContentPartPr>
                <p14:cNvPr id="10889" name="Ink 10888">
                  <a:extLst>
                    <a:ext uri="{FF2B5EF4-FFF2-40B4-BE49-F238E27FC236}">
                      <a16:creationId xmlns:a16="http://schemas.microsoft.com/office/drawing/2014/main" id="{B6725F4E-5EBB-7C5D-D775-A57FC4508C66}"/>
                    </a:ext>
                  </a:extLst>
                </p14:cNvPr>
                <p14:cNvContentPartPr/>
                <p14:nvPr/>
              </p14:nvContentPartPr>
              <p14:xfrm>
                <a:off x="4689390" y="3869460"/>
                <a:ext cx="159120" cy="249840"/>
              </p14:xfrm>
            </p:contentPart>
          </mc:Choice>
          <mc:Fallback xmlns="">
            <p:pic>
              <p:nvPicPr>
                <p:cNvPr id="10889" name="Ink 10888">
                  <a:extLst>
                    <a:ext uri="{FF2B5EF4-FFF2-40B4-BE49-F238E27FC236}">
                      <a16:creationId xmlns:a16="http://schemas.microsoft.com/office/drawing/2014/main" id="{B6725F4E-5EBB-7C5D-D775-A57FC4508C66}"/>
                    </a:ext>
                  </a:extLst>
                </p:cNvPr>
                <p:cNvPicPr/>
                <p:nvPr/>
              </p:nvPicPr>
              <p:blipFill>
                <a:blip r:embed="rId632"/>
                <a:stretch>
                  <a:fillRect/>
                </a:stretch>
              </p:blipFill>
              <p:spPr>
                <a:xfrm>
                  <a:off x="4653390" y="3833460"/>
                  <a:ext cx="2307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3">
              <p14:nvContentPartPr>
                <p14:cNvPr id="10890" name="Ink 10889">
                  <a:extLst>
                    <a:ext uri="{FF2B5EF4-FFF2-40B4-BE49-F238E27FC236}">
                      <a16:creationId xmlns:a16="http://schemas.microsoft.com/office/drawing/2014/main" id="{916D1347-92EF-2876-4AD5-7451B04605FB}"/>
                    </a:ext>
                  </a:extLst>
                </p14:cNvPr>
                <p14:cNvContentPartPr/>
                <p14:nvPr/>
              </p14:nvContentPartPr>
              <p14:xfrm>
                <a:off x="4578510" y="4030740"/>
                <a:ext cx="47160" cy="235080"/>
              </p14:xfrm>
            </p:contentPart>
          </mc:Choice>
          <mc:Fallback xmlns="">
            <p:pic>
              <p:nvPicPr>
                <p:cNvPr id="10890" name="Ink 10889">
                  <a:extLst>
                    <a:ext uri="{FF2B5EF4-FFF2-40B4-BE49-F238E27FC236}">
                      <a16:creationId xmlns:a16="http://schemas.microsoft.com/office/drawing/2014/main" id="{916D1347-92EF-2876-4AD5-7451B04605FB}"/>
                    </a:ext>
                  </a:extLst>
                </p:cNvPr>
                <p:cNvPicPr/>
                <p:nvPr/>
              </p:nvPicPr>
              <p:blipFill>
                <a:blip r:embed="rId634"/>
                <a:stretch>
                  <a:fillRect/>
                </a:stretch>
              </p:blipFill>
              <p:spPr>
                <a:xfrm>
                  <a:off x="4542510" y="3994740"/>
                  <a:ext cx="1188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5">
              <p14:nvContentPartPr>
                <p14:cNvPr id="10891" name="Ink 10890">
                  <a:extLst>
                    <a:ext uri="{FF2B5EF4-FFF2-40B4-BE49-F238E27FC236}">
                      <a16:creationId xmlns:a16="http://schemas.microsoft.com/office/drawing/2014/main" id="{52B3FC0B-2D2C-1758-B770-E4963F02E903}"/>
                    </a:ext>
                  </a:extLst>
                </p14:cNvPr>
                <p14:cNvContentPartPr/>
                <p14:nvPr/>
              </p14:nvContentPartPr>
              <p14:xfrm>
                <a:off x="4430550" y="4053780"/>
                <a:ext cx="48960" cy="306000"/>
              </p14:xfrm>
            </p:contentPart>
          </mc:Choice>
          <mc:Fallback xmlns="">
            <p:pic>
              <p:nvPicPr>
                <p:cNvPr id="10891" name="Ink 10890">
                  <a:extLst>
                    <a:ext uri="{FF2B5EF4-FFF2-40B4-BE49-F238E27FC236}">
                      <a16:creationId xmlns:a16="http://schemas.microsoft.com/office/drawing/2014/main" id="{52B3FC0B-2D2C-1758-B770-E4963F02E903}"/>
                    </a:ext>
                  </a:extLst>
                </p:cNvPr>
                <p:cNvPicPr/>
                <p:nvPr/>
              </p:nvPicPr>
              <p:blipFill>
                <a:blip r:embed="rId636"/>
                <a:stretch>
                  <a:fillRect/>
                </a:stretch>
              </p:blipFill>
              <p:spPr>
                <a:xfrm>
                  <a:off x="4394910" y="4017780"/>
                  <a:ext cx="12060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7">
              <p14:nvContentPartPr>
                <p14:cNvPr id="10892" name="Ink 10891">
                  <a:extLst>
                    <a:ext uri="{FF2B5EF4-FFF2-40B4-BE49-F238E27FC236}">
                      <a16:creationId xmlns:a16="http://schemas.microsoft.com/office/drawing/2014/main" id="{0526772F-4F83-D68D-60FB-73B1153627B4}"/>
                    </a:ext>
                  </a:extLst>
                </p14:cNvPr>
                <p14:cNvContentPartPr/>
                <p14:nvPr/>
              </p14:nvContentPartPr>
              <p14:xfrm>
                <a:off x="4061190" y="3816900"/>
                <a:ext cx="346320" cy="478440"/>
              </p14:xfrm>
            </p:contentPart>
          </mc:Choice>
          <mc:Fallback xmlns="">
            <p:pic>
              <p:nvPicPr>
                <p:cNvPr id="10892" name="Ink 10891">
                  <a:extLst>
                    <a:ext uri="{FF2B5EF4-FFF2-40B4-BE49-F238E27FC236}">
                      <a16:creationId xmlns:a16="http://schemas.microsoft.com/office/drawing/2014/main" id="{0526772F-4F83-D68D-60FB-73B1153627B4}"/>
                    </a:ext>
                  </a:extLst>
                </p:cNvPr>
                <p:cNvPicPr/>
                <p:nvPr/>
              </p:nvPicPr>
              <p:blipFill>
                <a:blip r:embed="rId638"/>
                <a:stretch>
                  <a:fillRect/>
                </a:stretch>
              </p:blipFill>
              <p:spPr>
                <a:xfrm>
                  <a:off x="4025190" y="3780900"/>
                  <a:ext cx="41796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9">
              <p14:nvContentPartPr>
                <p14:cNvPr id="10893" name="Ink 10892">
                  <a:extLst>
                    <a:ext uri="{FF2B5EF4-FFF2-40B4-BE49-F238E27FC236}">
                      <a16:creationId xmlns:a16="http://schemas.microsoft.com/office/drawing/2014/main" id="{44C8D2F1-9D30-C775-2D19-E13177E4C18F}"/>
                    </a:ext>
                  </a:extLst>
                </p14:cNvPr>
                <p14:cNvContentPartPr/>
                <p14:nvPr/>
              </p14:nvContentPartPr>
              <p14:xfrm>
                <a:off x="4011870" y="3372660"/>
                <a:ext cx="355680" cy="469080"/>
              </p14:xfrm>
            </p:contentPart>
          </mc:Choice>
          <mc:Fallback xmlns="">
            <p:pic>
              <p:nvPicPr>
                <p:cNvPr id="10893" name="Ink 10892">
                  <a:extLst>
                    <a:ext uri="{FF2B5EF4-FFF2-40B4-BE49-F238E27FC236}">
                      <a16:creationId xmlns:a16="http://schemas.microsoft.com/office/drawing/2014/main" id="{44C8D2F1-9D30-C775-2D19-E13177E4C18F}"/>
                    </a:ext>
                  </a:extLst>
                </p:cNvPr>
                <p:cNvPicPr/>
                <p:nvPr/>
              </p:nvPicPr>
              <p:blipFill>
                <a:blip r:embed="rId640"/>
                <a:stretch>
                  <a:fillRect/>
                </a:stretch>
              </p:blipFill>
              <p:spPr>
                <a:xfrm>
                  <a:off x="3975870" y="3336660"/>
                  <a:ext cx="427320" cy="54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14" name="Group 10913">
            <a:extLst>
              <a:ext uri="{FF2B5EF4-FFF2-40B4-BE49-F238E27FC236}">
                <a16:creationId xmlns:a16="http://schemas.microsoft.com/office/drawing/2014/main" id="{5C8A1D8C-86C3-D51D-DF2C-1403A5CD8335}"/>
              </a:ext>
            </a:extLst>
          </p:cNvPr>
          <p:cNvGrpSpPr/>
          <p:nvPr/>
        </p:nvGrpSpPr>
        <p:grpSpPr>
          <a:xfrm rot="6029932">
            <a:off x="4395127" y="5186625"/>
            <a:ext cx="630360" cy="580680"/>
            <a:chOff x="4049310" y="3458700"/>
            <a:chExt cx="630360" cy="5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1">
              <p14:nvContentPartPr>
                <p14:cNvPr id="10915" name="Ink 10914">
                  <a:extLst>
                    <a:ext uri="{FF2B5EF4-FFF2-40B4-BE49-F238E27FC236}">
                      <a16:creationId xmlns:a16="http://schemas.microsoft.com/office/drawing/2014/main" id="{533AC372-1AA4-F769-B199-14350607D8D4}"/>
                    </a:ext>
                  </a:extLst>
                </p14:cNvPr>
                <p14:cNvContentPartPr/>
                <p14:nvPr/>
              </p14:nvContentPartPr>
              <p14:xfrm>
                <a:off x="4049310" y="3458700"/>
                <a:ext cx="630360" cy="580680"/>
              </p14:xfrm>
            </p:contentPart>
          </mc:Choice>
          <mc:Fallback xmlns="">
            <p:pic>
              <p:nvPicPr>
                <p:cNvPr id="10915" name="Ink 10914">
                  <a:extLst>
                    <a:ext uri="{FF2B5EF4-FFF2-40B4-BE49-F238E27FC236}">
                      <a16:creationId xmlns:a16="http://schemas.microsoft.com/office/drawing/2014/main" id="{533AC372-1AA4-F769-B199-14350607D8D4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4013670" y="3423060"/>
                  <a:ext cx="702000" cy="65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2">
              <p14:nvContentPartPr>
                <p14:cNvPr id="10916" name="Ink 10915">
                  <a:extLst>
                    <a:ext uri="{FF2B5EF4-FFF2-40B4-BE49-F238E27FC236}">
                      <a16:creationId xmlns:a16="http://schemas.microsoft.com/office/drawing/2014/main" id="{FAE787A4-E7AD-67BC-3679-C55770683617}"/>
                    </a:ext>
                  </a:extLst>
                </p14:cNvPr>
                <p14:cNvContentPartPr/>
                <p14:nvPr/>
              </p14:nvContentPartPr>
              <p14:xfrm>
                <a:off x="4323270" y="3608100"/>
                <a:ext cx="40680" cy="91080"/>
              </p14:xfrm>
            </p:contentPart>
          </mc:Choice>
          <mc:Fallback xmlns="">
            <p:pic>
              <p:nvPicPr>
                <p:cNvPr id="10916" name="Ink 10915">
                  <a:extLst>
                    <a:ext uri="{FF2B5EF4-FFF2-40B4-BE49-F238E27FC236}">
                      <a16:creationId xmlns:a16="http://schemas.microsoft.com/office/drawing/2014/main" id="{FAE787A4-E7AD-67BC-3679-C55770683617}"/>
                    </a:ext>
                  </a:extLst>
                </p:cNvPr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4287270" y="3572460"/>
                  <a:ext cx="112320" cy="16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17" name="Group 10916">
            <a:extLst>
              <a:ext uri="{FF2B5EF4-FFF2-40B4-BE49-F238E27FC236}">
                <a16:creationId xmlns:a16="http://schemas.microsoft.com/office/drawing/2014/main" id="{5DB3B36E-04DE-B353-B59A-21ACAC683821}"/>
              </a:ext>
            </a:extLst>
          </p:cNvPr>
          <p:cNvGrpSpPr/>
          <p:nvPr/>
        </p:nvGrpSpPr>
        <p:grpSpPr>
          <a:xfrm rot="6029932">
            <a:off x="4176112" y="4967236"/>
            <a:ext cx="836640" cy="987120"/>
            <a:chOff x="4011870" y="3372660"/>
            <a:chExt cx="836640" cy="98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3">
              <p14:nvContentPartPr>
                <p14:cNvPr id="10918" name="Ink 10917">
                  <a:extLst>
                    <a:ext uri="{FF2B5EF4-FFF2-40B4-BE49-F238E27FC236}">
                      <a16:creationId xmlns:a16="http://schemas.microsoft.com/office/drawing/2014/main" id="{C17A319E-9EE1-996C-569B-E573CFE507EC}"/>
                    </a:ext>
                  </a:extLst>
                </p14:cNvPr>
                <p14:cNvContentPartPr/>
                <p14:nvPr/>
              </p14:nvContentPartPr>
              <p14:xfrm>
                <a:off x="4354590" y="3395700"/>
                <a:ext cx="88920" cy="178560"/>
              </p14:xfrm>
            </p:contentPart>
          </mc:Choice>
          <mc:Fallback xmlns="">
            <p:pic>
              <p:nvPicPr>
                <p:cNvPr id="10918" name="Ink 10917">
                  <a:extLst>
                    <a:ext uri="{FF2B5EF4-FFF2-40B4-BE49-F238E27FC236}">
                      <a16:creationId xmlns:a16="http://schemas.microsoft.com/office/drawing/2014/main" id="{C17A319E-9EE1-996C-569B-E573CFE507EC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4318950" y="3360060"/>
                  <a:ext cx="1605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4">
              <p14:nvContentPartPr>
                <p14:cNvPr id="10919" name="Ink 10918">
                  <a:extLst>
                    <a:ext uri="{FF2B5EF4-FFF2-40B4-BE49-F238E27FC236}">
                      <a16:creationId xmlns:a16="http://schemas.microsoft.com/office/drawing/2014/main" id="{E6DBFE59-9B94-6977-851B-3CB9628651F4}"/>
                    </a:ext>
                  </a:extLst>
                </p14:cNvPr>
                <p14:cNvContentPartPr/>
                <p14:nvPr/>
              </p14:nvContentPartPr>
              <p14:xfrm>
                <a:off x="4413270" y="3395340"/>
                <a:ext cx="37440" cy="174960"/>
              </p14:xfrm>
            </p:contentPart>
          </mc:Choice>
          <mc:Fallback xmlns="">
            <p:pic>
              <p:nvPicPr>
                <p:cNvPr id="10919" name="Ink 10918">
                  <a:extLst>
                    <a:ext uri="{FF2B5EF4-FFF2-40B4-BE49-F238E27FC236}">
                      <a16:creationId xmlns:a16="http://schemas.microsoft.com/office/drawing/2014/main" id="{E6DBFE59-9B94-6977-851B-3CB9628651F4}"/>
                    </a:ext>
                  </a:extLst>
                </p:cNvPr>
                <p:cNvPicPr/>
                <p:nvPr/>
              </p:nvPicPr>
              <p:blipFill>
                <a:blip r:embed="rId620"/>
                <a:stretch>
                  <a:fillRect/>
                </a:stretch>
              </p:blipFill>
              <p:spPr>
                <a:xfrm>
                  <a:off x="4377630" y="3359340"/>
                  <a:ext cx="1090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5">
              <p14:nvContentPartPr>
                <p14:cNvPr id="10920" name="Ink 10919">
                  <a:extLst>
                    <a:ext uri="{FF2B5EF4-FFF2-40B4-BE49-F238E27FC236}">
                      <a16:creationId xmlns:a16="http://schemas.microsoft.com/office/drawing/2014/main" id="{20572BFA-3A02-9ED3-2846-8A1A94BD86F1}"/>
                    </a:ext>
                  </a:extLst>
                </p14:cNvPr>
                <p14:cNvContentPartPr/>
                <p14:nvPr/>
              </p14:nvContentPartPr>
              <p14:xfrm>
                <a:off x="4453590" y="3424500"/>
                <a:ext cx="61560" cy="90000"/>
              </p14:xfrm>
            </p:contentPart>
          </mc:Choice>
          <mc:Fallback xmlns="">
            <p:pic>
              <p:nvPicPr>
                <p:cNvPr id="10920" name="Ink 10919">
                  <a:extLst>
                    <a:ext uri="{FF2B5EF4-FFF2-40B4-BE49-F238E27FC236}">
                      <a16:creationId xmlns:a16="http://schemas.microsoft.com/office/drawing/2014/main" id="{20572BFA-3A02-9ED3-2846-8A1A94BD86F1}"/>
                    </a:ext>
                  </a:extLst>
                </p:cNvPr>
                <p:cNvPicPr/>
                <p:nvPr/>
              </p:nvPicPr>
              <p:blipFill>
                <a:blip r:embed="rId622"/>
                <a:stretch>
                  <a:fillRect/>
                </a:stretch>
              </p:blipFill>
              <p:spPr>
                <a:xfrm>
                  <a:off x="4417950" y="3388860"/>
                  <a:ext cx="1332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6">
              <p14:nvContentPartPr>
                <p14:cNvPr id="10921" name="Ink 10920">
                  <a:extLst>
                    <a:ext uri="{FF2B5EF4-FFF2-40B4-BE49-F238E27FC236}">
                      <a16:creationId xmlns:a16="http://schemas.microsoft.com/office/drawing/2014/main" id="{0BC50DD5-512A-77FF-1CF9-895EA141FABF}"/>
                    </a:ext>
                  </a:extLst>
                </p14:cNvPr>
                <p14:cNvContentPartPr/>
                <p14:nvPr/>
              </p14:nvContentPartPr>
              <p14:xfrm>
                <a:off x="4496430" y="3438540"/>
                <a:ext cx="297000" cy="116640"/>
              </p14:xfrm>
            </p:contentPart>
          </mc:Choice>
          <mc:Fallback xmlns="">
            <p:pic>
              <p:nvPicPr>
                <p:cNvPr id="10921" name="Ink 10920">
                  <a:extLst>
                    <a:ext uri="{FF2B5EF4-FFF2-40B4-BE49-F238E27FC236}">
                      <a16:creationId xmlns:a16="http://schemas.microsoft.com/office/drawing/2014/main" id="{0BC50DD5-512A-77FF-1CF9-895EA141FABF}"/>
                    </a:ext>
                  </a:extLst>
                </p:cNvPr>
                <p:cNvPicPr/>
                <p:nvPr/>
              </p:nvPicPr>
              <p:blipFill>
                <a:blip r:embed="rId624"/>
                <a:stretch>
                  <a:fillRect/>
                </a:stretch>
              </p:blipFill>
              <p:spPr>
                <a:xfrm>
                  <a:off x="4460790" y="3402900"/>
                  <a:ext cx="3686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7">
              <p14:nvContentPartPr>
                <p14:cNvPr id="10922" name="Ink 10921">
                  <a:extLst>
                    <a:ext uri="{FF2B5EF4-FFF2-40B4-BE49-F238E27FC236}">
                      <a16:creationId xmlns:a16="http://schemas.microsoft.com/office/drawing/2014/main" id="{C744A345-037E-51D5-A53E-2097A69EC621}"/>
                    </a:ext>
                  </a:extLst>
                </p14:cNvPr>
                <p14:cNvContentPartPr/>
                <p14:nvPr/>
              </p14:nvContentPartPr>
              <p14:xfrm>
                <a:off x="4648710" y="3537900"/>
                <a:ext cx="47520" cy="78840"/>
              </p14:xfrm>
            </p:contentPart>
          </mc:Choice>
          <mc:Fallback xmlns="">
            <p:pic>
              <p:nvPicPr>
                <p:cNvPr id="10922" name="Ink 10921">
                  <a:extLst>
                    <a:ext uri="{FF2B5EF4-FFF2-40B4-BE49-F238E27FC236}">
                      <a16:creationId xmlns:a16="http://schemas.microsoft.com/office/drawing/2014/main" id="{C744A345-037E-51D5-A53E-2097A69EC621}"/>
                    </a:ext>
                  </a:extLst>
                </p:cNvPr>
                <p:cNvPicPr/>
                <p:nvPr/>
              </p:nvPicPr>
              <p:blipFill>
                <a:blip r:embed="rId626"/>
                <a:stretch>
                  <a:fillRect/>
                </a:stretch>
              </p:blipFill>
              <p:spPr>
                <a:xfrm>
                  <a:off x="4612710" y="3501900"/>
                  <a:ext cx="1191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8">
              <p14:nvContentPartPr>
                <p14:cNvPr id="10923" name="Ink 10922">
                  <a:extLst>
                    <a:ext uri="{FF2B5EF4-FFF2-40B4-BE49-F238E27FC236}">
                      <a16:creationId xmlns:a16="http://schemas.microsoft.com/office/drawing/2014/main" id="{8DA343C6-C45D-33AA-3936-8364CEBCC399}"/>
                    </a:ext>
                  </a:extLst>
                </p14:cNvPr>
                <p14:cNvContentPartPr/>
                <p14:nvPr/>
              </p14:nvContentPartPr>
              <p14:xfrm>
                <a:off x="4659150" y="3630420"/>
                <a:ext cx="162360" cy="107640"/>
              </p14:xfrm>
            </p:contentPart>
          </mc:Choice>
          <mc:Fallback xmlns="">
            <p:pic>
              <p:nvPicPr>
                <p:cNvPr id="10923" name="Ink 10922">
                  <a:extLst>
                    <a:ext uri="{FF2B5EF4-FFF2-40B4-BE49-F238E27FC236}">
                      <a16:creationId xmlns:a16="http://schemas.microsoft.com/office/drawing/2014/main" id="{8DA343C6-C45D-33AA-3936-8364CEBCC399}"/>
                    </a:ext>
                  </a:extLst>
                </p:cNvPr>
                <p:cNvPicPr/>
                <p:nvPr/>
              </p:nvPicPr>
              <p:blipFill>
                <a:blip r:embed="rId628"/>
                <a:stretch>
                  <a:fillRect/>
                </a:stretch>
              </p:blipFill>
              <p:spPr>
                <a:xfrm>
                  <a:off x="4623150" y="3594780"/>
                  <a:ext cx="234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9">
              <p14:nvContentPartPr>
                <p14:cNvPr id="10924" name="Ink 10923">
                  <a:extLst>
                    <a:ext uri="{FF2B5EF4-FFF2-40B4-BE49-F238E27FC236}">
                      <a16:creationId xmlns:a16="http://schemas.microsoft.com/office/drawing/2014/main" id="{D92EA0AE-8131-5EC5-C851-7A8A0F707AD2}"/>
                    </a:ext>
                  </a:extLst>
                </p14:cNvPr>
                <p14:cNvContentPartPr/>
                <p14:nvPr/>
              </p14:nvContentPartPr>
              <p14:xfrm>
                <a:off x="4732950" y="3797820"/>
                <a:ext cx="82080" cy="84240"/>
              </p14:xfrm>
            </p:contentPart>
          </mc:Choice>
          <mc:Fallback xmlns="">
            <p:pic>
              <p:nvPicPr>
                <p:cNvPr id="10924" name="Ink 10923">
                  <a:extLst>
                    <a:ext uri="{FF2B5EF4-FFF2-40B4-BE49-F238E27FC236}">
                      <a16:creationId xmlns:a16="http://schemas.microsoft.com/office/drawing/2014/main" id="{D92EA0AE-8131-5EC5-C851-7A8A0F707AD2}"/>
                    </a:ext>
                  </a:extLst>
                </p:cNvPr>
                <p:cNvPicPr/>
                <p:nvPr/>
              </p:nvPicPr>
              <p:blipFill>
                <a:blip r:embed="rId630"/>
                <a:stretch>
                  <a:fillRect/>
                </a:stretch>
              </p:blipFill>
              <p:spPr>
                <a:xfrm>
                  <a:off x="4697310" y="3762180"/>
                  <a:ext cx="1537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0">
              <p14:nvContentPartPr>
                <p14:cNvPr id="10925" name="Ink 10924">
                  <a:extLst>
                    <a:ext uri="{FF2B5EF4-FFF2-40B4-BE49-F238E27FC236}">
                      <a16:creationId xmlns:a16="http://schemas.microsoft.com/office/drawing/2014/main" id="{76D048A9-13AE-92BD-4F14-0971D86A4067}"/>
                    </a:ext>
                  </a:extLst>
                </p14:cNvPr>
                <p14:cNvContentPartPr/>
                <p14:nvPr/>
              </p14:nvContentPartPr>
              <p14:xfrm>
                <a:off x="4689390" y="3869460"/>
                <a:ext cx="159120" cy="249840"/>
              </p14:xfrm>
            </p:contentPart>
          </mc:Choice>
          <mc:Fallback xmlns="">
            <p:pic>
              <p:nvPicPr>
                <p:cNvPr id="10925" name="Ink 10924">
                  <a:extLst>
                    <a:ext uri="{FF2B5EF4-FFF2-40B4-BE49-F238E27FC236}">
                      <a16:creationId xmlns:a16="http://schemas.microsoft.com/office/drawing/2014/main" id="{76D048A9-13AE-92BD-4F14-0971D86A4067}"/>
                    </a:ext>
                  </a:extLst>
                </p:cNvPr>
                <p:cNvPicPr/>
                <p:nvPr/>
              </p:nvPicPr>
              <p:blipFill>
                <a:blip r:embed="rId632"/>
                <a:stretch>
                  <a:fillRect/>
                </a:stretch>
              </p:blipFill>
              <p:spPr>
                <a:xfrm>
                  <a:off x="4653390" y="3833460"/>
                  <a:ext cx="2307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1">
              <p14:nvContentPartPr>
                <p14:cNvPr id="10926" name="Ink 10925">
                  <a:extLst>
                    <a:ext uri="{FF2B5EF4-FFF2-40B4-BE49-F238E27FC236}">
                      <a16:creationId xmlns:a16="http://schemas.microsoft.com/office/drawing/2014/main" id="{01FCD6CF-D429-0E3D-104C-73EF3AB63F1E}"/>
                    </a:ext>
                  </a:extLst>
                </p14:cNvPr>
                <p14:cNvContentPartPr/>
                <p14:nvPr/>
              </p14:nvContentPartPr>
              <p14:xfrm>
                <a:off x="4578510" y="4030740"/>
                <a:ext cx="47160" cy="235080"/>
              </p14:xfrm>
            </p:contentPart>
          </mc:Choice>
          <mc:Fallback xmlns="">
            <p:pic>
              <p:nvPicPr>
                <p:cNvPr id="10926" name="Ink 10925">
                  <a:extLst>
                    <a:ext uri="{FF2B5EF4-FFF2-40B4-BE49-F238E27FC236}">
                      <a16:creationId xmlns:a16="http://schemas.microsoft.com/office/drawing/2014/main" id="{01FCD6CF-D429-0E3D-104C-73EF3AB63F1E}"/>
                    </a:ext>
                  </a:extLst>
                </p:cNvPr>
                <p:cNvPicPr/>
                <p:nvPr/>
              </p:nvPicPr>
              <p:blipFill>
                <a:blip r:embed="rId634"/>
                <a:stretch>
                  <a:fillRect/>
                </a:stretch>
              </p:blipFill>
              <p:spPr>
                <a:xfrm>
                  <a:off x="4542510" y="3994740"/>
                  <a:ext cx="1188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2">
              <p14:nvContentPartPr>
                <p14:cNvPr id="10927" name="Ink 10926">
                  <a:extLst>
                    <a:ext uri="{FF2B5EF4-FFF2-40B4-BE49-F238E27FC236}">
                      <a16:creationId xmlns:a16="http://schemas.microsoft.com/office/drawing/2014/main" id="{D5E651BD-9BE7-46BC-E738-F6D5049C1EA5}"/>
                    </a:ext>
                  </a:extLst>
                </p14:cNvPr>
                <p14:cNvContentPartPr/>
                <p14:nvPr/>
              </p14:nvContentPartPr>
              <p14:xfrm>
                <a:off x="4430550" y="4053780"/>
                <a:ext cx="48960" cy="306000"/>
              </p14:xfrm>
            </p:contentPart>
          </mc:Choice>
          <mc:Fallback xmlns="">
            <p:pic>
              <p:nvPicPr>
                <p:cNvPr id="10927" name="Ink 10926">
                  <a:extLst>
                    <a:ext uri="{FF2B5EF4-FFF2-40B4-BE49-F238E27FC236}">
                      <a16:creationId xmlns:a16="http://schemas.microsoft.com/office/drawing/2014/main" id="{D5E651BD-9BE7-46BC-E738-F6D5049C1EA5}"/>
                    </a:ext>
                  </a:extLst>
                </p:cNvPr>
                <p:cNvPicPr/>
                <p:nvPr/>
              </p:nvPicPr>
              <p:blipFill>
                <a:blip r:embed="rId636"/>
                <a:stretch>
                  <a:fillRect/>
                </a:stretch>
              </p:blipFill>
              <p:spPr>
                <a:xfrm>
                  <a:off x="4394910" y="4017780"/>
                  <a:ext cx="12060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3">
              <p14:nvContentPartPr>
                <p14:cNvPr id="10928" name="Ink 10927">
                  <a:extLst>
                    <a:ext uri="{FF2B5EF4-FFF2-40B4-BE49-F238E27FC236}">
                      <a16:creationId xmlns:a16="http://schemas.microsoft.com/office/drawing/2014/main" id="{F9C7FC70-FE2D-37BE-B1A0-C0477D93EA1B}"/>
                    </a:ext>
                  </a:extLst>
                </p14:cNvPr>
                <p14:cNvContentPartPr/>
                <p14:nvPr/>
              </p14:nvContentPartPr>
              <p14:xfrm>
                <a:off x="4061190" y="3816900"/>
                <a:ext cx="346320" cy="478440"/>
              </p14:xfrm>
            </p:contentPart>
          </mc:Choice>
          <mc:Fallback xmlns="">
            <p:pic>
              <p:nvPicPr>
                <p:cNvPr id="10928" name="Ink 10927">
                  <a:extLst>
                    <a:ext uri="{FF2B5EF4-FFF2-40B4-BE49-F238E27FC236}">
                      <a16:creationId xmlns:a16="http://schemas.microsoft.com/office/drawing/2014/main" id="{F9C7FC70-FE2D-37BE-B1A0-C0477D93EA1B}"/>
                    </a:ext>
                  </a:extLst>
                </p:cNvPr>
                <p:cNvPicPr/>
                <p:nvPr/>
              </p:nvPicPr>
              <p:blipFill>
                <a:blip r:embed="rId638"/>
                <a:stretch>
                  <a:fillRect/>
                </a:stretch>
              </p:blipFill>
              <p:spPr>
                <a:xfrm>
                  <a:off x="4025190" y="3780900"/>
                  <a:ext cx="41796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4">
              <p14:nvContentPartPr>
                <p14:cNvPr id="10929" name="Ink 10928">
                  <a:extLst>
                    <a:ext uri="{FF2B5EF4-FFF2-40B4-BE49-F238E27FC236}">
                      <a16:creationId xmlns:a16="http://schemas.microsoft.com/office/drawing/2014/main" id="{11F5CB40-E42C-B23A-2CF9-8AA057403A29}"/>
                    </a:ext>
                  </a:extLst>
                </p14:cNvPr>
                <p14:cNvContentPartPr/>
                <p14:nvPr/>
              </p14:nvContentPartPr>
              <p14:xfrm>
                <a:off x="4011870" y="3372660"/>
                <a:ext cx="355680" cy="469080"/>
              </p14:xfrm>
            </p:contentPart>
          </mc:Choice>
          <mc:Fallback xmlns="">
            <p:pic>
              <p:nvPicPr>
                <p:cNvPr id="10929" name="Ink 10928">
                  <a:extLst>
                    <a:ext uri="{FF2B5EF4-FFF2-40B4-BE49-F238E27FC236}">
                      <a16:creationId xmlns:a16="http://schemas.microsoft.com/office/drawing/2014/main" id="{11F5CB40-E42C-B23A-2CF9-8AA057403A29}"/>
                    </a:ext>
                  </a:extLst>
                </p:cNvPr>
                <p:cNvPicPr/>
                <p:nvPr/>
              </p:nvPicPr>
              <p:blipFill>
                <a:blip r:embed="rId640"/>
                <a:stretch>
                  <a:fillRect/>
                </a:stretch>
              </p:blipFill>
              <p:spPr>
                <a:xfrm>
                  <a:off x="3975870" y="3336660"/>
                  <a:ext cx="427320" cy="54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39" name="Group 10938">
            <a:extLst>
              <a:ext uri="{FF2B5EF4-FFF2-40B4-BE49-F238E27FC236}">
                <a16:creationId xmlns:a16="http://schemas.microsoft.com/office/drawing/2014/main" id="{3419778E-3D26-A6DB-A5AD-35A8A19DA945}"/>
              </a:ext>
            </a:extLst>
          </p:cNvPr>
          <p:cNvGrpSpPr/>
          <p:nvPr/>
        </p:nvGrpSpPr>
        <p:grpSpPr>
          <a:xfrm>
            <a:off x="3997306" y="4589625"/>
            <a:ext cx="340920" cy="443880"/>
            <a:chOff x="3588150" y="4452660"/>
            <a:chExt cx="340920" cy="44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5">
              <p14:nvContentPartPr>
                <p14:cNvPr id="10937" name="Ink 10936">
                  <a:extLst>
                    <a:ext uri="{FF2B5EF4-FFF2-40B4-BE49-F238E27FC236}">
                      <a16:creationId xmlns:a16="http://schemas.microsoft.com/office/drawing/2014/main" id="{1EA26686-28F6-7A0E-A41E-396BAC7BD8E2}"/>
                    </a:ext>
                  </a:extLst>
                </p14:cNvPr>
                <p14:cNvContentPartPr/>
                <p14:nvPr/>
              </p14:nvContentPartPr>
              <p14:xfrm>
                <a:off x="3588150" y="4452660"/>
                <a:ext cx="284760" cy="421560"/>
              </p14:xfrm>
            </p:contentPart>
          </mc:Choice>
          <mc:Fallback xmlns="">
            <p:pic>
              <p:nvPicPr>
                <p:cNvPr id="10937" name="Ink 10936">
                  <a:extLst>
                    <a:ext uri="{FF2B5EF4-FFF2-40B4-BE49-F238E27FC236}">
                      <a16:creationId xmlns:a16="http://schemas.microsoft.com/office/drawing/2014/main" id="{1EA26686-28F6-7A0E-A41E-396BAC7BD8E2}"/>
                    </a:ext>
                  </a:extLst>
                </p:cNvPr>
                <p:cNvPicPr/>
                <p:nvPr/>
              </p:nvPicPr>
              <p:blipFill>
                <a:blip r:embed="rId656"/>
                <a:stretch>
                  <a:fillRect/>
                </a:stretch>
              </p:blipFill>
              <p:spPr>
                <a:xfrm>
                  <a:off x="3570510" y="4434660"/>
                  <a:ext cx="32040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7">
              <p14:nvContentPartPr>
                <p14:cNvPr id="10938" name="Ink 10937">
                  <a:extLst>
                    <a:ext uri="{FF2B5EF4-FFF2-40B4-BE49-F238E27FC236}">
                      <a16:creationId xmlns:a16="http://schemas.microsoft.com/office/drawing/2014/main" id="{0F54DD72-FA0D-9ACE-E02D-9741865D63B1}"/>
                    </a:ext>
                  </a:extLst>
                </p14:cNvPr>
                <p14:cNvContentPartPr/>
                <p14:nvPr/>
              </p14:nvContentPartPr>
              <p14:xfrm>
                <a:off x="3750510" y="4721580"/>
                <a:ext cx="178560" cy="174960"/>
              </p14:xfrm>
            </p:contentPart>
          </mc:Choice>
          <mc:Fallback xmlns="">
            <p:pic>
              <p:nvPicPr>
                <p:cNvPr id="10938" name="Ink 10937">
                  <a:extLst>
                    <a:ext uri="{FF2B5EF4-FFF2-40B4-BE49-F238E27FC236}">
                      <a16:creationId xmlns:a16="http://schemas.microsoft.com/office/drawing/2014/main" id="{0F54DD72-FA0D-9ACE-E02D-9741865D63B1}"/>
                    </a:ext>
                  </a:extLst>
                </p:cNvPr>
                <p:cNvPicPr/>
                <p:nvPr/>
              </p:nvPicPr>
              <p:blipFill>
                <a:blip r:embed="rId658"/>
                <a:stretch>
                  <a:fillRect/>
                </a:stretch>
              </p:blipFill>
              <p:spPr>
                <a:xfrm>
                  <a:off x="3732870" y="4703940"/>
                  <a:ext cx="214200" cy="21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10947" name="Ink 10946">
                <a:extLst>
                  <a:ext uri="{FF2B5EF4-FFF2-40B4-BE49-F238E27FC236}">
                    <a16:creationId xmlns:a16="http://schemas.microsoft.com/office/drawing/2014/main" id="{30D2665F-3EC4-1775-4C3C-335BDE3E71CB}"/>
                  </a:ext>
                </a:extLst>
              </p14:cNvPr>
              <p14:cNvContentPartPr/>
              <p14:nvPr/>
            </p14:nvContentPartPr>
            <p14:xfrm>
              <a:off x="4611630" y="2319300"/>
              <a:ext cx="2275560" cy="1908720"/>
            </p14:xfrm>
          </p:contentPart>
        </mc:Choice>
        <mc:Fallback xmlns="">
          <p:pic>
            <p:nvPicPr>
              <p:cNvPr id="10947" name="Ink 10946">
                <a:extLst>
                  <a:ext uri="{FF2B5EF4-FFF2-40B4-BE49-F238E27FC236}">
                    <a16:creationId xmlns:a16="http://schemas.microsoft.com/office/drawing/2014/main" id="{30D2665F-3EC4-1775-4C3C-335BDE3E71CB}"/>
                  </a:ext>
                </a:extLst>
              </p:cNvPr>
              <p:cNvPicPr/>
              <p:nvPr/>
            </p:nvPicPr>
            <p:blipFill>
              <a:blip r:embed="rId660"/>
              <a:stretch>
                <a:fillRect/>
              </a:stretch>
            </p:blipFill>
            <p:spPr>
              <a:xfrm>
                <a:off x="4575630" y="2283300"/>
                <a:ext cx="2347200" cy="19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1">
            <p14:nvContentPartPr>
              <p14:cNvPr id="10954" name="Ink 10953">
                <a:extLst>
                  <a:ext uri="{FF2B5EF4-FFF2-40B4-BE49-F238E27FC236}">
                    <a16:creationId xmlns:a16="http://schemas.microsoft.com/office/drawing/2014/main" id="{ADCF8880-3A81-3ED7-141E-1DFB1D1CAD1B}"/>
                  </a:ext>
                </a:extLst>
              </p14:cNvPr>
              <p14:cNvContentPartPr/>
              <p14:nvPr/>
            </p14:nvContentPartPr>
            <p14:xfrm>
              <a:off x="6475350" y="3882420"/>
              <a:ext cx="459000" cy="355320"/>
            </p14:xfrm>
          </p:contentPart>
        </mc:Choice>
        <mc:Fallback xmlns="">
          <p:pic>
            <p:nvPicPr>
              <p:cNvPr id="10954" name="Ink 10953">
                <a:extLst>
                  <a:ext uri="{FF2B5EF4-FFF2-40B4-BE49-F238E27FC236}">
                    <a16:creationId xmlns:a16="http://schemas.microsoft.com/office/drawing/2014/main" id="{ADCF8880-3A81-3ED7-141E-1DFB1D1CAD1B}"/>
                  </a:ext>
                </a:extLst>
              </p:cNvPr>
              <p:cNvPicPr/>
              <p:nvPr/>
            </p:nvPicPr>
            <p:blipFill>
              <a:blip r:embed="rId662"/>
              <a:stretch>
                <a:fillRect/>
              </a:stretch>
            </p:blipFill>
            <p:spPr>
              <a:xfrm>
                <a:off x="6439350" y="3846780"/>
                <a:ext cx="53064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3">
            <p14:nvContentPartPr>
              <p14:cNvPr id="10955" name="Ink 10954">
                <a:extLst>
                  <a:ext uri="{FF2B5EF4-FFF2-40B4-BE49-F238E27FC236}">
                    <a16:creationId xmlns:a16="http://schemas.microsoft.com/office/drawing/2014/main" id="{B4466570-ACB2-E885-C54B-80F75E47C942}"/>
                  </a:ext>
                </a:extLst>
              </p14:cNvPr>
              <p14:cNvContentPartPr/>
              <p14:nvPr/>
            </p14:nvContentPartPr>
            <p14:xfrm>
              <a:off x="7289670" y="4433318"/>
              <a:ext cx="765360" cy="764280"/>
            </p14:xfrm>
          </p:contentPart>
        </mc:Choice>
        <mc:Fallback xmlns="">
          <p:pic>
            <p:nvPicPr>
              <p:cNvPr id="10955" name="Ink 10954">
                <a:extLst>
                  <a:ext uri="{FF2B5EF4-FFF2-40B4-BE49-F238E27FC236}">
                    <a16:creationId xmlns:a16="http://schemas.microsoft.com/office/drawing/2014/main" id="{B4466570-ACB2-E885-C54B-80F75E47C942}"/>
                  </a:ext>
                </a:extLst>
              </p:cNvPr>
              <p:cNvPicPr/>
              <p:nvPr/>
            </p:nvPicPr>
            <p:blipFill>
              <a:blip r:embed="rId664"/>
              <a:stretch>
                <a:fillRect/>
              </a:stretch>
            </p:blipFill>
            <p:spPr>
              <a:xfrm>
                <a:off x="7226670" y="4370678"/>
                <a:ext cx="891000" cy="88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56" name="Group 10955">
            <a:extLst>
              <a:ext uri="{FF2B5EF4-FFF2-40B4-BE49-F238E27FC236}">
                <a16:creationId xmlns:a16="http://schemas.microsoft.com/office/drawing/2014/main" id="{0A83A223-F0A3-794E-9A79-9BB44D60CC2C}"/>
              </a:ext>
            </a:extLst>
          </p:cNvPr>
          <p:cNvGrpSpPr/>
          <p:nvPr/>
        </p:nvGrpSpPr>
        <p:grpSpPr>
          <a:xfrm>
            <a:off x="6824190" y="3977918"/>
            <a:ext cx="1833840" cy="1856880"/>
            <a:chOff x="6460590" y="4067100"/>
            <a:chExt cx="1833840" cy="185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5">
              <p14:nvContentPartPr>
                <p14:cNvPr id="10957" name="Ink 10956">
                  <a:extLst>
                    <a:ext uri="{FF2B5EF4-FFF2-40B4-BE49-F238E27FC236}">
                      <a16:creationId xmlns:a16="http://schemas.microsoft.com/office/drawing/2014/main" id="{7541DA00-2288-FD81-2277-7476A684D63F}"/>
                    </a:ext>
                  </a:extLst>
                </p14:cNvPr>
                <p14:cNvContentPartPr/>
                <p14:nvPr/>
              </p14:nvContentPartPr>
              <p14:xfrm>
                <a:off x="6496230" y="5246100"/>
                <a:ext cx="286920" cy="200520"/>
              </p14:xfrm>
            </p:contentPart>
          </mc:Choice>
          <mc:Fallback xmlns="">
            <p:pic>
              <p:nvPicPr>
                <p:cNvPr id="10957" name="Ink 10956">
                  <a:extLst>
                    <a:ext uri="{FF2B5EF4-FFF2-40B4-BE49-F238E27FC236}">
                      <a16:creationId xmlns:a16="http://schemas.microsoft.com/office/drawing/2014/main" id="{7541DA00-2288-FD81-2277-7476A684D63F}"/>
                    </a:ext>
                  </a:extLst>
                </p:cNvPr>
                <p:cNvPicPr/>
                <p:nvPr/>
              </p:nvPicPr>
              <p:blipFill>
                <a:blip r:embed="rId666"/>
                <a:stretch>
                  <a:fillRect/>
                </a:stretch>
              </p:blipFill>
              <p:spPr>
                <a:xfrm>
                  <a:off x="6460590" y="5210100"/>
                  <a:ext cx="3585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7">
              <p14:nvContentPartPr>
                <p14:cNvPr id="10958" name="Ink 10957">
                  <a:extLst>
                    <a:ext uri="{FF2B5EF4-FFF2-40B4-BE49-F238E27FC236}">
                      <a16:creationId xmlns:a16="http://schemas.microsoft.com/office/drawing/2014/main" id="{E4C7C6A2-56EB-9019-0932-C0E027178EEB}"/>
                    </a:ext>
                  </a:extLst>
                </p14:cNvPr>
                <p14:cNvContentPartPr/>
                <p14:nvPr/>
              </p14:nvContentPartPr>
              <p14:xfrm>
                <a:off x="6644550" y="5290020"/>
                <a:ext cx="121680" cy="204840"/>
              </p14:xfrm>
            </p:contentPart>
          </mc:Choice>
          <mc:Fallback xmlns="">
            <p:pic>
              <p:nvPicPr>
                <p:cNvPr id="10958" name="Ink 10957">
                  <a:extLst>
                    <a:ext uri="{FF2B5EF4-FFF2-40B4-BE49-F238E27FC236}">
                      <a16:creationId xmlns:a16="http://schemas.microsoft.com/office/drawing/2014/main" id="{E4C7C6A2-56EB-9019-0932-C0E027178EEB}"/>
                    </a:ext>
                  </a:extLst>
                </p:cNvPr>
                <p:cNvPicPr/>
                <p:nvPr/>
              </p:nvPicPr>
              <p:blipFill>
                <a:blip r:embed="rId668"/>
                <a:stretch>
                  <a:fillRect/>
                </a:stretch>
              </p:blipFill>
              <p:spPr>
                <a:xfrm>
                  <a:off x="6608910" y="5254380"/>
                  <a:ext cx="19332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9">
              <p14:nvContentPartPr>
                <p14:cNvPr id="10959" name="Ink 10958">
                  <a:extLst>
                    <a:ext uri="{FF2B5EF4-FFF2-40B4-BE49-F238E27FC236}">
                      <a16:creationId xmlns:a16="http://schemas.microsoft.com/office/drawing/2014/main" id="{B528956C-312D-CEF3-091F-8FF52F280BC3}"/>
                    </a:ext>
                  </a:extLst>
                </p14:cNvPr>
                <p14:cNvContentPartPr/>
                <p14:nvPr/>
              </p14:nvContentPartPr>
              <p14:xfrm>
                <a:off x="6871710" y="5286420"/>
                <a:ext cx="226080" cy="121320"/>
              </p14:xfrm>
            </p:contentPart>
          </mc:Choice>
          <mc:Fallback xmlns="">
            <p:pic>
              <p:nvPicPr>
                <p:cNvPr id="10959" name="Ink 10958">
                  <a:extLst>
                    <a:ext uri="{FF2B5EF4-FFF2-40B4-BE49-F238E27FC236}">
                      <a16:creationId xmlns:a16="http://schemas.microsoft.com/office/drawing/2014/main" id="{B528956C-312D-CEF3-091F-8FF52F280BC3}"/>
                    </a:ext>
                  </a:extLst>
                </p:cNvPr>
                <p:cNvPicPr/>
                <p:nvPr/>
              </p:nvPicPr>
              <p:blipFill>
                <a:blip r:embed="rId670"/>
                <a:stretch>
                  <a:fillRect/>
                </a:stretch>
              </p:blipFill>
              <p:spPr>
                <a:xfrm>
                  <a:off x="6835710" y="5250420"/>
                  <a:ext cx="2977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1">
              <p14:nvContentPartPr>
                <p14:cNvPr id="10960" name="Ink 10959">
                  <a:extLst>
                    <a:ext uri="{FF2B5EF4-FFF2-40B4-BE49-F238E27FC236}">
                      <a16:creationId xmlns:a16="http://schemas.microsoft.com/office/drawing/2014/main" id="{8B571272-21F8-ACD6-EA6F-1A9318E26171}"/>
                    </a:ext>
                  </a:extLst>
                </p14:cNvPr>
                <p14:cNvContentPartPr/>
                <p14:nvPr/>
              </p14:nvContentPartPr>
              <p14:xfrm>
                <a:off x="7461030" y="5497740"/>
                <a:ext cx="33480" cy="36000"/>
              </p14:xfrm>
            </p:contentPart>
          </mc:Choice>
          <mc:Fallback xmlns="">
            <p:pic>
              <p:nvPicPr>
                <p:cNvPr id="10960" name="Ink 10959">
                  <a:extLst>
                    <a:ext uri="{FF2B5EF4-FFF2-40B4-BE49-F238E27FC236}">
                      <a16:creationId xmlns:a16="http://schemas.microsoft.com/office/drawing/2014/main" id="{8B571272-21F8-ACD6-EA6F-1A9318E26171}"/>
                    </a:ext>
                  </a:extLst>
                </p:cNvPr>
                <p:cNvPicPr/>
                <p:nvPr/>
              </p:nvPicPr>
              <p:blipFill>
                <a:blip r:embed="rId672"/>
                <a:stretch>
                  <a:fillRect/>
                </a:stretch>
              </p:blipFill>
              <p:spPr>
                <a:xfrm>
                  <a:off x="7425390" y="5462100"/>
                  <a:ext cx="1051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3">
              <p14:nvContentPartPr>
                <p14:cNvPr id="10961" name="Ink 10960">
                  <a:extLst>
                    <a:ext uri="{FF2B5EF4-FFF2-40B4-BE49-F238E27FC236}">
                      <a16:creationId xmlns:a16="http://schemas.microsoft.com/office/drawing/2014/main" id="{A3FCF001-CF6F-E52D-EA40-1571DD2FEBFC}"/>
                    </a:ext>
                  </a:extLst>
                </p14:cNvPr>
                <p14:cNvContentPartPr/>
                <p14:nvPr/>
              </p14:nvContentPartPr>
              <p14:xfrm>
                <a:off x="7797990" y="5397660"/>
                <a:ext cx="34920" cy="54720"/>
              </p14:xfrm>
            </p:contentPart>
          </mc:Choice>
          <mc:Fallback xmlns="">
            <p:pic>
              <p:nvPicPr>
                <p:cNvPr id="10961" name="Ink 10960">
                  <a:extLst>
                    <a:ext uri="{FF2B5EF4-FFF2-40B4-BE49-F238E27FC236}">
                      <a16:creationId xmlns:a16="http://schemas.microsoft.com/office/drawing/2014/main" id="{A3FCF001-CF6F-E52D-EA40-1571DD2FEBFC}"/>
                    </a:ext>
                  </a:extLst>
                </p:cNvPr>
                <p:cNvPicPr/>
                <p:nvPr/>
              </p:nvPicPr>
              <p:blipFill>
                <a:blip r:embed="rId674"/>
                <a:stretch>
                  <a:fillRect/>
                </a:stretch>
              </p:blipFill>
              <p:spPr>
                <a:xfrm>
                  <a:off x="7762350" y="5361660"/>
                  <a:ext cx="1065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5">
              <p14:nvContentPartPr>
                <p14:cNvPr id="10962" name="Ink 10961">
                  <a:extLst>
                    <a:ext uri="{FF2B5EF4-FFF2-40B4-BE49-F238E27FC236}">
                      <a16:creationId xmlns:a16="http://schemas.microsoft.com/office/drawing/2014/main" id="{DCA9E1F7-9E4F-8E3B-9185-3F0802B4473B}"/>
                    </a:ext>
                  </a:extLst>
                </p14:cNvPr>
                <p14:cNvContentPartPr/>
                <p14:nvPr/>
              </p14:nvContentPartPr>
              <p14:xfrm>
                <a:off x="7702950" y="5265540"/>
                <a:ext cx="294120" cy="431640"/>
              </p14:xfrm>
            </p:contentPart>
          </mc:Choice>
          <mc:Fallback xmlns="">
            <p:pic>
              <p:nvPicPr>
                <p:cNvPr id="10962" name="Ink 10961">
                  <a:extLst>
                    <a:ext uri="{FF2B5EF4-FFF2-40B4-BE49-F238E27FC236}">
                      <a16:creationId xmlns:a16="http://schemas.microsoft.com/office/drawing/2014/main" id="{DCA9E1F7-9E4F-8E3B-9185-3F0802B4473B}"/>
                    </a:ext>
                  </a:extLst>
                </p:cNvPr>
                <p:cNvPicPr/>
                <p:nvPr/>
              </p:nvPicPr>
              <p:blipFill>
                <a:blip r:embed="rId676"/>
                <a:stretch>
                  <a:fillRect/>
                </a:stretch>
              </p:blipFill>
              <p:spPr>
                <a:xfrm>
                  <a:off x="7667310" y="5229540"/>
                  <a:ext cx="365760" cy="5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7">
              <p14:nvContentPartPr>
                <p14:cNvPr id="10963" name="Ink 10962">
                  <a:extLst>
                    <a:ext uri="{FF2B5EF4-FFF2-40B4-BE49-F238E27FC236}">
                      <a16:creationId xmlns:a16="http://schemas.microsoft.com/office/drawing/2014/main" id="{532ED3E5-7BD5-DA3F-A539-62C8FF3D65BC}"/>
                    </a:ext>
                  </a:extLst>
                </p14:cNvPr>
                <p14:cNvContentPartPr/>
                <p14:nvPr/>
              </p14:nvContentPartPr>
              <p14:xfrm>
                <a:off x="7557510" y="5332140"/>
                <a:ext cx="143640" cy="252720"/>
              </p14:xfrm>
            </p:contentPart>
          </mc:Choice>
          <mc:Fallback xmlns="">
            <p:pic>
              <p:nvPicPr>
                <p:cNvPr id="10963" name="Ink 10962">
                  <a:extLst>
                    <a:ext uri="{FF2B5EF4-FFF2-40B4-BE49-F238E27FC236}">
                      <a16:creationId xmlns:a16="http://schemas.microsoft.com/office/drawing/2014/main" id="{532ED3E5-7BD5-DA3F-A539-62C8FF3D65BC}"/>
                    </a:ext>
                  </a:extLst>
                </p:cNvPr>
                <p:cNvPicPr/>
                <p:nvPr/>
              </p:nvPicPr>
              <p:blipFill>
                <a:blip r:embed="rId678"/>
                <a:stretch>
                  <a:fillRect/>
                </a:stretch>
              </p:blipFill>
              <p:spPr>
                <a:xfrm>
                  <a:off x="7521870" y="5296500"/>
                  <a:ext cx="21528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9">
              <p14:nvContentPartPr>
                <p14:cNvPr id="10964" name="Ink 10963">
                  <a:extLst>
                    <a:ext uri="{FF2B5EF4-FFF2-40B4-BE49-F238E27FC236}">
                      <a16:creationId xmlns:a16="http://schemas.microsoft.com/office/drawing/2014/main" id="{8EFD6A73-0EB3-42EC-FFE5-6DA7704F118F}"/>
                    </a:ext>
                  </a:extLst>
                </p14:cNvPr>
                <p14:cNvContentPartPr/>
                <p14:nvPr/>
              </p14:nvContentPartPr>
              <p14:xfrm>
                <a:off x="7537710" y="5360580"/>
                <a:ext cx="127080" cy="235080"/>
              </p14:xfrm>
            </p:contentPart>
          </mc:Choice>
          <mc:Fallback xmlns="">
            <p:pic>
              <p:nvPicPr>
                <p:cNvPr id="10964" name="Ink 10963">
                  <a:extLst>
                    <a:ext uri="{FF2B5EF4-FFF2-40B4-BE49-F238E27FC236}">
                      <a16:creationId xmlns:a16="http://schemas.microsoft.com/office/drawing/2014/main" id="{8EFD6A73-0EB3-42EC-FFE5-6DA7704F118F}"/>
                    </a:ext>
                  </a:extLst>
                </p:cNvPr>
                <p:cNvPicPr/>
                <p:nvPr/>
              </p:nvPicPr>
              <p:blipFill>
                <a:blip r:embed="rId680"/>
                <a:stretch>
                  <a:fillRect/>
                </a:stretch>
              </p:blipFill>
              <p:spPr>
                <a:xfrm>
                  <a:off x="7502070" y="5324580"/>
                  <a:ext cx="1987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1">
              <p14:nvContentPartPr>
                <p14:cNvPr id="10965" name="Ink 10964">
                  <a:extLst>
                    <a:ext uri="{FF2B5EF4-FFF2-40B4-BE49-F238E27FC236}">
                      <a16:creationId xmlns:a16="http://schemas.microsoft.com/office/drawing/2014/main" id="{39708F48-C7F0-78AE-5B1C-614B93232A97}"/>
                    </a:ext>
                  </a:extLst>
                </p14:cNvPr>
                <p14:cNvContentPartPr/>
                <p14:nvPr/>
              </p14:nvContentPartPr>
              <p14:xfrm>
                <a:off x="7162590" y="5624460"/>
                <a:ext cx="121320" cy="66960"/>
              </p14:xfrm>
            </p:contentPart>
          </mc:Choice>
          <mc:Fallback xmlns="">
            <p:pic>
              <p:nvPicPr>
                <p:cNvPr id="10965" name="Ink 10964">
                  <a:extLst>
                    <a:ext uri="{FF2B5EF4-FFF2-40B4-BE49-F238E27FC236}">
                      <a16:creationId xmlns:a16="http://schemas.microsoft.com/office/drawing/2014/main" id="{39708F48-C7F0-78AE-5B1C-614B93232A97}"/>
                    </a:ext>
                  </a:extLst>
                </p:cNvPr>
                <p:cNvPicPr/>
                <p:nvPr/>
              </p:nvPicPr>
              <p:blipFill>
                <a:blip r:embed="rId682"/>
                <a:stretch>
                  <a:fillRect/>
                </a:stretch>
              </p:blipFill>
              <p:spPr>
                <a:xfrm>
                  <a:off x="7126590" y="5588820"/>
                  <a:ext cx="1929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3">
              <p14:nvContentPartPr>
                <p14:cNvPr id="10966" name="Ink 10965">
                  <a:extLst>
                    <a:ext uri="{FF2B5EF4-FFF2-40B4-BE49-F238E27FC236}">
                      <a16:creationId xmlns:a16="http://schemas.microsoft.com/office/drawing/2014/main" id="{AC6E3A02-B88F-2C08-7892-4E08343403E1}"/>
                    </a:ext>
                  </a:extLst>
                </p14:cNvPr>
                <p14:cNvContentPartPr/>
                <p14:nvPr/>
              </p14:nvContentPartPr>
              <p14:xfrm>
                <a:off x="7167630" y="5584860"/>
                <a:ext cx="25200" cy="25200"/>
              </p14:xfrm>
            </p:contentPart>
          </mc:Choice>
          <mc:Fallback xmlns="">
            <p:pic>
              <p:nvPicPr>
                <p:cNvPr id="10966" name="Ink 10965">
                  <a:extLst>
                    <a:ext uri="{FF2B5EF4-FFF2-40B4-BE49-F238E27FC236}">
                      <a16:creationId xmlns:a16="http://schemas.microsoft.com/office/drawing/2014/main" id="{AC6E3A02-B88F-2C08-7892-4E08343403E1}"/>
                    </a:ext>
                  </a:extLst>
                </p:cNvPr>
                <p:cNvPicPr/>
                <p:nvPr/>
              </p:nvPicPr>
              <p:blipFill>
                <a:blip r:embed="rId684"/>
                <a:stretch>
                  <a:fillRect/>
                </a:stretch>
              </p:blipFill>
              <p:spPr>
                <a:xfrm>
                  <a:off x="7131630" y="5548860"/>
                  <a:ext cx="968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5">
              <p14:nvContentPartPr>
                <p14:cNvPr id="10967" name="Ink 10966">
                  <a:extLst>
                    <a:ext uri="{FF2B5EF4-FFF2-40B4-BE49-F238E27FC236}">
                      <a16:creationId xmlns:a16="http://schemas.microsoft.com/office/drawing/2014/main" id="{00922246-49F1-240B-7BC0-0EA68E09485B}"/>
                    </a:ext>
                  </a:extLst>
                </p14:cNvPr>
                <p14:cNvContentPartPr/>
                <p14:nvPr/>
              </p14:nvContentPartPr>
              <p14:xfrm>
                <a:off x="6786030" y="5491980"/>
                <a:ext cx="387000" cy="432000"/>
              </p14:xfrm>
            </p:contentPart>
          </mc:Choice>
          <mc:Fallback xmlns="">
            <p:pic>
              <p:nvPicPr>
                <p:cNvPr id="10967" name="Ink 10966">
                  <a:extLst>
                    <a:ext uri="{FF2B5EF4-FFF2-40B4-BE49-F238E27FC236}">
                      <a16:creationId xmlns:a16="http://schemas.microsoft.com/office/drawing/2014/main" id="{00922246-49F1-240B-7BC0-0EA68E09485B}"/>
                    </a:ext>
                  </a:extLst>
                </p:cNvPr>
                <p:cNvPicPr/>
                <p:nvPr/>
              </p:nvPicPr>
              <p:blipFill>
                <a:blip r:embed="rId686"/>
                <a:stretch>
                  <a:fillRect/>
                </a:stretch>
              </p:blipFill>
              <p:spPr>
                <a:xfrm>
                  <a:off x="6750030" y="5456340"/>
                  <a:ext cx="45864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7">
              <p14:nvContentPartPr>
                <p14:cNvPr id="10968" name="Ink 10967">
                  <a:extLst>
                    <a:ext uri="{FF2B5EF4-FFF2-40B4-BE49-F238E27FC236}">
                      <a16:creationId xmlns:a16="http://schemas.microsoft.com/office/drawing/2014/main" id="{AF5E836D-7A13-4F06-7631-66EEFD01A172}"/>
                    </a:ext>
                  </a:extLst>
                </p14:cNvPr>
                <p14:cNvContentPartPr/>
                <p14:nvPr/>
              </p14:nvContentPartPr>
              <p14:xfrm>
                <a:off x="7076190" y="5440860"/>
                <a:ext cx="82800" cy="147240"/>
              </p14:xfrm>
            </p:contentPart>
          </mc:Choice>
          <mc:Fallback xmlns="">
            <p:pic>
              <p:nvPicPr>
                <p:cNvPr id="10968" name="Ink 10967">
                  <a:extLst>
                    <a:ext uri="{FF2B5EF4-FFF2-40B4-BE49-F238E27FC236}">
                      <a16:creationId xmlns:a16="http://schemas.microsoft.com/office/drawing/2014/main" id="{AF5E836D-7A13-4F06-7631-66EEFD01A172}"/>
                    </a:ext>
                  </a:extLst>
                </p:cNvPr>
                <p:cNvPicPr/>
                <p:nvPr/>
              </p:nvPicPr>
              <p:blipFill>
                <a:blip r:embed="rId688"/>
                <a:stretch>
                  <a:fillRect/>
                </a:stretch>
              </p:blipFill>
              <p:spPr>
                <a:xfrm>
                  <a:off x="7040550" y="5405220"/>
                  <a:ext cx="1544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9">
              <p14:nvContentPartPr>
                <p14:cNvPr id="10969" name="Ink 10968">
                  <a:extLst>
                    <a:ext uri="{FF2B5EF4-FFF2-40B4-BE49-F238E27FC236}">
                      <a16:creationId xmlns:a16="http://schemas.microsoft.com/office/drawing/2014/main" id="{4C3C847A-7D5C-8C47-9D29-37436E355585}"/>
                    </a:ext>
                  </a:extLst>
                </p14:cNvPr>
                <p14:cNvContentPartPr/>
                <p14:nvPr/>
              </p14:nvContentPartPr>
              <p14:xfrm>
                <a:off x="6729150" y="5454540"/>
                <a:ext cx="388440" cy="442080"/>
              </p14:xfrm>
            </p:contentPart>
          </mc:Choice>
          <mc:Fallback xmlns="">
            <p:pic>
              <p:nvPicPr>
                <p:cNvPr id="10969" name="Ink 10968">
                  <a:extLst>
                    <a:ext uri="{FF2B5EF4-FFF2-40B4-BE49-F238E27FC236}">
                      <a16:creationId xmlns:a16="http://schemas.microsoft.com/office/drawing/2014/main" id="{4C3C847A-7D5C-8C47-9D29-37436E355585}"/>
                    </a:ext>
                  </a:extLst>
                </p:cNvPr>
                <p:cNvPicPr/>
                <p:nvPr/>
              </p:nvPicPr>
              <p:blipFill>
                <a:blip r:embed="rId690"/>
                <a:stretch>
                  <a:fillRect/>
                </a:stretch>
              </p:blipFill>
              <p:spPr>
                <a:xfrm>
                  <a:off x="6693150" y="5418540"/>
                  <a:ext cx="46008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1">
              <p14:nvContentPartPr>
                <p14:cNvPr id="10970" name="Ink 10969">
                  <a:extLst>
                    <a:ext uri="{FF2B5EF4-FFF2-40B4-BE49-F238E27FC236}">
                      <a16:creationId xmlns:a16="http://schemas.microsoft.com/office/drawing/2014/main" id="{7426B3BE-DE7D-693F-CF5E-3AD463657065}"/>
                    </a:ext>
                  </a:extLst>
                </p14:cNvPr>
                <p14:cNvContentPartPr/>
                <p14:nvPr/>
              </p14:nvContentPartPr>
              <p14:xfrm>
                <a:off x="7030470" y="5382900"/>
                <a:ext cx="125640" cy="69480"/>
              </p14:xfrm>
            </p:contentPart>
          </mc:Choice>
          <mc:Fallback xmlns="">
            <p:pic>
              <p:nvPicPr>
                <p:cNvPr id="10970" name="Ink 10969">
                  <a:extLst>
                    <a:ext uri="{FF2B5EF4-FFF2-40B4-BE49-F238E27FC236}">
                      <a16:creationId xmlns:a16="http://schemas.microsoft.com/office/drawing/2014/main" id="{7426B3BE-DE7D-693F-CF5E-3AD463657065}"/>
                    </a:ext>
                  </a:extLst>
                </p:cNvPr>
                <p:cNvPicPr/>
                <p:nvPr/>
              </p:nvPicPr>
              <p:blipFill>
                <a:blip r:embed="rId692"/>
                <a:stretch>
                  <a:fillRect/>
                </a:stretch>
              </p:blipFill>
              <p:spPr>
                <a:xfrm>
                  <a:off x="6994470" y="5346900"/>
                  <a:ext cx="1972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3">
              <p14:nvContentPartPr>
                <p14:cNvPr id="10971" name="Ink 10970">
                  <a:extLst>
                    <a:ext uri="{FF2B5EF4-FFF2-40B4-BE49-F238E27FC236}">
                      <a16:creationId xmlns:a16="http://schemas.microsoft.com/office/drawing/2014/main" id="{E36FC4BD-84D2-9A2E-A391-AF8F2D566C46}"/>
                    </a:ext>
                  </a:extLst>
                </p14:cNvPr>
                <p14:cNvContentPartPr/>
                <p14:nvPr/>
              </p14:nvContentPartPr>
              <p14:xfrm>
                <a:off x="7863150" y="4455900"/>
                <a:ext cx="180720" cy="63720"/>
              </p14:xfrm>
            </p:contentPart>
          </mc:Choice>
          <mc:Fallback xmlns="">
            <p:pic>
              <p:nvPicPr>
                <p:cNvPr id="10971" name="Ink 10970">
                  <a:extLst>
                    <a:ext uri="{FF2B5EF4-FFF2-40B4-BE49-F238E27FC236}">
                      <a16:creationId xmlns:a16="http://schemas.microsoft.com/office/drawing/2014/main" id="{E36FC4BD-84D2-9A2E-A391-AF8F2D566C46}"/>
                    </a:ext>
                  </a:extLst>
                </p:cNvPr>
                <p:cNvPicPr/>
                <p:nvPr/>
              </p:nvPicPr>
              <p:blipFill>
                <a:blip r:embed="rId694"/>
                <a:stretch>
                  <a:fillRect/>
                </a:stretch>
              </p:blipFill>
              <p:spPr>
                <a:xfrm>
                  <a:off x="7827510" y="4419900"/>
                  <a:ext cx="2523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5">
              <p14:nvContentPartPr>
                <p14:cNvPr id="10972" name="Ink 10971">
                  <a:extLst>
                    <a:ext uri="{FF2B5EF4-FFF2-40B4-BE49-F238E27FC236}">
                      <a16:creationId xmlns:a16="http://schemas.microsoft.com/office/drawing/2014/main" id="{9B1A72D5-15BB-A28D-09C5-92EA9C7C5CE3}"/>
                    </a:ext>
                  </a:extLst>
                </p14:cNvPr>
                <p14:cNvContentPartPr/>
                <p14:nvPr/>
              </p14:nvContentPartPr>
              <p14:xfrm>
                <a:off x="7877190" y="4438620"/>
                <a:ext cx="226800" cy="267480"/>
              </p14:xfrm>
            </p:contentPart>
          </mc:Choice>
          <mc:Fallback xmlns="">
            <p:pic>
              <p:nvPicPr>
                <p:cNvPr id="10972" name="Ink 10971">
                  <a:extLst>
                    <a:ext uri="{FF2B5EF4-FFF2-40B4-BE49-F238E27FC236}">
                      <a16:creationId xmlns:a16="http://schemas.microsoft.com/office/drawing/2014/main" id="{9B1A72D5-15BB-A28D-09C5-92EA9C7C5CE3}"/>
                    </a:ext>
                  </a:extLst>
                </p:cNvPr>
                <p:cNvPicPr/>
                <p:nvPr/>
              </p:nvPicPr>
              <p:blipFill>
                <a:blip r:embed="rId696"/>
                <a:stretch>
                  <a:fillRect/>
                </a:stretch>
              </p:blipFill>
              <p:spPr>
                <a:xfrm>
                  <a:off x="7841550" y="4402620"/>
                  <a:ext cx="29844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7">
              <p14:nvContentPartPr>
                <p14:cNvPr id="10973" name="Ink 10972">
                  <a:extLst>
                    <a:ext uri="{FF2B5EF4-FFF2-40B4-BE49-F238E27FC236}">
                      <a16:creationId xmlns:a16="http://schemas.microsoft.com/office/drawing/2014/main" id="{AFA3FEF3-BE5B-AE5D-EABB-C4AF24047324}"/>
                    </a:ext>
                  </a:extLst>
                </p14:cNvPr>
                <p14:cNvContentPartPr/>
                <p14:nvPr/>
              </p14:nvContentPartPr>
              <p14:xfrm>
                <a:off x="7953870" y="4709700"/>
                <a:ext cx="181800" cy="38160"/>
              </p14:xfrm>
            </p:contentPart>
          </mc:Choice>
          <mc:Fallback xmlns="">
            <p:pic>
              <p:nvPicPr>
                <p:cNvPr id="10973" name="Ink 10972">
                  <a:extLst>
                    <a:ext uri="{FF2B5EF4-FFF2-40B4-BE49-F238E27FC236}">
                      <a16:creationId xmlns:a16="http://schemas.microsoft.com/office/drawing/2014/main" id="{AFA3FEF3-BE5B-AE5D-EABB-C4AF24047324}"/>
                    </a:ext>
                  </a:extLst>
                </p:cNvPr>
                <p:cNvPicPr/>
                <p:nvPr/>
              </p:nvPicPr>
              <p:blipFill>
                <a:blip r:embed="rId698"/>
                <a:stretch>
                  <a:fillRect/>
                </a:stretch>
              </p:blipFill>
              <p:spPr>
                <a:xfrm>
                  <a:off x="7918230" y="4673700"/>
                  <a:ext cx="25344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9">
              <p14:nvContentPartPr>
                <p14:cNvPr id="10974" name="Ink 10973">
                  <a:extLst>
                    <a:ext uri="{FF2B5EF4-FFF2-40B4-BE49-F238E27FC236}">
                      <a16:creationId xmlns:a16="http://schemas.microsoft.com/office/drawing/2014/main" id="{8841D055-32CC-0132-4F03-A2B029AA8DB3}"/>
                    </a:ext>
                  </a:extLst>
                </p14:cNvPr>
                <p14:cNvContentPartPr/>
                <p14:nvPr/>
              </p14:nvContentPartPr>
              <p14:xfrm>
                <a:off x="7881150" y="4858020"/>
                <a:ext cx="203040" cy="53280"/>
              </p14:xfrm>
            </p:contentPart>
          </mc:Choice>
          <mc:Fallback xmlns="">
            <p:pic>
              <p:nvPicPr>
                <p:cNvPr id="10974" name="Ink 10973">
                  <a:extLst>
                    <a:ext uri="{FF2B5EF4-FFF2-40B4-BE49-F238E27FC236}">
                      <a16:creationId xmlns:a16="http://schemas.microsoft.com/office/drawing/2014/main" id="{8841D055-32CC-0132-4F03-A2B029AA8DB3}"/>
                    </a:ext>
                  </a:extLst>
                </p:cNvPr>
                <p:cNvPicPr/>
                <p:nvPr/>
              </p:nvPicPr>
              <p:blipFill>
                <a:blip r:embed="rId700"/>
                <a:stretch>
                  <a:fillRect/>
                </a:stretch>
              </p:blipFill>
              <p:spPr>
                <a:xfrm>
                  <a:off x="7845150" y="4822020"/>
                  <a:ext cx="2746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1">
              <p14:nvContentPartPr>
                <p14:cNvPr id="10975" name="Ink 10974">
                  <a:extLst>
                    <a:ext uri="{FF2B5EF4-FFF2-40B4-BE49-F238E27FC236}">
                      <a16:creationId xmlns:a16="http://schemas.microsoft.com/office/drawing/2014/main" id="{2C010CB4-BE8A-6EF5-3636-15FA92E9B045}"/>
                    </a:ext>
                  </a:extLst>
                </p14:cNvPr>
                <p14:cNvContentPartPr/>
                <p14:nvPr/>
              </p14:nvContentPartPr>
              <p14:xfrm>
                <a:off x="7870710" y="5009940"/>
                <a:ext cx="217080" cy="29880"/>
              </p14:xfrm>
            </p:contentPart>
          </mc:Choice>
          <mc:Fallback xmlns="">
            <p:pic>
              <p:nvPicPr>
                <p:cNvPr id="10975" name="Ink 10974">
                  <a:extLst>
                    <a:ext uri="{FF2B5EF4-FFF2-40B4-BE49-F238E27FC236}">
                      <a16:creationId xmlns:a16="http://schemas.microsoft.com/office/drawing/2014/main" id="{2C010CB4-BE8A-6EF5-3636-15FA92E9B045}"/>
                    </a:ext>
                  </a:extLst>
                </p:cNvPr>
                <p:cNvPicPr/>
                <p:nvPr/>
              </p:nvPicPr>
              <p:blipFill>
                <a:blip r:embed="rId702"/>
                <a:stretch>
                  <a:fillRect/>
                </a:stretch>
              </p:blipFill>
              <p:spPr>
                <a:xfrm>
                  <a:off x="7835070" y="4974300"/>
                  <a:ext cx="2887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3">
              <p14:nvContentPartPr>
                <p14:cNvPr id="10976" name="Ink 10975">
                  <a:extLst>
                    <a:ext uri="{FF2B5EF4-FFF2-40B4-BE49-F238E27FC236}">
                      <a16:creationId xmlns:a16="http://schemas.microsoft.com/office/drawing/2014/main" id="{127CED16-EBE2-F8AE-D100-131D226DE159}"/>
                    </a:ext>
                  </a:extLst>
                </p14:cNvPr>
                <p14:cNvContentPartPr/>
                <p14:nvPr/>
              </p14:nvContentPartPr>
              <p14:xfrm>
                <a:off x="7818510" y="5077980"/>
                <a:ext cx="224640" cy="94320"/>
              </p14:xfrm>
            </p:contentPart>
          </mc:Choice>
          <mc:Fallback xmlns="">
            <p:pic>
              <p:nvPicPr>
                <p:cNvPr id="10976" name="Ink 10975">
                  <a:extLst>
                    <a:ext uri="{FF2B5EF4-FFF2-40B4-BE49-F238E27FC236}">
                      <a16:creationId xmlns:a16="http://schemas.microsoft.com/office/drawing/2014/main" id="{127CED16-EBE2-F8AE-D100-131D226DE159}"/>
                    </a:ext>
                  </a:extLst>
                </p:cNvPr>
                <p:cNvPicPr/>
                <p:nvPr/>
              </p:nvPicPr>
              <p:blipFill>
                <a:blip r:embed="rId704"/>
                <a:stretch>
                  <a:fillRect/>
                </a:stretch>
              </p:blipFill>
              <p:spPr>
                <a:xfrm>
                  <a:off x="7782510" y="5041980"/>
                  <a:ext cx="2962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5">
              <p14:nvContentPartPr>
                <p14:cNvPr id="10977" name="Ink 10976">
                  <a:extLst>
                    <a:ext uri="{FF2B5EF4-FFF2-40B4-BE49-F238E27FC236}">
                      <a16:creationId xmlns:a16="http://schemas.microsoft.com/office/drawing/2014/main" id="{E448E2CE-E3DB-4DCC-0BBC-1A462871AFD2}"/>
                    </a:ext>
                  </a:extLst>
                </p14:cNvPr>
                <p14:cNvContentPartPr/>
                <p14:nvPr/>
              </p14:nvContentPartPr>
              <p14:xfrm>
                <a:off x="6941190" y="4264020"/>
                <a:ext cx="145440" cy="271440"/>
              </p14:xfrm>
            </p:contentPart>
          </mc:Choice>
          <mc:Fallback xmlns="">
            <p:pic>
              <p:nvPicPr>
                <p:cNvPr id="10977" name="Ink 10976">
                  <a:extLst>
                    <a:ext uri="{FF2B5EF4-FFF2-40B4-BE49-F238E27FC236}">
                      <a16:creationId xmlns:a16="http://schemas.microsoft.com/office/drawing/2014/main" id="{E448E2CE-E3DB-4DCC-0BBC-1A462871AFD2}"/>
                    </a:ext>
                  </a:extLst>
                </p:cNvPr>
                <p:cNvPicPr/>
                <p:nvPr/>
              </p:nvPicPr>
              <p:blipFill>
                <a:blip r:embed="rId706"/>
                <a:stretch>
                  <a:fillRect/>
                </a:stretch>
              </p:blipFill>
              <p:spPr>
                <a:xfrm>
                  <a:off x="6905550" y="4228380"/>
                  <a:ext cx="21708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7">
              <p14:nvContentPartPr>
                <p14:cNvPr id="10978" name="Ink 10977">
                  <a:extLst>
                    <a:ext uri="{FF2B5EF4-FFF2-40B4-BE49-F238E27FC236}">
                      <a16:creationId xmlns:a16="http://schemas.microsoft.com/office/drawing/2014/main" id="{B51B4A31-5849-1707-96EB-7FF054267CBB}"/>
                    </a:ext>
                  </a:extLst>
                </p14:cNvPr>
                <p14:cNvContentPartPr/>
                <p14:nvPr/>
              </p14:nvContentPartPr>
              <p14:xfrm>
                <a:off x="6665790" y="4489740"/>
                <a:ext cx="282240" cy="138600"/>
              </p14:xfrm>
            </p:contentPart>
          </mc:Choice>
          <mc:Fallback xmlns="">
            <p:pic>
              <p:nvPicPr>
                <p:cNvPr id="10978" name="Ink 10977">
                  <a:extLst>
                    <a:ext uri="{FF2B5EF4-FFF2-40B4-BE49-F238E27FC236}">
                      <a16:creationId xmlns:a16="http://schemas.microsoft.com/office/drawing/2014/main" id="{B51B4A31-5849-1707-96EB-7FF054267CBB}"/>
                    </a:ext>
                  </a:extLst>
                </p:cNvPr>
                <p:cNvPicPr/>
                <p:nvPr/>
              </p:nvPicPr>
              <p:blipFill>
                <a:blip r:embed="rId708"/>
                <a:stretch>
                  <a:fillRect/>
                </a:stretch>
              </p:blipFill>
              <p:spPr>
                <a:xfrm>
                  <a:off x="6629790" y="4453740"/>
                  <a:ext cx="3538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9">
              <p14:nvContentPartPr>
                <p14:cNvPr id="10979" name="Ink 10978">
                  <a:extLst>
                    <a:ext uri="{FF2B5EF4-FFF2-40B4-BE49-F238E27FC236}">
                      <a16:creationId xmlns:a16="http://schemas.microsoft.com/office/drawing/2014/main" id="{E94542B0-EDAC-0FD1-8105-2C848AFD4194}"/>
                    </a:ext>
                  </a:extLst>
                </p14:cNvPr>
                <p14:cNvContentPartPr/>
                <p14:nvPr/>
              </p14:nvContentPartPr>
              <p14:xfrm>
                <a:off x="6555630" y="4807980"/>
                <a:ext cx="306720" cy="33480"/>
              </p14:xfrm>
            </p:contentPart>
          </mc:Choice>
          <mc:Fallback xmlns="">
            <p:pic>
              <p:nvPicPr>
                <p:cNvPr id="10979" name="Ink 10978">
                  <a:extLst>
                    <a:ext uri="{FF2B5EF4-FFF2-40B4-BE49-F238E27FC236}">
                      <a16:creationId xmlns:a16="http://schemas.microsoft.com/office/drawing/2014/main" id="{E94542B0-EDAC-0FD1-8105-2C848AFD4194}"/>
                    </a:ext>
                  </a:extLst>
                </p:cNvPr>
                <p:cNvPicPr/>
                <p:nvPr/>
              </p:nvPicPr>
              <p:blipFill>
                <a:blip r:embed="rId710"/>
                <a:stretch>
                  <a:fillRect/>
                </a:stretch>
              </p:blipFill>
              <p:spPr>
                <a:xfrm>
                  <a:off x="6519990" y="4772340"/>
                  <a:ext cx="37836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1">
              <p14:nvContentPartPr>
                <p14:cNvPr id="10980" name="Ink 10979">
                  <a:extLst>
                    <a:ext uri="{FF2B5EF4-FFF2-40B4-BE49-F238E27FC236}">
                      <a16:creationId xmlns:a16="http://schemas.microsoft.com/office/drawing/2014/main" id="{4E4261DD-97E0-29BF-3668-BD9ECD466BE4}"/>
                    </a:ext>
                  </a:extLst>
                </p14:cNvPr>
                <p14:cNvContentPartPr/>
                <p14:nvPr/>
              </p14:nvContentPartPr>
              <p14:xfrm>
                <a:off x="6585870" y="4999860"/>
                <a:ext cx="29880" cy="6840"/>
              </p14:xfrm>
            </p:contentPart>
          </mc:Choice>
          <mc:Fallback xmlns="">
            <p:pic>
              <p:nvPicPr>
                <p:cNvPr id="10980" name="Ink 10979">
                  <a:extLst>
                    <a:ext uri="{FF2B5EF4-FFF2-40B4-BE49-F238E27FC236}">
                      <a16:creationId xmlns:a16="http://schemas.microsoft.com/office/drawing/2014/main" id="{4E4261DD-97E0-29BF-3668-BD9ECD466BE4}"/>
                    </a:ext>
                  </a:extLst>
                </p:cNvPr>
                <p:cNvPicPr/>
                <p:nvPr/>
              </p:nvPicPr>
              <p:blipFill>
                <a:blip r:embed="rId712"/>
                <a:stretch>
                  <a:fillRect/>
                </a:stretch>
              </p:blipFill>
              <p:spPr>
                <a:xfrm>
                  <a:off x="6549870" y="4964220"/>
                  <a:ext cx="1015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3">
              <p14:nvContentPartPr>
                <p14:cNvPr id="10981" name="Ink 10980">
                  <a:extLst>
                    <a:ext uri="{FF2B5EF4-FFF2-40B4-BE49-F238E27FC236}">
                      <a16:creationId xmlns:a16="http://schemas.microsoft.com/office/drawing/2014/main" id="{BEB8C9E2-E8BE-905C-17CE-868E8C48D84D}"/>
                    </a:ext>
                  </a:extLst>
                </p14:cNvPr>
                <p14:cNvContentPartPr/>
                <p14:nvPr/>
              </p14:nvContentPartPr>
              <p14:xfrm>
                <a:off x="6618270" y="4992300"/>
                <a:ext cx="307800" cy="95040"/>
              </p14:xfrm>
            </p:contentPart>
          </mc:Choice>
          <mc:Fallback xmlns="">
            <p:pic>
              <p:nvPicPr>
                <p:cNvPr id="10981" name="Ink 10980">
                  <a:extLst>
                    <a:ext uri="{FF2B5EF4-FFF2-40B4-BE49-F238E27FC236}">
                      <a16:creationId xmlns:a16="http://schemas.microsoft.com/office/drawing/2014/main" id="{BEB8C9E2-E8BE-905C-17CE-868E8C48D84D}"/>
                    </a:ext>
                  </a:extLst>
                </p:cNvPr>
                <p:cNvPicPr/>
                <p:nvPr/>
              </p:nvPicPr>
              <p:blipFill>
                <a:blip r:embed="rId714"/>
                <a:stretch>
                  <a:fillRect/>
                </a:stretch>
              </p:blipFill>
              <p:spPr>
                <a:xfrm>
                  <a:off x="6582630" y="4956300"/>
                  <a:ext cx="3794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5">
              <p14:nvContentPartPr>
                <p14:cNvPr id="10982" name="Ink 10981">
                  <a:extLst>
                    <a:ext uri="{FF2B5EF4-FFF2-40B4-BE49-F238E27FC236}">
                      <a16:creationId xmlns:a16="http://schemas.microsoft.com/office/drawing/2014/main" id="{0B578293-E35E-7C0A-2686-DEEE54DFD4FE}"/>
                    </a:ext>
                  </a:extLst>
                </p14:cNvPr>
                <p14:cNvContentPartPr/>
                <p14:nvPr/>
              </p14:nvContentPartPr>
              <p14:xfrm>
                <a:off x="6460590" y="4900140"/>
                <a:ext cx="812880" cy="241560"/>
              </p14:xfrm>
            </p:contentPart>
          </mc:Choice>
          <mc:Fallback xmlns="">
            <p:pic>
              <p:nvPicPr>
                <p:cNvPr id="10982" name="Ink 10981">
                  <a:extLst>
                    <a:ext uri="{FF2B5EF4-FFF2-40B4-BE49-F238E27FC236}">
                      <a16:creationId xmlns:a16="http://schemas.microsoft.com/office/drawing/2014/main" id="{0B578293-E35E-7C0A-2686-DEEE54DFD4FE}"/>
                    </a:ext>
                  </a:extLst>
                </p:cNvPr>
                <p:cNvPicPr/>
                <p:nvPr/>
              </p:nvPicPr>
              <p:blipFill>
                <a:blip r:embed="rId716"/>
                <a:stretch>
                  <a:fillRect/>
                </a:stretch>
              </p:blipFill>
              <p:spPr>
                <a:xfrm>
                  <a:off x="6424590" y="4864140"/>
                  <a:ext cx="8845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7">
              <p14:nvContentPartPr>
                <p14:cNvPr id="10983" name="Ink 10982">
                  <a:extLst>
                    <a:ext uri="{FF2B5EF4-FFF2-40B4-BE49-F238E27FC236}">
                      <a16:creationId xmlns:a16="http://schemas.microsoft.com/office/drawing/2014/main" id="{16204197-EF3E-E801-E6F3-73EF7C13A10F}"/>
                    </a:ext>
                  </a:extLst>
                </p14:cNvPr>
                <p14:cNvContentPartPr/>
                <p14:nvPr/>
              </p14:nvContentPartPr>
              <p14:xfrm>
                <a:off x="6979710" y="4745340"/>
                <a:ext cx="262080" cy="169200"/>
              </p14:xfrm>
            </p:contentPart>
          </mc:Choice>
          <mc:Fallback xmlns="">
            <p:pic>
              <p:nvPicPr>
                <p:cNvPr id="10983" name="Ink 10982">
                  <a:extLst>
                    <a:ext uri="{FF2B5EF4-FFF2-40B4-BE49-F238E27FC236}">
                      <a16:creationId xmlns:a16="http://schemas.microsoft.com/office/drawing/2014/main" id="{16204197-EF3E-E801-E6F3-73EF7C13A10F}"/>
                    </a:ext>
                  </a:extLst>
                </p:cNvPr>
                <p:cNvPicPr/>
                <p:nvPr/>
              </p:nvPicPr>
              <p:blipFill>
                <a:blip r:embed="rId718"/>
                <a:stretch>
                  <a:fillRect/>
                </a:stretch>
              </p:blipFill>
              <p:spPr>
                <a:xfrm>
                  <a:off x="6943710" y="4709340"/>
                  <a:ext cx="3337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9">
              <p14:nvContentPartPr>
                <p14:cNvPr id="10984" name="Ink 10983">
                  <a:extLst>
                    <a:ext uri="{FF2B5EF4-FFF2-40B4-BE49-F238E27FC236}">
                      <a16:creationId xmlns:a16="http://schemas.microsoft.com/office/drawing/2014/main" id="{1A1FB587-2A5E-1983-0522-70936259BBA8}"/>
                    </a:ext>
                  </a:extLst>
                </p14:cNvPr>
                <p14:cNvContentPartPr/>
                <p14:nvPr/>
              </p14:nvContentPartPr>
              <p14:xfrm>
                <a:off x="7256550" y="4937220"/>
                <a:ext cx="59760" cy="89280"/>
              </p14:xfrm>
            </p:contentPart>
          </mc:Choice>
          <mc:Fallback xmlns="">
            <p:pic>
              <p:nvPicPr>
                <p:cNvPr id="10984" name="Ink 10983">
                  <a:extLst>
                    <a:ext uri="{FF2B5EF4-FFF2-40B4-BE49-F238E27FC236}">
                      <a16:creationId xmlns:a16="http://schemas.microsoft.com/office/drawing/2014/main" id="{1A1FB587-2A5E-1983-0522-70936259BBA8}"/>
                    </a:ext>
                  </a:extLst>
                </p:cNvPr>
                <p:cNvPicPr/>
                <p:nvPr/>
              </p:nvPicPr>
              <p:blipFill>
                <a:blip r:embed="rId720"/>
                <a:stretch>
                  <a:fillRect/>
                </a:stretch>
              </p:blipFill>
              <p:spPr>
                <a:xfrm>
                  <a:off x="7220550" y="4901220"/>
                  <a:ext cx="1314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1">
              <p14:nvContentPartPr>
                <p14:cNvPr id="10985" name="Ink 10984">
                  <a:extLst>
                    <a:ext uri="{FF2B5EF4-FFF2-40B4-BE49-F238E27FC236}">
                      <a16:creationId xmlns:a16="http://schemas.microsoft.com/office/drawing/2014/main" id="{F15C6769-652A-F566-ACB8-CDB1B491DB61}"/>
                    </a:ext>
                  </a:extLst>
                </p14:cNvPr>
                <p14:cNvContentPartPr/>
                <p14:nvPr/>
              </p14:nvContentPartPr>
              <p14:xfrm>
                <a:off x="7087710" y="4998060"/>
                <a:ext cx="278640" cy="128880"/>
              </p14:xfrm>
            </p:contentPart>
          </mc:Choice>
          <mc:Fallback xmlns="">
            <p:pic>
              <p:nvPicPr>
                <p:cNvPr id="10985" name="Ink 10984">
                  <a:extLst>
                    <a:ext uri="{FF2B5EF4-FFF2-40B4-BE49-F238E27FC236}">
                      <a16:creationId xmlns:a16="http://schemas.microsoft.com/office/drawing/2014/main" id="{F15C6769-652A-F566-ACB8-CDB1B491DB61}"/>
                    </a:ext>
                  </a:extLst>
                </p:cNvPr>
                <p:cNvPicPr/>
                <p:nvPr/>
              </p:nvPicPr>
              <p:blipFill>
                <a:blip r:embed="rId722"/>
                <a:stretch>
                  <a:fillRect/>
                </a:stretch>
              </p:blipFill>
              <p:spPr>
                <a:xfrm>
                  <a:off x="7051710" y="4962060"/>
                  <a:ext cx="3502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3">
              <p14:nvContentPartPr>
                <p14:cNvPr id="10986" name="Ink 10985">
                  <a:extLst>
                    <a:ext uri="{FF2B5EF4-FFF2-40B4-BE49-F238E27FC236}">
                      <a16:creationId xmlns:a16="http://schemas.microsoft.com/office/drawing/2014/main" id="{82E0A57C-0939-0E88-A790-1527C37B60AD}"/>
                    </a:ext>
                  </a:extLst>
                </p14:cNvPr>
                <p14:cNvContentPartPr/>
                <p14:nvPr/>
              </p14:nvContentPartPr>
              <p14:xfrm>
                <a:off x="7336470" y="4974300"/>
                <a:ext cx="1080" cy="26640"/>
              </p14:xfrm>
            </p:contentPart>
          </mc:Choice>
          <mc:Fallback xmlns="">
            <p:pic>
              <p:nvPicPr>
                <p:cNvPr id="10986" name="Ink 10985">
                  <a:extLst>
                    <a:ext uri="{FF2B5EF4-FFF2-40B4-BE49-F238E27FC236}">
                      <a16:creationId xmlns:a16="http://schemas.microsoft.com/office/drawing/2014/main" id="{82E0A57C-0939-0E88-A790-1527C37B60AD}"/>
                    </a:ext>
                  </a:extLst>
                </p:cNvPr>
                <p:cNvPicPr/>
                <p:nvPr/>
              </p:nvPicPr>
              <p:blipFill>
                <a:blip r:embed="rId724"/>
                <a:stretch>
                  <a:fillRect/>
                </a:stretch>
              </p:blipFill>
              <p:spPr>
                <a:xfrm>
                  <a:off x="7300470" y="4938300"/>
                  <a:ext cx="727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5">
              <p14:nvContentPartPr>
                <p14:cNvPr id="10987" name="Ink 10986">
                  <a:extLst>
                    <a:ext uri="{FF2B5EF4-FFF2-40B4-BE49-F238E27FC236}">
                      <a16:creationId xmlns:a16="http://schemas.microsoft.com/office/drawing/2014/main" id="{C151D106-C890-EFB7-052F-7C84E5999EEA}"/>
                    </a:ext>
                  </a:extLst>
                </p14:cNvPr>
                <p14:cNvContentPartPr/>
                <p14:nvPr/>
              </p14:nvContentPartPr>
              <p14:xfrm>
                <a:off x="7347990" y="5177700"/>
                <a:ext cx="86040" cy="10080"/>
              </p14:xfrm>
            </p:contentPart>
          </mc:Choice>
          <mc:Fallback xmlns="">
            <p:pic>
              <p:nvPicPr>
                <p:cNvPr id="10987" name="Ink 10986">
                  <a:extLst>
                    <a:ext uri="{FF2B5EF4-FFF2-40B4-BE49-F238E27FC236}">
                      <a16:creationId xmlns:a16="http://schemas.microsoft.com/office/drawing/2014/main" id="{C151D106-C890-EFB7-052F-7C84E5999EEA}"/>
                    </a:ext>
                  </a:extLst>
                </p:cNvPr>
                <p:cNvPicPr/>
                <p:nvPr/>
              </p:nvPicPr>
              <p:blipFill>
                <a:blip r:embed="rId726"/>
                <a:stretch>
                  <a:fillRect/>
                </a:stretch>
              </p:blipFill>
              <p:spPr>
                <a:xfrm>
                  <a:off x="7311990" y="5141700"/>
                  <a:ext cx="1576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7">
              <p14:nvContentPartPr>
                <p14:cNvPr id="10988" name="Ink 10987">
                  <a:extLst>
                    <a:ext uri="{FF2B5EF4-FFF2-40B4-BE49-F238E27FC236}">
                      <a16:creationId xmlns:a16="http://schemas.microsoft.com/office/drawing/2014/main" id="{E76EAC6B-95E8-9DA8-EF0A-24898F4ED498}"/>
                    </a:ext>
                  </a:extLst>
                </p14:cNvPr>
                <p14:cNvContentPartPr/>
                <p14:nvPr/>
              </p14:nvContentPartPr>
              <p14:xfrm>
                <a:off x="7380390" y="4850820"/>
                <a:ext cx="158760" cy="92520"/>
              </p14:xfrm>
            </p:contentPart>
          </mc:Choice>
          <mc:Fallback xmlns="">
            <p:pic>
              <p:nvPicPr>
                <p:cNvPr id="10988" name="Ink 10987">
                  <a:extLst>
                    <a:ext uri="{FF2B5EF4-FFF2-40B4-BE49-F238E27FC236}">
                      <a16:creationId xmlns:a16="http://schemas.microsoft.com/office/drawing/2014/main" id="{E76EAC6B-95E8-9DA8-EF0A-24898F4ED498}"/>
                    </a:ext>
                  </a:extLst>
                </p:cNvPr>
                <p:cNvPicPr/>
                <p:nvPr/>
              </p:nvPicPr>
              <p:blipFill>
                <a:blip r:embed="rId728"/>
                <a:stretch>
                  <a:fillRect/>
                </a:stretch>
              </p:blipFill>
              <p:spPr>
                <a:xfrm>
                  <a:off x="7344750" y="4815180"/>
                  <a:ext cx="2304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9">
              <p14:nvContentPartPr>
                <p14:cNvPr id="10989" name="Ink 10988">
                  <a:extLst>
                    <a:ext uri="{FF2B5EF4-FFF2-40B4-BE49-F238E27FC236}">
                      <a16:creationId xmlns:a16="http://schemas.microsoft.com/office/drawing/2014/main" id="{CAD7398E-5F0B-378A-9272-8F2E1062A9DE}"/>
                    </a:ext>
                  </a:extLst>
                </p14:cNvPr>
                <p14:cNvContentPartPr/>
                <p14:nvPr/>
              </p14:nvContentPartPr>
              <p14:xfrm>
                <a:off x="7253310" y="4235220"/>
                <a:ext cx="146880" cy="254880"/>
              </p14:xfrm>
            </p:contentPart>
          </mc:Choice>
          <mc:Fallback xmlns="">
            <p:pic>
              <p:nvPicPr>
                <p:cNvPr id="10989" name="Ink 10988">
                  <a:extLst>
                    <a:ext uri="{FF2B5EF4-FFF2-40B4-BE49-F238E27FC236}">
                      <a16:creationId xmlns:a16="http://schemas.microsoft.com/office/drawing/2014/main" id="{CAD7398E-5F0B-378A-9272-8F2E1062A9DE}"/>
                    </a:ext>
                  </a:extLst>
                </p:cNvPr>
                <p:cNvPicPr/>
                <p:nvPr/>
              </p:nvPicPr>
              <p:blipFill>
                <a:blip r:embed="rId730"/>
                <a:stretch>
                  <a:fillRect/>
                </a:stretch>
              </p:blipFill>
              <p:spPr>
                <a:xfrm>
                  <a:off x="7217310" y="4199580"/>
                  <a:ext cx="21852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1">
              <p14:nvContentPartPr>
                <p14:cNvPr id="10990" name="Ink 10989">
                  <a:extLst>
                    <a:ext uri="{FF2B5EF4-FFF2-40B4-BE49-F238E27FC236}">
                      <a16:creationId xmlns:a16="http://schemas.microsoft.com/office/drawing/2014/main" id="{09DCE8EB-9122-D515-D6CB-C873F0578F0A}"/>
                    </a:ext>
                  </a:extLst>
                </p14:cNvPr>
                <p14:cNvContentPartPr/>
                <p14:nvPr/>
              </p14:nvContentPartPr>
              <p14:xfrm>
                <a:off x="7270590" y="4067100"/>
                <a:ext cx="190080" cy="493920"/>
              </p14:xfrm>
            </p:contentPart>
          </mc:Choice>
          <mc:Fallback xmlns="">
            <p:pic>
              <p:nvPicPr>
                <p:cNvPr id="10990" name="Ink 10989">
                  <a:extLst>
                    <a:ext uri="{FF2B5EF4-FFF2-40B4-BE49-F238E27FC236}">
                      <a16:creationId xmlns:a16="http://schemas.microsoft.com/office/drawing/2014/main" id="{09DCE8EB-9122-D515-D6CB-C873F0578F0A}"/>
                    </a:ext>
                  </a:extLst>
                </p:cNvPr>
                <p:cNvPicPr/>
                <p:nvPr/>
              </p:nvPicPr>
              <p:blipFill>
                <a:blip r:embed="rId732"/>
                <a:stretch>
                  <a:fillRect/>
                </a:stretch>
              </p:blipFill>
              <p:spPr>
                <a:xfrm>
                  <a:off x="7234590" y="4031460"/>
                  <a:ext cx="261720" cy="5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3">
              <p14:nvContentPartPr>
                <p14:cNvPr id="10991" name="Ink 10990">
                  <a:extLst>
                    <a:ext uri="{FF2B5EF4-FFF2-40B4-BE49-F238E27FC236}">
                      <a16:creationId xmlns:a16="http://schemas.microsoft.com/office/drawing/2014/main" id="{3AB2D72E-2AD9-15F1-AE1C-870587C13D01}"/>
                    </a:ext>
                  </a:extLst>
                </p14:cNvPr>
                <p14:cNvContentPartPr/>
                <p14:nvPr/>
              </p14:nvContentPartPr>
              <p14:xfrm>
                <a:off x="7552470" y="4244220"/>
                <a:ext cx="89280" cy="463680"/>
              </p14:xfrm>
            </p:contentPart>
          </mc:Choice>
          <mc:Fallback xmlns="">
            <p:pic>
              <p:nvPicPr>
                <p:cNvPr id="10991" name="Ink 10990">
                  <a:extLst>
                    <a:ext uri="{FF2B5EF4-FFF2-40B4-BE49-F238E27FC236}">
                      <a16:creationId xmlns:a16="http://schemas.microsoft.com/office/drawing/2014/main" id="{3AB2D72E-2AD9-15F1-AE1C-870587C13D01}"/>
                    </a:ext>
                  </a:extLst>
                </p:cNvPr>
                <p:cNvPicPr/>
                <p:nvPr/>
              </p:nvPicPr>
              <p:blipFill>
                <a:blip r:embed="rId734"/>
                <a:stretch>
                  <a:fillRect/>
                </a:stretch>
              </p:blipFill>
              <p:spPr>
                <a:xfrm>
                  <a:off x="7516830" y="4208220"/>
                  <a:ext cx="16092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5">
              <p14:nvContentPartPr>
                <p14:cNvPr id="10992" name="Ink 10991">
                  <a:extLst>
                    <a:ext uri="{FF2B5EF4-FFF2-40B4-BE49-F238E27FC236}">
                      <a16:creationId xmlns:a16="http://schemas.microsoft.com/office/drawing/2014/main" id="{ED9DB981-2ABF-E028-BC68-664FC119EB12}"/>
                    </a:ext>
                  </a:extLst>
                </p14:cNvPr>
                <p14:cNvContentPartPr/>
                <p14:nvPr/>
              </p14:nvContentPartPr>
              <p14:xfrm>
                <a:off x="7436190" y="4469940"/>
                <a:ext cx="302040" cy="263160"/>
              </p14:xfrm>
            </p:contentPart>
          </mc:Choice>
          <mc:Fallback xmlns="">
            <p:pic>
              <p:nvPicPr>
                <p:cNvPr id="10992" name="Ink 10991">
                  <a:extLst>
                    <a:ext uri="{FF2B5EF4-FFF2-40B4-BE49-F238E27FC236}">
                      <a16:creationId xmlns:a16="http://schemas.microsoft.com/office/drawing/2014/main" id="{ED9DB981-2ABF-E028-BC68-664FC119EB12}"/>
                    </a:ext>
                  </a:extLst>
                </p:cNvPr>
                <p:cNvPicPr/>
                <p:nvPr/>
              </p:nvPicPr>
              <p:blipFill>
                <a:blip r:embed="rId736"/>
                <a:stretch>
                  <a:fillRect/>
                </a:stretch>
              </p:blipFill>
              <p:spPr>
                <a:xfrm>
                  <a:off x="7400190" y="4433940"/>
                  <a:ext cx="37368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7">
              <p14:nvContentPartPr>
                <p14:cNvPr id="10993" name="Ink 10992">
                  <a:extLst>
                    <a:ext uri="{FF2B5EF4-FFF2-40B4-BE49-F238E27FC236}">
                      <a16:creationId xmlns:a16="http://schemas.microsoft.com/office/drawing/2014/main" id="{CB039984-0216-716B-2525-5604E964707F}"/>
                    </a:ext>
                  </a:extLst>
                </p14:cNvPr>
                <p14:cNvContentPartPr/>
                <p14:nvPr/>
              </p14:nvContentPartPr>
              <p14:xfrm>
                <a:off x="7686750" y="4320900"/>
                <a:ext cx="12600" cy="2880"/>
              </p14:xfrm>
            </p:contentPart>
          </mc:Choice>
          <mc:Fallback xmlns="">
            <p:pic>
              <p:nvPicPr>
                <p:cNvPr id="10993" name="Ink 10992">
                  <a:extLst>
                    <a:ext uri="{FF2B5EF4-FFF2-40B4-BE49-F238E27FC236}">
                      <a16:creationId xmlns:a16="http://schemas.microsoft.com/office/drawing/2014/main" id="{CB039984-0216-716B-2525-5604E964707F}"/>
                    </a:ext>
                  </a:extLst>
                </p:cNvPr>
                <p:cNvPicPr/>
                <p:nvPr/>
              </p:nvPicPr>
              <p:blipFill>
                <a:blip r:embed="rId738"/>
                <a:stretch>
                  <a:fillRect/>
                </a:stretch>
              </p:blipFill>
              <p:spPr>
                <a:xfrm>
                  <a:off x="7651110" y="4285260"/>
                  <a:ext cx="842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9">
              <p14:nvContentPartPr>
                <p14:cNvPr id="10994" name="Ink 10993">
                  <a:extLst>
                    <a:ext uri="{FF2B5EF4-FFF2-40B4-BE49-F238E27FC236}">
                      <a16:creationId xmlns:a16="http://schemas.microsoft.com/office/drawing/2014/main" id="{E1A710B5-D38A-9CA7-5C40-BE2FB1199CC9}"/>
                    </a:ext>
                  </a:extLst>
                </p14:cNvPr>
                <p14:cNvContentPartPr/>
                <p14:nvPr/>
              </p14:nvContentPartPr>
              <p14:xfrm>
                <a:off x="7569030" y="4366260"/>
                <a:ext cx="93600" cy="486720"/>
              </p14:xfrm>
            </p:contentPart>
          </mc:Choice>
          <mc:Fallback xmlns="">
            <p:pic>
              <p:nvPicPr>
                <p:cNvPr id="10994" name="Ink 10993">
                  <a:extLst>
                    <a:ext uri="{FF2B5EF4-FFF2-40B4-BE49-F238E27FC236}">
                      <a16:creationId xmlns:a16="http://schemas.microsoft.com/office/drawing/2014/main" id="{E1A710B5-D38A-9CA7-5C40-BE2FB1199CC9}"/>
                    </a:ext>
                  </a:extLst>
                </p:cNvPr>
                <p:cNvPicPr/>
                <p:nvPr/>
              </p:nvPicPr>
              <p:blipFill>
                <a:blip r:embed="rId740"/>
                <a:stretch>
                  <a:fillRect/>
                </a:stretch>
              </p:blipFill>
              <p:spPr>
                <a:xfrm>
                  <a:off x="7533390" y="4330620"/>
                  <a:ext cx="16524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1">
              <p14:nvContentPartPr>
                <p14:cNvPr id="10995" name="Ink 10994">
                  <a:extLst>
                    <a:ext uri="{FF2B5EF4-FFF2-40B4-BE49-F238E27FC236}">
                      <a16:creationId xmlns:a16="http://schemas.microsoft.com/office/drawing/2014/main" id="{4D87DFC5-191E-43EF-482E-A9763F688623}"/>
                    </a:ext>
                  </a:extLst>
                </p14:cNvPr>
                <p14:cNvContentPartPr/>
                <p14:nvPr/>
              </p14:nvContentPartPr>
              <p14:xfrm>
                <a:off x="7472550" y="4389300"/>
                <a:ext cx="275400" cy="315360"/>
              </p14:xfrm>
            </p:contentPart>
          </mc:Choice>
          <mc:Fallback xmlns="">
            <p:pic>
              <p:nvPicPr>
                <p:cNvPr id="10995" name="Ink 10994">
                  <a:extLst>
                    <a:ext uri="{FF2B5EF4-FFF2-40B4-BE49-F238E27FC236}">
                      <a16:creationId xmlns:a16="http://schemas.microsoft.com/office/drawing/2014/main" id="{4D87DFC5-191E-43EF-482E-A9763F688623}"/>
                    </a:ext>
                  </a:extLst>
                </p:cNvPr>
                <p:cNvPicPr/>
                <p:nvPr/>
              </p:nvPicPr>
              <p:blipFill>
                <a:blip r:embed="rId742"/>
                <a:stretch>
                  <a:fillRect/>
                </a:stretch>
              </p:blipFill>
              <p:spPr>
                <a:xfrm>
                  <a:off x="7436910" y="4353660"/>
                  <a:ext cx="34704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3">
              <p14:nvContentPartPr>
                <p14:cNvPr id="10996" name="Ink 10995">
                  <a:extLst>
                    <a:ext uri="{FF2B5EF4-FFF2-40B4-BE49-F238E27FC236}">
                      <a16:creationId xmlns:a16="http://schemas.microsoft.com/office/drawing/2014/main" id="{216BAFF6-63E2-4782-429E-8FCA04465497}"/>
                    </a:ext>
                  </a:extLst>
                </p14:cNvPr>
                <p14:cNvContentPartPr/>
                <p14:nvPr/>
              </p14:nvContentPartPr>
              <p14:xfrm>
                <a:off x="7659750" y="4357260"/>
                <a:ext cx="70560" cy="367920"/>
              </p14:xfrm>
            </p:contentPart>
          </mc:Choice>
          <mc:Fallback xmlns="">
            <p:pic>
              <p:nvPicPr>
                <p:cNvPr id="10996" name="Ink 10995">
                  <a:extLst>
                    <a:ext uri="{FF2B5EF4-FFF2-40B4-BE49-F238E27FC236}">
                      <a16:creationId xmlns:a16="http://schemas.microsoft.com/office/drawing/2014/main" id="{216BAFF6-63E2-4782-429E-8FCA04465497}"/>
                    </a:ext>
                  </a:extLst>
                </p:cNvPr>
                <p:cNvPicPr/>
                <p:nvPr/>
              </p:nvPicPr>
              <p:blipFill>
                <a:blip r:embed="rId744"/>
                <a:stretch>
                  <a:fillRect/>
                </a:stretch>
              </p:blipFill>
              <p:spPr>
                <a:xfrm>
                  <a:off x="7624110" y="4321620"/>
                  <a:ext cx="14220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5">
              <p14:nvContentPartPr>
                <p14:cNvPr id="10997" name="Ink 10996">
                  <a:extLst>
                    <a:ext uri="{FF2B5EF4-FFF2-40B4-BE49-F238E27FC236}">
                      <a16:creationId xmlns:a16="http://schemas.microsoft.com/office/drawing/2014/main" id="{4300ADC1-3EE0-F711-2229-D979E8F8A791}"/>
                    </a:ext>
                  </a:extLst>
                </p14:cNvPr>
                <p14:cNvContentPartPr/>
                <p14:nvPr/>
              </p14:nvContentPartPr>
              <p14:xfrm>
                <a:off x="7611150" y="4571460"/>
                <a:ext cx="321840" cy="236880"/>
              </p14:xfrm>
            </p:contentPart>
          </mc:Choice>
          <mc:Fallback xmlns="">
            <p:pic>
              <p:nvPicPr>
                <p:cNvPr id="10997" name="Ink 10996">
                  <a:extLst>
                    <a:ext uri="{FF2B5EF4-FFF2-40B4-BE49-F238E27FC236}">
                      <a16:creationId xmlns:a16="http://schemas.microsoft.com/office/drawing/2014/main" id="{4300ADC1-3EE0-F711-2229-D979E8F8A791}"/>
                    </a:ext>
                  </a:extLst>
                </p:cNvPr>
                <p:cNvPicPr/>
                <p:nvPr/>
              </p:nvPicPr>
              <p:blipFill>
                <a:blip r:embed="rId746"/>
                <a:stretch>
                  <a:fillRect/>
                </a:stretch>
              </p:blipFill>
              <p:spPr>
                <a:xfrm>
                  <a:off x="7575510" y="4535820"/>
                  <a:ext cx="39348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7">
              <p14:nvContentPartPr>
                <p14:cNvPr id="10998" name="Ink 10997">
                  <a:extLst>
                    <a:ext uri="{FF2B5EF4-FFF2-40B4-BE49-F238E27FC236}">
                      <a16:creationId xmlns:a16="http://schemas.microsoft.com/office/drawing/2014/main" id="{C9F2138C-5A4F-C634-BB75-530A2E11BCC3}"/>
                    </a:ext>
                  </a:extLst>
                </p14:cNvPr>
                <p14:cNvContentPartPr/>
                <p14:nvPr/>
              </p14:nvContentPartPr>
              <p14:xfrm>
                <a:off x="7817790" y="4731300"/>
                <a:ext cx="156960" cy="26640"/>
              </p14:xfrm>
            </p:contentPart>
          </mc:Choice>
          <mc:Fallback xmlns="">
            <p:pic>
              <p:nvPicPr>
                <p:cNvPr id="10998" name="Ink 10997">
                  <a:extLst>
                    <a:ext uri="{FF2B5EF4-FFF2-40B4-BE49-F238E27FC236}">
                      <a16:creationId xmlns:a16="http://schemas.microsoft.com/office/drawing/2014/main" id="{C9F2138C-5A4F-C634-BB75-530A2E11BCC3}"/>
                    </a:ext>
                  </a:extLst>
                </p:cNvPr>
                <p:cNvPicPr/>
                <p:nvPr/>
              </p:nvPicPr>
              <p:blipFill>
                <a:blip r:embed="rId748"/>
                <a:stretch>
                  <a:fillRect/>
                </a:stretch>
              </p:blipFill>
              <p:spPr>
                <a:xfrm>
                  <a:off x="7782150" y="4695660"/>
                  <a:ext cx="2286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9">
              <p14:nvContentPartPr>
                <p14:cNvPr id="10999" name="Ink 10998">
                  <a:extLst>
                    <a:ext uri="{FF2B5EF4-FFF2-40B4-BE49-F238E27FC236}">
                      <a16:creationId xmlns:a16="http://schemas.microsoft.com/office/drawing/2014/main" id="{49649445-20E7-9608-C239-FC55B854667D}"/>
                    </a:ext>
                  </a:extLst>
                </p14:cNvPr>
                <p14:cNvContentPartPr/>
                <p14:nvPr/>
              </p14:nvContentPartPr>
              <p14:xfrm>
                <a:off x="7448790" y="4887180"/>
                <a:ext cx="432720" cy="29880"/>
              </p14:xfrm>
            </p:contentPart>
          </mc:Choice>
          <mc:Fallback xmlns="">
            <p:pic>
              <p:nvPicPr>
                <p:cNvPr id="10999" name="Ink 10998">
                  <a:extLst>
                    <a:ext uri="{FF2B5EF4-FFF2-40B4-BE49-F238E27FC236}">
                      <a16:creationId xmlns:a16="http://schemas.microsoft.com/office/drawing/2014/main" id="{49649445-20E7-9608-C239-FC55B854667D}"/>
                    </a:ext>
                  </a:extLst>
                </p:cNvPr>
                <p:cNvPicPr/>
                <p:nvPr/>
              </p:nvPicPr>
              <p:blipFill>
                <a:blip r:embed="rId750"/>
                <a:stretch>
                  <a:fillRect/>
                </a:stretch>
              </p:blipFill>
              <p:spPr>
                <a:xfrm>
                  <a:off x="7413150" y="4851540"/>
                  <a:ext cx="50436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1">
              <p14:nvContentPartPr>
                <p14:cNvPr id="11000" name="Ink 10999">
                  <a:extLst>
                    <a:ext uri="{FF2B5EF4-FFF2-40B4-BE49-F238E27FC236}">
                      <a16:creationId xmlns:a16="http://schemas.microsoft.com/office/drawing/2014/main" id="{3B7CAF09-4760-4D4F-2409-C342F6EFCF0A}"/>
                    </a:ext>
                  </a:extLst>
                </p14:cNvPr>
                <p14:cNvContentPartPr/>
                <p14:nvPr/>
              </p14:nvContentPartPr>
              <p14:xfrm>
                <a:off x="6571830" y="4450860"/>
                <a:ext cx="254880" cy="217800"/>
              </p14:xfrm>
            </p:contentPart>
          </mc:Choice>
          <mc:Fallback xmlns="">
            <p:pic>
              <p:nvPicPr>
                <p:cNvPr id="11000" name="Ink 10999">
                  <a:extLst>
                    <a:ext uri="{FF2B5EF4-FFF2-40B4-BE49-F238E27FC236}">
                      <a16:creationId xmlns:a16="http://schemas.microsoft.com/office/drawing/2014/main" id="{3B7CAF09-4760-4D4F-2409-C342F6EFCF0A}"/>
                    </a:ext>
                  </a:extLst>
                </p:cNvPr>
                <p:cNvPicPr/>
                <p:nvPr/>
              </p:nvPicPr>
              <p:blipFill>
                <a:blip r:embed="rId752"/>
                <a:stretch>
                  <a:fillRect/>
                </a:stretch>
              </p:blipFill>
              <p:spPr>
                <a:xfrm>
                  <a:off x="6535830" y="4414860"/>
                  <a:ext cx="3265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3">
              <p14:nvContentPartPr>
                <p14:cNvPr id="11001" name="Ink 11000">
                  <a:extLst>
                    <a:ext uri="{FF2B5EF4-FFF2-40B4-BE49-F238E27FC236}">
                      <a16:creationId xmlns:a16="http://schemas.microsoft.com/office/drawing/2014/main" id="{0D08779E-1AD0-77A5-B009-4E5167A1D676}"/>
                    </a:ext>
                  </a:extLst>
                </p14:cNvPr>
                <p14:cNvContentPartPr/>
                <p14:nvPr/>
              </p14:nvContentPartPr>
              <p14:xfrm>
                <a:off x="6688110" y="4738860"/>
                <a:ext cx="301320" cy="38880"/>
              </p14:xfrm>
            </p:contentPart>
          </mc:Choice>
          <mc:Fallback xmlns="">
            <p:pic>
              <p:nvPicPr>
                <p:cNvPr id="11001" name="Ink 11000">
                  <a:extLst>
                    <a:ext uri="{FF2B5EF4-FFF2-40B4-BE49-F238E27FC236}">
                      <a16:creationId xmlns:a16="http://schemas.microsoft.com/office/drawing/2014/main" id="{0D08779E-1AD0-77A5-B009-4E5167A1D676}"/>
                    </a:ext>
                  </a:extLst>
                </p:cNvPr>
                <p:cNvPicPr/>
                <p:nvPr/>
              </p:nvPicPr>
              <p:blipFill>
                <a:blip r:embed="rId754"/>
                <a:stretch>
                  <a:fillRect/>
                </a:stretch>
              </p:blipFill>
              <p:spPr>
                <a:xfrm>
                  <a:off x="6652470" y="4703220"/>
                  <a:ext cx="3729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5">
              <p14:nvContentPartPr>
                <p14:cNvPr id="11002" name="Ink 11001">
                  <a:extLst>
                    <a:ext uri="{FF2B5EF4-FFF2-40B4-BE49-F238E27FC236}">
                      <a16:creationId xmlns:a16="http://schemas.microsoft.com/office/drawing/2014/main" id="{23AD8320-51FE-6601-2F6A-119B742C06DA}"/>
                    </a:ext>
                  </a:extLst>
                </p14:cNvPr>
                <p14:cNvContentPartPr/>
                <p14:nvPr/>
              </p14:nvContentPartPr>
              <p14:xfrm>
                <a:off x="6845430" y="4787100"/>
                <a:ext cx="203760" cy="39240"/>
              </p14:xfrm>
            </p:contentPart>
          </mc:Choice>
          <mc:Fallback xmlns="">
            <p:pic>
              <p:nvPicPr>
                <p:cNvPr id="11002" name="Ink 11001">
                  <a:extLst>
                    <a:ext uri="{FF2B5EF4-FFF2-40B4-BE49-F238E27FC236}">
                      <a16:creationId xmlns:a16="http://schemas.microsoft.com/office/drawing/2014/main" id="{23AD8320-51FE-6601-2F6A-119B742C06DA}"/>
                    </a:ext>
                  </a:extLst>
                </p:cNvPr>
                <p:cNvPicPr/>
                <p:nvPr/>
              </p:nvPicPr>
              <p:blipFill>
                <a:blip r:embed="rId756"/>
                <a:stretch>
                  <a:fillRect/>
                </a:stretch>
              </p:blipFill>
              <p:spPr>
                <a:xfrm>
                  <a:off x="6809430" y="4751100"/>
                  <a:ext cx="275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7">
              <p14:nvContentPartPr>
                <p14:cNvPr id="11003" name="Ink 11002">
                  <a:extLst>
                    <a:ext uri="{FF2B5EF4-FFF2-40B4-BE49-F238E27FC236}">
                      <a16:creationId xmlns:a16="http://schemas.microsoft.com/office/drawing/2014/main" id="{980B521D-3005-D653-34D3-795BCE329561}"/>
                    </a:ext>
                  </a:extLst>
                </p14:cNvPr>
                <p14:cNvContentPartPr/>
                <p14:nvPr/>
              </p14:nvContentPartPr>
              <p14:xfrm>
                <a:off x="6818430" y="4570380"/>
                <a:ext cx="264240" cy="25200"/>
              </p14:xfrm>
            </p:contentPart>
          </mc:Choice>
          <mc:Fallback xmlns="">
            <p:pic>
              <p:nvPicPr>
                <p:cNvPr id="11003" name="Ink 11002">
                  <a:extLst>
                    <a:ext uri="{FF2B5EF4-FFF2-40B4-BE49-F238E27FC236}">
                      <a16:creationId xmlns:a16="http://schemas.microsoft.com/office/drawing/2014/main" id="{980B521D-3005-D653-34D3-795BCE329561}"/>
                    </a:ext>
                  </a:extLst>
                </p:cNvPr>
                <p:cNvPicPr/>
                <p:nvPr/>
              </p:nvPicPr>
              <p:blipFill>
                <a:blip r:embed="rId758"/>
                <a:stretch>
                  <a:fillRect/>
                </a:stretch>
              </p:blipFill>
              <p:spPr>
                <a:xfrm>
                  <a:off x="6782790" y="4534380"/>
                  <a:ext cx="3358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9">
              <p14:nvContentPartPr>
                <p14:cNvPr id="11004" name="Ink 11003">
                  <a:extLst>
                    <a:ext uri="{FF2B5EF4-FFF2-40B4-BE49-F238E27FC236}">
                      <a16:creationId xmlns:a16="http://schemas.microsoft.com/office/drawing/2014/main" id="{D8BDC352-23D8-634E-A034-0A68BDC89FCF}"/>
                    </a:ext>
                  </a:extLst>
                </p14:cNvPr>
                <p14:cNvContentPartPr/>
                <p14:nvPr/>
              </p14:nvContentPartPr>
              <p14:xfrm>
                <a:off x="6926430" y="4386060"/>
                <a:ext cx="212040" cy="271440"/>
              </p14:xfrm>
            </p:contentPart>
          </mc:Choice>
          <mc:Fallback xmlns="">
            <p:pic>
              <p:nvPicPr>
                <p:cNvPr id="11004" name="Ink 11003">
                  <a:extLst>
                    <a:ext uri="{FF2B5EF4-FFF2-40B4-BE49-F238E27FC236}">
                      <a16:creationId xmlns:a16="http://schemas.microsoft.com/office/drawing/2014/main" id="{D8BDC352-23D8-634E-A034-0A68BDC89FCF}"/>
                    </a:ext>
                  </a:extLst>
                </p:cNvPr>
                <p:cNvPicPr/>
                <p:nvPr/>
              </p:nvPicPr>
              <p:blipFill>
                <a:blip r:embed="rId760"/>
                <a:stretch>
                  <a:fillRect/>
                </a:stretch>
              </p:blipFill>
              <p:spPr>
                <a:xfrm>
                  <a:off x="6890790" y="4350420"/>
                  <a:ext cx="28368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1">
              <p14:nvContentPartPr>
                <p14:cNvPr id="11005" name="Ink 11004">
                  <a:extLst>
                    <a:ext uri="{FF2B5EF4-FFF2-40B4-BE49-F238E27FC236}">
                      <a16:creationId xmlns:a16="http://schemas.microsoft.com/office/drawing/2014/main" id="{D7B56054-A1B9-58B3-1550-A5F738184540}"/>
                    </a:ext>
                  </a:extLst>
                </p14:cNvPr>
                <p14:cNvContentPartPr/>
                <p14:nvPr/>
              </p14:nvContentPartPr>
              <p14:xfrm>
                <a:off x="7044150" y="4141980"/>
                <a:ext cx="231840" cy="603720"/>
              </p14:xfrm>
            </p:contentPart>
          </mc:Choice>
          <mc:Fallback xmlns="">
            <p:pic>
              <p:nvPicPr>
                <p:cNvPr id="11005" name="Ink 11004">
                  <a:extLst>
                    <a:ext uri="{FF2B5EF4-FFF2-40B4-BE49-F238E27FC236}">
                      <a16:creationId xmlns:a16="http://schemas.microsoft.com/office/drawing/2014/main" id="{D7B56054-A1B9-58B3-1550-A5F738184540}"/>
                    </a:ext>
                  </a:extLst>
                </p:cNvPr>
                <p:cNvPicPr/>
                <p:nvPr/>
              </p:nvPicPr>
              <p:blipFill>
                <a:blip r:embed="rId762"/>
                <a:stretch>
                  <a:fillRect/>
                </a:stretch>
              </p:blipFill>
              <p:spPr>
                <a:xfrm>
                  <a:off x="7008510" y="4105980"/>
                  <a:ext cx="30348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3">
              <p14:nvContentPartPr>
                <p14:cNvPr id="11006" name="Ink 11005">
                  <a:extLst>
                    <a:ext uri="{FF2B5EF4-FFF2-40B4-BE49-F238E27FC236}">
                      <a16:creationId xmlns:a16="http://schemas.microsoft.com/office/drawing/2014/main" id="{7C9FB7E2-DA75-D378-62DD-AA4FEB4D98C0}"/>
                    </a:ext>
                  </a:extLst>
                </p14:cNvPr>
                <p14:cNvContentPartPr/>
                <p14:nvPr/>
              </p14:nvContentPartPr>
              <p14:xfrm>
                <a:off x="7703310" y="5164740"/>
                <a:ext cx="245160" cy="72000"/>
              </p14:xfrm>
            </p:contentPart>
          </mc:Choice>
          <mc:Fallback xmlns="">
            <p:pic>
              <p:nvPicPr>
                <p:cNvPr id="11006" name="Ink 11005">
                  <a:extLst>
                    <a:ext uri="{FF2B5EF4-FFF2-40B4-BE49-F238E27FC236}">
                      <a16:creationId xmlns:a16="http://schemas.microsoft.com/office/drawing/2014/main" id="{7C9FB7E2-DA75-D378-62DD-AA4FEB4D98C0}"/>
                    </a:ext>
                  </a:extLst>
                </p:cNvPr>
                <p:cNvPicPr/>
                <p:nvPr/>
              </p:nvPicPr>
              <p:blipFill>
                <a:blip r:embed="rId764"/>
                <a:stretch>
                  <a:fillRect/>
                </a:stretch>
              </p:blipFill>
              <p:spPr>
                <a:xfrm>
                  <a:off x="7667670" y="5129100"/>
                  <a:ext cx="3168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5">
              <p14:nvContentPartPr>
                <p14:cNvPr id="11007" name="Ink 11006">
                  <a:extLst>
                    <a:ext uri="{FF2B5EF4-FFF2-40B4-BE49-F238E27FC236}">
                      <a16:creationId xmlns:a16="http://schemas.microsoft.com/office/drawing/2014/main" id="{3BE96659-D7DD-9F37-F590-0BEB383466CA}"/>
                    </a:ext>
                  </a:extLst>
                </p14:cNvPr>
                <p14:cNvContentPartPr/>
                <p14:nvPr/>
              </p14:nvContentPartPr>
              <p14:xfrm>
                <a:off x="7792950" y="5140980"/>
                <a:ext cx="185040" cy="90000"/>
              </p14:xfrm>
            </p:contentPart>
          </mc:Choice>
          <mc:Fallback xmlns="">
            <p:pic>
              <p:nvPicPr>
                <p:cNvPr id="11007" name="Ink 11006">
                  <a:extLst>
                    <a:ext uri="{FF2B5EF4-FFF2-40B4-BE49-F238E27FC236}">
                      <a16:creationId xmlns:a16="http://schemas.microsoft.com/office/drawing/2014/main" id="{3BE96659-D7DD-9F37-F590-0BEB383466CA}"/>
                    </a:ext>
                  </a:extLst>
                </p:cNvPr>
                <p:cNvPicPr/>
                <p:nvPr/>
              </p:nvPicPr>
              <p:blipFill>
                <a:blip r:embed="rId766"/>
                <a:stretch>
                  <a:fillRect/>
                </a:stretch>
              </p:blipFill>
              <p:spPr>
                <a:xfrm>
                  <a:off x="7756950" y="5105340"/>
                  <a:ext cx="2566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7">
              <p14:nvContentPartPr>
                <p14:cNvPr id="11008" name="Ink 11007">
                  <a:extLst>
                    <a:ext uri="{FF2B5EF4-FFF2-40B4-BE49-F238E27FC236}">
                      <a16:creationId xmlns:a16="http://schemas.microsoft.com/office/drawing/2014/main" id="{34B9CAFC-B3AB-400E-CB70-3C6AA0FDD1AF}"/>
                    </a:ext>
                  </a:extLst>
                </p14:cNvPr>
                <p14:cNvContentPartPr/>
                <p14:nvPr/>
              </p14:nvContentPartPr>
              <p14:xfrm>
                <a:off x="7535190" y="5013180"/>
                <a:ext cx="759240" cy="61560"/>
              </p14:xfrm>
            </p:contentPart>
          </mc:Choice>
          <mc:Fallback xmlns="">
            <p:pic>
              <p:nvPicPr>
                <p:cNvPr id="11008" name="Ink 11007">
                  <a:extLst>
                    <a:ext uri="{FF2B5EF4-FFF2-40B4-BE49-F238E27FC236}">
                      <a16:creationId xmlns:a16="http://schemas.microsoft.com/office/drawing/2014/main" id="{34B9CAFC-B3AB-400E-CB70-3C6AA0FDD1AF}"/>
                    </a:ext>
                  </a:extLst>
                </p:cNvPr>
                <p:cNvPicPr/>
                <p:nvPr/>
              </p:nvPicPr>
              <p:blipFill>
                <a:blip r:embed="rId768"/>
                <a:stretch>
                  <a:fillRect/>
                </a:stretch>
              </p:blipFill>
              <p:spPr>
                <a:xfrm>
                  <a:off x="7499550" y="4977540"/>
                  <a:ext cx="8308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9">
              <p14:nvContentPartPr>
                <p14:cNvPr id="11009" name="Ink 11008">
                  <a:extLst>
                    <a:ext uri="{FF2B5EF4-FFF2-40B4-BE49-F238E27FC236}">
                      <a16:creationId xmlns:a16="http://schemas.microsoft.com/office/drawing/2014/main" id="{E508E76C-0F61-DAF7-EA18-C02408E66902}"/>
                    </a:ext>
                  </a:extLst>
                </p14:cNvPr>
                <p14:cNvContentPartPr/>
                <p14:nvPr/>
              </p14:nvContentPartPr>
              <p14:xfrm>
                <a:off x="7374270" y="5210100"/>
                <a:ext cx="41760" cy="302040"/>
              </p14:xfrm>
            </p:contentPart>
          </mc:Choice>
          <mc:Fallback xmlns="">
            <p:pic>
              <p:nvPicPr>
                <p:cNvPr id="11009" name="Ink 11008">
                  <a:extLst>
                    <a:ext uri="{FF2B5EF4-FFF2-40B4-BE49-F238E27FC236}">
                      <a16:creationId xmlns:a16="http://schemas.microsoft.com/office/drawing/2014/main" id="{E508E76C-0F61-DAF7-EA18-C02408E66902}"/>
                    </a:ext>
                  </a:extLst>
                </p:cNvPr>
                <p:cNvPicPr/>
                <p:nvPr/>
              </p:nvPicPr>
              <p:blipFill>
                <a:blip r:embed="rId770"/>
                <a:stretch>
                  <a:fillRect/>
                </a:stretch>
              </p:blipFill>
              <p:spPr>
                <a:xfrm>
                  <a:off x="7338270" y="5174460"/>
                  <a:ext cx="11340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1">
              <p14:nvContentPartPr>
                <p14:cNvPr id="11010" name="Ink 11009">
                  <a:extLst>
                    <a:ext uri="{FF2B5EF4-FFF2-40B4-BE49-F238E27FC236}">
                      <a16:creationId xmlns:a16="http://schemas.microsoft.com/office/drawing/2014/main" id="{1CA03BFE-F288-4C5C-59A2-B6118FC1BE9D}"/>
                    </a:ext>
                  </a:extLst>
                </p14:cNvPr>
                <p14:cNvContentPartPr/>
                <p14:nvPr/>
              </p14:nvContentPartPr>
              <p14:xfrm>
                <a:off x="7207230" y="5182740"/>
                <a:ext cx="202320" cy="617760"/>
              </p14:xfrm>
            </p:contentPart>
          </mc:Choice>
          <mc:Fallback xmlns="">
            <p:pic>
              <p:nvPicPr>
                <p:cNvPr id="11010" name="Ink 11009">
                  <a:extLst>
                    <a:ext uri="{FF2B5EF4-FFF2-40B4-BE49-F238E27FC236}">
                      <a16:creationId xmlns:a16="http://schemas.microsoft.com/office/drawing/2014/main" id="{1CA03BFE-F288-4C5C-59A2-B6118FC1BE9D}"/>
                    </a:ext>
                  </a:extLst>
                </p:cNvPr>
                <p:cNvPicPr/>
                <p:nvPr/>
              </p:nvPicPr>
              <p:blipFill>
                <a:blip r:embed="rId772"/>
                <a:stretch>
                  <a:fillRect/>
                </a:stretch>
              </p:blipFill>
              <p:spPr>
                <a:xfrm>
                  <a:off x="7171590" y="5146740"/>
                  <a:ext cx="273960" cy="6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3">
              <p14:nvContentPartPr>
                <p14:cNvPr id="11011" name="Ink 11010">
                  <a:extLst>
                    <a:ext uri="{FF2B5EF4-FFF2-40B4-BE49-F238E27FC236}">
                      <a16:creationId xmlns:a16="http://schemas.microsoft.com/office/drawing/2014/main" id="{5F05C91A-525C-62C6-187A-D2CBD888BA6B}"/>
                    </a:ext>
                  </a:extLst>
                </p14:cNvPr>
                <p14:cNvContentPartPr/>
                <p14:nvPr/>
              </p14:nvContentPartPr>
              <p14:xfrm>
                <a:off x="7192470" y="5214060"/>
                <a:ext cx="178560" cy="515160"/>
              </p14:xfrm>
            </p:contentPart>
          </mc:Choice>
          <mc:Fallback xmlns="">
            <p:pic>
              <p:nvPicPr>
                <p:cNvPr id="11011" name="Ink 11010">
                  <a:extLst>
                    <a:ext uri="{FF2B5EF4-FFF2-40B4-BE49-F238E27FC236}">
                      <a16:creationId xmlns:a16="http://schemas.microsoft.com/office/drawing/2014/main" id="{5F05C91A-525C-62C6-187A-D2CBD888BA6B}"/>
                    </a:ext>
                  </a:extLst>
                </p:cNvPr>
                <p:cNvPicPr/>
                <p:nvPr/>
              </p:nvPicPr>
              <p:blipFill>
                <a:blip r:embed="rId774"/>
                <a:stretch>
                  <a:fillRect/>
                </a:stretch>
              </p:blipFill>
              <p:spPr>
                <a:xfrm>
                  <a:off x="7156830" y="5178060"/>
                  <a:ext cx="25020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5">
              <p14:nvContentPartPr>
                <p14:cNvPr id="11012" name="Ink 11011">
                  <a:extLst>
                    <a:ext uri="{FF2B5EF4-FFF2-40B4-BE49-F238E27FC236}">
                      <a16:creationId xmlns:a16="http://schemas.microsoft.com/office/drawing/2014/main" id="{9683B9DA-B45E-C47D-8EE5-1E2EFBF9F7A9}"/>
                    </a:ext>
                  </a:extLst>
                </p14:cNvPr>
                <p14:cNvContentPartPr/>
                <p14:nvPr/>
              </p14:nvContentPartPr>
              <p14:xfrm>
                <a:off x="7101030" y="5272740"/>
                <a:ext cx="95040" cy="177480"/>
              </p14:xfrm>
            </p:contentPart>
          </mc:Choice>
          <mc:Fallback xmlns="">
            <p:pic>
              <p:nvPicPr>
                <p:cNvPr id="11012" name="Ink 11011">
                  <a:extLst>
                    <a:ext uri="{FF2B5EF4-FFF2-40B4-BE49-F238E27FC236}">
                      <a16:creationId xmlns:a16="http://schemas.microsoft.com/office/drawing/2014/main" id="{9683B9DA-B45E-C47D-8EE5-1E2EFBF9F7A9}"/>
                    </a:ext>
                  </a:extLst>
                </p:cNvPr>
                <p:cNvPicPr/>
                <p:nvPr/>
              </p:nvPicPr>
              <p:blipFill>
                <a:blip r:embed="rId776"/>
                <a:stretch>
                  <a:fillRect/>
                </a:stretch>
              </p:blipFill>
              <p:spPr>
                <a:xfrm>
                  <a:off x="7065390" y="5237100"/>
                  <a:ext cx="1666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7">
              <p14:nvContentPartPr>
                <p14:cNvPr id="11013" name="Ink 11012">
                  <a:extLst>
                    <a:ext uri="{FF2B5EF4-FFF2-40B4-BE49-F238E27FC236}">
                      <a16:creationId xmlns:a16="http://schemas.microsoft.com/office/drawing/2014/main" id="{3AD5DE98-DED0-AA1A-A0D1-CF9971A6415B}"/>
                    </a:ext>
                  </a:extLst>
                </p14:cNvPr>
                <p14:cNvContentPartPr/>
                <p14:nvPr/>
              </p14:nvContentPartPr>
              <p14:xfrm>
                <a:off x="7035870" y="5238900"/>
                <a:ext cx="209520" cy="268920"/>
              </p14:xfrm>
            </p:contentPart>
          </mc:Choice>
          <mc:Fallback xmlns="">
            <p:pic>
              <p:nvPicPr>
                <p:cNvPr id="11013" name="Ink 11012">
                  <a:extLst>
                    <a:ext uri="{FF2B5EF4-FFF2-40B4-BE49-F238E27FC236}">
                      <a16:creationId xmlns:a16="http://schemas.microsoft.com/office/drawing/2014/main" id="{3AD5DE98-DED0-AA1A-A0D1-CF9971A6415B}"/>
                    </a:ext>
                  </a:extLst>
                </p:cNvPr>
                <p:cNvPicPr/>
                <p:nvPr/>
              </p:nvPicPr>
              <p:blipFill>
                <a:blip r:embed="rId778"/>
                <a:stretch>
                  <a:fillRect/>
                </a:stretch>
              </p:blipFill>
              <p:spPr>
                <a:xfrm>
                  <a:off x="7000230" y="5203260"/>
                  <a:ext cx="28116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9">
              <p14:nvContentPartPr>
                <p14:cNvPr id="11014" name="Ink 11013">
                  <a:extLst>
                    <a:ext uri="{FF2B5EF4-FFF2-40B4-BE49-F238E27FC236}">
                      <a16:creationId xmlns:a16="http://schemas.microsoft.com/office/drawing/2014/main" id="{2C90E569-19D5-D431-6DF0-5CC343B5F1AF}"/>
                    </a:ext>
                  </a:extLst>
                </p14:cNvPr>
                <p14:cNvContentPartPr/>
                <p14:nvPr/>
              </p14:nvContentPartPr>
              <p14:xfrm>
                <a:off x="7152150" y="5189580"/>
                <a:ext cx="98280" cy="132120"/>
              </p14:xfrm>
            </p:contentPart>
          </mc:Choice>
          <mc:Fallback xmlns="">
            <p:pic>
              <p:nvPicPr>
                <p:cNvPr id="11014" name="Ink 11013">
                  <a:extLst>
                    <a:ext uri="{FF2B5EF4-FFF2-40B4-BE49-F238E27FC236}">
                      <a16:creationId xmlns:a16="http://schemas.microsoft.com/office/drawing/2014/main" id="{2C90E569-19D5-D431-6DF0-5CC343B5F1AF}"/>
                    </a:ext>
                  </a:extLst>
                </p:cNvPr>
                <p:cNvPicPr/>
                <p:nvPr/>
              </p:nvPicPr>
              <p:blipFill>
                <a:blip r:embed="rId780"/>
                <a:stretch>
                  <a:fillRect/>
                </a:stretch>
              </p:blipFill>
              <p:spPr>
                <a:xfrm>
                  <a:off x="7116510" y="5153940"/>
                  <a:ext cx="1699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1">
              <p14:nvContentPartPr>
                <p14:cNvPr id="11015" name="Ink 11014">
                  <a:extLst>
                    <a:ext uri="{FF2B5EF4-FFF2-40B4-BE49-F238E27FC236}">
                      <a16:creationId xmlns:a16="http://schemas.microsoft.com/office/drawing/2014/main" id="{5B00BC8E-485B-B31C-9C81-299E3DFE5ACB}"/>
                    </a:ext>
                  </a:extLst>
                </p14:cNvPr>
                <p14:cNvContentPartPr/>
                <p14:nvPr/>
              </p14:nvContentPartPr>
              <p14:xfrm>
                <a:off x="6820950" y="5279220"/>
                <a:ext cx="241560" cy="169920"/>
              </p14:xfrm>
            </p:contentPart>
          </mc:Choice>
          <mc:Fallback xmlns="">
            <p:pic>
              <p:nvPicPr>
                <p:cNvPr id="11015" name="Ink 11014">
                  <a:extLst>
                    <a:ext uri="{FF2B5EF4-FFF2-40B4-BE49-F238E27FC236}">
                      <a16:creationId xmlns:a16="http://schemas.microsoft.com/office/drawing/2014/main" id="{5B00BC8E-485B-B31C-9C81-299E3DFE5ACB}"/>
                    </a:ext>
                  </a:extLst>
                </p:cNvPr>
                <p:cNvPicPr/>
                <p:nvPr/>
              </p:nvPicPr>
              <p:blipFill>
                <a:blip r:embed="rId782"/>
                <a:stretch>
                  <a:fillRect/>
                </a:stretch>
              </p:blipFill>
              <p:spPr>
                <a:xfrm>
                  <a:off x="6785310" y="5243580"/>
                  <a:ext cx="3132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3">
              <p14:nvContentPartPr>
                <p14:cNvPr id="11016" name="Ink 11015">
                  <a:extLst>
                    <a:ext uri="{FF2B5EF4-FFF2-40B4-BE49-F238E27FC236}">
                      <a16:creationId xmlns:a16="http://schemas.microsoft.com/office/drawing/2014/main" id="{2AF9EEA5-9984-F9AD-60F5-DA2400BECCA5}"/>
                    </a:ext>
                  </a:extLst>
                </p14:cNvPr>
                <p14:cNvContentPartPr/>
                <p14:nvPr/>
              </p14:nvContentPartPr>
              <p14:xfrm>
                <a:off x="7218030" y="5144220"/>
                <a:ext cx="2160" cy="2160"/>
              </p14:xfrm>
            </p:contentPart>
          </mc:Choice>
          <mc:Fallback xmlns="">
            <p:pic>
              <p:nvPicPr>
                <p:cNvPr id="11016" name="Ink 11015">
                  <a:extLst>
                    <a:ext uri="{FF2B5EF4-FFF2-40B4-BE49-F238E27FC236}">
                      <a16:creationId xmlns:a16="http://schemas.microsoft.com/office/drawing/2014/main" id="{2AF9EEA5-9984-F9AD-60F5-DA2400BECCA5}"/>
                    </a:ext>
                  </a:extLst>
                </p:cNvPr>
                <p:cNvPicPr/>
                <p:nvPr/>
              </p:nvPicPr>
              <p:blipFill>
                <a:blip r:embed="rId784"/>
                <a:stretch>
                  <a:fillRect/>
                </a:stretch>
              </p:blipFill>
              <p:spPr>
                <a:xfrm>
                  <a:off x="7182390" y="5108580"/>
                  <a:ext cx="73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5">
              <p14:nvContentPartPr>
                <p14:cNvPr id="11017" name="Ink 11016">
                  <a:extLst>
                    <a:ext uri="{FF2B5EF4-FFF2-40B4-BE49-F238E27FC236}">
                      <a16:creationId xmlns:a16="http://schemas.microsoft.com/office/drawing/2014/main" id="{E7658B67-7249-3D77-E76B-61B8CA312B64}"/>
                    </a:ext>
                  </a:extLst>
                </p14:cNvPr>
                <p14:cNvContentPartPr/>
                <p14:nvPr/>
              </p14:nvContentPartPr>
              <p14:xfrm>
                <a:off x="7069710" y="5118300"/>
                <a:ext cx="165960" cy="168480"/>
              </p14:xfrm>
            </p:contentPart>
          </mc:Choice>
          <mc:Fallback xmlns="">
            <p:pic>
              <p:nvPicPr>
                <p:cNvPr id="11017" name="Ink 11016">
                  <a:extLst>
                    <a:ext uri="{FF2B5EF4-FFF2-40B4-BE49-F238E27FC236}">
                      <a16:creationId xmlns:a16="http://schemas.microsoft.com/office/drawing/2014/main" id="{E7658B67-7249-3D77-E76B-61B8CA312B64}"/>
                    </a:ext>
                  </a:extLst>
                </p:cNvPr>
                <p:cNvPicPr/>
                <p:nvPr/>
              </p:nvPicPr>
              <p:blipFill>
                <a:blip r:embed="rId786"/>
                <a:stretch>
                  <a:fillRect/>
                </a:stretch>
              </p:blipFill>
              <p:spPr>
                <a:xfrm>
                  <a:off x="7034070" y="5082300"/>
                  <a:ext cx="237600" cy="24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22" name="Group 11021">
            <a:extLst>
              <a:ext uri="{FF2B5EF4-FFF2-40B4-BE49-F238E27FC236}">
                <a16:creationId xmlns:a16="http://schemas.microsoft.com/office/drawing/2014/main" id="{D3AE37E4-E93D-8933-78BC-2C937EF0C528}"/>
              </a:ext>
            </a:extLst>
          </p:cNvPr>
          <p:cNvGrpSpPr/>
          <p:nvPr/>
        </p:nvGrpSpPr>
        <p:grpSpPr>
          <a:xfrm>
            <a:off x="7619070" y="2866500"/>
            <a:ext cx="172080" cy="933480"/>
            <a:chOff x="7619070" y="2866500"/>
            <a:chExt cx="172080" cy="93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7">
              <p14:nvContentPartPr>
                <p14:cNvPr id="11018" name="Ink 11017">
                  <a:extLst>
                    <a:ext uri="{FF2B5EF4-FFF2-40B4-BE49-F238E27FC236}">
                      <a16:creationId xmlns:a16="http://schemas.microsoft.com/office/drawing/2014/main" id="{2E5DB919-D38D-5A4A-5220-C17E17A1DB8A}"/>
                    </a:ext>
                  </a:extLst>
                </p14:cNvPr>
                <p14:cNvContentPartPr/>
                <p14:nvPr/>
              </p14:nvContentPartPr>
              <p14:xfrm>
                <a:off x="7722030" y="2933100"/>
                <a:ext cx="29160" cy="69480"/>
              </p14:xfrm>
            </p:contentPart>
          </mc:Choice>
          <mc:Fallback xmlns="">
            <p:pic>
              <p:nvPicPr>
                <p:cNvPr id="11018" name="Ink 11017">
                  <a:extLst>
                    <a:ext uri="{FF2B5EF4-FFF2-40B4-BE49-F238E27FC236}">
                      <a16:creationId xmlns:a16="http://schemas.microsoft.com/office/drawing/2014/main" id="{2E5DB919-D38D-5A4A-5220-C17E17A1DB8A}"/>
                    </a:ext>
                  </a:extLst>
                </p:cNvPr>
                <p:cNvPicPr/>
                <p:nvPr/>
              </p:nvPicPr>
              <p:blipFill>
                <a:blip r:embed="rId788"/>
                <a:stretch>
                  <a:fillRect/>
                </a:stretch>
              </p:blipFill>
              <p:spPr>
                <a:xfrm>
                  <a:off x="7686030" y="2897100"/>
                  <a:ext cx="1008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9">
              <p14:nvContentPartPr>
                <p14:cNvPr id="11019" name="Ink 11018">
                  <a:extLst>
                    <a:ext uri="{FF2B5EF4-FFF2-40B4-BE49-F238E27FC236}">
                      <a16:creationId xmlns:a16="http://schemas.microsoft.com/office/drawing/2014/main" id="{215FEFC8-B716-7FA5-0C8D-CBA8462D2FAE}"/>
                    </a:ext>
                  </a:extLst>
                </p14:cNvPr>
                <p14:cNvContentPartPr/>
                <p14:nvPr/>
              </p14:nvContentPartPr>
              <p14:xfrm>
                <a:off x="7619070" y="2866500"/>
                <a:ext cx="172080" cy="933480"/>
              </p14:xfrm>
            </p:contentPart>
          </mc:Choice>
          <mc:Fallback xmlns="">
            <p:pic>
              <p:nvPicPr>
                <p:cNvPr id="11019" name="Ink 11018">
                  <a:extLst>
                    <a:ext uri="{FF2B5EF4-FFF2-40B4-BE49-F238E27FC236}">
                      <a16:creationId xmlns:a16="http://schemas.microsoft.com/office/drawing/2014/main" id="{215FEFC8-B716-7FA5-0C8D-CBA8462D2FAE}"/>
                    </a:ext>
                  </a:extLst>
                </p:cNvPr>
                <p:cNvPicPr/>
                <p:nvPr/>
              </p:nvPicPr>
              <p:blipFill>
                <a:blip r:embed="rId790"/>
                <a:stretch>
                  <a:fillRect/>
                </a:stretch>
              </p:blipFill>
              <p:spPr>
                <a:xfrm>
                  <a:off x="7583070" y="2830860"/>
                  <a:ext cx="243720" cy="100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1">
            <p14:nvContentPartPr>
              <p14:cNvPr id="11023" name="Ink 11022">
                <a:extLst>
                  <a:ext uri="{FF2B5EF4-FFF2-40B4-BE49-F238E27FC236}">
                    <a16:creationId xmlns:a16="http://schemas.microsoft.com/office/drawing/2014/main" id="{F138C9CA-8864-5CCC-37F3-BEB5A103BABE}"/>
                  </a:ext>
                </a:extLst>
              </p14:cNvPr>
              <p14:cNvContentPartPr/>
              <p14:nvPr/>
            </p14:nvContentPartPr>
            <p14:xfrm>
              <a:off x="7538430" y="3518460"/>
              <a:ext cx="240120" cy="308520"/>
            </p14:xfrm>
          </p:contentPart>
        </mc:Choice>
        <mc:Fallback xmlns="">
          <p:pic>
            <p:nvPicPr>
              <p:cNvPr id="11023" name="Ink 11022">
                <a:extLst>
                  <a:ext uri="{FF2B5EF4-FFF2-40B4-BE49-F238E27FC236}">
                    <a16:creationId xmlns:a16="http://schemas.microsoft.com/office/drawing/2014/main" id="{F138C9CA-8864-5CCC-37F3-BEB5A103BABE}"/>
                  </a:ext>
                </a:extLst>
              </p:cNvPr>
              <p:cNvPicPr/>
              <p:nvPr/>
            </p:nvPicPr>
            <p:blipFill>
              <a:blip r:embed="rId792"/>
              <a:stretch>
                <a:fillRect/>
              </a:stretch>
            </p:blipFill>
            <p:spPr>
              <a:xfrm>
                <a:off x="7502430" y="3482820"/>
                <a:ext cx="311760" cy="38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38" name="Group 11037">
            <a:extLst>
              <a:ext uri="{FF2B5EF4-FFF2-40B4-BE49-F238E27FC236}">
                <a16:creationId xmlns:a16="http://schemas.microsoft.com/office/drawing/2014/main" id="{F7AF2329-FCD8-6D52-048C-06D6B336CFC7}"/>
              </a:ext>
            </a:extLst>
          </p:cNvPr>
          <p:cNvGrpSpPr/>
          <p:nvPr/>
        </p:nvGrpSpPr>
        <p:grpSpPr>
          <a:xfrm>
            <a:off x="10480350" y="2954340"/>
            <a:ext cx="1284480" cy="295200"/>
            <a:chOff x="10480350" y="2954340"/>
            <a:chExt cx="128448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3">
              <p14:nvContentPartPr>
                <p14:cNvPr id="11033" name="Ink 11032">
                  <a:extLst>
                    <a:ext uri="{FF2B5EF4-FFF2-40B4-BE49-F238E27FC236}">
                      <a16:creationId xmlns:a16="http://schemas.microsoft.com/office/drawing/2014/main" id="{A555EF66-0D1F-F626-55DE-B458F24CE55D}"/>
                    </a:ext>
                  </a:extLst>
                </p14:cNvPr>
                <p14:cNvContentPartPr/>
                <p14:nvPr/>
              </p14:nvContentPartPr>
              <p14:xfrm>
                <a:off x="10480350" y="3036060"/>
                <a:ext cx="257040" cy="213480"/>
              </p14:xfrm>
            </p:contentPart>
          </mc:Choice>
          <mc:Fallback xmlns="">
            <p:pic>
              <p:nvPicPr>
                <p:cNvPr id="11033" name="Ink 11032">
                  <a:extLst>
                    <a:ext uri="{FF2B5EF4-FFF2-40B4-BE49-F238E27FC236}">
                      <a16:creationId xmlns:a16="http://schemas.microsoft.com/office/drawing/2014/main" id="{A555EF66-0D1F-F626-55DE-B458F24CE55D}"/>
                    </a:ext>
                  </a:extLst>
                </p:cNvPr>
                <p:cNvPicPr/>
                <p:nvPr/>
              </p:nvPicPr>
              <p:blipFill>
                <a:blip r:embed="rId794"/>
                <a:stretch>
                  <a:fillRect/>
                </a:stretch>
              </p:blipFill>
              <p:spPr>
                <a:xfrm>
                  <a:off x="10444710" y="3000060"/>
                  <a:ext cx="3286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5">
              <p14:nvContentPartPr>
                <p14:cNvPr id="11034" name="Ink 11033">
                  <a:extLst>
                    <a:ext uri="{FF2B5EF4-FFF2-40B4-BE49-F238E27FC236}">
                      <a16:creationId xmlns:a16="http://schemas.microsoft.com/office/drawing/2014/main" id="{C630D20D-0DE3-0C44-4A70-8A37FC2CECCC}"/>
                    </a:ext>
                  </a:extLst>
                </p14:cNvPr>
                <p14:cNvContentPartPr/>
                <p14:nvPr/>
              </p14:nvContentPartPr>
              <p14:xfrm>
                <a:off x="11146710" y="2988540"/>
                <a:ext cx="21600" cy="224640"/>
              </p14:xfrm>
            </p:contentPart>
          </mc:Choice>
          <mc:Fallback xmlns="">
            <p:pic>
              <p:nvPicPr>
                <p:cNvPr id="11034" name="Ink 11033">
                  <a:extLst>
                    <a:ext uri="{FF2B5EF4-FFF2-40B4-BE49-F238E27FC236}">
                      <a16:creationId xmlns:a16="http://schemas.microsoft.com/office/drawing/2014/main" id="{C630D20D-0DE3-0C44-4A70-8A37FC2CECCC}"/>
                    </a:ext>
                  </a:extLst>
                </p:cNvPr>
                <p:cNvPicPr/>
                <p:nvPr/>
              </p:nvPicPr>
              <p:blipFill>
                <a:blip r:embed="rId796"/>
                <a:stretch>
                  <a:fillRect/>
                </a:stretch>
              </p:blipFill>
              <p:spPr>
                <a:xfrm>
                  <a:off x="11111070" y="2952900"/>
                  <a:ext cx="9324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7">
              <p14:nvContentPartPr>
                <p14:cNvPr id="11035" name="Ink 11034">
                  <a:extLst>
                    <a:ext uri="{FF2B5EF4-FFF2-40B4-BE49-F238E27FC236}">
                      <a16:creationId xmlns:a16="http://schemas.microsoft.com/office/drawing/2014/main" id="{485FE925-C4BB-D7AF-8411-C499E3E98D0C}"/>
                    </a:ext>
                  </a:extLst>
                </p14:cNvPr>
                <p14:cNvContentPartPr/>
                <p14:nvPr/>
              </p14:nvContentPartPr>
              <p14:xfrm>
                <a:off x="11058150" y="3083940"/>
                <a:ext cx="229320" cy="38880"/>
              </p14:xfrm>
            </p:contentPart>
          </mc:Choice>
          <mc:Fallback xmlns="">
            <p:pic>
              <p:nvPicPr>
                <p:cNvPr id="11035" name="Ink 11034">
                  <a:extLst>
                    <a:ext uri="{FF2B5EF4-FFF2-40B4-BE49-F238E27FC236}">
                      <a16:creationId xmlns:a16="http://schemas.microsoft.com/office/drawing/2014/main" id="{485FE925-C4BB-D7AF-8411-C499E3E98D0C}"/>
                    </a:ext>
                  </a:extLst>
                </p:cNvPr>
                <p:cNvPicPr/>
                <p:nvPr/>
              </p:nvPicPr>
              <p:blipFill>
                <a:blip r:embed="rId798"/>
                <a:stretch>
                  <a:fillRect/>
                </a:stretch>
              </p:blipFill>
              <p:spPr>
                <a:xfrm>
                  <a:off x="11022150" y="3047940"/>
                  <a:ext cx="3009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9">
              <p14:nvContentPartPr>
                <p14:cNvPr id="11036" name="Ink 11035">
                  <a:extLst>
                    <a:ext uri="{FF2B5EF4-FFF2-40B4-BE49-F238E27FC236}">
                      <a16:creationId xmlns:a16="http://schemas.microsoft.com/office/drawing/2014/main" id="{3A64C3DA-A725-DF08-47F2-7ABFB66B3B8C}"/>
                    </a:ext>
                  </a:extLst>
                </p14:cNvPr>
                <p14:cNvContentPartPr/>
                <p14:nvPr/>
              </p14:nvContentPartPr>
              <p14:xfrm>
                <a:off x="11526150" y="2954340"/>
                <a:ext cx="238680" cy="260640"/>
              </p14:xfrm>
            </p:contentPart>
          </mc:Choice>
          <mc:Fallback xmlns="">
            <p:pic>
              <p:nvPicPr>
                <p:cNvPr id="11036" name="Ink 11035">
                  <a:extLst>
                    <a:ext uri="{FF2B5EF4-FFF2-40B4-BE49-F238E27FC236}">
                      <a16:creationId xmlns:a16="http://schemas.microsoft.com/office/drawing/2014/main" id="{3A64C3DA-A725-DF08-47F2-7ABFB66B3B8C}"/>
                    </a:ext>
                  </a:extLst>
                </p:cNvPr>
                <p:cNvPicPr/>
                <p:nvPr/>
              </p:nvPicPr>
              <p:blipFill>
                <a:blip r:embed="rId800"/>
                <a:stretch>
                  <a:fillRect/>
                </a:stretch>
              </p:blipFill>
              <p:spPr>
                <a:xfrm>
                  <a:off x="11490510" y="2918340"/>
                  <a:ext cx="31032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43" name="Group 11042">
            <a:extLst>
              <a:ext uri="{FF2B5EF4-FFF2-40B4-BE49-F238E27FC236}">
                <a16:creationId xmlns:a16="http://schemas.microsoft.com/office/drawing/2014/main" id="{8944B9C9-90C8-6829-8D00-1DF6FCE14C98}"/>
              </a:ext>
            </a:extLst>
          </p:cNvPr>
          <p:cNvGrpSpPr/>
          <p:nvPr/>
        </p:nvGrpSpPr>
        <p:grpSpPr>
          <a:xfrm>
            <a:off x="10536150" y="3830940"/>
            <a:ext cx="740880" cy="220680"/>
            <a:chOff x="10536150" y="3830940"/>
            <a:chExt cx="740880" cy="22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1">
              <p14:nvContentPartPr>
                <p14:cNvPr id="11039" name="Ink 11038">
                  <a:extLst>
                    <a:ext uri="{FF2B5EF4-FFF2-40B4-BE49-F238E27FC236}">
                      <a16:creationId xmlns:a16="http://schemas.microsoft.com/office/drawing/2014/main" id="{EA3BEAC2-E361-6479-A9F4-7FB9E07BCBE8}"/>
                    </a:ext>
                  </a:extLst>
                </p14:cNvPr>
                <p14:cNvContentPartPr/>
                <p14:nvPr/>
              </p14:nvContentPartPr>
              <p14:xfrm>
                <a:off x="10536150" y="3874140"/>
                <a:ext cx="194040" cy="177480"/>
              </p14:xfrm>
            </p:contentPart>
          </mc:Choice>
          <mc:Fallback xmlns="">
            <p:pic>
              <p:nvPicPr>
                <p:cNvPr id="11039" name="Ink 11038">
                  <a:extLst>
                    <a:ext uri="{FF2B5EF4-FFF2-40B4-BE49-F238E27FC236}">
                      <a16:creationId xmlns:a16="http://schemas.microsoft.com/office/drawing/2014/main" id="{EA3BEAC2-E361-6479-A9F4-7FB9E07BCBE8}"/>
                    </a:ext>
                  </a:extLst>
                </p:cNvPr>
                <p:cNvPicPr/>
                <p:nvPr/>
              </p:nvPicPr>
              <p:blipFill>
                <a:blip r:embed="rId802"/>
                <a:stretch>
                  <a:fillRect/>
                </a:stretch>
              </p:blipFill>
              <p:spPr>
                <a:xfrm>
                  <a:off x="10500510" y="3838500"/>
                  <a:ext cx="2656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3">
              <p14:nvContentPartPr>
                <p14:cNvPr id="11040" name="Ink 11039">
                  <a:extLst>
                    <a:ext uri="{FF2B5EF4-FFF2-40B4-BE49-F238E27FC236}">
                      <a16:creationId xmlns:a16="http://schemas.microsoft.com/office/drawing/2014/main" id="{6C5B83B3-7FF6-F670-0F27-5BAE8B427DBE}"/>
                    </a:ext>
                  </a:extLst>
                </p14:cNvPr>
                <p14:cNvContentPartPr/>
                <p14:nvPr/>
              </p14:nvContentPartPr>
              <p14:xfrm>
                <a:off x="11132670" y="3830940"/>
                <a:ext cx="41760" cy="191160"/>
              </p14:xfrm>
            </p:contentPart>
          </mc:Choice>
          <mc:Fallback xmlns="">
            <p:pic>
              <p:nvPicPr>
                <p:cNvPr id="11040" name="Ink 11039">
                  <a:extLst>
                    <a:ext uri="{FF2B5EF4-FFF2-40B4-BE49-F238E27FC236}">
                      <a16:creationId xmlns:a16="http://schemas.microsoft.com/office/drawing/2014/main" id="{6C5B83B3-7FF6-F670-0F27-5BAE8B427DBE}"/>
                    </a:ext>
                  </a:extLst>
                </p:cNvPr>
                <p:cNvPicPr/>
                <p:nvPr/>
              </p:nvPicPr>
              <p:blipFill>
                <a:blip r:embed="rId804"/>
                <a:stretch>
                  <a:fillRect/>
                </a:stretch>
              </p:blipFill>
              <p:spPr>
                <a:xfrm>
                  <a:off x="11097030" y="3794940"/>
                  <a:ext cx="1134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5">
              <p14:nvContentPartPr>
                <p14:cNvPr id="11041" name="Ink 11040">
                  <a:extLst>
                    <a:ext uri="{FF2B5EF4-FFF2-40B4-BE49-F238E27FC236}">
                      <a16:creationId xmlns:a16="http://schemas.microsoft.com/office/drawing/2014/main" id="{5126ACE8-330E-7BD8-BF9D-E589B8B67D0E}"/>
                    </a:ext>
                  </a:extLst>
                </p14:cNvPr>
                <p14:cNvContentPartPr/>
                <p14:nvPr/>
              </p14:nvContentPartPr>
              <p14:xfrm>
                <a:off x="11054550" y="3904740"/>
                <a:ext cx="222480" cy="13680"/>
              </p14:xfrm>
            </p:contentPart>
          </mc:Choice>
          <mc:Fallback xmlns="">
            <p:pic>
              <p:nvPicPr>
                <p:cNvPr id="11041" name="Ink 11040">
                  <a:extLst>
                    <a:ext uri="{FF2B5EF4-FFF2-40B4-BE49-F238E27FC236}">
                      <a16:creationId xmlns:a16="http://schemas.microsoft.com/office/drawing/2014/main" id="{5126ACE8-330E-7BD8-BF9D-E589B8B67D0E}"/>
                    </a:ext>
                  </a:extLst>
                </p:cNvPr>
                <p:cNvPicPr/>
                <p:nvPr/>
              </p:nvPicPr>
              <p:blipFill>
                <a:blip r:embed="rId806"/>
                <a:stretch>
                  <a:fillRect/>
                </a:stretch>
              </p:blipFill>
              <p:spPr>
                <a:xfrm>
                  <a:off x="11018910" y="3869100"/>
                  <a:ext cx="294120" cy="8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7">
            <p14:nvContentPartPr>
              <p14:cNvPr id="11044" name="Ink 11043">
                <a:extLst>
                  <a:ext uri="{FF2B5EF4-FFF2-40B4-BE49-F238E27FC236}">
                    <a16:creationId xmlns:a16="http://schemas.microsoft.com/office/drawing/2014/main" id="{F450BC7B-4989-98FC-FC64-1C32C8FA53B7}"/>
                  </a:ext>
                </a:extLst>
              </p14:cNvPr>
              <p14:cNvContentPartPr/>
              <p14:nvPr/>
            </p14:nvContentPartPr>
            <p14:xfrm>
              <a:off x="10440390" y="2326500"/>
              <a:ext cx="207360" cy="190080"/>
            </p14:xfrm>
          </p:contentPart>
        </mc:Choice>
        <mc:Fallback xmlns="">
          <p:pic>
            <p:nvPicPr>
              <p:cNvPr id="11044" name="Ink 11043">
                <a:extLst>
                  <a:ext uri="{FF2B5EF4-FFF2-40B4-BE49-F238E27FC236}">
                    <a16:creationId xmlns:a16="http://schemas.microsoft.com/office/drawing/2014/main" id="{F450BC7B-4989-98FC-FC64-1C32C8FA53B7}"/>
                  </a:ext>
                </a:extLst>
              </p:cNvPr>
              <p:cNvPicPr/>
              <p:nvPr/>
            </p:nvPicPr>
            <p:blipFill>
              <a:blip r:embed="rId808"/>
              <a:stretch>
                <a:fillRect/>
              </a:stretch>
            </p:blipFill>
            <p:spPr>
              <a:xfrm>
                <a:off x="10404390" y="2290500"/>
                <a:ext cx="27900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9">
            <p14:nvContentPartPr>
              <p14:cNvPr id="11052" name="Ink 11051">
                <a:extLst>
                  <a:ext uri="{FF2B5EF4-FFF2-40B4-BE49-F238E27FC236}">
                    <a16:creationId xmlns:a16="http://schemas.microsoft.com/office/drawing/2014/main" id="{EAC0CC0D-075C-C5D3-ABAD-7AB7D29885A4}"/>
                  </a:ext>
                </a:extLst>
              </p14:cNvPr>
              <p14:cNvContentPartPr/>
              <p14:nvPr/>
            </p14:nvContentPartPr>
            <p14:xfrm>
              <a:off x="10473510" y="1333620"/>
              <a:ext cx="161640" cy="135000"/>
            </p14:xfrm>
          </p:contentPart>
        </mc:Choice>
        <mc:Fallback xmlns="">
          <p:pic>
            <p:nvPicPr>
              <p:cNvPr id="11052" name="Ink 11051">
                <a:extLst>
                  <a:ext uri="{FF2B5EF4-FFF2-40B4-BE49-F238E27FC236}">
                    <a16:creationId xmlns:a16="http://schemas.microsoft.com/office/drawing/2014/main" id="{EAC0CC0D-075C-C5D3-ABAD-7AB7D29885A4}"/>
                  </a:ext>
                </a:extLst>
              </p:cNvPr>
              <p:cNvPicPr/>
              <p:nvPr/>
            </p:nvPicPr>
            <p:blipFill>
              <a:blip r:embed="rId810"/>
              <a:stretch>
                <a:fillRect/>
              </a:stretch>
            </p:blipFill>
            <p:spPr>
              <a:xfrm>
                <a:off x="10437510" y="1297620"/>
                <a:ext cx="23328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1">
            <p14:nvContentPartPr>
              <p14:cNvPr id="11056" name="Ink 11055">
                <a:extLst>
                  <a:ext uri="{FF2B5EF4-FFF2-40B4-BE49-F238E27FC236}">
                    <a16:creationId xmlns:a16="http://schemas.microsoft.com/office/drawing/2014/main" id="{40BF7859-7C26-C325-1F36-0D728F8D2210}"/>
                  </a:ext>
                </a:extLst>
              </p14:cNvPr>
              <p14:cNvContentPartPr/>
              <p14:nvPr/>
            </p14:nvContentPartPr>
            <p14:xfrm>
              <a:off x="11388990" y="1331820"/>
              <a:ext cx="196920" cy="171000"/>
            </p14:xfrm>
          </p:contentPart>
        </mc:Choice>
        <mc:Fallback xmlns="">
          <p:pic>
            <p:nvPicPr>
              <p:cNvPr id="11056" name="Ink 11055">
                <a:extLst>
                  <a:ext uri="{FF2B5EF4-FFF2-40B4-BE49-F238E27FC236}">
                    <a16:creationId xmlns:a16="http://schemas.microsoft.com/office/drawing/2014/main" id="{40BF7859-7C26-C325-1F36-0D728F8D2210}"/>
                  </a:ext>
                </a:extLst>
              </p:cNvPr>
              <p:cNvPicPr/>
              <p:nvPr/>
            </p:nvPicPr>
            <p:blipFill>
              <a:blip r:embed="rId812"/>
              <a:stretch>
                <a:fillRect/>
              </a:stretch>
            </p:blipFill>
            <p:spPr>
              <a:xfrm>
                <a:off x="11352990" y="1296180"/>
                <a:ext cx="2685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3">
            <p14:nvContentPartPr>
              <p14:cNvPr id="11057" name="Ink 11056">
                <a:extLst>
                  <a:ext uri="{FF2B5EF4-FFF2-40B4-BE49-F238E27FC236}">
                    <a16:creationId xmlns:a16="http://schemas.microsoft.com/office/drawing/2014/main" id="{10289D72-902A-BD92-9274-4614FBF07AA4}"/>
                  </a:ext>
                </a:extLst>
              </p14:cNvPr>
              <p14:cNvContentPartPr/>
              <p14:nvPr/>
            </p14:nvContentPartPr>
            <p14:xfrm>
              <a:off x="11580870" y="3832020"/>
              <a:ext cx="203040" cy="201240"/>
            </p14:xfrm>
          </p:contentPart>
        </mc:Choice>
        <mc:Fallback xmlns="">
          <p:pic>
            <p:nvPicPr>
              <p:cNvPr id="11057" name="Ink 11056">
                <a:extLst>
                  <a:ext uri="{FF2B5EF4-FFF2-40B4-BE49-F238E27FC236}">
                    <a16:creationId xmlns:a16="http://schemas.microsoft.com/office/drawing/2014/main" id="{10289D72-902A-BD92-9274-4614FBF07AA4}"/>
                  </a:ext>
                </a:extLst>
              </p:cNvPr>
              <p:cNvPicPr/>
              <p:nvPr/>
            </p:nvPicPr>
            <p:blipFill>
              <a:blip r:embed="rId814"/>
              <a:stretch>
                <a:fillRect/>
              </a:stretch>
            </p:blipFill>
            <p:spPr>
              <a:xfrm>
                <a:off x="11545230" y="3796020"/>
                <a:ext cx="27468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5">
            <p14:nvContentPartPr>
              <p14:cNvPr id="11058" name="Ink 11057">
                <a:extLst>
                  <a:ext uri="{FF2B5EF4-FFF2-40B4-BE49-F238E27FC236}">
                    <a16:creationId xmlns:a16="http://schemas.microsoft.com/office/drawing/2014/main" id="{AFA2198C-AC5F-BFCC-9DD4-967AD1C1FDD4}"/>
                  </a:ext>
                </a:extLst>
              </p14:cNvPr>
              <p14:cNvContentPartPr/>
              <p14:nvPr/>
            </p14:nvContentPartPr>
            <p14:xfrm>
              <a:off x="10528230" y="4647780"/>
              <a:ext cx="243000" cy="189000"/>
            </p14:xfrm>
          </p:contentPart>
        </mc:Choice>
        <mc:Fallback xmlns="">
          <p:pic>
            <p:nvPicPr>
              <p:cNvPr id="11058" name="Ink 11057">
                <a:extLst>
                  <a:ext uri="{FF2B5EF4-FFF2-40B4-BE49-F238E27FC236}">
                    <a16:creationId xmlns:a16="http://schemas.microsoft.com/office/drawing/2014/main" id="{AFA2198C-AC5F-BFCC-9DD4-967AD1C1FDD4}"/>
                  </a:ext>
                </a:extLst>
              </p:cNvPr>
              <p:cNvPicPr/>
              <p:nvPr/>
            </p:nvPicPr>
            <p:blipFill>
              <a:blip r:embed="rId816"/>
              <a:stretch>
                <a:fillRect/>
              </a:stretch>
            </p:blipFill>
            <p:spPr>
              <a:xfrm>
                <a:off x="10492590" y="4611780"/>
                <a:ext cx="3146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7">
            <p14:nvContentPartPr>
              <p14:cNvPr id="11059" name="Ink 11058">
                <a:extLst>
                  <a:ext uri="{FF2B5EF4-FFF2-40B4-BE49-F238E27FC236}">
                    <a16:creationId xmlns:a16="http://schemas.microsoft.com/office/drawing/2014/main" id="{A0F8549E-3AB2-3316-6F48-A32BF776DA2E}"/>
                  </a:ext>
                </a:extLst>
              </p14:cNvPr>
              <p14:cNvContentPartPr/>
              <p14:nvPr/>
            </p14:nvContentPartPr>
            <p14:xfrm>
              <a:off x="11584110" y="4599180"/>
              <a:ext cx="250560" cy="196200"/>
            </p14:xfrm>
          </p:contentPart>
        </mc:Choice>
        <mc:Fallback xmlns="">
          <p:pic>
            <p:nvPicPr>
              <p:cNvPr id="11059" name="Ink 11058">
                <a:extLst>
                  <a:ext uri="{FF2B5EF4-FFF2-40B4-BE49-F238E27FC236}">
                    <a16:creationId xmlns:a16="http://schemas.microsoft.com/office/drawing/2014/main" id="{A0F8549E-3AB2-3316-6F48-A32BF776DA2E}"/>
                  </a:ext>
                </a:extLst>
              </p:cNvPr>
              <p:cNvPicPr/>
              <p:nvPr/>
            </p:nvPicPr>
            <p:blipFill>
              <a:blip r:embed="rId818"/>
              <a:stretch>
                <a:fillRect/>
              </a:stretch>
            </p:blipFill>
            <p:spPr>
              <a:xfrm>
                <a:off x="11548470" y="4563180"/>
                <a:ext cx="32220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9">
            <p14:nvContentPartPr>
              <p14:cNvPr id="11060" name="Ink 11059">
                <a:extLst>
                  <a:ext uri="{FF2B5EF4-FFF2-40B4-BE49-F238E27FC236}">
                    <a16:creationId xmlns:a16="http://schemas.microsoft.com/office/drawing/2014/main" id="{7462A106-769A-ABCC-1D48-00566A72AEF6}"/>
                  </a:ext>
                </a:extLst>
              </p14:cNvPr>
              <p14:cNvContentPartPr/>
              <p14:nvPr/>
            </p14:nvContentPartPr>
            <p14:xfrm>
              <a:off x="11103510" y="5349780"/>
              <a:ext cx="207000" cy="167400"/>
            </p14:xfrm>
          </p:contentPart>
        </mc:Choice>
        <mc:Fallback xmlns="">
          <p:pic>
            <p:nvPicPr>
              <p:cNvPr id="11060" name="Ink 11059">
                <a:extLst>
                  <a:ext uri="{FF2B5EF4-FFF2-40B4-BE49-F238E27FC236}">
                    <a16:creationId xmlns:a16="http://schemas.microsoft.com/office/drawing/2014/main" id="{7462A106-769A-ABCC-1D48-00566A72AEF6}"/>
                  </a:ext>
                </a:extLst>
              </p:cNvPr>
              <p:cNvPicPr/>
              <p:nvPr/>
            </p:nvPicPr>
            <p:blipFill>
              <a:blip r:embed="rId820"/>
              <a:stretch>
                <a:fillRect/>
              </a:stretch>
            </p:blipFill>
            <p:spPr>
              <a:xfrm>
                <a:off x="11067870" y="5313780"/>
                <a:ext cx="2786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1">
            <p14:nvContentPartPr>
              <p14:cNvPr id="11061" name="Ink 11060">
                <a:extLst>
                  <a:ext uri="{FF2B5EF4-FFF2-40B4-BE49-F238E27FC236}">
                    <a16:creationId xmlns:a16="http://schemas.microsoft.com/office/drawing/2014/main" id="{3B7D4299-7ABD-58FC-F9F6-A9752D075839}"/>
                  </a:ext>
                </a:extLst>
              </p14:cNvPr>
              <p14:cNvContentPartPr/>
              <p14:nvPr/>
            </p14:nvContentPartPr>
            <p14:xfrm>
              <a:off x="11138070" y="6101820"/>
              <a:ext cx="220320" cy="184320"/>
            </p14:xfrm>
          </p:contentPart>
        </mc:Choice>
        <mc:Fallback xmlns="">
          <p:pic>
            <p:nvPicPr>
              <p:cNvPr id="11061" name="Ink 11060">
                <a:extLst>
                  <a:ext uri="{FF2B5EF4-FFF2-40B4-BE49-F238E27FC236}">
                    <a16:creationId xmlns:a16="http://schemas.microsoft.com/office/drawing/2014/main" id="{3B7D4299-7ABD-58FC-F9F6-A9752D075839}"/>
                  </a:ext>
                </a:extLst>
              </p:cNvPr>
              <p:cNvPicPr/>
              <p:nvPr/>
            </p:nvPicPr>
            <p:blipFill>
              <a:blip r:embed="rId822"/>
              <a:stretch>
                <a:fillRect/>
              </a:stretch>
            </p:blipFill>
            <p:spPr>
              <a:xfrm>
                <a:off x="11102070" y="6065820"/>
                <a:ext cx="2919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3">
            <p14:nvContentPartPr>
              <p14:cNvPr id="11062" name="Ink 11061">
                <a:extLst>
                  <a:ext uri="{FF2B5EF4-FFF2-40B4-BE49-F238E27FC236}">
                    <a16:creationId xmlns:a16="http://schemas.microsoft.com/office/drawing/2014/main" id="{8C52ADFF-D093-6997-7DFD-810BC47C207D}"/>
                  </a:ext>
                </a:extLst>
              </p14:cNvPr>
              <p14:cNvContentPartPr/>
              <p14:nvPr/>
            </p14:nvContentPartPr>
            <p14:xfrm>
              <a:off x="10482870" y="1855620"/>
              <a:ext cx="203040" cy="150480"/>
            </p14:xfrm>
          </p:contentPart>
        </mc:Choice>
        <mc:Fallback xmlns="">
          <p:pic>
            <p:nvPicPr>
              <p:cNvPr id="11062" name="Ink 11061">
                <a:extLst>
                  <a:ext uri="{FF2B5EF4-FFF2-40B4-BE49-F238E27FC236}">
                    <a16:creationId xmlns:a16="http://schemas.microsoft.com/office/drawing/2014/main" id="{8C52ADFF-D093-6997-7DFD-810BC47C207D}"/>
                  </a:ext>
                </a:extLst>
              </p:cNvPr>
              <p:cNvPicPr/>
              <p:nvPr/>
            </p:nvPicPr>
            <p:blipFill>
              <a:blip r:embed="rId824"/>
              <a:stretch>
                <a:fillRect/>
              </a:stretch>
            </p:blipFill>
            <p:spPr>
              <a:xfrm>
                <a:off x="10447230" y="1819620"/>
                <a:ext cx="2746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5">
            <p14:nvContentPartPr>
              <p14:cNvPr id="11063" name="Ink 11062">
                <a:extLst>
                  <a:ext uri="{FF2B5EF4-FFF2-40B4-BE49-F238E27FC236}">
                    <a16:creationId xmlns:a16="http://schemas.microsoft.com/office/drawing/2014/main" id="{9D740F6D-26D8-083B-9906-6D0F1B66BB48}"/>
                  </a:ext>
                </a:extLst>
              </p14:cNvPr>
              <p14:cNvContentPartPr/>
              <p14:nvPr/>
            </p14:nvContentPartPr>
            <p14:xfrm>
              <a:off x="11400150" y="1846620"/>
              <a:ext cx="183240" cy="145800"/>
            </p14:xfrm>
          </p:contentPart>
        </mc:Choice>
        <mc:Fallback xmlns="">
          <p:pic>
            <p:nvPicPr>
              <p:cNvPr id="11063" name="Ink 11062">
                <a:extLst>
                  <a:ext uri="{FF2B5EF4-FFF2-40B4-BE49-F238E27FC236}">
                    <a16:creationId xmlns:a16="http://schemas.microsoft.com/office/drawing/2014/main" id="{9D740F6D-26D8-083B-9906-6D0F1B66BB48}"/>
                  </a:ext>
                </a:extLst>
              </p:cNvPr>
              <p:cNvPicPr/>
              <p:nvPr/>
            </p:nvPicPr>
            <p:blipFill>
              <a:blip r:embed="rId826"/>
              <a:stretch>
                <a:fillRect/>
              </a:stretch>
            </p:blipFill>
            <p:spPr>
              <a:xfrm>
                <a:off x="11364510" y="1810620"/>
                <a:ext cx="254880" cy="21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70" name="Group 11069">
            <a:extLst>
              <a:ext uri="{FF2B5EF4-FFF2-40B4-BE49-F238E27FC236}">
                <a16:creationId xmlns:a16="http://schemas.microsoft.com/office/drawing/2014/main" id="{6EAC231C-8063-CFC8-C410-EAB0B8D6E5A8}"/>
              </a:ext>
            </a:extLst>
          </p:cNvPr>
          <p:cNvGrpSpPr/>
          <p:nvPr/>
        </p:nvGrpSpPr>
        <p:grpSpPr>
          <a:xfrm>
            <a:off x="11457390" y="2363220"/>
            <a:ext cx="577080" cy="173520"/>
            <a:chOff x="11457390" y="2363220"/>
            <a:chExt cx="577080" cy="17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7">
              <p14:nvContentPartPr>
                <p14:cNvPr id="11064" name="Ink 11063">
                  <a:extLst>
                    <a:ext uri="{FF2B5EF4-FFF2-40B4-BE49-F238E27FC236}">
                      <a16:creationId xmlns:a16="http://schemas.microsoft.com/office/drawing/2014/main" id="{053675DC-1570-F6E9-C1FA-5A64B6BB253D}"/>
                    </a:ext>
                  </a:extLst>
                </p14:cNvPr>
                <p14:cNvContentPartPr/>
                <p14:nvPr/>
              </p14:nvContentPartPr>
              <p14:xfrm>
                <a:off x="11457390" y="2363220"/>
                <a:ext cx="183960" cy="173520"/>
              </p14:xfrm>
            </p:contentPart>
          </mc:Choice>
          <mc:Fallback xmlns="">
            <p:pic>
              <p:nvPicPr>
                <p:cNvPr id="11064" name="Ink 11063">
                  <a:extLst>
                    <a:ext uri="{FF2B5EF4-FFF2-40B4-BE49-F238E27FC236}">
                      <a16:creationId xmlns:a16="http://schemas.microsoft.com/office/drawing/2014/main" id="{053675DC-1570-F6E9-C1FA-5A64B6BB253D}"/>
                    </a:ext>
                  </a:extLst>
                </p:cNvPr>
                <p:cNvPicPr/>
                <p:nvPr/>
              </p:nvPicPr>
              <p:blipFill>
                <a:blip r:embed="rId828"/>
                <a:stretch>
                  <a:fillRect/>
                </a:stretch>
              </p:blipFill>
              <p:spPr>
                <a:xfrm>
                  <a:off x="11421390" y="2327580"/>
                  <a:ext cx="2556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9">
              <p14:nvContentPartPr>
                <p14:cNvPr id="11065" name="Ink 11064">
                  <a:extLst>
                    <a:ext uri="{FF2B5EF4-FFF2-40B4-BE49-F238E27FC236}">
                      <a16:creationId xmlns:a16="http://schemas.microsoft.com/office/drawing/2014/main" id="{AA943915-C8ED-CBE5-8F6A-F6A60B921C9A}"/>
                    </a:ext>
                  </a:extLst>
                </p14:cNvPr>
                <p14:cNvContentPartPr/>
                <p14:nvPr/>
              </p14:nvContentPartPr>
              <p14:xfrm>
                <a:off x="11696790" y="2451060"/>
                <a:ext cx="239400" cy="5400"/>
              </p14:xfrm>
            </p:contentPart>
          </mc:Choice>
          <mc:Fallback xmlns="">
            <p:pic>
              <p:nvPicPr>
                <p:cNvPr id="11065" name="Ink 11064">
                  <a:extLst>
                    <a:ext uri="{FF2B5EF4-FFF2-40B4-BE49-F238E27FC236}">
                      <a16:creationId xmlns:a16="http://schemas.microsoft.com/office/drawing/2014/main" id="{AA943915-C8ED-CBE5-8F6A-F6A60B921C9A}"/>
                    </a:ext>
                  </a:extLst>
                </p:cNvPr>
                <p:cNvPicPr/>
                <p:nvPr/>
              </p:nvPicPr>
              <p:blipFill>
                <a:blip r:embed="rId830"/>
                <a:stretch>
                  <a:fillRect/>
                </a:stretch>
              </p:blipFill>
              <p:spPr>
                <a:xfrm>
                  <a:off x="11660790" y="2415060"/>
                  <a:ext cx="3110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1">
              <p14:nvContentPartPr>
                <p14:cNvPr id="11066" name="Ink 11065">
                  <a:extLst>
                    <a:ext uri="{FF2B5EF4-FFF2-40B4-BE49-F238E27FC236}">
                      <a16:creationId xmlns:a16="http://schemas.microsoft.com/office/drawing/2014/main" id="{ECEFC4B5-8821-14E1-BC00-5109F2E95A9F}"/>
                    </a:ext>
                  </a:extLst>
                </p14:cNvPr>
                <p14:cNvContentPartPr/>
                <p14:nvPr/>
              </p14:nvContentPartPr>
              <p14:xfrm>
                <a:off x="11879310" y="2394180"/>
                <a:ext cx="155160" cy="121320"/>
              </p14:xfrm>
            </p:contentPart>
          </mc:Choice>
          <mc:Fallback xmlns="">
            <p:pic>
              <p:nvPicPr>
                <p:cNvPr id="11066" name="Ink 11065">
                  <a:extLst>
                    <a:ext uri="{FF2B5EF4-FFF2-40B4-BE49-F238E27FC236}">
                      <a16:creationId xmlns:a16="http://schemas.microsoft.com/office/drawing/2014/main" id="{ECEFC4B5-8821-14E1-BC00-5109F2E95A9F}"/>
                    </a:ext>
                  </a:extLst>
                </p:cNvPr>
                <p:cNvPicPr/>
                <p:nvPr/>
              </p:nvPicPr>
              <p:blipFill>
                <a:blip r:embed="rId832"/>
                <a:stretch>
                  <a:fillRect/>
                </a:stretch>
              </p:blipFill>
              <p:spPr>
                <a:xfrm>
                  <a:off x="11843670" y="2358180"/>
                  <a:ext cx="22680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69" name="Group 11068">
            <a:extLst>
              <a:ext uri="{FF2B5EF4-FFF2-40B4-BE49-F238E27FC236}">
                <a16:creationId xmlns:a16="http://schemas.microsoft.com/office/drawing/2014/main" id="{926492A6-E646-35F1-E4DD-0826A45C114D}"/>
              </a:ext>
            </a:extLst>
          </p:cNvPr>
          <p:cNvGrpSpPr/>
          <p:nvPr/>
        </p:nvGrpSpPr>
        <p:grpSpPr>
          <a:xfrm>
            <a:off x="10167870" y="2307420"/>
            <a:ext cx="281880" cy="167760"/>
            <a:chOff x="10167870" y="2307420"/>
            <a:chExt cx="281880" cy="16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3">
              <p14:nvContentPartPr>
                <p14:cNvPr id="11067" name="Ink 11066">
                  <a:extLst>
                    <a:ext uri="{FF2B5EF4-FFF2-40B4-BE49-F238E27FC236}">
                      <a16:creationId xmlns:a16="http://schemas.microsoft.com/office/drawing/2014/main" id="{89146BD8-B3B2-C025-1CB4-521044E80153}"/>
                    </a:ext>
                  </a:extLst>
                </p14:cNvPr>
                <p14:cNvContentPartPr/>
                <p14:nvPr/>
              </p14:nvContentPartPr>
              <p14:xfrm>
                <a:off x="10240950" y="2397780"/>
                <a:ext cx="208800" cy="15840"/>
              </p14:xfrm>
            </p:contentPart>
          </mc:Choice>
          <mc:Fallback xmlns="">
            <p:pic>
              <p:nvPicPr>
                <p:cNvPr id="11067" name="Ink 11066">
                  <a:extLst>
                    <a:ext uri="{FF2B5EF4-FFF2-40B4-BE49-F238E27FC236}">
                      <a16:creationId xmlns:a16="http://schemas.microsoft.com/office/drawing/2014/main" id="{89146BD8-B3B2-C025-1CB4-521044E80153}"/>
                    </a:ext>
                  </a:extLst>
                </p:cNvPr>
                <p:cNvPicPr/>
                <p:nvPr/>
              </p:nvPicPr>
              <p:blipFill>
                <a:blip r:embed="rId834"/>
                <a:stretch>
                  <a:fillRect/>
                </a:stretch>
              </p:blipFill>
              <p:spPr>
                <a:xfrm>
                  <a:off x="10204950" y="2362140"/>
                  <a:ext cx="2804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5">
              <p14:nvContentPartPr>
                <p14:cNvPr id="11068" name="Ink 11067">
                  <a:extLst>
                    <a:ext uri="{FF2B5EF4-FFF2-40B4-BE49-F238E27FC236}">
                      <a16:creationId xmlns:a16="http://schemas.microsoft.com/office/drawing/2014/main" id="{B1F08A74-242C-0905-61D7-7F055BF4A2C4}"/>
                    </a:ext>
                  </a:extLst>
                </p14:cNvPr>
                <p14:cNvContentPartPr/>
                <p14:nvPr/>
              </p14:nvContentPartPr>
              <p14:xfrm>
                <a:off x="10167870" y="2307420"/>
                <a:ext cx="132120" cy="167760"/>
              </p14:xfrm>
            </p:contentPart>
          </mc:Choice>
          <mc:Fallback xmlns="">
            <p:pic>
              <p:nvPicPr>
                <p:cNvPr id="11068" name="Ink 11067">
                  <a:extLst>
                    <a:ext uri="{FF2B5EF4-FFF2-40B4-BE49-F238E27FC236}">
                      <a16:creationId xmlns:a16="http://schemas.microsoft.com/office/drawing/2014/main" id="{B1F08A74-242C-0905-61D7-7F055BF4A2C4}"/>
                    </a:ext>
                  </a:extLst>
                </p:cNvPr>
                <p:cNvPicPr/>
                <p:nvPr/>
              </p:nvPicPr>
              <p:blipFill>
                <a:blip r:embed="rId836"/>
                <a:stretch>
                  <a:fillRect/>
                </a:stretch>
              </p:blipFill>
              <p:spPr>
                <a:xfrm>
                  <a:off x="10131870" y="2271420"/>
                  <a:ext cx="203760" cy="23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73" name="Group 11072">
            <a:extLst>
              <a:ext uri="{FF2B5EF4-FFF2-40B4-BE49-F238E27FC236}">
                <a16:creationId xmlns:a16="http://schemas.microsoft.com/office/drawing/2014/main" id="{0DD4D6C7-9739-10C9-431B-1174C851CA63}"/>
              </a:ext>
            </a:extLst>
          </p:cNvPr>
          <p:cNvGrpSpPr/>
          <p:nvPr/>
        </p:nvGrpSpPr>
        <p:grpSpPr>
          <a:xfrm>
            <a:off x="10175790" y="1327860"/>
            <a:ext cx="306360" cy="171000"/>
            <a:chOff x="10175790" y="1327860"/>
            <a:chExt cx="306360" cy="17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7">
              <p14:nvContentPartPr>
                <p14:cNvPr id="11071" name="Ink 11070">
                  <a:extLst>
                    <a:ext uri="{FF2B5EF4-FFF2-40B4-BE49-F238E27FC236}">
                      <a16:creationId xmlns:a16="http://schemas.microsoft.com/office/drawing/2014/main" id="{98B9EA94-0C42-1D77-2CAC-8F087FF46393}"/>
                    </a:ext>
                  </a:extLst>
                </p14:cNvPr>
                <p14:cNvContentPartPr/>
                <p14:nvPr/>
              </p14:nvContentPartPr>
              <p14:xfrm>
                <a:off x="10249950" y="1384380"/>
                <a:ext cx="232200" cy="53280"/>
              </p14:xfrm>
            </p:contentPart>
          </mc:Choice>
          <mc:Fallback xmlns="">
            <p:pic>
              <p:nvPicPr>
                <p:cNvPr id="11071" name="Ink 11070">
                  <a:extLst>
                    <a:ext uri="{FF2B5EF4-FFF2-40B4-BE49-F238E27FC236}">
                      <a16:creationId xmlns:a16="http://schemas.microsoft.com/office/drawing/2014/main" id="{98B9EA94-0C42-1D77-2CAC-8F087FF46393}"/>
                    </a:ext>
                  </a:extLst>
                </p:cNvPr>
                <p:cNvPicPr/>
                <p:nvPr/>
              </p:nvPicPr>
              <p:blipFill>
                <a:blip r:embed="rId838"/>
                <a:stretch>
                  <a:fillRect/>
                </a:stretch>
              </p:blipFill>
              <p:spPr>
                <a:xfrm>
                  <a:off x="10213950" y="1348380"/>
                  <a:ext cx="3038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9">
              <p14:nvContentPartPr>
                <p14:cNvPr id="11072" name="Ink 11071">
                  <a:extLst>
                    <a:ext uri="{FF2B5EF4-FFF2-40B4-BE49-F238E27FC236}">
                      <a16:creationId xmlns:a16="http://schemas.microsoft.com/office/drawing/2014/main" id="{FEE193EE-C217-D547-633A-93F3DCC9A5FE}"/>
                    </a:ext>
                  </a:extLst>
                </p14:cNvPr>
                <p14:cNvContentPartPr/>
                <p14:nvPr/>
              </p14:nvContentPartPr>
              <p14:xfrm>
                <a:off x="10175790" y="1327860"/>
                <a:ext cx="129240" cy="171000"/>
              </p14:xfrm>
            </p:contentPart>
          </mc:Choice>
          <mc:Fallback xmlns="">
            <p:pic>
              <p:nvPicPr>
                <p:cNvPr id="11072" name="Ink 11071">
                  <a:extLst>
                    <a:ext uri="{FF2B5EF4-FFF2-40B4-BE49-F238E27FC236}">
                      <a16:creationId xmlns:a16="http://schemas.microsoft.com/office/drawing/2014/main" id="{FEE193EE-C217-D547-633A-93F3DCC9A5FE}"/>
                    </a:ext>
                  </a:extLst>
                </p:cNvPr>
                <p:cNvPicPr/>
                <p:nvPr/>
              </p:nvPicPr>
              <p:blipFill>
                <a:blip r:embed="rId840"/>
                <a:stretch>
                  <a:fillRect/>
                </a:stretch>
              </p:blipFill>
              <p:spPr>
                <a:xfrm>
                  <a:off x="10140150" y="1292220"/>
                  <a:ext cx="200880" cy="24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82" name="Group 11081">
            <a:extLst>
              <a:ext uri="{FF2B5EF4-FFF2-40B4-BE49-F238E27FC236}">
                <a16:creationId xmlns:a16="http://schemas.microsoft.com/office/drawing/2014/main" id="{7AB49EC9-3DCD-0A48-089A-99164982DD50}"/>
              </a:ext>
            </a:extLst>
          </p:cNvPr>
          <p:cNvGrpSpPr/>
          <p:nvPr/>
        </p:nvGrpSpPr>
        <p:grpSpPr>
          <a:xfrm>
            <a:off x="11660790" y="1318860"/>
            <a:ext cx="287640" cy="169920"/>
            <a:chOff x="11660790" y="1318860"/>
            <a:chExt cx="287640" cy="16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1">
              <p14:nvContentPartPr>
                <p14:cNvPr id="11074" name="Ink 11073">
                  <a:extLst>
                    <a:ext uri="{FF2B5EF4-FFF2-40B4-BE49-F238E27FC236}">
                      <a16:creationId xmlns:a16="http://schemas.microsoft.com/office/drawing/2014/main" id="{830844F6-46CC-ACD5-3F10-6017F61D75A1}"/>
                    </a:ext>
                  </a:extLst>
                </p14:cNvPr>
                <p14:cNvContentPartPr/>
                <p14:nvPr/>
              </p14:nvContentPartPr>
              <p14:xfrm>
                <a:off x="11660790" y="1399500"/>
                <a:ext cx="183240" cy="26640"/>
              </p14:xfrm>
            </p:contentPart>
          </mc:Choice>
          <mc:Fallback xmlns="">
            <p:pic>
              <p:nvPicPr>
                <p:cNvPr id="11074" name="Ink 11073">
                  <a:extLst>
                    <a:ext uri="{FF2B5EF4-FFF2-40B4-BE49-F238E27FC236}">
                      <a16:creationId xmlns:a16="http://schemas.microsoft.com/office/drawing/2014/main" id="{830844F6-46CC-ACD5-3F10-6017F61D75A1}"/>
                    </a:ext>
                  </a:extLst>
                </p:cNvPr>
                <p:cNvPicPr/>
                <p:nvPr/>
              </p:nvPicPr>
              <p:blipFill>
                <a:blip r:embed="rId842"/>
                <a:stretch>
                  <a:fillRect/>
                </a:stretch>
              </p:blipFill>
              <p:spPr>
                <a:xfrm>
                  <a:off x="11625150" y="1363500"/>
                  <a:ext cx="2548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3">
              <p14:nvContentPartPr>
                <p14:cNvPr id="11075" name="Ink 11074">
                  <a:extLst>
                    <a:ext uri="{FF2B5EF4-FFF2-40B4-BE49-F238E27FC236}">
                      <a16:creationId xmlns:a16="http://schemas.microsoft.com/office/drawing/2014/main" id="{B37395E9-1A8A-662F-F22D-27D197D1136C}"/>
                    </a:ext>
                  </a:extLst>
                </p14:cNvPr>
                <p14:cNvContentPartPr/>
                <p14:nvPr/>
              </p14:nvContentPartPr>
              <p14:xfrm>
                <a:off x="11818830" y="1318860"/>
                <a:ext cx="129600" cy="169920"/>
              </p14:xfrm>
            </p:contentPart>
          </mc:Choice>
          <mc:Fallback xmlns="">
            <p:pic>
              <p:nvPicPr>
                <p:cNvPr id="11075" name="Ink 11074">
                  <a:extLst>
                    <a:ext uri="{FF2B5EF4-FFF2-40B4-BE49-F238E27FC236}">
                      <a16:creationId xmlns:a16="http://schemas.microsoft.com/office/drawing/2014/main" id="{B37395E9-1A8A-662F-F22D-27D197D1136C}"/>
                    </a:ext>
                  </a:extLst>
                </p:cNvPr>
                <p:cNvPicPr/>
                <p:nvPr/>
              </p:nvPicPr>
              <p:blipFill>
                <a:blip r:embed="rId844"/>
                <a:stretch>
                  <a:fillRect/>
                </a:stretch>
              </p:blipFill>
              <p:spPr>
                <a:xfrm>
                  <a:off x="11782830" y="1282860"/>
                  <a:ext cx="201240" cy="24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81" name="Group 11080">
            <a:extLst>
              <a:ext uri="{FF2B5EF4-FFF2-40B4-BE49-F238E27FC236}">
                <a16:creationId xmlns:a16="http://schemas.microsoft.com/office/drawing/2014/main" id="{F5DCDDAF-C3CB-080C-3AC3-3EC70EB85141}"/>
              </a:ext>
            </a:extLst>
          </p:cNvPr>
          <p:cNvGrpSpPr/>
          <p:nvPr/>
        </p:nvGrpSpPr>
        <p:grpSpPr>
          <a:xfrm>
            <a:off x="11705430" y="1798740"/>
            <a:ext cx="308520" cy="161640"/>
            <a:chOff x="11705430" y="1798740"/>
            <a:chExt cx="308520" cy="1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5">
              <p14:nvContentPartPr>
                <p14:cNvPr id="11076" name="Ink 11075">
                  <a:extLst>
                    <a:ext uri="{FF2B5EF4-FFF2-40B4-BE49-F238E27FC236}">
                      <a16:creationId xmlns:a16="http://schemas.microsoft.com/office/drawing/2014/main" id="{A3C5EEF8-6519-3840-DECE-94C572AC4946}"/>
                    </a:ext>
                  </a:extLst>
                </p14:cNvPr>
                <p14:cNvContentPartPr/>
                <p14:nvPr/>
              </p14:nvContentPartPr>
              <p14:xfrm>
                <a:off x="11705430" y="1875780"/>
                <a:ext cx="207000" cy="20160"/>
              </p14:xfrm>
            </p:contentPart>
          </mc:Choice>
          <mc:Fallback xmlns="">
            <p:pic>
              <p:nvPicPr>
                <p:cNvPr id="11076" name="Ink 11075">
                  <a:extLst>
                    <a:ext uri="{FF2B5EF4-FFF2-40B4-BE49-F238E27FC236}">
                      <a16:creationId xmlns:a16="http://schemas.microsoft.com/office/drawing/2014/main" id="{A3C5EEF8-6519-3840-DECE-94C572AC4946}"/>
                    </a:ext>
                  </a:extLst>
                </p:cNvPr>
                <p:cNvPicPr/>
                <p:nvPr/>
              </p:nvPicPr>
              <p:blipFill>
                <a:blip r:embed="rId846"/>
                <a:stretch>
                  <a:fillRect/>
                </a:stretch>
              </p:blipFill>
              <p:spPr>
                <a:xfrm>
                  <a:off x="11669790" y="1839780"/>
                  <a:ext cx="27864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7">
              <p14:nvContentPartPr>
                <p14:cNvPr id="11077" name="Ink 11076">
                  <a:extLst>
                    <a:ext uri="{FF2B5EF4-FFF2-40B4-BE49-F238E27FC236}">
                      <a16:creationId xmlns:a16="http://schemas.microsoft.com/office/drawing/2014/main" id="{D95A98C2-557D-950C-B214-868BBFBE10D3}"/>
                    </a:ext>
                  </a:extLst>
                </p14:cNvPr>
                <p14:cNvContentPartPr/>
                <p14:nvPr/>
              </p14:nvContentPartPr>
              <p14:xfrm>
                <a:off x="11896950" y="1798740"/>
                <a:ext cx="117000" cy="161640"/>
              </p14:xfrm>
            </p:contentPart>
          </mc:Choice>
          <mc:Fallback xmlns="">
            <p:pic>
              <p:nvPicPr>
                <p:cNvPr id="11077" name="Ink 11076">
                  <a:extLst>
                    <a:ext uri="{FF2B5EF4-FFF2-40B4-BE49-F238E27FC236}">
                      <a16:creationId xmlns:a16="http://schemas.microsoft.com/office/drawing/2014/main" id="{D95A98C2-557D-950C-B214-868BBFBE10D3}"/>
                    </a:ext>
                  </a:extLst>
                </p:cNvPr>
                <p:cNvPicPr/>
                <p:nvPr/>
              </p:nvPicPr>
              <p:blipFill>
                <a:blip r:embed="rId848"/>
                <a:stretch>
                  <a:fillRect/>
                </a:stretch>
              </p:blipFill>
              <p:spPr>
                <a:xfrm>
                  <a:off x="11861310" y="1763100"/>
                  <a:ext cx="188640" cy="23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80" name="Group 11079">
            <a:extLst>
              <a:ext uri="{FF2B5EF4-FFF2-40B4-BE49-F238E27FC236}">
                <a16:creationId xmlns:a16="http://schemas.microsoft.com/office/drawing/2014/main" id="{2BCD93BF-C573-6D98-7DBA-4FC4723BDE1F}"/>
              </a:ext>
            </a:extLst>
          </p:cNvPr>
          <p:cNvGrpSpPr/>
          <p:nvPr/>
        </p:nvGrpSpPr>
        <p:grpSpPr>
          <a:xfrm>
            <a:off x="10139430" y="1871100"/>
            <a:ext cx="221400" cy="177840"/>
            <a:chOff x="10139430" y="1871100"/>
            <a:chExt cx="221400" cy="17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9">
              <p14:nvContentPartPr>
                <p14:cNvPr id="11078" name="Ink 11077">
                  <a:extLst>
                    <a:ext uri="{FF2B5EF4-FFF2-40B4-BE49-F238E27FC236}">
                      <a16:creationId xmlns:a16="http://schemas.microsoft.com/office/drawing/2014/main" id="{1E023EF9-CCB3-8423-A48F-FB627691F3FC}"/>
                    </a:ext>
                  </a:extLst>
                </p14:cNvPr>
                <p14:cNvContentPartPr/>
                <p14:nvPr/>
              </p14:nvContentPartPr>
              <p14:xfrm>
                <a:off x="10215390" y="1936260"/>
                <a:ext cx="145440" cy="16560"/>
              </p14:xfrm>
            </p:contentPart>
          </mc:Choice>
          <mc:Fallback xmlns="">
            <p:pic>
              <p:nvPicPr>
                <p:cNvPr id="11078" name="Ink 11077">
                  <a:extLst>
                    <a:ext uri="{FF2B5EF4-FFF2-40B4-BE49-F238E27FC236}">
                      <a16:creationId xmlns:a16="http://schemas.microsoft.com/office/drawing/2014/main" id="{1E023EF9-CCB3-8423-A48F-FB627691F3FC}"/>
                    </a:ext>
                  </a:extLst>
                </p:cNvPr>
                <p:cNvPicPr/>
                <p:nvPr/>
              </p:nvPicPr>
              <p:blipFill>
                <a:blip r:embed="rId850"/>
                <a:stretch>
                  <a:fillRect/>
                </a:stretch>
              </p:blipFill>
              <p:spPr>
                <a:xfrm>
                  <a:off x="10179390" y="1900620"/>
                  <a:ext cx="21708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1">
              <p14:nvContentPartPr>
                <p14:cNvPr id="11079" name="Ink 11078">
                  <a:extLst>
                    <a:ext uri="{FF2B5EF4-FFF2-40B4-BE49-F238E27FC236}">
                      <a16:creationId xmlns:a16="http://schemas.microsoft.com/office/drawing/2014/main" id="{E9D6411C-8AC4-63D4-EA59-E2CF040D6AC5}"/>
                    </a:ext>
                  </a:extLst>
                </p14:cNvPr>
                <p14:cNvContentPartPr/>
                <p14:nvPr/>
              </p14:nvContentPartPr>
              <p14:xfrm>
                <a:off x="10139430" y="1871100"/>
                <a:ext cx="131400" cy="177840"/>
              </p14:xfrm>
            </p:contentPart>
          </mc:Choice>
          <mc:Fallback xmlns="">
            <p:pic>
              <p:nvPicPr>
                <p:cNvPr id="11079" name="Ink 11078">
                  <a:extLst>
                    <a:ext uri="{FF2B5EF4-FFF2-40B4-BE49-F238E27FC236}">
                      <a16:creationId xmlns:a16="http://schemas.microsoft.com/office/drawing/2014/main" id="{E9D6411C-8AC4-63D4-EA59-E2CF040D6AC5}"/>
                    </a:ext>
                  </a:extLst>
                </p:cNvPr>
                <p:cNvPicPr/>
                <p:nvPr/>
              </p:nvPicPr>
              <p:blipFill>
                <a:blip r:embed="rId852"/>
                <a:stretch>
                  <a:fillRect/>
                </a:stretch>
              </p:blipFill>
              <p:spPr>
                <a:xfrm>
                  <a:off x="10103430" y="1835460"/>
                  <a:ext cx="203040" cy="24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85" name="Group 11084">
            <a:extLst>
              <a:ext uri="{FF2B5EF4-FFF2-40B4-BE49-F238E27FC236}">
                <a16:creationId xmlns:a16="http://schemas.microsoft.com/office/drawing/2014/main" id="{9EB18E8B-1B6F-7132-114F-BD63A4396F5F}"/>
              </a:ext>
            </a:extLst>
          </p:cNvPr>
          <p:cNvGrpSpPr/>
          <p:nvPr/>
        </p:nvGrpSpPr>
        <p:grpSpPr>
          <a:xfrm>
            <a:off x="11085150" y="4616820"/>
            <a:ext cx="163080" cy="163440"/>
            <a:chOff x="11085150" y="4616820"/>
            <a:chExt cx="163080" cy="16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3">
              <p14:nvContentPartPr>
                <p14:cNvPr id="11083" name="Ink 11082">
                  <a:extLst>
                    <a:ext uri="{FF2B5EF4-FFF2-40B4-BE49-F238E27FC236}">
                      <a16:creationId xmlns:a16="http://schemas.microsoft.com/office/drawing/2014/main" id="{3650C760-8231-32CC-E326-CA7C6B6B491E}"/>
                    </a:ext>
                  </a:extLst>
                </p14:cNvPr>
                <p14:cNvContentPartPr/>
                <p14:nvPr/>
              </p14:nvContentPartPr>
              <p14:xfrm>
                <a:off x="11171190" y="4616820"/>
                <a:ext cx="14040" cy="163440"/>
              </p14:xfrm>
            </p:contentPart>
          </mc:Choice>
          <mc:Fallback xmlns="">
            <p:pic>
              <p:nvPicPr>
                <p:cNvPr id="11083" name="Ink 11082">
                  <a:extLst>
                    <a:ext uri="{FF2B5EF4-FFF2-40B4-BE49-F238E27FC236}">
                      <a16:creationId xmlns:a16="http://schemas.microsoft.com/office/drawing/2014/main" id="{3650C760-8231-32CC-E326-CA7C6B6B491E}"/>
                    </a:ext>
                  </a:extLst>
                </p:cNvPr>
                <p:cNvPicPr/>
                <p:nvPr/>
              </p:nvPicPr>
              <p:blipFill>
                <a:blip r:embed="rId854"/>
                <a:stretch>
                  <a:fillRect/>
                </a:stretch>
              </p:blipFill>
              <p:spPr>
                <a:xfrm>
                  <a:off x="11135190" y="4581180"/>
                  <a:ext cx="856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5">
              <p14:nvContentPartPr>
                <p14:cNvPr id="11084" name="Ink 11083">
                  <a:extLst>
                    <a:ext uri="{FF2B5EF4-FFF2-40B4-BE49-F238E27FC236}">
                      <a16:creationId xmlns:a16="http://schemas.microsoft.com/office/drawing/2014/main" id="{083AD878-CB0C-3B94-A0FB-57559A4AC767}"/>
                    </a:ext>
                  </a:extLst>
                </p14:cNvPr>
                <p14:cNvContentPartPr/>
                <p14:nvPr/>
              </p14:nvContentPartPr>
              <p14:xfrm>
                <a:off x="11085150" y="4708980"/>
                <a:ext cx="163080" cy="25560"/>
              </p14:xfrm>
            </p:contentPart>
          </mc:Choice>
          <mc:Fallback xmlns="">
            <p:pic>
              <p:nvPicPr>
                <p:cNvPr id="11084" name="Ink 11083">
                  <a:extLst>
                    <a:ext uri="{FF2B5EF4-FFF2-40B4-BE49-F238E27FC236}">
                      <a16:creationId xmlns:a16="http://schemas.microsoft.com/office/drawing/2014/main" id="{083AD878-CB0C-3B94-A0FB-57559A4AC767}"/>
                    </a:ext>
                  </a:extLst>
                </p:cNvPr>
                <p:cNvPicPr/>
                <p:nvPr/>
              </p:nvPicPr>
              <p:blipFill>
                <a:blip r:embed="rId856"/>
                <a:stretch>
                  <a:fillRect/>
                </a:stretch>
              </p:blipFill>
              <p:spPr>
                <a:xfrm>
                  <a:off x="11049150" y="4673340"/>
                  <a:ext cx="23472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88" name="Group 11087">
            <a:extLst>
              <a:ext uri="{FF2B5EF4-FFF2-40B4-BE49-F238E27FC236}">
                <a16:creationId xmlns:a16="http://schemas.microsoft.com/office/drawing/2014/main" id="{360E799D-B9ED-CC7A-1D30-1152F195869E}"/>
              </a:ext>
            </a:extLst>
          </p:cNvPr>
          <p:cNvGrpSpPr/>
          <p:nvPr/>
        </p:nvGrpSpPr>
        <p:grpSpPr>
          <a:xfrm>
            <a:off x="11535870" y="5149620"/>
            <a:ext cx="366480" cy="185400"/>
            <a:chOff x="11535870" y="5149620"/>
            <a:chExt cx="366480" cy="18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7">
              <p14:nvContentPartPr>
                <p14:cNvPr id="11086" name="Ink 11085">
                  <a:extLst>
                    <a:ext uri="{FF2B5EF4-FFF2-40B4-BE49-F238E27FC236}">
                      <a16:creationId xmlns:a16="http://schemas.microsoft.com/office/drawing/2014/main" id="{7BABD879-627B-9FA9-D5E8-B36EA90DA601}"/>
                    </a:ext>
                  </a:extLst>
                </p14:cNvPr>
                <p14:cNvContentPartPr/>
                <p14:nvPr/>
              </p14:nvContentPartPr>
              <p14:xfrm>
                <a:off x="11535870" y="5212620"/>
                <a:ext cx="251280" cy="122400"/>
              </p14:xfrm>
            </p:contentPart>
          </mc:Choice>
          <mc:Fallback xmlns="">
            <p:pic>
              <p:nvPicPr>
                <p:cNvPr id="11086" name="Ink 11085">
                  <a:extLst>
                    <a:ext uri="{FF2B5EF4-FFF2-40B4-BE49-F238E27FC236}">
                      <a16:creationId xmlns:a16="http://schemas.microsoft.com/office/drawing/2014/main" id="{7BABD879-627B-9FA9-D5E8-B36EA90DA601}"/>
                    </a:ext>
                  </a:extLst>
                </p:cNvPr>
                <p:cNvPicPr/>
                <p:nvPr/>
              </p:nvPicPr>
              <p:blipFill>
                <a:blip r:embed="rId858"/>
                <a:stretch>
                  <a:fillRect/>
                </a:stretch>
              </p:blipFill>
              <p:spPr>
                <a:xfrm>
                  <a:off x="11499870" y="5176980"/>
                  <a:ext cx="3229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9">
              <p14:nvContentPartPr>
                <p14:cNvPr id="11087" name="Ink 11086">
                  <a:extLst>
                    <a:ext uri="{FF2B5EF4-FFF2-40B4-BE49-F238E27FC236}">
                      <a16:creationId xmlns:a16="http://schemas.microsoft.com/office/drawing/2014/main" id="{C2EF6F9F-D62A-3B84-44D7-29714401922C}"/>
                    </a:ext>
                  </a:extLst>
                </p14:cNvPr>
                <p14:cNvContentPartPr/>
                <p14:nvPr/>
              </p14:nvContentPartPr>
              <p14:xfrm>
                <a:off x="11723070" y="5149620"/>
                <a:ext cx="179280" cy="131400"/>
              </p14:xfrm>
            </p:contentPart>
          </mc:Choice>
          <mc:Fallback xmlns="">
            <p:pic>
              <p:nvPicPr>
                <p:cNvPr id="11087" name="Ink 11086">
                  <a:extLst>
                    <a:ext uri="{FF2B5EF4-FFF2-40B4-BE49-F238E27FC236}">
                      <a16:creationId xmlns:a16="http://schemas.microsoft.com/office/drawing/2014/main" id="{C2EF6F9F-D62A-3B84-44D7-29714401922C}"/>
                    </a:ext>
                  </a:extLst>
                </p:cNvPr>
                <p:cNvPicPr/>
                <p:nvPr/>
              </p:nvPicPr>
              <p:blipFill>
                <a:blip r:embed="rId860"/>
                <a:stretch>
                  <a:fillRect/>
                </a:stretch>
              </p:blipFill>
              <p:spPr>
                <a:xfrm>
                  <a:off x="11687430" y="5113620"/>
                  <a:ext cx="250920" cy="20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91" name="Group 11090">
            <a:extLst>
              <a:ext uri="{FF2B5EF4-FFF2-40B4-BE49-F238E27FC236}">
                <a16:creationId xmlns:a16="http://schemas.microsoft.com/office/drawing/2014/main" id="{F41C389A-9705-5026-A516-09C3FE948635}"/>
              </a:ext>
            </a:extLst>
          </p:cNvPr>
          <p:cNvGrpSpPr/>
          <p:nvPr/>
        </p:nvGrpSpPr>
        <p:grpSpPr>
          <a:xfrm>
            <a:off x="11597070" y="5878260"/>
            <a:ext cx="376560" cy="218160"/>
            <a:chOff x="11597070" y="5878260"/>
            <a:chExt cx="376560" cy="21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1">
              <p14:nvContentPartPr>
                <p14:cNvPr id="11089" name="Ink 11088">
                  <a:extLst>
                    <a:ext uri="{FF2B5EF4-FFF2-40B4-BE49-F238E27FC236}">
                      <a16:creationId xmlns:a16="http://schemas.microsoft.com/office/drawing/2014/main" id="{36FB8B3D-9417-6307-6FF8-FA7F3DAB0AEC}"/>
                    </a:ext>
                  </a:extLst>
                </p14:cNvPr>
                <p14:cNvContentPartPr/>
                <p14:nvPr/>
              </p14:nvContentPartPr>
              <p14:xfrm>
                <a:off x="11597070" y="5950980"/>
                <a:ext cx="285480" cy="145440"/>
              </p14:xfrm>
            </p:contentPart>
          </mc:Choice>
          <mc:Fallback xmlns="">
            <p:pic>
              <p:nvPicPr>
                <p:cNvPr id="11089" name="Ink 11088">
                  <a:extLst>
                    <a:ext uri="{FF2B5EF4-FFF2-40B4-BE49-F238E27FC236}">
                      <a16:creationId xmlns:a16="http://schemas.microsoft.com/office/drawing/2014/main" id="{36FB8B3D-9417-6307-6FF8-FA7F3DAB0AEC}"/>
                    </a:ext>
                  </a:extLst>
                </p:cNvPr>
                <p:cNvPicPr/>
                <p:nvPr/>
              </p:nvPicPr>
              <p:blipFill>
                <a:blip r:embed="rId862"/>
                <a:stretch>
                  <a:fillRect/>
                </a:stretch>
              </p:blipFill>
              <p:spPr>
                <a:xfrm>
                  <a:off x="11561070" y="5915340"/>
                  <a:ext cx="3571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3">
              <p14:nvContentPartPr>
                <p14:cNvPr id="11090" name="Ink 11089">
                  <a:extLst>
                    <a:ext uri="{FF2B5EF4-FFF2-40B4-BE49-F238E27FC236}">
                      <a16:creationId xmlns:a16="http://schemas.microsoft.com/office/drawing/2014/main" id="{584F3FF6-811F-BE70-A582-4ABE624F309C}"/>
                    </a:ext>
                  </a:extLst>
                </p14:cNvPr>
                <p14:cNvContentPartPr/>
                <p14:nvPr/>
              </p14:nvContentPartPr>
              <p14:xfrm>
                <a:off x="11804070" y="5878260"/>
                <a:ext cx="169560" cy="167760"/>
              </p14:xfrm>
            </p:contentPart>
          </mc:Choice>
          <mc:Fallback xmlns="">
            <p:pic>
              <p:nvPicPr>
                <p:cNvPr id="11090" name="Ink 11089">
                  <a:extLst>
                    <a:ext uri="{FF2B5EF4-FFF2-40B4-BE49-F238E27FC236}">
                      <a16:creationId xmlns:a16="http://schemas.microsoft.com/office/drawing/2014/main" id="{584F3FF6-811F-BE70-A582-4ABE624F309C}"/>
                    </a:ext>
                  </a:extLst>
                </p:cNvPr>
                <p:cNvPicPr/>
                <p:nvPr/>
              </p:nvPicPr>
              <p:blipFill>
                <a:blip r:embed="rId864"/>
                <a:stretch>
                  <a:fillRect/>
                </a:stretch>
              </p:blipFill>
              <p:spPr>
                <a:xfrm>
                  <a:off x="11768070" y="5842620"/>
                  <a:ext cx="241200" cy="23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94" name="Group 11093">
            <a:extLst>
              <a:ext uri="{FF2B5EF4-FFF2-40B4-BE49-F238E27FC236}">
                <a16:creationId xmlns:a16="http://schemas.microsoft.com/office/drawing/2014/main" id="{530538AC-0DC0-CC78-8E42-C6F235F9379F}"/>
              </a:ext>
            </a:extLst>
          </p:cNvPr>
          <p:cNvGrpSpPr/>
          <p:nvPr/>
        </p:nvGrpSpPr>
        <p:grpSpPr>
          <a:xfrm>
            <a:off x="5594790" y="5588100"/>
            <a:ext cx="4039560" cy="898200"/>
            <a:chOff x="5594790" y="5588100"/>
            <a:chExt cx="4039560" cy="89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5">
              <p14:nvContentPartPr>
                <p14:cNvPr id="11092" name="Ink 11091">
                  <a:extLst>
                    <a:ext uri="{FF2B5EF4-FFF2-40B4-BE49-F238E27FC236}">
                      <a16:creationId xmlns:a16="http://schemas.microsoft.com/office/drawing/2014/main" id="{5FBC48FF-1295-F8ED-997B-81B03D447D34}"/>
                    </a:ext>
                  </a:extLst>
                </p14:cNvPr>
                <p14:cNvContentPartPr/>
                <p14:nvPr/>
              </p14:nvContentPartPr>
              <p14:xfrm>
                <a:off x="5594790" y="5588100"/>
                <a:ext cx="3896280" cy="898200"/>
              </p14:xfrm>
            </p:contentPart>
          </mc:Choice>
          <mc:Fallback xmlns="">
            <p:pic>
              <p:nvPicPr>
                <p:cNvPr id="11092" name="Ink 11091">
                  <a:extLst>
                    <a:ext uri="{FF2B5EF4-FFF2-40B4-BE49-F238E27FC236}">
                      <a16:creationId xmlns:a16="http://schemas.microsoft.com/office/drawing/2014/main" id="{5FBC48FF-1295-F8ED-997B-81B03D447D34}"/>
                    </a:ext>
                  </a:extLst>
                </p:cNvPr>
                <p:cNvPicPr/>
                <p:nvPr/>
              </p:nvPicPr>
              <p:blipFill>
                <a:blip r:embed="rId866"/>
                <a:stretch>
                  <a:fillRect/>
                </a:stretch>
              </p:blipFill>
              <p:spPr>
                <a:xfrm>
                  <a:off x="5559150" y="5552100"/>
                  <a:ext cx="3967920" cy="9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7">
              <p14:nvContentPartPr>
                <p14:cNvPr id="11093" name="Ink 11092">
                  <a:extLst>
                    <a:ext uri="{FF2B5EF4-FFF2-40B4-BE49-F238E27FC236}">
                      <a16:creationId xmlns:a16="http://schemas.microsoft.com/office/drawing/2014/main" id="{02DF5681-A3DF-01DF-E301-F0465DFD228E}"/>
                    </a:ext>
                  </a:extLst>
                </p14:cNvPr>
                <p14:cNvContentPartPr/>
                <p14:nvPr/>
              </p14:nvContentPartPr>
              <p14:xfrm>
                <a:off x="9277230" y="5860620"/>
                <a:ext cx="357120" cy="202680"/>
              </p14:xfrm>
            </p:contentPart>
          </mc:Choice>
          <mc:Fallback xmlns="">
            <p:pic>
              <p:nvPicPr>
                <p:cNvPr id="11093" name="Ink 11092">
                  <a:extLst>
                    <a:ext uri="{FF2B5EF4-FFF2-40B4-BE49-F238E27FC236}">
                      <a16:creationId xmlns:a16="http://schemas.microsoft.com/office/drawing/2014/main" id="{02DF5681-A3DF-01DF-E301-F0465DFD228E}"/>
                    </a:ext>
                  </a:extLst>
                </p:cNvPr>
                <p:cNvPicPr/>
                <p:nvPr/>
              </p:nvPicPr>
              <p:blipFill>
                <a:blip r:embed="rId868"/>
                <a:stretch>
                  <a:fillRect/>
                </a:stretch>
              </p:blipFill>
              <p:spPr>
                <a:xfrm>
                  <a:off x="9241590" y="5824980"/>
                  <a:ext cx="428760" cy="27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97" name="Group 11096">
            <a:extLst>
              <a:ext uri="{FF2B5EF4-FFF2-40B4-BE49-F238E27FC236}">
                <a16:creationId xmlns:a16="http://schemas.microsoft.com/office/drawing/2014/main" id="{7010C953-2793-7FFB-F343-5FAA074ECC1B}"/>
              </a:ext>
            </a:extLst>
          </p:cNvPr>
          <p:cNvGrpSpPr/>
          <p:nvPr/>
        </p:nvGrpSpPr>
        <p:grpSpPr>
          <a:xfrm>
            <a:off x="9052230" y="4675860"/>
            <a:ext cx="597600" cy="352080"/>
            <a:chOff x="9052230" y="4675860"/>
            <a:chExt cx="597600" cy="35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9">
              <p14:nvContentPartPr>
                <p14:cNvPr id="11095" name="Ink 11094">
                  <a:extLst>
                    <a:ext uri="{FF2B5EF4-FFF2-40B4-BE49-F238E27FC236}">
                      <a16:creationId xmlns:a16="http://schemas.microsoft.com/office/drawing/2014/main" id="{3CA9FAD8-A7EE-389C-E337-F1022DAA1EF0}"/>
                    </a:ext>
                  </a:extLst>
                </p14:cNvPr>
                <p14:cNvContentPartPr/>
                <p14:nvPr/>
              </p14:nvContentPartPr>
              <p14:xfrm>
                <a:off x="9052230" y="4892940"/>
                <a:ext cx="454320" cy="43920"/>
              </p14:xfrm>
            </p:contentPart>
          </mc:Choice>
          <mc:Fallback xmlns="">
            <p:pic>
              <p:nvPicPr>
                <p:cNvPr id="11095" name="Ink 11094">
                  <a:extLst>
                    <a:ext uri="{FF2B5EF4-FFF2-40B4-BE49-F238E27FC236}">
                      <a16:creationId xmlns:a16="http://schemas.microsoft.com/office/drawing/2014/main" id="{3CA9FAD8-A7EE-389C-E337-F1022DAA1EF0}"/>
                    </a:ext>
                  </a:extLst>
                </p:cNvPr>
                <p:cNvPicPr/>
                <p:nvPr/>
              </p:nvPicPr>
              <p:blipFill>
                <a:blip r:embed="rId870"/>
                <a:stretch>
                  <a:fillRect/>
                </a:stretch>
              </p:blipFill>
              <p:spPr>
                <a:xfrm>
                  <a:off x="9016230" y="4857300"/>
                  <a:ext cx="5259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1">
              <p14:nvContentPartPr>
                <p14:cNvPr id="11096" name="Ink 11095">
                  <a:extLst>
                    <a:ext uri="{FF2B5EF4-FFF2-40B4-BE49-F238E27FC236}">
                      <a16:creationId xmlns:a16="http://schemas.microsoft.com/office/drawing/2014/main" id="{1E90F1FB-18A8-0B5C-59EC-532B0B480B73}"/>
                    </a:ext>
                  </a:extLst>
                </p14:cNvPr>
                <p14:cNvContentPartPr/>
                <p14:nvPr/>
              </p14:nvContentPartPr>
              <p14:xfrm>
                <a:off x="9430950" y="4675860"/>
                <a:ext cx="218880" cy="352080"/>
              </p14:xfrm>
            </p:contentPart>
          </mc:Choice>
          <mc:Fallback xmlns="">
            <p:pic>
              <p:nvPicPr>
                <p:cNvPr id="11096" name="Ink 11095">
                  <a:extLst>
                    <a:ext uri="{FF2B5EF4-FFF2-40B4-BE49-F238E27FC236}">
                      <a16:creationId xmlns:a16="http://schemas.microsoft.com/office/drawing/2014/main" id="{1E90F1FB-18A8-0B5C-59EC-532B0B480B73}"/>
                    </a:ext>
                  </a:extLst>
                </p:cNvPr>
                <p:cNvPicPr/>
                <p:nvPr/>
              </p:nvPicPr>
              <p:blipFill>
                <a:blip r:embed="rId872"/>
                <a:stretch>
                  <a:fillRect/>
                </a:stretch>
              </p:blipFill>
              <p:spPr>
                <a:xfrm>
                  <a:off x="9394950" y="4639860"/>
                  <a:ext cx="290520" cy="42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3">
            <p14:nvContentPartPr>
              <p14:cNvPr id="11098" name="Ink 11097">
                <a:extLst>
                  <a:ext uri="{FF2B5EF4-FFF2-40B4-BE49-F238E27FC236}">
                    <a16:creationId xmlns:a16="http://schemas.microsoft.com/office/drawing/2014/main" id="{B44328BE-FB74-AFEF-4FAB-5C4DBA7925DF}"/>
                  </a:ext>
                </a:extLst>
              </p14:cNvPr>
              <p14:cNvContentPartPr/>
              <p14:nvPr/>
            </p14:nvContentPartPr>
            <p14:xfrm>
              <a:off x="8588190" y="2812140"/>
              <a:ext cx="658800" cy="1046160"/>
            </p14:xfrm>
          </p:contentPart>
        </mc:Choice>
        <mc:Fallback xmlns="">
          <p:pic>
            <p:nvPicPr>
              <p:cNvPr id="11098" name="Ink 11097">
                <a:extLst>
                  <a:ext uri="{FF2B5EF4-FFF2-40B4-BE49-F238E27FC236}">
                    <a16:creationId xmlns:a16="http://schemas.microsoft.com/office/drawing/2014/main" id="{B44328BE-FB74-AFEF-4FAB-5C4DBA7925DF}"/>
                  </a:ext>
                </a:extLst>
              </p:cNvPr>
              <p:cNvPicPr/>
              <p:nvPr/>
            </p:nvPicPr>
            <p:blipFill>
              <a:blip r:embed="rId874"/>
              <a:stretch>
                <a:fillRect/>
              </a:stretch>
            </p:blipFill>
            <p:spPr>
              <a:xfrm>
                <a:off x="8552550" y="2776500"/>
                <a:ext cx="730440" cy="11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5">
            <p14:nvContentPartPr>
              <p14:cNvPr id="11101" name="Ink 11100">
                <a:extLst>
                  <a:ext uri="{FF2B5EF4-FFF2-40B4-BE49-F238E27FC236}">
                    <a16:creationId xmlns:a16="http://schemas.microsoft.com/office/drawing/2014/main" id="{04701C47-105D-F9B1-931C-BF86AB9FF993}"/>
                  </a:ext>
                </a:extLst>
              </p14:cNvPr>
              <p14:cNvContentPartPr/>
              <p14:nvPr/>
            </p14:nvContentPartPr>
            <p14:xfrm>
              <a:off x="9185430" y="3713940"/>
              <a:ext cx="230040" cy="257760"/>
            </p14:xfrm>
          </p:contentPart>
        </mc:Choice>
        <mc:Fallback xmlns="">
          <p:pic>
            <p:nvPicPr>
              <p:cNvPr id="11101" name="Ink 11100">
                <a:extLst>
                  <a:ext uri="{FF2B5EF4-FFF2-40B4-BE49-F238E27FC236}">
                    <a16:creationId xmlns:a16="http://schemas.microsoft.com/office/drawing/2014/main" id="{04701C47-105D-F9B1-931C-BF86AB9FF993}"/>
                  </a:ext>
                </a:extLst>
              </p:cNvPr>
              <p:cNvPicPr/>
              <p:nvPr/>
            </p:nvPicPr>
            <p:blipFill>
              <a:blip r:embed="rId876"/>
              <a:stretch>
                <a:fillRect/>
              </a:stretch>
            </p:blipFill>
            <p:spPr>
              <a:xfrm>
                <a:off x="9149430" y="3677940"/>
                <a:ext cx="301680" cy="32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17" name="Group 11116">
            <a:extLst>
              <a:ext uri="{FF2B5EF4-FFF2-40B4-BE49-F238E27FC236}">
                <a16:creationId xmlns:a16="http://schemas.microsoft.com/office/drawing/2014/main" id="{EA009556-2586-25C9-BB31-7646514CB43C}"/>
              </a:ext>
            </a:extLst>
          </p:cNvPr>
          <p:cNvGrpSpPr/>
          <p:nvPr/>
        </p:nvGrpSpPr>
        <p:grpSpPr>
          <a:xfrm>
            <a:off x="11388630" y="1321380"/>
            <a:ext cx="189360" cy="180000"/>
            <a:chOff x="11388630" y="1321380"/>
            <a:chExt cx="189360" cy="18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7">
              <p14:nvContentPartPr>
                <p14:cNvPr id="11102" name="Ink 11101">
                  <a:extLst>
                    <a:ext uri="{FF2B5EF4-FFF2-40B4-BE49-F238E27FC236}">
                      <a16:creationId xmlns:a16="http://schemas.microsoft.com/office/drawing/2014/main" id="{6BED9689-39C2-D29E-ABD5-46F6334D6418}"/>
                    </a:ext>
                  </a:extLst>
                </p14:cNvPr>
                <p14:cNvContentPartPr/>
                <p14:nvPr/>
              </p14:nvContentPartPr>
              <p14:xfrm>
                <a:off x="11388630" y="1349460"/>
                <a:ext cx="118080" cy="88560"/>
              </p14:xfrm>
            </p:contentPart>
          </mc:Choice>
          <mc:Fallback xmlns="">
            <p:pic>
              <p:nvPicPr>
                <p:cNvPr id="11102" name="Ink 11101">
                  <a:extLst>
                    <a:ext uri="{FF2B5EF4-FFF2-40B4-BE49-F238E27FC236}">
                      <a16:creationId xmlns:a16="http://schemas.microsoft.com/office/drawing/2014/main" id="{6BED9689-39C2-D29E-ABD5-46F6334D6418}"/>
                    </a:ext>
                  </a:extLst>
                </p:cNvPr>
                <p:cNvPicPr/>
                <p:nvPr/>
              </p:nvPicPr>
              <p:blipFill>
                <a:blip r:embed="rId878"/>
                <a:stretch>
                  <a:fillRect/>
                </a:stretch>
              </p:blipFill>
              <p:spPr>
                <a:xfrm>
                  <a:off x="11352630" y="1313820"/>
                  <a:ext cx="1897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9">
              <p14:nvContentPartPr>
                <p14:cNvPr id="11103" name="Ink 11102">
                  <a:extLst>
                    <a:ext uri="{FF2B5EF4-FFF2-40B4-BE49-F238E27FC236}">
                      <a16:creationId xmlns:a16="http://schemas.microsoft.com/office/drawing/2014/main" id="{6798635A-81A3-96BF-A4D0-D839CF2AEF11}"/>
                    </a:ext>
                  </a:extLst>
                </p14:cNvPr>
                <p14:cNvContentPartPr/>
                <p14:nvPr/>
              </p14:nvContentPartPr>
              <p14:xfrm>
                <a:off x="11447310" y="1481220"/>
                <a:ext cx="16200" cy="2880"/>
              </p14:xfrm>
            </p:contentPart>
          </mc:Choice>
          <mc:Fallback xmlns="">
            <p:pic>
              <p:nvPicPr>
                <p:cNvPr id="11103" name="Ink 11102">
                  <a:extLst>
                    <a:ext uri="{FF2B5EF4-FFF2-40B4-BE49-F238E27FC236}">
                      <a16:creationId xmlns:a16="http://schemas.microsoft.com/office/drawing/2014/main" id="{6798635A-81A3-96BF-A4D0-D839CF2AEF11}"/>
                    </a:ext>
                  </a:extLst>
                </p:cNvPr>
                <p:cNvPicPr/>
                <p:nvPr/>
              </p:nvPicPr>
              <p:blipFill>
                <a:blip r:embed="rId880"/>
                <a:stretch>
                  <a:fillRect/>
                </a:stretch>
              </p:blipFill>
              <p:spPr>
                <a:xfrm>
                  <a:off x="11411310" y="1445220"/>
                  <a:ext cx="878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1">
              <p14:nvContentPartPr>
                <p14:cNvPr id="11104" name="Ink 11103">
                  <a:extLst>
                    <a:ext uri="{FF2B5EF4-FFF2-40B4-BE49-F238E27FC236}">
                      <a16:creationId xmlns:a16="http://schemas.microsoft.com/office/drawing/2014/main" id="{22DCC9F6-EF8A-AC9F-FB18-2B4B235AFDEA}"/>
                    </a:ext>
                  </a:extLst>
                </p14:cNvPr>
                <p14:cNvContentPartPr/>
                <p14:nvPr/>
              </p14:nvContentPartPr>
              <p14:xfrm>
                <a:off x="11527950" y="1321380"/>
                <a:ext cx="22680" cy="54000"/>
              </p14:xfrm>
            </p:contentPart>
          </mc:Choice>
          <mc:Fallback xmlns="">
            <p:pic>
              <p:nvPicPr>
                <p:cNvPr id="11104" name="Ink 11103">
                  <a:extLst>
                    <a:ext uri="{FF2B5EF4-FFF2-40B4-BE49-F238E27FC236}">
                      <a16:creationId xmlns:a16="http://schemas.microsoft.com/office/drawing/2014/main" id="{22DCC9F6-EF8A-AC9F-FB18-2B4B235AFDEA}"/>
                    </a:ext>
                  </a:extLst>
                </p:cNvPr>
                <p:cNvPicPr/>
                <p:nvPr/>
              </p:nvPicPr>
              <p:blipFill>
                <a:blip r:embed="rId882"/>
                <a:stretch>
                  <a:fillRect/>
                </a:stretch>
              </p:blipFill>
              <p:spPr>
                <a:xfrm>
                  <a:off x="11491950" y="1285380"/>
                  <a:ext cx="943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3">
              <p14:nvContentPartPr>
                <p14:cNvPr id="11105" name="Ink 11104">
                  <a:extLst>
                    <a:ext uri="{FF2B5EF4-FFF2-40B4-BE49-F238E27FC236}">
                      <a16:creationId xmlns:a16="http://schemas.microsoft.com/office/drawing/2014/main" id="{DDFE0619-F5B1-BD5B-3931-73B81DE3961C}"/>
                    </a:ext>
                  </a:extLst>
                </p14:cNvPr>
                <p14:cNvContentPartPr/>
                <p14:nvPr/>
              </p14:nvContentPartPr>
              <p14:xfrm>
                <a:off x="11433270" y="1411020"/>
                <a:ext cx="144720" cy="43200"/>
              </p14:xfrm>
            </p:contentPart>
          </mc:Choice>
          <mc:Fallback xmlns="">
            <p:pic>
              <p:nvPicPr>
                <p:cNvPr id="11105" name="Ink 11104">
                  <a:extLst>
                    <a:ext uri="{FF2B5EF4-FFF2-40B4-BE49-F238E27FC236}">
                      <a16:creationId xmlns:a16="http://schemas.microsoft.com/office/drawing/2014/main" id="{DDFE0619-F5B1-BD5B-3931-73B81DE3961C}"/>
                    </a:ext>
                  </a:extLst>
                </p:cNvPr>
                <p:cNvPicPr/>
                <p:nvPr/>
              </p:nvPicPr>
              <p:blipFill>
                <a:blip r:embed="rId884"/>
                <a:stretch>
                  <a:fillRect/>
                </a:stretch>
              </p:blipFill>
              <p:spPr>
                <a:xfrm>
                  <a:off x="11397270" y="1375020"/>
                  <a:ext cx="216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5">
              <p14:nvContentPartPr>
                <p14:cNvPr id="11106" name="Ink 11105">
                  <a:extLst>
                    <a:ext uri="{FF2B5EF4-FFF2-40B4-BE49-F238E27FC236}">
                      <a16:creationId xmlns:a16="http://schemas.microsoft.com/office/drawing/2014/main" id="{605825EB-854A-60CF-85D6-F0BED76647CB}"/>
                    </a:ext>
                  </a:extLst>
                </p14:cNvPr>
                <p14:cNvContentPartPr/>
                <p14:nvPr/>
              </p14:nvContentPartPr>
              <p14:xfrm>
                <a:off x="11550270" y="1368180"/>
                <a:ext cx="26640" cy="22680"/>
              </p14:xfrm>
            </p:contentPart>
          </mc:Choice>
          <mc:Fallback xmlns="">
            <p:pic>
              <p:nvPicPr>
                <p:cNvPr id="11106" name="Ink 11105">
                  <a:extLst>
                    <a:ext uri="{FF2B5EF4-FFF2-40B4-BE49-F238E27FC236}">
                      <a16:creationId xmlns:a16="http://schemas.microsoft.com/office/drawing/2014/main" id="{605825EB-854A-60CF-85D6-F0BED76647CB}"/>
                    </a:ext>
                  </a:extLst>
                </p:cNvPr>
                <p:cNvPicPr/>
                <p:nvPr/>
              </p:nvPicPr>
              <p:blipFill>
                <a:blip r:embed="rId886"/>
                <a:stretch>
                  <a:fillRect/>
                </a:stretch>
              </p:blipFill>
              <p:spPr>
                <a:xfrm>
                  <a:off x="11514270" y="1332180"/>
                  <a:ext cx="982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7">
              <p14:nvContentPartPr>
                <p14:cNvPr id="11107" name="Ink 11106">
                  <a:extLst>
                    <a:ext uri="{FF2B5EF4-FFF2-40B4-BE49-F238E27FC236}">
                      <a16:creationId xmlns:a16="http://schemas.microsoft.com/office/drawing/2014/main" id="{D920A4CC-87CC-8728-31BE-A9E4C6B62513}"/>
                    </a:ext>
                  </a:extLst>
                </p14:cNvPr>
                <p14:cNvContentPartPr/>
                <p14:nvPr/>
              </p14:nvContentPartPr>
              <p14:xfrm>
                <a:off x="11540550" y="1366740"/>
                <a:ext cx="7560" cy="41400"/>
              </p14:xfrm>
            </p:contentPart>
          </mc:Choice>
          <mc:Fallback xmlns="">
            <p:pic>
              <p:nvPicPr>
                <p:cNvPr id="11107" name="Ink 11106">
                  <a:extLst>
                    <a:ext uri="{FF2B5EF4-FFF2-40B4-BE49-F238E27FC236}">
                      <a16:creationId xmlns:a16="http://schemas.microsoft.com/office/drawing/2014/main" id="{D920A4CC-87CC-8728-31BE-A9E4C6B62513}"/>
                    </a:ext>
                  </a:extLst>
                </p:cNvPr>
                <p:cNvPicPr/>
                <p:nvPr/>
              </p:nvPicPr>
              <p:blipFill>
                <a:blip r:embed="rId888"/>
                <a:stretch>
                  <a:fillRect/>
                </a:stretch>
              </p:blipFill>
              <p:spPr>
                <a:xfrm>
                  <a:off x="11504910" y="1330740"/>
                  <a:ext cx="792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9">
              <p14:nvContentPartPr>
                <p14:cNvPr id="11108" name="Ink 11107">
                  <a:extLst>
                    <a:ext uri="{FF2B5EF4-FFF2-40B4-BE49-F238E27FC236}">
                      <a16:creationId xmlns:a16="http://schemas.microsoft.com/office/drawing/2014/main" id="{798A7426-528B-9531-0212-2E87F8DFBE8A}"/>
                    </a:ext>
                  </a:extLst>
                </p14:cNvPr>
                <p14:cNvContentPartPr/>
                <p14:nvPr/>
              </p14:nvContentPartPr>
              <p14:xfrm>
                <a:off x="11523990" y="1426860"/>
                <a:ext cx="38880" cy="74520"/>
              </p14:xfrm>
            </p:contentPart>
          </mc:Choice>
          <mc:Fallback xmlns="">
            <p:pic>
              <p:nvPicPr>
                <p:cNvPr id="11108" name="Ink 11107">
                  <a:extLst>
                    <a:ext uri="{FF2B5EF4-FFF2-40B4-BE49-F238E27FC236}">
                      <a16:creationId xmlns:a16="http://schemas.microsoft.com/office/drawing/2014/main" id="{798A7426-528B-9531-0212-2E87F8DFBE8A}"/>
                    </a:ext>
                  </a:extLst>
                </p:cNvPr>
                <p:cNvPicPr/>
                <p:nvPr/>
              </p:nvPicPr>
              <p:blipFill>
                <a:blip r:embed="rId890"/>
                <a:stretch>
                  <a:fillRect/>
                </a:stretch>
              </p:blipFill>
              <p:spPr>
                <a:xfrm>
                  <a:off x="11488350" y="1390860"/>
                  <a:ext cx="110520" cy="14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16" name="Group 11115">
            <a:extLst>
              <a:ext uri="{FF2B5EF4-FFF2-40B4-BE49-F238E27FC236}">
                <a16:creationId xmlns:a16="http://schemas.microsoft.com/office/drawing/2014/main" id="{3E96A0DA-D319-06A3-9C32-D5143182EF4E}"/>
              </a:ext>
            </a:extLst>
          </p:cNvPr>
          <p:cNvGrpSpPr/>
          <p:nvPr/>
        </p:nvGrpSpPr>
        <p:grpSpPr>
          <a:xfrm>
            <a:off x="11428230" y="1808100"/>
            <a:ext cx="201600" cy="227160"/>
            <a:chOff x="11428230" y="1808100"/>
            <a:chExt cx="201600" cy="22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1">
              <p14:nvContentPartPr>
                <p14:cNvPr id="11109" name="Ink 11108">
                  <a:extLst>
                    <a:ext uri="{FF2B5EF4-FFF2-40B4-BE49-F238E27FC236}">
                      <a16:creationId xmlns:a16="http://schemas.microsoft.com/office/drawing/2014/main" id="{593944AC-60CA-52D3-67C2-7916DF67E4DB}"/>
                    </a:ext>
                  </a:extLst>
                </p14:cNvPr>
                <p14:cNvContentPartPr/>
                <p14:nvPr/>
              </p14:nvContentPartPr>
              <p14:xfrm>
                <a:off x="11459910" y="1853820"/>
                <a:ext cx="20880" cy="57960"/>
              </p14:xfrm>
            </p:contentPart>
          </mc:Choice>
          <mc:Fallback xmlns="">
            <p:pic>
              <p:nvPicPr>
                <p:cNvPr id="11109" name="Ink 11108">
                  <a:extLst>
                    <a:ext uri="{FF2B5EF4-FFF2-40B4-BE49-F238E27FC236}">
                      <a16:creationId xmlns:a16="http://schemas.microsoft.com/office/drawing/2014/main" id="{593944AC-60CA-52D3-67C2-7916DF67E4DB}"/>
                    </a:ext>
                  </a:extLst>
                </p:cNvPr>
                <p:cNvPicPr/>
                <p:nvPr/>
              </p:nvPicPr>
              <p:blipFill>
                <a:blip r:embed="rId892"/>
                <a:stretch>
                  <a:fillRect/>
                </a:stretch>
              </p:blipFill>
              <p:spPr>
                <a:xfrm>
                  <a:off x="11424270" y="1818180"/>
                  <a:ext cx="925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3">
              <p14:nvContentPartPr>
                <p14:cNvPr id="11110" name="Ink 11109">
                  <a:extLst>
                    <a:ext uri="{FF2B5EF4-FFF2-40B4-BE49-F238E27FC236}">
                      <a16:creationId xmlns:a16="http://schemas.microsoft.com/office/drawing/2014/main" id="{65273270-EBE2-042A-04D9-4D35C50320E6}"/>
                    </a:ext>
                  </a:extLst>
                </p14:cNvPr>
                <p14:cNvContentPartPr/>
                <p14:nvPr/>
              </p14:nvContentPartPr>
              <p14:xfrm>
                <a:off x="11440110" y="1841580"/>
                <a:ext cx="45720" cy="68040"/>
              </p14:xfrm>
            </p:contentPart>
          </mc:Choice>
          <mc:Fallback xmlns="">
            <p:pic>
              <p:nvPicPr>
                <p:cNvPr id="11110" name="Ink 11109">
                  <a:extLst>
                    <a:ext uri="{FF2B5EF4-FFF2-40B4-BE49-F238E27FC236}">
                      <a16:creationId xmlns:a16="http://schemas.microsoft.com/office/drawing/2014/main" id="{65273270-EBE2-042A-04D9-4D35C50320E6}"/>
                    </a:ext>
                  </a:extLst>
                </p:cNvPr>
                <p:cNvPicPr/>
                <p:nvPr/>
              </p:nvPicPr>
              <p:blipFill>
                <a:blip r:embed="rId894"/>
                <a:stretch>
                  <a:fillRect/>
                </a:stretch>
              </p:blipFill>
              <p:spPr>
                <a:xfrm>
                  <a:off x="11404470" y="1805940"/>
                  <a:ext cx="1173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5">
              <p14:nvContentPartPr>
                <p14:cNvPr id="11111" name="Ink 11110">
                  <a:extLst>
                    <a:ext uri="{FF2B5EF4-FFF2-40B4-BE49-F238E27FC236}">
                      <a16:creationId xmlns:a16="http://schemas.microsoft.com/office/drawing/2014/main" id="{308DFEDB-BFD7-FDB5-83CE-84B7B38B40D3}"/>
                    </a:ext>
                  </a:extLst>
                </p14:cNvPr>
                <p14:cNvContentPartPr/>
                <p14:nvPr/>
              </p14:nvContentPartPr>
              <p14:xfrm>
                <a:off x="11428230" y="1936260"/>
                <a:ext cx="38880" cy="42480"/>
              </p14:xfrm>
            </p:contentPart>
          </mc:Choice>
          <mc:Fallback xmlns="">
            <p:pic>
              <p:nvPicPr>
                <p:cNvPr id="11111" name="Ink 11110">
                  <a:extLst>
                    <a:ext uri="{FF2B5EF4-FFF2-40B4-BE49-F238E27FC236}">
                      <a16:creationId xmlns:a16="http://schemas.microsoft.com/office/drawing/2014/main" id="{308DFEDB-BFD7-FDB5-83CE-84B7B38B40D3}"/>
                    </a:ext>
                  </a:extLst>
                </p:cNvPr>
                <p:cNvPicPr/>
                <p:nvPr/>
              </p:nvPicPr>
              <p:blipFill>
                <a:blip r:embed="rId896"/>
                <a:stretch>
                  <a:fillRect/>
                </a:stretch>
              </p:blipFill>
              <p:spPr>
                <a:xfrm>
                  <a:off x="11392230" y="1900620"/>
                  <a:ext cx="1105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7">
              <p14:nvContentPartPr>
                <p14:cNvPr id="11112" name="Ink 11111">
                  <a:extLst>
                    <a:ext uri="{FF2B5EF4-FFF2-40B4-BE49-F238E27FC236}">
                      <a16:creationId xmlns:a16="http://schemas.microsoft.com/office/drawing/2014/main" id="{5D95F64A-2F01-DD15-8E73-97D763B92756}"/>
                    </a:ext>
                  </a:extLst>
                </p14:cNvPr>
                <p14:cNvContentPartPr/>
                <p14:nvPr/>
              </p14:nvContentPartPr>
              <p14:xfrm>
                <a:off x="11551350" y="1808100"/>
                <a:ext cx="29160" cy="127440"/>
              </p14:xfrm>
            </p:contentPart>
          </mc:Choice>
          <mc:Fallback xmlns="">
            <p:pic>
              <p:nvPicPr>
                <p:cNvPr id="11112" name="Ink 11111">
                  <a:extLst>
                    <a:ext uri="{FF2B5EF4-FFF2-40B4-BE49-F238E27FC236}">
                      <a16:creationId xmlns:a16="http://schemas.microsoft.com/office/drawing/2014/main" id="{5D95F64A-2F01-DD15-8E73-97D763B92756}"/>
                    </a:ext>
                  </a:extLst>
                </p:cNvPr>
                <p:cNvPicPr/>
                <p:nvPr/>
              </p:nvPicPr>
              <p:blipFill>
                <a:blip r:embed="rId898"/>
                <a:stretch>
                  <a:fillRect/>
                </a:stretch>
              </p:blipFill>
              <p:spPr>
                <a:xfrm>
                  <a:off x="11515710" y="1772460"/>
                  <a:ext cx="1008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9">
              <p14:nvContentPartPr>
                <p14:cNvPr id="11113" name="Ink 11112">
                  <a:extLst>
                    <a:ext uri="{FF2B5EF4-FFF2-40B4-BE49-F238E27FC236}">
                      <a16:creationId xmlns:a16="http://schemas.microsoft.com/office/drawing/2014/main" id="{13CEABB6-B8E7-D856-8F36-4464B386FAD3}"/>
                    </a:ext>
                  </a:extLst>
                </p14:cNvPr>
                <p14:cNvContentPartPr/>
                <p14:nvPr/>
              </p14:nvContentPartPr>
              <p14:xfrm>
                <a:off x="11535510" y="1866780"/>
                <a:ext cx="48240" cy="168480"/>
              </p14:xfrm>
            </p:contentPart>
          </mc:Choice>
          <mc:Fallback xmlns="">
            <p:pic>
              <p:nvPicPr>
                <p:cNvPr id="11113" name="Ink 11112">
                  <a:extLst>
                    <a:ext uri="{FF2B5EF4-FFF2-40B4-BE49-F238E27FC236}">
                      <a16:creationId xmlns:a16="http://schemas.microsoft.com/office/drawing/2014/main" id="{13CEABB6-B8E7-D856-8F36-4464B386FAD3}"/>
                    </a:ext>
                  </a:extLst>
                </p:cNvPr>
                <p:cNvPicPr/>
                <p:nvPr/>
              </p:nvPicPr>
              <p:blipFill>
                <a:blip r:embed="rId900"/>
                <a:stretch>
                  <a:fillRect/>
                </a:stretch>
              </p:blipFill>
              <p:spPr>
                <a:xfrm>
                  <a:off x="11499870" y="1830780"/>
                  <a:ext cx="1198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1">
              <p14:nvContentPartPr>
                <p14:cNvPr id="11114" name="Ink 11113">
                  <a:extLst>
                    <a:ext uri="{FF2B5EF4-FFF2-40B4-BE49-F238E27FC236}">
                      <a16:creationId xmlns:a16="http://schemas.microsoft.com/office/drawing/2014/main" id="{A72BAEB7-C907-60F4-E768-C6635D147B86}"/>
                    </a:ext>
                  </a:extLst>
                </p14:cNvPr>
                <p14:cNvContentPartPr/>
                <p14:nvPr/>
              </p14:nvContentPartPr>
              <p14:xfrm>
                <a:off x="11491950" y="1962540"/>
                <a:ext cx="137880" cy="18720"/>
              </p14:xfrm>
            </p:contentPart>
          </mc:Choice>
          <mc:Fallback xmlns="">
            <p:pic>
              <p:nvPicPr>
                <p:cNvPr id="11114" name="Ink 11113">
                  <a:extLst>
                    <a:ext uri="{FF2B5EF4-FFF2-40B4-BE49-F238E27FC236}">
                      <a16:creationId xmlns:a16="http://schemas.microsoft.com/office/drawing/2014/main" id="{A72BAEB7-C907-60F4-E768-C6635D147B86}"/>
                    </a:ext>
                  </a:extLst>
                </p:cNvPr>
                <p:cNvPicPr/>
                <p:nvPr/>
              </p:nvPicPr>
              <p:blipFill>
                <a:blip r:embed="rId902"/>
                <a:stretch>
                  <a:fillRect/>
                </a:stretch>
              </p:blipFill>
              <p:spPr>
                <a:xfrm>
                  <a:off x="11456310" y="1926900"/>
                  <a:ext cx="2095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3">
              <p14:nvContentPartPr>
                <p14:cNvPr id="11115" name="Ink 11114">
                  <a:extLst>
                    <a:ext uri="{FF2B5EF4-FFF2-40B4-BE49-F238E27FC236}">
                      <a16:creationId xmlns:a16="http://schemas.microsoft.com/office/drawing/2014/main" id="{E92B05F5-0ED6-C7F7-C330-1EBB8C72A033}"/>
                    </a:ext>
                  </a:extLst>
                </p14:cNvPr>
                <p14:cNvContentPartPr/>
                <p14:nvPr/>
              </p14:nvContentPartPr>
              <p14:xfrm>
                <a:off x="11452350" y="1880820"/>
                <a:ext cx="64440" cy="131400"/>
              </p14:xfrm>
            </p:contentPart>
          </mc:Choice>
          <mc:Fallback xmlns="">
            <p:pic>
              <p:nvPicPr>
                <p:cNvPr id="11115" name="Ink 11114">
                  <a:extLst>
                    <a:ext uri="{FF2B5EF4-FFF2-40B4-BE49-F238E27FC236}">
                      <a16:creationId xmlns:a16="http://schemas.microsoft.com/office/drawing/2014/main" id="{E92B05F5-0ED6-C7F7-C330-1EBB8C72A033}"/>
                    </a:ext>
                  </a:extLst>
                </p:cNvPr>
                <p:cNvPicPr/>
                <p:nvPr/>
              </p:nvPicPr>
              <p:blipFill>
                <a:blip r:embed="rId904"/>
                <a:stretch>
                  <a:fillRect/>
                </a:stretch>
              </p:blipFill>
              <p:spPr>
                <a:xfrm>
                  <a:off x="11416710" y="1844820"/>
                  <a:ext cx="136080" cy="20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25" name="Group 11124">
            <a:extLst>
              <a:ext uri="{FF2B5EF4-FFF2-40B4-BE49-F238E27FC236}">
                <a16:creationId xmlns:a16="http://schemas.microsoft.com/office/drawing/2014/main" id="{6DD0C637-50FE-4EDE-F72D-7767F154F1D0}"/>
              </a:ext>
            </a:extLst>
          </p:cNvPr>
          <p:cNvGrpSpPr/>
          <p:nvPr/>
        </p:nvGrpSpPr>
        <p:grpSpPr>
          <a:xfrm>
            <a:off x="10488270" y="1837260"/>
            <a:ext cx="192600" cy="170280"/>
            <a:chOff x="10488270" y="1837260"/>
            <a:chExt cx="192600" cy="17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5">
              <p14:nvContentPartPr>
                <p14:cNvPr id="11118" name="Ink 11117">
                  <a:extLst>
                    <a:ext uri="{FF2B5EF4-FFF2-40B4-BE49-F238E27FC236}">
                      <a16:creationId xmlns:a16="http://schemas.microsoft.com/office/drawing/2014/main" id="{E693FE8F-F7EC-90FC-0FBD-AC6ED6356B39}"/>
                    </a:ext>
                  </a:extLst>
                </p14:cNvPr>
                <p14:cNvContentPartPr/>
                <p14:nvPr/>
              </p14:nvContentPartPr>
              <p14:xfrm>
                <a:off x="10488270" y="1922940"/>
                <a:ext cx="13680" cy="61560"/>
              </p14:xfrm>
            </p:contentPart>
          </mc:Choice>
          <mc:Fallback xmlns="">
            <p:pic>
              <p:nvPicPr>
                <p:cNvPr id="11118" name="Ink 11117">
                  <a:extLst>
                    <a:ext uri="{FF2B5EF4-FFF2-40B4-BE49-F238E27FC236}">
                      <a16:creationId xmlns:a16="http://schemas.microsoft.com/office/drawing/2014/main" id="{E693FE8F-F7EC-90FC-0FBD-AC6ED6356B39}"/>
                    </a:ext>
                  </a:extLst>
                </p:cNvPr>
                <p:cNvPicPr/>
                <p:nvPr/>
              </p:nvPicPr>
              <p:blipFill>
                <a:blip r:embed="rId906"/>
                <a:stretch>
                  <a:fillRect/>
                </a:stretch>
              </p:blipFill>
              <p:spPr>
                <a:xfrm>
                  <a:off x="10452630" y="1886940"/>
                  <a:ext cx="853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7">
              <p14:nvContentPartPr>
                <p14:cNvPr id="11119" name="Ink 11118">
                  <a:extLst>
                    <a:ext uri="{FF2B5EF4-FFF2-40B4-BE49-F238E27FC236}">
                      <a16:creationId xmlns:a16="http://schemas.microsoft.com/office/drawing/2014/main" id="{7700F304-0551-6E7B-3042-298579B37181}"/>
                    </a:ext>
                  </a:extLst>
                </p14:cNvPr>
                <p14:cNvContentPartPr/>
                <p14:nvPr/>
              </p14:nvContentPartPr>
              <p14:xfrm>
                <a:off x="10490070" y="1893060"/>
                <a:ext cx="105120" cy="63720"/>
              </p14:xfrm>
            </p:contentPart>
          </mc:Choice>
          <mc:Fallback xmlns="">
            <p:pic>
              <p:nvPicPr>
                <p:cNvPr id="11119" name="Ink 11118">
                  <a:extLst>
                    <a:ext uri="{FF2B5EF4-FFF2-40B4-BE49-F238E27FC236}">
                      <a16:creationId xmlns:a16="http://schemas.microsoft.com/office/drawing/2014/main" id="{7700F304-0551-6E7B-3042-298579B37181}"/>
                    </a:ext>
                  </a:extLst>
                </p:cNvPr>
                <p:cNvPicPr/>
                <p:nvPr/>
              </p:nvPicPr>
              <p:blipFill>
                <a:blip r:embed="rId908"/>
                <a:stretch>
                  <a:fillRect/>
                </a:stretch>
              </p:blipFill>
              <p:spPr>
                <a:xfrm>
                  <a:off x="10454430" y="1857060"/>
                  <a:ext cx="1767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9">
              <p14:nvContentPartPr>
                <p14:cNvPr id="11120" name="Ink 11119">
                  <a:extLst>
                    <a:ext uri="{FF2B5EF4-FFF2-40B4-BE49-F238E27FC236}">
                      <a16:creationId xmlns:a16="http://schemas.microsoft.com/office/drawing/2014/main" id="{2254721F-9784-0F81-269C-CF03A7E87A66}"/>
                    </a:ext>
                  </a:extLst>
                </p14:cNvPr>
                <p14:cNvContentPartPr/>
                <p14:nvPr/>
              </p14:nvContentPartPr>
              <p14:xfrm>
                <a:off x="10572150" y="1930140"/>
                <a:ext cx="95760" cy="32400"/>
              </p14:xfrm>
            </p:contentPart>
          </mc:Choice>
          <mc:Fallback xmlns="">
            <p:pic>
              <p:nvPicPr>
                <p:cNvPr id="11120" name="Ink 11119">
                  <a:extLst>
                    <a:ext uri="{FF2B5EF4-FFF2-40B4-BE49-F238E27FC236}">
                      <a16:creationId xmlns:a16="http://schemas.microsoft.com/office/drawing/2014/main" id="{2254721F-9784-0F81-269C-CF03A7E87A66}"/>
                    </a:ext>
                  </a:extLst>
                </p:cNvPr>
                <p:cNvPicPr/>
                <p:nvPr/>
              </p:nvPicPr>
              <p:blipFill>
                <a:blip r:embed="rId910"/>
                <a:stretch>
                  <a:fillRect/>
                </a:stretch>
              </p:blipFill>
              <p:spPr>
                <a:xfrm>
                  <a:off x="10536150" y="1894140"/>
                  <a:ext cx="1674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1">
              <p14:nvContentPartPr>
                <p14:cNvPr id="11121" name="Ink 11120">
                  <a:extLst>
                    <a:ext uri="{FF2B5EF4-FFF2-40B4-BE49-F238E27FC236}">
                      <a16:creationId xmlns:a16="http://schemas.microsoft.com/office/drawing/2014/main" id="{BE044B28-2216-0D34-DC8C-3390FB47CB4F}"/>
                    </a:ext>
                  </a:extLst>
                </p14:cNvPr>
                <p14:cNvContentPartPr/>
                <p14:nvPr/>
              </p14:nvContentPartPr>
              <p14:xfrm>
                <a:off x="10555590" y="1853820"/>
                <a:ext cx="21600" cy="26640"/>
              </p14:xfrm>
            </p:contentPart>
          </mc:Choice>
          <mc:Fallback xmlns="">
            <p:pic>
              <p:nvPicPr>
                <p:cNvPr id="11121" name="Ink 11120">
                  <a:extLst>
                    <a:ext uri="{FF2B5EF4-FFF2-40B4-BE49-F238E27FC236}">
                      <a16:creationId xmlns:a16="http://schemas.microsoft.com/office/drawing/2014/main" id="{BE044B28-2216-0D34-DC8C-3390FB47CB4F}"/>
                    </a:ext>
                  </a:extLst>
                </p:cNvPr>
                <p:cNvPicPr/>
                <p:nvPr/>
              </p:nvPicPr>
              <p:blipFill>
                <a:blip r:embed="rId912"/>
                <a:stretch>
                  <a:fillRect/>
                </a:stretch>
              </p:blipFill>
              <p:spPr>
                <a:xfrm>
                  <a:off x="10519590" y="1818180"/>
                  <a:ext cx="9324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3">
              <p14:nvContentPartPr>
                <p14:cNvPr id="11122" name="Ink 11121">
                  <a:extLst>
                    <a:ext uri="{FF2B5EF4-FFF2-40B4-BE49-F238E27FC236}">
                      <a16:creationId xmlns:a16="http://schemas.microsoft.com/office/drawing/2014/main" id="{C65F0A03-1E44-1E89-3398-FFA4079201D9}"/>
                    </a:ext>
                  </a:extLst>
                </p14:cNvPr>
                <p14:cNvContentPartPr/>
                <p14:nvPr/>
              </p14:nvContentPartPr>
              <p14:xfrm>
                <a:off x="10596270" y="1837260"/>
                <a:ext cx="67320" cy="85320"/>
              </p14:xfrm>
            </p:contentPart>
          </mc:Choice>
          <mc:Fallback xmlns="">
            <p:pic>
              <p:nvPicPr>
                <p:cNvPr id="11122" name="Ink 11121">
                  <a:extLst>
                    <a:ext uri="{FF2B5EF4-FFF2-40B4-BE49-F238E27FC236}">
                      <a16:creationId xmlns:a16="http://schemas.microsoft.com/office/drawing/2014/main" id="{C65F0A03-1E44-1E89-3398-FFA4079201D9}"/>
                    </a:ext>
                  </a:extLst>
                </p:cNvPr>
                <p:cNvPicPr/>
                <p:nvPr/>
              </p:nvPicPr>
              <p:blipFill>
                <a:blip r:embed="rId914"/>
                <a:stretch>
                  <a:fillRect/>
                </a:stretch>
              </p:blipFill>
              <p:spPr>
                <a:xfrm>
                  <a:off x="10560630" y="1801620"/>
                  <a:ext cx="1389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5">
              <p14:nvContentPartPr>
                <p14:cNvPr id="11123" name="Ink 11122">
                  <a:extLst>
                    <a:ext uri="{FF2B5EF4-FFF2-40B4-BE49-F238E27FC236}">
                      <a16:creationId xmlns:a16="http://schemas.microsoft.com/office/drawing/2014/main" id="{C81F6B99-A1B8-CA23-D03C-86E2EF9C55C7}"/>
                    </a:ext>
                  </a:extLst>
                </p14:cNvPr>
                <p14:cNvContentPartPr/>
                <p14:nvPr/>
              </p14:nvContentPartPr>
              <p14:xfrm>
                <a:off x="10508070" y="1979820"/>
                <a:ext cx="63720" cy="27720"/>
              </p14:xfrm>
            </p:contentPart>
          </mc:Choice>
          <mc:Fallback xmlns="">
            <p:pic>
              <p:nvPicPr>
                <p:cNvPr id="11123" name="Ink 11122">
                  <a:extLst>
                    <a:ext uri="{FF2B5EF4-FFF2-40B4-BE49-F238E27FC236}">
                      <a16:creationId xmlns:a16="http://schemas.microsoft.com/office/drawing/2014/main" id="{C81F6B99-A1B8-CA23-D03C-86E2EF9C55C7}"/>
                    </a:ext>
                  </a:extLst>
                </p:cNvPr>
                <p:cNvPicPr/>
                <p:nvPr/>
              </p:nvPicPr>
              <p:blipFill>
                <a:blip r:embed="rId916"/>
                <a:stretch>
                  <a:fillRect/>
                </a:stretch>
              </p:blipFill>
              <p:spPr>
                <a:xfrm>
                  <a:off x="10472430" y="1944180"/>
                  <a:ext cx="13536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7">
              <p14:nvContentPartPr>
                <p14:cNvPr id="11124" name="Ink 11123">
                  <a:extLst>
                    <a:ext uri="{FF2B5EF4-FFF2-40B4-BE49-F238E27FC236}">
                      <a16:creationId xmlns:a16="http://schemas.microsoft.com/office/drawing/2014/main" id="{95210491-AECD-6C20-D3C4-67E7D16F6DA5}"/>
                    </a:ext>
                  </a:extLst>
                </p14:cNvPr>
                <p14:cNvContentPartPr/>
                <p14:nvPr/>
              </p14:nvContentPartPr>
              <p14:xfrm>
                <a:off x="10604550" y="1952460"/>
                <a:ext cx="76320" cy="42480"/>
              </p14:xfrm>
            </p:contentPart>
          </mc:Choice>
          <mc:Fallback xmlns="">
            <p:pic>
              <p:nvPicPr>
                <p:cNvPr id="11124" name="Ink 11123">
                  <a:extLst>
                    <a:ext uri="{FF2B5EF4-FFF2-40B4-BE49-F238E27FC236}">
                      <a16:creationId xmlns:a16="http://schemas.microsoft.com/office/drawing/2014/main" id="{95210491-AECD-6C20-D3C4-67E7D16F6DA5}"/>
                    </a:ext>
                  </a:extLst>
                </p:cNvPr>
                <p:cNvPicPr/>
                <p:nvPr/>
              </p:nvPicPr>
              <p:blipFill>
                <a:blip r:embed="rId918"/>
                <a:stretch>
                  <a:fillRect/>
                </a:stretch>
              </p:blipFill>
              <p:spPr>
                <a:xfrm>
                  <a:off x="10568910" y="1916460"/>
                  <a:ext cx="147960" cy="11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33" name="Group 11132">
            <a:extLst>
              <a:ext uri="{FF2B5EF4-FFF2-40B4-BE49-F238E27FC236}">
                <a16:creationId xmlns:a16="http://schemas.microsoft.com/office/drawing/2014/main" id="{72559A23-9506-FD4A-C874-3B8D9E373B74}"/>
              </a:ext>
            </a:extLst>
          </p:cNvPr>
          <p:cNvGrpSpPr/>
          <p:nvPr/>
        </p:nvGrpSpPr>
        <p:grpSpPr>
          <a:xfrm>
            <a:off x="11587350" y="3819060"/>
            <a:ext cx="173880" cy="259200"/>
            <a:chOff x="11587350" y="3819060"/>
            <a:chExt cx="173880" cy="25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9">
              <p14:nvContentPartPr>
                <p14:cNvPr id="11126" name="Ink 11125">
                  <a:extLst>
                    <a:ext uri="{FF2B5EF4-FFF2-40B4-BE49-F238E27FC236}">
                      <a16:creationId xmlns:a16="http://schemas.microsoft.com/office/drawing/2014/main" id="{A9BB76AD-971E-7E5B-AF7D-8C3C9F090770}"/>
                    </a:ext>
                  </a:extLst>
                </p14:cNvPr>
                <p14:cNvContentPartPr/>
                <p14:nvPr/>
              </p14:nvContentPartPr>
              <p14:xfrm>
                <a:off x="11635230" y="3827340"/>
                <a:ext cx="48600" cy="69840"/>
              </p14:xfrm>
            </p:contentPart>
          </mc:Choice>
          <mc:Fallback xmlns="">
            <p:pic>
              <p:nvPicPr>
                <p:cNvPr id="11126" name="Ink 11125">
                  <a:extLst>
                    <a:ext uri="{FF2B5EF4-FFF2-40B4-BE49-F238E27FC236}">
                      <a16:creationId xmlns:a16="http://schemas.microsoft.com/office/drawing/2014/main" id="{A9BB76AD-971E-7E5B-AF7D-8C3C9F090770}"/>
                    </a:ext>
                  </a:extLst>
                </p:cNvPr>
                <p:cNvPicPr/>
                <p:nvPr/>
              </p:nvPicPr>
              <p:blipFill>
                <a:blip r:embed="rId920"/>
                <a:stretch>
                  <a:fillRect/>
                </a:stretch>
              </p:blipFill>
              <p:spPr>
                <a:xfrm>
                  <a:off x="11599590" y="3791700"/>
                  <a:ext cx="1202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1">
              <p14:nvContentPartPr>
                <p14:cNvPr id="11127" name="Ink 11126">
                  <a:extLst>
                    <a:ext uri="{FF2B5EF4-FFF2-40B4-BE49-F238E27FC236}">
                      <a16:creationId xmlns:a16="http://schemas.microsoft.com/office/drawing/2014/main" id="{BE6C9309-09F7-FADD-5A40-59B13757E030}"/>
                    </a:ext>
                  </a:extLst>
                </p14:cNvPr>
                <p14:cNvContentPartPr/>
                <p14:nvPr/>
              </p14:nvContentPartPr>
              <p14:xfrm>
                <a:off x="11588430" y="3841380"/>
                <a:ext cx="63720" cy="95040"/>
              </p14:xfrm>
            </p:contentPart>
          </mc:Choice>
          <mc:Fallback xmlns="">
            <p:pic>
              <p:nvPicPr>
                <p:cNvPr id="11127" name="Ink 11126">
                  <a:extLst>
                    <a:ext uri="{FF2B5EF4-FFF2-40B4-BE49-F238E27FC236}">
                      <a16:creationId xmlns:a16="http://schemas.microsoft.com/office/drawing/2014/main" id="{BE6C9309-09F7-FADD-5A40-59B13757E030}"/>
                    </a:ext>
                  </a:extLst>
                </p:cNvPr>
                <p:cNvPicPr/>
                <p:nvPr/>
              </p:nvPicPr>
              <p:blipFill>
                <a:blip r:embed="rId922"/>
                <a:stretch>
                  <a:fillRect/>
                </a:stretch>
              </p:blipFill>
              <p:spPr>
                <a:xfrm>
                  <a:off x="11552790" y="3805740"/>
                  <a:ext cx="1353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3">
              <p14:nvContentPartPr>
                <p14:cNvPr id="11128" name="Ink 11127">
                  <a:extLst>
                    <a:ext uri="{FF2B5EF4-FFF2-40B4-BE49-F238E27FC236}">
                      <a16:creationId xmlns:a16="http://schemas.microsoft.com/office/drawing/2014/main" id="{700A65E9-9379-6ED5-91E0-25A83B1AF074}"/>
                    </a:ext>
                  </a:extLst>
                </p14:cNvPr>
                <p14:cNvContentPartPr/>
                <p14:nvPr/>
              </p14:nvContentPartPr>
              <p14:xfrm>
                <a:off x="11587350" y="3987900"/>
                <a:ext cx="69480" cy="56520"/>
              </p14:xfrm>
            </p:contentPart>
          </mc:Choice>
          <mc:Fallback xmlns="">
            <p:pic>
              <p:nvPicPr>
                <p:cNvPr id="11128" name="Ink 11127">
                  <a:extLst>
                    <a:ext uri="{FF2B5EF4-FFF2-40B4-BE49-F238E27FC236}">
                      <a16:creationId xmlns:a16="http://schemas.microsoft.com/office/drawing/2014/main" id="{700A65E9-9379-6ED5-91E0-25A83B1AF074}"/>
                    </a:ext>
                  </a:extLst>
                </p:cNvPr>
                <p:cNvPicPr/>
                <p:nvPr/>
              </p:nvPicPr>
              <p:blipFill>
                <a:blip r:embed="rId924"/>
                <a:stretch>
                  <a:fillRect/>
                </a:stretch>
              </p:blipFill>
              <p:spPr>
                <a:xfrm>
                  <a:off x="11551350" y="3951900"/>
                  <a:ext cx="1411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5">
              <p14:nvContentPartPr>
                <p14:cNvPr id="11129" name="Ink 11128">
                  <a:extLst>
                    <a:ext uri="{FF2B5EF4-FFF2-40B4-BE49-F238E27FC236}">
                      <a16:creationId xmlns:a16="http://schemas.microsoft.com/office/drawing/2014/main" id="{3CC461A4-C05E-D2A3-34F4-7CEFFCDBC8C2}"/>
                    </a:ext>
                  </a:extLst>
                </p14:cNvPr>
                <p14:cNvContentPartPr/>
                <p14:nvPr/>
              </p14:nvContentPartPr>
              <p14:xfrm>
                <a:off x="11649630" y="3819060"/>
                <a:ext cx="93600" cy="181080"/>
              </p14:xfrm>
            </p:contentPart>
          </mc:Choice>
          <mc:Fallback xmlns="">
            <p:pic>
              <p:nvPicPr>
                <p:cNvPr id="11129" name="Ink 11128">
                  <a:extLst>
                    <a:ext uri="{FF2B5EF4-FFF2-40B4-BE49-F238E27FC236}">
                      <a16:creationId xmlns:a16="http://schemas.microsoft.com/office/drawing/2014/main" id="{3CC461A4-C05E-D2A3-34F4-7CEFFCDBC8C2}"/>
                    </a:ext>
                  </a:extLst>
                </p:cNvPr>
                <p:cNvPicPr/>
                <p:nvPr/>
              </p:nvPicPr>
              <p:blipFill>
                <a:blip r:embed="rId926"/>
                <a:stretch>
                  <a:fillRect/>
                </a:stretch>
              </p:blipFill>
              <p:spPr>
                <a:xfrm>
                  <a:off x="11613630" y="3783420"/>
                  <a:ext cx="16524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7">
              <p14:nvContentPartPr>
                <p14:cNvPr id="11130" name="Ink 11129">
                  <a:extLst>
                    <a:ext uri="{FF2B5EF4-FFF2-40B4-BE49-F238E27FC236}">
                      <a16:creationId xmlns:a16="http://schemas.microsoft.com/office/drawing/2014/main" id="{3016A1CC-9721-F313-87C0-03ACE4CF18B8}"/>
                    </a:ext>
                  </a:extLst>
                </p14:cNvPr>
                <p14:cNvContentPartPr/>
                <p14:nvPr/>
              </p14:nvContentPartPr>
              <p14:xfrm>
                <a:off x="11736750" y="3820860"/>
                <a:ext cx="24480" cy="66960"/>
              </p14:xfrm>
            </p:contentPart>
          </mc:Choice>
          <mc:Fallback xmlns="">
            <p:pic>
              <p:nvPicPr>
                <p:cNvPr id="11130" name="Ink 11129">
                  <a:extLst>
                    <a:ext uri="{FF2B5EF4-FFF2-40B4-BE49-F238E27FC236}">
                      <a16:creationId xmlns:a16="http://schemas.microsoft.com/office/drawing/2014/main" id="{3016A1CC-9721-F313-87C0-03ACE4CF18B8}"/>
                    </a:ext>
                  </a:extLst>
                </p:cNvPr>
                <p:cNvPicPr/>
                <p:nvPr/>
              </p:nvPicPr>
              <p:blipFill>
                <a:blip r:embed="rId928"/>
                <a:stretch>
                  <a:fillRect/>
                </a:stretch>
              </p:blipFill>
              <p:spPr>
                <a:xfrm>
                  <a:off x="11701110" y="3785220"/>
                  <a:ext cx="961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9">
              <p14:nvContentPartPr>
                <p14:cNvPr id="11131" name="Ink 11130">
                  <a:extLst>
                    <a:ext uri="{FF2B5EF4-FFF2-40B4-BE49-F238E27FC236}">
                      <a16:creationId xmlns:a16="http://schemas.microsoft.com/office/drawing/2014/main" id="{68CC22B0-EA20-CA99-EAD4-B162901D48CC}"/>
                    </a:ext>
                  </a:extLst>
                </p14:cNvPr>
                <p14:cNvContentPartPr/>
                <p14:nvPr/>
              </p14:nvContentPartPr>
              <p14:xfrm>
                <a:off x="11664750" y="3930300"/>
                <a:ext cx="59040" cy="141120"/>
              </p14:xfrm>
            </p:contentPart>
          </mc:Choice>
          <mc:Fallback xmlns="">
            <p:pic>
              <p:nvPicPr>
                <p:cNvPr id="11131" name="Ink 11130">
                  <a:extLst>
                    <a:ext uri="{FF2B5EF4-FFF2-40B4-BE49-F238E27FC236}">
                      <a16:creationId xmlns:a16="http://schemas.microsoft.com/office/drawing/2014/main" id="{68CC22B0-EA20-CA99-EAD4-B162901D48CC}"/>
                    </a:ext>
                  </a:extLst>
                </p:cNvPr>
                <p:cNvPicPr/>
                <p:nvPr/>
              </p:nvPicPr>
              <p:blipFill>
                <a:blip r:embed="rId930"/>
                <a:stretch>
                  <a:fillRect/>
                </a:stretch>
              </p:blipFill>
              <p:spPr>
                <a:xfrm>
                  <a:off x="11628750" y="3894660"/>
                  <a:ext cx="1306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1">
              <p14:nvContentPartPr>
                <p14:cNvPr id="11132" name="Ink 11131">
                  <a:extLst>
                    <a:ext uri="{FF2B5EF4-FFF2-40B4-BE49-F238E27FC236}">
                      <a16:creationId xmlns:a16="http://schemas.microsoft.com/office/drawing/2014/main" id="{D5FE3B37-82A5-3EB4-E3DD-91EB9ABE7E18}"/>
                    </a:ext>
                  </a:extLst>
                </p14:cNvPr>
                <p14:cNvContentPartPr/>
                <p14:nvPr/>
              </p14:nvContentPartPr>
              <p14:xfrm>
                <a:off x="11657550" y="4058820"/>
                <a:ext cx="73800" cy="19440"/>
              </p14:xfrm>
            </p:contentPart>
          </mc:Choice>
          <mc:Fallback xmlns="">
            <p:pic>
              <p:nvPicPr>
                <p:cNvPr id="11132" name="Ink 11131">
                  <a:extLst>
                    <a:ext uri="{FF2B5EF4-FFF2-40B4-BE49-F238E27FC236}">
                      <a16:creationId xmlns:a16="http://schemas.microsoft.com/office/drawing/2014/main" id="{D5FE3B37-82A5-3EB4-E3DD-91EB9ABE7E18}"/>
                    </a:ext>
                  </a:extLst>
                </p:cNvPr>
                <p:cNvPicPr/>
                <p:nvPr/>
              </p:nvPicPr>
              <p:blipFill>
                <a:blip r:embed="rId932"/>
                <a:stretch>
                  <a:fillRect/>
                </a:stretch>
              </p:blipFill>
              <p:spPr>
                <a:xfrm>
                  <a:off x="11621910" y="4023180"/>
                  <a:ext cx="145440" cy="9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40" name="Group 11139">
            <a:extLst>
              <a:ext uri="{FF2B5EF4-FFF2-40B4-BE49-F238E27FC236}">
                <a16:creationId xmlns:a16="http://schemas.microsoft.com/office/drawing/2014/main" id="{DAE78185-837E-9AAA-766D-55B5A45A44AC}"/>
              </a:ext>
            </a:extLst>
          </p:cNvPr>
          <p:cNvGrpSpPr/>
          <p:nvPr/>
        </p:nvGrpSpPr>
        <p:grpSpPr>
          <a:xfrm>
            <a:off x="11571870" y="4553100"/>
            <a:ext cx="224640" cy="268200"/>
            <a:chOff x="11571870" y="4553100"/>
            <a:chExt cx="224640" cy="26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3">
              <p14:nvContentPartPr>
                <p14:cNvPr id="11134" name="Ink 11133">
                  <a:extLst>
                    <a:ext uri="{FF2B5EF4-FFF2-40B4-BE49-F238E27FC236}">
                      <a16:creationId xmlns:a16="http://schemas.microsoft.com/office/drawing/2014/main" id="{FD13C5AF-4C4F-0358-8DBF-98C37AAA418D}"/>
                    </a:ext>
                  </a:extLst>
                </p14:cNvPr>
                <p14:cNvContentPartPr/>
                <p14:nvPr/>
              </p14:nvContentPartPr>
              <p14:xfrm>
                <a:off x="11571870" y="4570740"/>
                <a:ext cx="130320" cy="133920"/>
              </p14:xfrm>
            </p:contentPart>
          </mc:Choice>
          <mc:Fallback xmlns="">
            <p:pic>
              <p:nvPicPr>
                <p:cNvPr id="11134" name="Ink 11133">
                  <a:extLst>
                    <a:ext uri="{FF2B5EF4-FFF2-40B4-BE49-F238E27FC236}">
                      <a16:creationId xmlns:a16="http://schemas.microsoft.com/office/drawing/2014/main" id="{FD13C5AF-4C4F-0358-8DBF-98C37AAA418D}"/>
                    </a:ext>
                  </a:extLst>
                </p:cNvPr>
                <p:cNvPicPr/>
                <p:nvPr/>
              </p:nvPicPr>
              <p:blipFill>
                <a:blip r:embed="rId934"/>
                <a:stretch>
                  <a:fillRect/>
                </a:stretch>
              </p:blipFill>
              <p:spPr>
                <a:xfrm>
                  <a:off x="11536230" y="4535100"/>
                  <a:ext cx="2019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5">
              <p14:nvContentPartPr>
                <p14:cNvPr id="11135" name="Ink 11134">
                  <a:extLst>
                    <a:ext uri="{FF2B5EF4-FFF2-40B4-BE49-F238E27FC236}">
                      <a16:creationId xmlns:a16="http://schemas.microsoft.com/office/drawing/2014/main" id="{D7E147DE-EB5F-A576-521B-1D91D8C7565B}"/>
                    </a:ext>
                  </a:extLst>
                </p14:cNvPr>
                <p14:cNvContentPartPr/>
                <p14:nvPr/>
              </p14:nvContentPartPr>
              <p14:xfrm>
                <a:off x="11594190" y="4661820"/>
                <a:ext cx="33120" cy="86760"/>
              </p14:xfrm>
            </p:contentPart>
          </mc:Choice>
          <mc:Fallback xmlns="">
            <p:pic>
              <p:nvPicPr>
                <p:cNvPr id="11135" name="Ink 11134">
                  <a:extLst>
                    <a:ext uri="{FF2B5EF4-FFF2-40B4-BE49-F238E27FC236}">
                      <a16:creationId xmlns:a16="http://schemas.microsoft.com/office/drawing/2014/main" id="{D7E147DE-EB5F-A576-521B-1D91D8C7565B}"/>
                    </a:ext>
                  </a:extLst>
                </p:cNvPr>
                <p:cNvPicPr/>
                <p:nvPr/>
              </p:nvPicPr>
              <p:blipFill>
                <a:blip r:embed="rId936"/>
                <a:stretch>
                  <a:fillRect/>
                </a:stretch>
              </p:blipFill>
              <p:spPr>
                <a:xfrm>
                  <a:off x="11558550" y="4625820"/>
                  <a:ext cx="1047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7">
              <p14:nvContentPartPr>
                <p14:cNvPr id="11136" name="Ink 11135">
                  <a:extLst>
                    <a:ext uri="{FF2B5EF4-FFF2-40B4-BE49-F238E27FC236}">
                      <a16:creationId xmlns:a16="http://schemas.microsoft.com/office/drawing/2014/main" id="{22EA4E76-4842-6EFD-5A79-CD77EE7D7B0C}"/>
                    </a:ext>
                  </a:extLst>
                </p14:cNvPr>
                <p14:cNvContentPartPr/>
                <p14:nvPr/>
              </p14:nvContentPartPr>
              <p14:xfrm>
                <a:off x="11686350" y="4566420"/>
                <a:ext cx="96840" cy="192960"/>
              </p14:xfrm>
            </p:contentPart>
          </mc:Choice>
          <mc:Fallback xmlns="">
            <p:pic>
              <p:nvPicPr>
                <p:cNvPr id="11136" name="Ink 11135">
                  <a:extLst>
                    <a:ext uri="{FF2B5EF4-FFF2-40B4-BE49-F238E27FC236}">
                      <a16:creationId xmlns:a16="http://schemas.microsoft.com/office/drawing/2014/main" id="{22EA4E76-4842-6EFD-5A79-CD77EE7D7B0C}"/>
                    </a:ext>
                  </a:extLst>
                </p:cNvPr>
                <p:cNvPicPr/>
                <p:nvPr/>
              </p:nvPicPr>
              <p:blipFill>
                <a:blip r:embed="rId938"/>
                <a:stretch>
                  <a:fillRect/>
                </a:stretch>
              </p:blipFill>
              <p:spPr>
                <a:xfrm>
                  <a:off x="11650710" y="4530780"/>
                  <a:ext cx="1684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9">
              <p14:nvContentPartPr>
                <p14:cNvPr id="11137" name="Ink 11136">
                  <a:extLst>
                    <a:ext uri="{FF2B5EF4-FFF2-40B4-BE49-F238E27FC236}">
                      <a16:creationId xmlns:a16="http://schemas.microsoft.com/office/drawing/2014/main" id="{A1FCC71C-C3E6-FBDC-4D56-AB7B8E0BDEEA}"/>
                    </a:ext>
                  </a:extLst>
                </p14:cNvPr>
                <p14:cNvContentPartPr/>
                <p14:nvPr/>
              </p14:nvContentPartPr>
              <p14:xfrm>
                <a:off x="11731710" y="4553100"/>
                <a:ext cx="64800" cy="119160"/>
              </p14:xfrm>
            </p:contentPart>
          </mc:Choice>
          <mc:Fallback xmlns="">
            <p:pic>
              <p:nvPicPr>
                <p:cNvPr id="11137" name="Ink 11136">
                  <a:extLst>
                    <a:ext uri="{FF2B5EF4-FFF2-40B4-BE49-F238E27FC236}">
                      <a16:creationId xmlns:a16="http://schemas.microsoft.com/office/drawing/2014/main" id="{A1FCC71C-C3E6-FBDC-4D56-AB7B8E0BDEEA}"/>
                    </a:ext>
                  </a:extLst>
                </p:cNvPr>
                <p:cNvPicPr/>
                <p:nvPr/>
              </p:nvPicPr>
              <p:blipFill>
                <a:blip r:embed="rId940"/>
                <a:stretch>
                  <a:fillRect/>
                </a:stretch>
              </p:blipFill>
              <p:spPr>
                <a:xfrm>
                  <a:off x="11696070" y="4517100"/>
                  <a:ext cx="1364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1">
              <p14:nvContentPartPr>
                <p14:cNvPr id="11138" name="Ink 11137">
                  <a:extLst>
                    <a:ext uri="{FF2B5EF4-FFF2-40B4-BE49-F238E27FC236}">
                      <a16:creationId xmlns:a16="http://schemas.microsoft.com/office/drawing/2014/main" id="{7F9C32E3-2FD6-1CCD-AFEB-4BD6B654B207}"/>
                    </a:ext>
                  </a:extLst>
                </p14:cNvPr>
                <p14:cNvContentPartPr/>
                <p14:nvPr/>
              </p14:nvContentPartPr>
              <p14:xfrm>
                <a:off x="11658630" y="4637340"/>
                <a:ext cx="123480" cy="129600"/>
              </p14:xfrm>
            </p:contentPart>
          </mc:Choice>
          <mc:Fallback xmlns="">
            <p:pic>
              <p:nvPicPr>
                <p:cNvPr id="11138" name="Ink 11137">
                  <a:extLst>
                    <a:ext uri="{FF2B5EF4-FFF2-40B4-BE49-F238E27FC236}">
                      <a16:creationId xmlns:a16="http://schemas.microsoft.com/office/drawing/2014/main" id="{7F9C32E3-2FD6-1CCD-AFEB-4BD6B654B207}"/>
                    </a:ext>
                  </a:extLst>
                </p:cNvPr>
                <p:cNvPicPr/>
                <p:nvPr/>
              </p:nvPicPr>
              <p:blipFill>
                <a:blip r:embed="rId942"/>
                <a:stretch>
                  <a:fillRect/>
                </a:stretch>
              </p:blipFill>
              <p:spPr>
                <a:xfrm>
                  <a:off x="11622990" y="4601340"/>
                  <a:ext cx="1951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3">
              <p14:nvContentPartPr>
                <p14:cNvPr id="11139" name="Ink 11138">
                  <a:extLst>
                    <a:ext uri="{FF2B5EF4-FFF2-40B4-BE49-F238E27FC236}">
                      <a16:creationId xmlns:a16="http://schemas.microsoft.com/office/drawing/2014/main" id="{77354071-C30F-E527-3204-FBB9FCB1BBF5}"/>
                    </a:ext>
                  </a:extLst>
                </p14:cNvPr>
                <p14:cNvContentPartPr/>
                <p14:nvPr/>
              </p14:nvContentPartPr>
              <p14:xfrm>
                <a:off x="11763750" y="4820940"/>
                <a:ext cx="7920" cy="360"/>
              </p14:xfrm>
            </p:contentPart>
          </mc:Choice>
          <mc:Fallback xmlns="">
            <p:pic>
              <p:nvPicPr>
                <p:cNvPr id="11139" name="Ink 11138">
                  <a:extLst>
                    <a:ext uri="{FF2B5EF4-FFF2-40B4-BE49-F238E27FC236}">
                      <a16:creationId xmlns:a16="http://schemas.microsoft.com/office/drawing/2014/main" id="{77354071-C30F-E527-3204-FBB9FCB1BBF5}"/>
                    </a:ext>
                  </a:extLst>
                </p:cNvPr>
                <p:cNvPicPr/>
                <p:nvPr/>
              </p:nvPicPr>
              <p:blipFill>
                <a:blip r:embed="rId944"/>
                <a:stretch>
                  <a:fillRect/>
                </a:stretch>
              </p:blipFill>
              <p:spPr>
                <a:xfrm>
                  <a:off x="11728110" y="4784940"/>
                  <a:ext cx="7956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47" name="Group 11146">
            <a:extLst>
              <a:ext uri="{FF2B5EF4-FFF2-40B4-BE49-F238E27FC236}">
                <a16:creationId xmlns:a16="http://schemas.microsoft.com/office/drawing/2014/main" id="{A12F7B82-E105-8ACF-2AF5-D72A4CA0EE31}"/>
              </a:ext>
            </a:extLst>
          </p:cNvPr>
          <p:cNvGrpSpPr/>
          <p:nvPr/>
        </p:nvGrpSpPr>
        <p:grpSpPr>
          <a:xfrm>
            <a:off x="10535430" y="4569660"/>
            <a:ext cx="277560" cy="260640"/>
            <a:chOff x="10535430" y="4569660"/>
            <a:chExt cx="277560" cy="26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5">
              <p14:nvContentPartPr>
                <p14:cNvPr id="11141" name="Ink 11140">
                  <a:extLst>
                    <a:ext uri="{FF2B5EF4-FFF2-40B4-BE49-F238E27FC236}">
                      <a16:creationId xmlns:a16="http://schemas.microsoft.com/office/drawing/2014/main" id="{70025C8C-559C-3083-CAA9-1646E79349E2}"/>
                    </a:ext>
                  </a:extLst>
                </p14:cNvPr>
                <p14:cNvContentPartPr/>
                <p14:nvPr/>
              </p14:nvContentPartPr>
              <p14:xfrm>
                <a:off x="10535430" y="4620780"/>
                <a:ext cx="97560" cy="126360"/>
              </p14:xfrm>
            </p:contentPart>
          </mc:Choice>
          <mc:Fallback xmlns="">
            <p:pic>
              <p:nvPicPr>
                <p:cNvPr id="11141" name="Ink 11140">
                  <a:extLst>
                    <a:ext uri="{FF2B5EF4-FFF2-40B4-BE49-F238E27FC236}">
                      <a16:creationId xmlns:a16="http://schemas.microsoft.com/office/drawing/2014/main" id="{70025C8C-559C-3083-CAA9-1646E79349E2}"/>
                    </a:ext>
                  </a:extLst>
                </p:cNvPr>
                <p:cNvPicPr/>
                <p:nvPr/>
              </p:nvPicPr>
              <p:blipFill>
                <a:blip r:embed="rId946"/>
                <a:stretch>
                  <a:fillRect/>
                </a:stretch>
              </p:blipFill>
              <p:spPr>
                <a:xfrm>
                  <a:off x="10499790" y="4584780"/>
                  <a:ext cx="1692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7">
              <p14:nvContentPartPr>
                <p14:cNvPr id="11142" name="Ink 11141">
                  <a:extLst>
                    <a:ext uri="{FF2B5EF4-FFF2-40B4-BE49-F238E27FC236}">
                      <a16:creationId xmlns:a16="http://schemas.microsoft.com/office/drawing/2014/main" id="{C328AB33-3507-2C6C-0A71-69BA713796AA}"/>
                    </a:ext>
                  </a:extLst>
                </p14:cNvPr>
                <p14:cNvContentPartPr/>
                <p14:nvPr/>
              </p14:nvContentPartPr>
              <p14:xfrm>
                <a:off x="10555950" y="4806900"/>
                <a:ext cx="77760" cy="23400"/>
              </p14:xfrm>
            </p:contentPart>
          </mc:Choice>
          <mc:Fallback xmlns="">
            <p:pic>
              <p:nvPicPr>
                <p:cNvPr id="11142" name="Ink 11141">
                  <a:extLst>
                    <a:ext uri="{FF2B5EF4-FFF2-40B4-BE49-F238E27FC236}">
                      <a16:creationId xmlns:a16="http://schemas.microsoft.com/office/drawing/2014/main" id="{C328AB33-3507-2C6C-0A71-69BA713796AA}"/>
                    </a:ext>
                  </a:extLst>
                </p:cNvPr>
                <p:cNvPicPr/>
                <p:nvPr/>
              </p:nvPicPr>
              <p:blipFill>
                <a:blip r:embed="rId948"/>
                <a:stretch>
                  <a:fillRect/>
                </a:stretch>
              </p:blipFill>
              <p:spPr>
                <a:xfrm>
                  <a:off x="10520310" y="4770900"/>
                  <a:ext cx="1494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9">
              <p14:nvContentPartPr>
                <p14:cNvPr id="11143" name="Ink 11142">
                  <a:extLst>
                    <a:ext uri="{FF2B5EF4-FFF2-40B4-BE49-F238E27FC236}">
                      <a16:creationId xmlns:a16="http://schemas.microsoft.com/office/drawing/2014/main" id="{68D01712-EDCE-FCCB-67CB-8E5AC6B07704}"/>
                    </a:ext>
                  </a:extLst>
                </p14:cNvPr>
                <p14:cNvContentPartPr/>
                <p14:nvPr/>
              </p14:nvContentPartPr>
              <p14:xfrm>
                <a:off x="10604550" y="4794660"/>
                <a:ext cx="95040" cy="30960"/>
              </p14:xfrm>
            </p:contentPart>
          </mc:Choice>
          <mc:Fallback xmlns="">
            <p:pic>
              <p:nvPicPr>
                <p:cNvPr id="11143" name="Ink 11142">
                  <a:extLst>
                    <a:ext uri="{FF2B5EF4-FFF2-40B4-BE49-F238E27FC236}">
                      <a16:creationId xmlns:a16="http://schemas.microsoft.com/office/drawing/2014/main" id="{68D01712-EDCE-FCCB-67CB-8E5AC6B07704}"/>
                    </a:ext>
                  </a:extLst>
                </p:cNvPr>
                <p:cNvPicPr/>
                <p:nvPr/>
              </p:nvPicPr>
              <p:blipFill>
                <a:blip r:embed="rId950"/>
                <a:stretch>
                  <a:fillRect/>
                </a:stretch>
              </p:blipFill>
              <p:spPr>
                <a:xfrm>
                  <a:off x="10568910" y="4758660"/>
                  <a:ext cx="16668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1">
              <p14:nvContentPartPr>
                <p14:cNvPr id="11144" name="Ink 11143">
                  <a:extLst>
                    <a:ext uri="{FF2B5EF4-FFF2-40B4-BE49-F238E27FC236}">
                      <a16:creationId xmlns:a16="http://schemas.microsoft.com/office/drawing/2014/main" id="{489956EE-71F6-5631-1B88-51CF84674DE8}"/>
                    </a:ext>
                  </a:extLst>
                </p14:cNvPr>
                <p14:cNvContentPartPr/>
                <p14:nvPr/>
              </p14:nvContentPartPr>
              <p14:xfrm>
                <a:off x="10675110" y="4569660"/>
                <a:ext cx="82080" cy="148680"/>
              </p14:xfrm>
            </p:contentPart>
          </mc:Choice>
          <mc:Fallback xmlns="">
            <p:pic>
              <p:nvPicPr>
                <p:cNvPr id="11144" name="Ink 11143">
                  <a:extLst>
                    <a:ext uri="{FF2B5EF4-FFF2-40B4-BE49-F238E27FC236}">
                      <a16:creationId xmlns:a16="http://schemas.microsoft.com/office/drawing/2014/main" id="{489956EE-71F6-5631-1B88-51CF84674DE8}"/>
                    </a:ext>
                  </a:extLst>
                </p:cNvPr>
                <p:cNvPicPr/>
                <p:nvPr/>
              </p:nvPicPr>
              <p:blipFill>
                <a:blip r:embed="rId952"/>
                <a:stretch>
                  <a:fillRect/>
                </a:stretch>
              </p:blipFill>
              <p:spPr>
                <a:xfrm>
                  <a:off x="10639110" y="4533660"/>
                  <a:ext cx="1537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3">
              <p14:nvContentPartPr>
                <p14:cNvPr id="11145" name="Ink 11144">
                  <a:extLst>
                    <a:ext uri="{FF2B5EF4-FFF2-40B4-BE49-F238E27FC236}">
                      <a16:creationId xmlns:a16="http://schemas.microsoft.com/office/drawing/2014/main" id="{E2CBA0E3-4553-8B15-ACCD-124FAC0E02EB}"/>
                    </a:ext>
                  </a:extLst>
                </p14:cNvPr>
                <p14:cNvContentPartPr/>
                <p14:nvPr/>
              </p14:nvContentPartPr>
              <p14:xfrm>
                <a:off x="10609230" y="4675860"/>
                <a:ext cx="79920" cy="106920"/>
              </p14:xfrm>
            </p:contentPart>
          </mc:Choice>
          <mc:Fallback xmlns="">
            <p:pic>
              <p:nvPicPr>
                <p:cNvPr id="11145" name="Ink 11144">
                  <a:extLst>
                    <a:ext uri="{FF2B5EF4-FFF2-40B4-BE49-F238E27FC236}">
                      <a16:creationId xmlns:a16="http://schemas.microsoft.com/office/drawing/2014/main" id="{E2CBA0E3-4553-8B15-ACCD-124FAC0E02EB}"/>
                    </a:ext>
                  </a:extLst>
                </p:cNvPr>
                <p:cNvPicPr/>
                <p:nvPr/>
              </p:nvPicPr>
              <p:blipFill>
                <a:blip r:embed="rId954"/>
                <a:stretch>
                  <a:fillRect/>
                </a:stretch>
              </p:blipFill>
              <p:spPr>
                <a:xfrm>
                  <a:off x="10573590" y="4639860"/>
                  <a:ext cx="1515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5">
              <p14:nvContentPartPr>
                <p14:cNvPr id="11146" name="Ink 11145">
                  <a:extLst>
                    <a:ext uri="{FF2B5EF4-FFF2-40B4-BE49-F238E27FC236}">
                      <a16:creationId xmlns:a16="http://schemas.microsoft.com/office/drawing/2014/main" id="{24C6E4E4-C9DC-3A8D-DFDA-42CA597F2081}"/>
                    </a:ext>
                  </a:extLst>
                </p14:cNvPr>
                <p14:cNvContentPartPr/>
                <p14:nvPr/>
              </p14:nvContentPartPr>
              <p14:xfrm>
                <a:off x="10713270" y="4755060"/>
                <a:ext cx="99720" cy="66600"/>
              </p14:xfrm>
            </p:contentPart>
          </mc:Choice>
          <mc:Fallback xmlns="">
            <p:pic>
              <p:nvPicPr>
                <p:cNvPr id="11146" name="Ink 11145">
                  <a:extLst>
                    <a:ext uri="{FF2B5EF4-FFF2-40B4-BE49-F238E27FC236}">
                      <a16:creationId xmlns:a16="http://schemas.microsoft.com/office/drawing/2014/main" id="{24C6E4E4-C9DC-3A8D-DFDA-42CA597F2081}"/>
                    </a:ext>
                  </a:extLst>
                </p:cNvPr>
                <p:cNvPicPr/>
                <p:nvPr/>
              </p:nvPicPr>
              <p:blipFill>
                <a:blip r:embed="rId956"/>
                <a:stretch>
                  <a:fillRect/>
                </a:stretch>
              </p:blipFill>
              <p:spPr>
                <a:xfrm>
                  <a:off x="10677270" y="4719060"/>
                  <a:ext cx="171360" cy="13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53" name="Group 11152">
            <a:extLst>
              <a:ext uri="{FF2B5EF4-FFF2-40B4-BE49-F238E27FC236}">
                <a16:creationId xmlns:a16="http://schemas.microsoft.com/office/drawing/2014/main" id="{CD2B2B67-F0F4-B7BA-B258-85BDA13D31D9}"/>
              </a:ext>
            </a:extLst>
          </p:cNvPr>
          <p:cNvGrpSpPr/>
          <p:nvPr/>
        </p:nvGrpSpPr>
        <p:grpSpPr>
          <a:xfrm>
            <a:off x="11115390" y="6021180"/>
            <a:ext cx="232560" cy="257040"/>
            <a:chOff x="11115390" y="6021180"/>
            <a:chExt cx="232560" cy="25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7">
              <p14:nvContentPartPr>
                <p14:cNvPr id="11148" name="Ink 11147">
                  <a:extLst>
                    <a:ext uri="{FF2B5EF4-FFF2-40B4-BE49-F238E27FC236}">
                      <a16:creationId xmlns:a16="http://schemas.microsoft.com/office/drawing/2014/main" id="{F6ACEAFB-64AF-B834-F4D8-562E91AAE18C}"/>
                    </a:ext>
                  </a:extLst>
                </p14:cNvPr>
                <p14:cNvContentPartPr/>
                <p14:nvPr/>
              </p14:nvContentPartPr>
              <p14:xfrm>
                <a:off x="11142030" y="6046020"/>
                <a:ext cx="83520" cy="152280"/>
              </p14:xfrm>
            </p:contentPart>
          </mc:Choice>
          <mc:Fallback xmlns="">
            <p:pic>
              <p:nvPicPr>
                <p:cNvPr id="11148" name="Ink 11147">
                  <a:extLst>
                    <a:ext uri="{FF2B5EF4-FFF2-40B4-BE49-F238E27FC236}">
                      <a16:creationId xmlns:a16="http://schemas.microsoft.com/office/drawing/2014/main" id="{F6ACEAFB-64AF-B834-F4D8-562E91AAE18C}"/>
                    </a:ext>
                  </a:extLst>
                </p:cNvPr>
                <p:cNvPicPr/>
                <p:nvPr/>
              </p:nvPicPr>
              <p:blipFill>
                <a:blip r:embed="rId958"/>
                <a:stretch>
                  <a:fillRect/>
                </a:stretch>
              </p:blipFill>
              <p:spPr>
                <a:xfrm>
                  <a:off x="11106030" y="6010020"/>
                  <a:ext cx="1551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9">
              <p14:nvContentPartPr>
                <p14:cNvPr id="11149" name="Ink 11148">
                  <a:extLst>
                    <a:ext uri="{FF2B5EF4-FFF2-40B4-BE49-F238E27FC236}">
                      <a16:creationId xmlns:a16="http://schemas.microsoft.com/office/drawing/2014/main" id="{71D68DB7-879E-284A-23C5-90887A50E5E9}"/>
                    </a:ext>
                  </a:extLst>
                </p14:cNvPr>
                <p14:cNvContentPartPr/>
                <p14:nvPr/>
              </p14:nvContentPartPr>
              <p14:xfrm>
                <a:off x="11115390" y="6188220"/>
                <a:ext cx="52200" cy="85320"/>
              </p14:xfrm>
            </p:contentPart>
          </mc:Choice>
          <mc:Fallback xmlns="">
            <p:pic>
              <p:nvPicPr>
                <p:cNvPr id="11149" name="Ink 11148">
                  <a:extLst>
                    <a:ext uri="{FF2B5EF4-FFF2-40B4-BE49-F238E27FC236}">
                      <a16:creationId xmlns:a16="http://schemas.microsoft.com/office/drawing/2014/main" id="{71D68DB7-879E-284A-23C5-90887A50E5E9}"/>
                    </a:ext>
                  </a:extLst>
                </p:cNvPr>
                <p:cNvPicPr/>
                <p:nvPr/>
              </p:nvPicPr>
              <p:blipFill>
                <a:blip r:embed="rId960"/>
                <a:stretch>
                  <a:fillRect/>
                </a:stretch>
              </p:blipFill>
              <p:spPr>
                <a:xfrm>
                  <a:off x="11079750" y="6152580"/>
                  <a:ext cx="1238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1">
              <p14:nvContentPartPr>
                <p14:cNvPr id="11150" name="Ink 11149">
                  <a:extLst>
                    <a:ext uri="{FF2B5EF4-FFF2-40B4-BE49-F238E27FC236}">
                      <a16:creationId xmlns:a16="http://schemas.microsoft.com/office/drawing/2014/main" id="{E274F914-B96E-26CD-2FA2-B1D2B579A277}"/>
                    </a:ext>
                  </a:extLst>
                </p14:cNvPr>
                <p14:cNvContentPartPr/>
                <p14:nvPr/>
              </p14:nvContentPartPr>
              <p14:xfrm>
                <a:off x="11221950" y="6021180"/>
                <a:ext cx="126000" cy="252000"/>
              </p14:xfrm>
            </p:contentPart>
          </mc:Choice>
          <mc:Fallback xmlns="">
            <p:pic>
              <p:nvPicPr>
                <p:cNvPr id="11150" name="Ink 11149">
                  <a:extLst>
                    <a:ext uri="{FF2B5EF4-FFF2-40B4-BE49-F238E27FC236}">
                      <a16:creationId xmlns:a16="http://schemas.microsoft.com/office/drawing/2014/main" id="{E274F914-B96E-26CD-2FA2-B1D2B579A277}"/>
                    </a:ext>
                  </a:extLst>
                </p:cNvPr>
                <p:cNvPicPr/>
                <p:nvPr/>
              </p:nvPicPr>
              <p:blipFill>
                <a:blip r:embed="rId962"/>
                <a:stretch>
                  <a:fillRect/>
                </a:stretch>
              </p:blipFill>
              <p:spPr>
                <a:xfrm>
                  <a:off x="11185950" y="5985180"/>
                  <a:ext cx="19764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3">
              <p14:nvContentPartPr>
                <p14:cNvPr id="11151" name="Ink 11150">
                  <a:extLst>
                    <a:ext uri="{FF2B5EF4-FFF2-40B4-BE49-F238E27FC236}">
                      <a16:creationId xmlns:a16="http://schemas.microsoft.com/office/drawing/2014/main" id="{C926F34E-4A82-DC97-9047-8FCF3CE91A31}"/>
                    </a:ext>
                  </a:extLst>
                </p14:cNvPr>
                <p14:cNvContentPartPr/>
                <p14:nvPr/>
              </p14:nvContentPartPr>
              <p14:xfrm>
                <a:off x="11181270" y="6110460"/>
                <a:ext cx="53280" cy="109440"/>
              </p14:xfrm>
            </p:contentPart>
          </mc:Choice>
          <mc:Fallback xmlns="">
            <p:pic>
              <p:nvPicPr>
                <p:cNvPr id="11151" name="Ink 11150">
                  <a:extLst>
                    <a:ext uri="{FF2B5EF4-FFF2-40B4-BE49-F238E27FC236}">
                      <a16:creationId xmlns:a16="http://schemas.microsoft.com/office/drawing/2014/main" id="{C926F34E-4A82-DC97-9047-8FCF3CE91A31}"/>
                    </a:ext>
                  </a:extLst>
                </p:cNvPr>
                <p:cNvPicPr/>
                <p:nvPr/>
              </p:nvPicPr>
              <p:blipFill>
                <a:blip r:embed="rId964"/>
                <a:stretch>
                  <a:fillRect/>
                </a:stretch>
              </p:blipFill>
              <p:spPr>
                <a:xfrm>
                  <a:off x="11145630" y="6074460"/>
                  <a:ext cx="1249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5">
              <p14:nvContentPartPr>
                <p14:cNvPr id="11152" name="Ink 11151">
                  <a:extLst>
                    <a:ext uri="{FF2B5EF4-FFF2-40B4-BE49-F238E27FC236}">
                      <a16:creationId xmlns:a16="http://schemas.microsoft.com/office/drawing/2014/main" id="{DC7EFD7E-AD33-A514-C92B-9F10DB455B36}"/>
                    </a:ext>
                  </a:extLst>
                </p14:cNvPr>
                <p14:cNvContentPartPr/>
                <p14:nvPr/>
              </p14:nvContentPartPr>
              <p14:xfrm>
                <a:off x="11142390" y="6245820"/>
                <a:ext cx="27360" cy="32400"/>
              </p14:xfrm>
            </p:contentPart>
          </mc:Choice>
          <mc:Fallback xmlns="">
            <p:pic>
              <p:nvPicPr>
                <p:cNvPr id="11152" name="Ink 11151">
                  <a:extLst>
                    <a:ext uri="{FF2B5EF4-FFF2-40B4-BE49-F238E27FC236}">
                      <a16:creationId xmlns:a16="http://schemas.microsoft.com/office/drawing/2014/main" id="{DC7EFD7E-AD33-A514-C92B-9F10DB455B36}"/>
                    </a:ext>
                  </a:extLst>
                </p:cNvPr>
                <p:cNvPicPr/>
                <p:nvPr/>
              </p:nvPicPr>
              <p:blipFill>
                <a:blip r:embed="rId966"/>
                <a:stretch>
                  <a:fillRect/>
                </a:stretch>
              </p:blipFill>
              <p:spPr>
                <a:xfrm>
                  <a:off x="11106390" y="6210180"/>
                  <a:ext cx="99000" cy="104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154" name="TextBox 11153">
            <a:extLst>
              <a:ext uri="{FF2B5EF4-FFF2-40B4-BE49-F238E27FC236}">
                <a16:creationId xmlns:a16="http://schemas.microsoft.com/office/drawing/2014/main" id="{8BFFBA18-BCFC-280B-CC28-1586AD485A05}"/>
              </a:ext>
            </a:extLst>
          </p:cNvPr>
          <p:cNvSpPr txBox="1"/>
          <p:nvPr/>
        </p:nvSpPr>
        <p:spPr>
          <a:xfrm>
            <a:off x="2732200" y="3317836"/>
            <a:ext cx="142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First SN</a:t>
            </a:r>
          </a:p>
        </p:txBody>
      </p:sp>
      <p:sp>
        <p:nvSpPr>
          <p:cNvPr id="11155" name="TextBox 11154">
            <a:extLst>
              <a:ext uri="{FF2B5EF4-FFF2-40B4-BE49-F238E27FC236}">
                <a16:creationId xmlns:a16="http://schemas.microsoft.com/office/drawing/2014/main" id="{887D135C-94D9-EB4F-79CC-AE443D52B8E5}"/>
              </a:ext>
            </a:extLst>
          </p:cNvPr>
          <p:cNvSpPr txBox="1"/>
          <p:nvPr/>
        </p:nvSpPr>
        <p:spPr>
          <a:xfrm>
            <a:off x="4928919" y="4747679"/>
            <a:ext cx="142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Second SN</a:t>
            </a:r>
          </a:p>
        </p:txBody>
      </p:sp>
      <p:sp>
        <p:nvSpPr>
          <p:cNvPr id="11156" name="TextBox 11155">
            <a:extLst>
              <a:ext uri="{FF2B5EF4-FFF2-40B4-BE49-F238E27FC236}">
                <a16:creationId xmlns:a16="http://schemas.microsoft.com/office/drawing/2014/main" id="{F9C9BC9F-3557-F397-9C0A-A6D14613F3C0}"/>
              </a:ext>
            </a:extLst>
          </p:cNvPr>
          <p:cNvSpPr txBox="1"/>
          <p:nvPr/>
        </p:nvSpPr>
        <p:spPr>
          <a:xfrm>
            <a:off x="6597978" y="973188"/>
            <a:ext cx="1424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Mass Transfer</a:t>
            </a:r>
          </a:p>
        </p:txBody>
      </p:sp>
      <p:sp>
        <p:nvSpPr>
          <p:cNvPr id="11157" name="TextBox 11156">
            <a:extLst>
              <a:ext uri="{FF2B5EF4-FFF2-40B4-BE49-F238E27FC236}">
                <a16:creationId xmlns:a16="http://schemas.microsoft.com/office/drawing/2014/main" id="{AC7317BF-4DDF-CCDC-E48F-5D0F2304BD56}"/>
              </a:ext>
            </a:extLst>
          </p:cNvPr>
          <p:cNvSpPr txBox="1"/>
          <p:nvPr/>
        </p:nvSpPr>
        <p:spPr>
          <a:xfrm>
            <a:off x="7833594" y="3582779"/>
            <a:ext cx="1424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Stellar</a:t>
            </a:r>
          </a:p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Merger</a:t>
            </a:r>
          </a:p>
        </p:txBody>
      </p:sp>
      <p:sp>
        <p:nvSpPr>
          <p:cNvPr id="11158" name="TextBox 11157">
            <a:extLst>
              <a:ext uri="{FF2B5EF4-FFF2-40B4-BE49-F238E27FC236}">
                <a16:creationId xmlns:a16="http://schemas.microsoft.com/office/drawing/2014/main" id="{E141E011-047C-B437-A9B3-14BB781BEBFF}"/>
              </a:ext>
            </a:extLst>
          </p:cNvPr>
          <p:cNvSpPr txBox="1"/>
          <p:nvPr/>
        </p:nvSpPr>
        <p:spPr>
          <a:xfrm>
            <a:off x="9617968" y="3936375"/>
            <a:ext cx="13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Final Product</a:t>
            </a:r>
          </a:p>
        </p:txBody>
      </p:sp>
      <p:grpSp>
        <p:nvGrpSpPr>
          <p:cNvPr id="11161" name="Group 11160">
            <a:extLst>
              <a:ext uri="{FF2B5EF4-FFF2-40B4-BE49-F238E27FC236}">
                <a16:creationId xmlns:a16="http://schemas.microsoft.com/office/drawing/2014/main" id="{9EF27CC7-5016-7E8D-C4ED-8CB9683CCC34}"/>
              </a:ext>
            </a:extLst>
          </p:cNvPr>
          <p:cNvGrpSpPr/>
          <p:nvPr/>
        </p:nvGrpSpPr>
        <p:grpSpPr>
          <a:xfrm>
            <a:off x="5394270" y="2578095"/>
            <a:ext cx="1443240" cy="946125"/>
            <a:chOff x="5394270" y="2578095"/>
            <a:chExt cx="1443240" cy="94612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7">
              <p14:nvContentPartPr>
                <p14:cNvPr id="10943" name="Ink 10942">
                  <a:extLst>
                    <a:ext uri="{FF2B5EF4-FFF2-40B4-BE49-F238E27FC236}">
                      <a16:creationId xmlns:a16="http://schemas.microsoft.com/office/drawing/2014/main" id="{D25D79AC-DD9F-6724-8E10-496A34E344E8}"/>
                    </a:ext>
                  </a:extLst>
                </p14:cNvPr>
                <p14:cNvContentPartPr/>
                <p14:nvPr/>
              </p14:nvContentPartPr>
              <p14:xfrm>
                <a:off x="5736270" y="3383820"/>
                <a:ext cx="2160" cy="4320"/>
              </p14:xfrm>
            </p:contentPart>
          </mc:Choice>
          <mc:Fallback xmlns="">
            <p:pic>
              <p:nvPicPr>
                <p:cNvPr id="10943" name="Ink 10942">
                  <a:extLst>
                    <a:ext uri="{FF2B5EF4-FFF2-40B4-BE49-F238E27FC236}">
                      <a16:creationId xmlns:a16="http://schemas.microsoft.com/office/drawing/2014/main" id="{D25D79AC-DD9F-6724-8E10-496A34E344E8}"/>
                    </a:ext>
                  </a:extLst>
                </p:cNvPr>
                <p:cNvPicPr/>
                <p:nvPr/>
              </p:nvPicPr>
              <p:blipFill>
                <a:blip r:embed="rId968"/>
                <a:stretch>
                  <a:fillRect/>
                </a:stretch>
              </p:blipFill>
              <p:spPr>
                <a:xfrm>
                  <a:off x="5700270" y="3347820"/>
                  <a:ext cx="7380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9">
              <p14:nvContentPartPr>
                <p14:cNvPr id="10944" name="Ink 10943">
                  <a:extLst>
                    <a:ext uri="{FF2B5EF4-FFF2-40B4-BE49-F238E27FC236}">
                      <a16:creationId xmlns:a16="http://schemas.microsoft.com/office/drawing/2014/main" id="{F0DEC216-8FF2-C0E9-92CC-76CE75B7D18A}"/>
                    </a:ext>
                  </a:extLst>
                </p14:cNvPr>
                <p14:cNvContentPartPr/>
                <p14:nvPr/>
              </p14:nvContentPartPr>
              <p14:xfrm>
                <a:off x="5651310" y="2850660"/>
                <a:ext cx="1186200" cy="607320"/>
              </p14:xfrm>
            </p:contentPart>
          </mc:Choice>
          <mc:Fallback xmlns="">
            <p:pic>
              <p:nvPicPr>
                <p:cNvPr id="10944" name="Ink 10943">
                  <a:extLst>
                    <a:ext uri="{FF2B5EF4-FFF2-40B4-BE49-F238E27FC236}">
                      <a16:creationId xmlns:a16="http://schemas.microsoft.com/office/drawing/2014/main" id="{F0DEC216-8FF2-C0E9-92CC-76CE75B7D18A}"/>
                    </a:ext>
                  </a:extLst>
                </p:cNvPr>
                <p:cNvPicPr/>
                <p:nvPr/>
              </p:nvPicPr>
              <p:blipFill>
                <a:blip r:embed="rId970"/>
                <a:stretch>
                  <a:fillRect/>
                </a:stretch>
              </p:blipFill>
              <p:spPr>
                <a:xfrm>
                  <a:off x="5615310" y="2814660"/>
                  <a:ext cx="1257840" cy="67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1">
              <p14:nvContentPartPr>
                <p14:cNvPr id="10945" name="Ink 10944">
                  <a:extLst>
                    <a:ext uri="{FF2B5EF4-FFF2-40B4-BE49-F238E27FC236}">
                      <a16:creationId xmlns:a16="http://schemas.microsoft.com/office/drawing/2014/main" id="{B9D3C292-1E3D-933C-087D-99278B5D7825}"/>
                    </a:ext>
                  </a:extLst>
                </p14:cNvPr>
                <p14:cNvContentPartPr/>
                <p14:nvPr/>
              </p14:nvContentPartPr>
              <p14:xfrm>
                <a:off x="5541870" y="3348180"/>
                <a:ext cx="277560" cy="176040"/>
              </p14:xfrm>
            </p:contentPart>
          </mc:Choice>
          <mc:Fallback xmlns="">
            <p:pic>
              <p:nvPicPr>
                <p:cNvPr id="10945" name="Ink 10944">
                  <a:extLst>
                    <a:ext uri="{FF2B5EF4-FFF2-40B4-BE49-F238E27FC236}">
                      <a16:creationId xmlns:a16="http://schemas.microsoft.com/office/drawing/2014/main" id="{B9D3C292-1E3D-933C-087D-99278B5D7825}"/>
                    </a:ext>
                  </a:extLst>
                </p:cNvPr>
                <p:cNvPicPr/>
                <p:nvPr/>
              </p:nvPicPr>
              <p:blipFill>
                <a:blip r:embed="rId972"/>
                <a:stretch>
                  <a:fillRect/>
                </a:stretch>
              </p:blipFill>
              <p:spPr>
                <a:xfrm>
                  <a:off x="5505870" y="3312180"/>
                  <a:ext cx="3492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3">
              <p14:nvContentPartPr>
                <p14:cNvPr id="11159" name="Ink 11158">
                  <a:extLst>
                    <a:ext uri="{FF2B5EF4-FFF2-40B4-BE49-F238E27FC236}">
                      <a16:creationId xmlns:a16="http://schemas.microsoft.com/office/drawing/2014/main" id="{2976E42C-0024-3777-366B-1DB50F5DDC6F}"/>
                    </a:ext>
                  </a:extLst>
                </p14:cNvPr>
                <p14:cNvContentPartPr/>
                <p14:nvPr/>
              </p14:nvContentPartPr>
              <p14:xfrm>
                <a:off x="5394270" y="2681775"/>
                <a:ext cx="1148760" cy="603720"/>
              </p14:xfrm>
            </p:contentPart>
          </mc:Choice>
          <mc:Fallback xmlns="">
            <p:pic>
              <p:nvPicPr>
                <p:cNvPr id="11159" name="Ink 11158">
                  <a:extLst>
                    <a:ext uri="{FF2B5EF4-FFF2-40B4-BE49-F238E27FC236}">
                      <a16:creationId xmlns:a16="http://schemas.microsoft.com/office/drawing/2014/main" id="{2976E42C-0024-3777-366B-1DB50F5DDC6F}"/>
                    </a:ext>
                  </a:extLst>
                </p:cNvPr>
                <p:cNvPicPr/>
                <p:nvPr/>
              </p:nvPicPr>
              <p:blipFill>
                <a:blip r:embed="rId974"/>
                <a:stretch>
                  <a:fillRect/>
                </a:stretch>
              </p:blipFill>
              <p:spPr>
                <a:xfrm>
                  <a:off x="5358270" y="2645775"/>
                  <a:ext cx="122040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5">
              <p14:nvContentPartPr>
                <p14:cNvPr id="11160" name="Ink 11159">
                  <a:extLst>
                    <a:ext uri="{FF2B5EF4-FFF2-40B4-BE49-F238E27FC236}">
                      <a16:creationId xmlns:a16="http://schemas.microsoft.com/office/drawing/2014/main" id="{FCD886B4-25F5-53D0-04B0-8183D481364C}"/>
                    </a:ext>
                  </a:extLst>
                </p14:cNvPr>
                <p14:cNvContentPartPr/>
                <p14:nvPr/>
              </p14:nvContentPartPr>
              <p14:xfrm>
                <a:off x="6358350" y="2578095"/>
                <a:ext cx="302400" cy="222120"/>
              </p14:xfrm>
            </p:contentPart>
          </mc:Choice>
          <mc:Fallback xmlns="">
            <p:pic>
              <p:nvPicPr>
                <p:cNvPr id="11160" name="Ink 11159">
                  <a:extLst>
                    <a:ext uri="{FF2B5EF4-FFF2-40B4-BE49-F238E27FC236}">
                      <a16:creationId xmlns:a16="http://schemas.microsoft.com/office/drawing/2014/main" id="{FCD886B4-25F5-53D0-04B0-8183D481364C}"/>
                    </a:ext>
                  </a:extLst>
                </p:cNvPr>
                <p:cNvPicPr/>
                <p:nvPr/>
              </p:nvPicPr>
              <p:blipFill>
                <a:blip r:embed="rId976"/>
                <a:stretch>
                  <a:fillRect/>
                </a:stretch>
              </p:blipFill>
              <p:spPr>
                <a:xfrm>
                  <a:off x="6322350" y="2542455"/>
                  <a:ext cx="374040" cy="293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75448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B3CD4-3E9B-622F-4095-654049D3F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Wolf-Rayet Colliding Wind Binaries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D23AE-2FEA-3D4B-396C-713C2EE9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21</a:t>
            </a:fld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FDF58CA-8749-BD19-FF09-1590476C5A8C}"/>
                  </a:ext>
                </a:extLst>
              </p14:cNvPr>
              <p14:cNvContentPartPr/>
              <p14:nvPr/>
            </p14:nvContentPartPr>
            <p14:xfrm>
              <a:off x="1901940" y="3013800"/>
              <a:ext cx="426600" cy="453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FDF58CA-8749-BD19-FF09-1590476C5A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8940" y="2951160"/>
                <a:ext cx="552240" cy="5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7841C0B-38F6-4405-96FB-98AD83A17490}"/>
                  </a:ext>
                </a:extLst>
              </p14:cNvPr>
              <p14:cNvContentPartPr/>
              <p14:nvPr/>
            </p14:nvContentPartPr>
            <p14:xfrm>
              <a:off x="852540" y="1878720"/>
              <a:ext cx="632520" cy="465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7841C0B-38F6-4405-96FB-98AD83A174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6540" y="1842720"/>
                <a:ext cx="704160" cy="53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09AE483B-1BC8-4A93-7F4C-4322CF055CA5}"/>
                  </a:ext>
                </a:extLst>
              </p14:cNvPr>
              <p14:cNvContentPartPr/>
              <p14:nvPr/>
            </p14:nvContentPartPr>
            <p14:xfrm>
              <a:off x="6433260" y="3350400"/>
              <a:ext cx="279000" cy="2552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09AE483B-1BC8-4A93-7F4C-4322CF055C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70260" y="3287400"/>
                <a:ext cx="404640" cy="38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F1D62A10-8645-5BF7-7EE0-02BABF036477}"/>
              </a:ext>
            </a:extLst>
          </p:cNvPr>
          <p:cNvGrpSpPr/>
          <p:nvPr/>
        </p:nvGrpSpPr>
        <p:grpSpPr>
          <a:xfrm>
            <a:off x="5533980" y="1153680"/>
            <a:ext cx="5216760" cy="5709240"/>
            <a:chOff x="5533980" y="1153680"/>
            <a:chExt cx="5216760" cy="57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B181ED1-A144-B5AD-7AA1-0A1560C3B294}"/>
                    </a:ext>
                  </a:extLst>
                </p14:cNvPr>
                <p14:cNvContentPartPr/>
                <p14:nvPr/>
              </p14:nvContentPartPr>
              <p14:xfrm>
                <a:off x="5989380" y="3871320"/>
                <a:ext cx="57240" cy="252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B181ED1-A144-B5AD-7AA1-0A1560C3B29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53740" y="3835320"/>
                  <a:ext cx="1288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147F723-F7E7-4139-BC06-25FACE6F5A11}"/>
                    </a:ext>
                  </a:extLst>
                </p14:cNvPr>
                <p14:cNvContentPartPr/>
                <p14:nvPr/>
              </p14:nvContentPartPr>
              <p14:xfrm>
                <a:off x="5952300" y="3789600"/>
                <a:ext cx="240120" cy="540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147F723-F7E7-4139-BC06-25FACE6F5A1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16660" y="3753600"/>
                  <a:ext cx="3117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35F910E-0417-F7BD-1168-9E47903A3BC1}"/>
                    </a:ext>
                  </a:extLst>
                </p14:cNvPr>
                <p14:cNvContentPartPr/>
                <p14:nvPr/>
              </p14:nvContentPartPr>
              <p14:xfrm>
                <a:off x="6156420" y="3710760"/>
                <a:ext cx="243360" cy="1594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35F910E-0417-F7BD-1168-9E47903A3BC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20420" y="3675120"/>
                  <a:ext cx="3150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4CC15B1-4DDA-D73A-4FC5-ECB453190EB4}"/>
                    </a:ext>
                  </a:extLst>
                </p14:cNvPr>
                <p14:cNvContentPartPr/>
                <p14:nvPr/>
              </p14:nvContentPartPr>
              <p14:xfrm>
                <a:off x="6384660" y="3772680"/>
                <a:ext cx="30960" cy="266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4CC15B1-4DDA-D73A-4FC5-ECB453190EB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48660" y="3737040"/>
                  <a:ext cx="1026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545620D-D5DC-5687-12A2-7B82A06D3EB6}"/>
                    </a:ext>
                  </a:extLst>
                </p14:cNvPr>
                <p14:cNvContentPartPr/>
                <p14:nvPr/>
              </p14:nvContentPartPr>
              <p14:xfrm>
                <a:off x="6315540" y="3752520"/>
                <a:ext cx="120960" cy="212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545620D-D5DC-5687-12A2-7B82A06D3EB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79540" y="3716520"/>
                  <a:ext cx="1926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55DAF7E-6478-22F0-3018-E7A73C4DF9DE}"/>
                    </a:ext>
                  </a:extLst>
                </p14:cNvPr>
                <p14:cNvContentPartPr/>
                <p14:nvPr/>
              </p14:nvContentPartPr>
              <p14:xfrm>
                <a:off x="6378540" y="3802200"/>
                <a:ext cx="117000" cy="964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55DAF7E-6478-22F0-3018-E7A73C4DF9D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42540" y="3766560"/>
                  <a:ext cx="1886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15C494-FC52-917B-F390-2B92128A07AE}"/>
                    </a:ext>
                  </a:extLst>
                </p14:cNvPr>
                <p14:cNvContentPartPr/>
                <p14:nvPr/>
              </p14:nvContentPartPr>
              <p14:xfrm>
                <a:off x="6865980" y="3594480"/>
                <a:ext cx="71280" cy="23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15C494-FC52-917B-F390-2B92128A07A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29980" y="3558480"/>
                  <a:ext cx="14292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82D8487-5602-11F5-51A9-D61BB1B7816A}"/>
                    </a:ext>
                  </a:extLst>
                </p14:cNvPr>
                <p14:cNvContentPartPr/>
                <p14:nvPr/>
              </p14:nvContentPartPr>
              <p14:xfrm>
                <a:off x="6864540" y="3659640"/>
                <a:ext cx="79560" cy="554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82D8487-5602-11F5-51A9-D61BB1B7816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828900" y="3624000"/>
                  <a:ext cx="1512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CA735AB-4512-DE6A-7D1A-7CBA1C60D0C7}"/>
                    </a:ext>
                  </a:extLst>
                </p14:cNvPr>
                <p14:cNvContentPartPr/>
                <p14:nvPr/>
              </p14:nvContentPartPr>
              <p14:xfrm>
                <a:off x="6795060" y="3760080"/>
                <a:ext cx="7920" cy="150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CA735AB-4512-DE6A-7D1A-7CBA1C60D0C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759060" y="3724080"/>
                  <a:ext cx="795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6CC7C5D-D843-ECF3-FA10-D30B4D21DD9E}"/>
                    </a:ext>
                  </a:extLst>
                </p14:cNvPr>
                <p14:cNvContentPartPr/>
                <p14:nvPr/>
              </p14:nvContentPartPr>
              <p14:xfrm>
                <a:off x="6612180" y="3785640"/>
                <a:ext cx="20880" cy="1634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6CC7C5D-D843-ECF3-FA10-D30B4D21DD9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576180" y="3749640"/>
                  <a:ext cx="925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6B0E2D9-8840-26EC-4E8E-242F225EA669}"/>
                    </a:ext>
                  </a:extLst>
                </p14:cNvPr>
                <p14:cNvContentPartPr/>
                <p14:nvPr/>
              </p14:nvContentPartPr>
              <p14:xfrm>
                <a:off x="6295020" y="2934240"/>
                <a:ext cx="95040" cy="87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6B0E2D9-8840-26EC-4E8E-242F225EA66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59380" y="2898240"/>
                  <a:ext cx="16668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EF9282A-278E-CAB3-5E23-F5996E49FB98}"/>
                    </a:ext>
                  </a:extLst>
                </p14:cNvPr>
                <p14:cNvContentPartPr/>
                <p14:nvPr/>
              </p14:nvContentPartPr>
              <p14:xfrm>
                <a:off x="6291780" y="3054840"/>
                <a:ext cx="150120" cy="167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EF9282A-278E-CAB3-5E23-F5996E49FB9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56140" y="3019200"/>
                  <a:ext cx="2217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90310BA-2372-5AAC-96FB-9099C060174E}"/>
                    </a:ext>
                  </a:extLst>
                </p14:cNvPr>
                <p14:cNvContentPartPr/>
                <p14:nvPr/>
              </p14:nvContentPartPr>
              <p14:xfrm>
                <a:off x="6120420" y="3275520"/>
                <a:ext cx="128160" cy="15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90310BA-2372-5AAC-96FB-9099C060174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084780" y="3239520"/>
                  <a:ext cx="1998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13A8DD6-3922-F290-F157-5293304C826F}"/>
                    </a:ext>
                  </a:extLst>
                </p14:cNvPr>
                <p14:cNvContentPartPr/>
                <p14:nvPr/>
              </p14:nvContentPartPr>
              <p14:xfrm>
                <a:off x="6909540" y="3213600"/>
                <a:ext cx="238680" cy="738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13A8DD6-3922-F290-F157-5293304C826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73540" y="3177600"/>
                  <a:ext cx="3103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E31BFB0-B7B2-BBA3-7E43-365DDA2C4339}"/>
                    </a:ext>
                  </a:extLst>
                </p14:cNvPr>
                <p14:cNvContentPartPr/>
                <p14:nvPr/>
              </p14:nvContentPartPr>
              <p14:xfrm>
                <a:off x="7009620" y="3293880"/>
                <a:ext cx="178560" cy="507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E31BFB0-B7B2-BBA3-7E43-365DDA2C433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973980" y="3258240"/>
                  <a:ext cx="2502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1FAAC43-67AA-8E13-A2E6-82573F1F2DA7}"/>
                    </a:ext>
                  </a:extLst>
                </p14:cNvPr>
                <p14:cNvContentPartPr/>
                <p14:nvPr/>
              </p14:nvContentPartPr>
              <p14:xfrm>
                <a:off x="6872460" y="3422040"/>
                <a:ext cx="25200" cy="302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1FAAC43-67AA-8E13-A2E6-82573F1F2DA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36460" y="3386040"/>
                  <a:ext cx="968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7285DEC-06C4-E9C9-9BE0-3C184862245C}"/>
                    </a:ext>
                  </a:extLst>
                </p14:cNvPr>
                <p14:cNvContentPartPr/>
                <p14:nvPr/>
              </p14:nvContentPartPr>
              <p14:xfrm>
                <a:off x="6865260" y="3399360"/>
                <a:ext cx="208800" cy="586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7285DEC-06C4-E9C9-9BE0-3C184862245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29620" y="3363720"/>
                  <a:ext cx="2804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A878D03-5511-9298-B9E5-ED0C76A48663}"/>
                    </a:ext>
                  </a:extLst>
                </p14:cNvPr>
                <p14:cNvContentPartPr/>
                <p14:nvPr/>
              </p14:nvContentPartPr>
              <p14:xfrm>
                <a:off x="6675900" y="3071400"/>
                <a:ext cx="156960" cy="92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A878D03-5511-9298-B9E5-ED0C76A4866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640260" y="3035760"/>
                  <a:ext cx="2286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BC21F32-3757-5658-44DD-C73C2F76EB59}"/>
                    </a:ext>
                  </a:extLst>
                </p14:cNvPr>
                <p14:cNvContentPartPr/>
                <p14:nvPr/>
              </p14:nvContentPartPr>
              <p14:xfrm>
                <a:off x="6772020" y="2836320"/>
                <a:ext cx="2160" cy="16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BC21F32-3757-5658-44DD-C73C2F76EB5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36020" y="2800320"/>
                  <a:ext cx="738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4F70D72-EBF5-D322-0249-9E52F513D090}"/>
                    </a:ext>
                  </a:extLst>
                </p14:cNvPr>
                <p14:cNvContentPartPr/>
                <p14:nvPr/>
              </p14:nvContentPartPr>
              <p14:xfrm>
                <a:off x="6667620" y="2794200"/>
                <a:ext cx="58680" cy="2631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4F70D72-EBF5-D322-0249-9E52F513D09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631980" y="2758200"/>
                  <a:ext cx="13032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40F977A-9C39-2DD4-7A8B-6F7FE38F54E8}"/>
                    </a:ext>
                  </a:extLst>
                </p14:cNvPr>
                <p14:cNvContentPartPr/>
                <p14:nvPr/>
              </p14:nvContentPartPr>
              <p14:xfrm>
                <a:off x="6556380" y="3081120"/>
                <a:ext cx="57240" cy="101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40F977A-9C39-2DD4-7A8B-6F7FE38F54E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520740" y="3045120"/>
                  <a:ext cx="1288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6ACA945-278B-C225-083A-E238342C21E5}"/>
                    </a:ext>
                  </a:extLst>
                </p14:cNvPr>
                <p14:cNvContentPartPr/>
                <p14:nvPr/>
              </p14:nvContentPartPr>
              <p14:xfrm>
                <a:off x="6472140" y="3173280"/>
                <a:ext cx="2880" cy="144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6ACA945-278B-C225-083A-E238342C21E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436140" y="3137280"/>
                  <a:ext cx="745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57E9AC2-F578-DF2B-FFE3-D84E3E26FF75}"/>
                    </a:ext>
                  </a:extLst>
                </p14:cNvPr>
                <p14:cNvContentPartPr/>
                <p14:nvPr/>
              </p14:nvContentPartPr>
              <p14:xfrm>
                <a:off x="6103860" y="3465960"/>
                <a:ext cx="192960" cy="334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57E9AC2-F578-DF2B-FFE3-D84E3E26FF7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068220" y="3430320"/>
                  <a:ext cx="2646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16332F4-268B-82E4-A916-3479D267C769}"/>
                    </a:ext>
                  </a:extLst>
                </p14:cNvPr>
                <p14:cNvContentPartPr/>
                <p14:nvPr/>
              </p14:nvContentPartPr>
              <p14:xfrm>
                <a:off x="6158220" y="3597720"/>
                <a:ext cx="157680" cy="71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16332F4-268B-82E4-A916-3479D267C76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22220" y="3561720"/>
                  <a:ext cx="2293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FCA3321-5AEB-3A85-0EE7-101F10FCB993}"/>
                    </a:ext>
                  </a:extLst>
                </p14:cNvPr>
                <p14:cNvContentPartPr/>
                <p14:nvPr/>
              </p14:nvContentPartPr>
              <p14:xfrm>
                <a:off x="5533980" y="1870800"/>
                <a:ext cx="1320120" cy="14284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FCA3321-5AEB-3A85-0EE7-101F10FCB99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498340" y="1835160"/>
                  <a:ext cx="1391760" cy="150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828491C-78F3-D36D-932E-8BD9A97C54B6}"/>
                    </a:ext>
                  </a:extLst>
                </p14:cNvPr>
                <p14:cNvContentPartPr/>
                <p14:nvPr/>
              </p14:nvContentPartPr>
              <p14:xfrm>
                <a:off x="5535420" y="3229440"/>
                <a:ext cx="1119960" cy="16624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828491C-78F3-D36D-932E-8BD9A97C54B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99780" y="3193440"/>
                  <a:ext cx="1191600" cy="173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2A1D148-6A07-3687-5CB4-6767517B976F}"/>
                    </a:ext>
                  </a:extLst>
                </p14:cNvPr>
                <p14:cNvContentPartPr/>
                <p14:nvPr/>
              </p14:nvContentPartPr>
              <p14:xfrm>
                <a:off x="6642060" y="4846200"/>
                <a:ext cx="19080" cy="712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2A1D148-6A07-3687-5CB4-6767517B976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06420" y="4810560"/>
                  <a:ext cx="907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C62D88A-B733-47D6-E8AF-A564E6462666}"/>
                    </a:ext>
                  </a:extLst>
                </p14:cNvPr>
                <p14:cNvContentPartPr/>
                <p14:nvPr/>
              </p14:nvContentPartPr>
              <p14:xfrm>
                <a:off x="6648540" y="4823520"/>
                <a:ext cx="170640" cy="168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C62D88A-B733-47D6-E8AF-A564E646266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12540" y="4787880"/>
                  <a:ext cx="2422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D2347B8-BC59-BA8D-7596-2E6A086A5F95}"/>
                    </a:ext>
                  </a:extLst>
                </p14:cNvPr>
                <p14:cNvContentPartPr/>
                <p14:nvPr/>
              </p14:nvContentPartPr>
              <p14:xfrm>
                <a:off x="6796500" y="4883640"/>
                <a:ext cx="770400" cy="7146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D2347B8-BC59-BA8D-7596-2E6A086A5F9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760500" y="4848000"/>
                  <a:ext cx="842040" cy="78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F3BA766-6A72-73E7-52F8-8C54FE3A14EB}"/>
                    </a:ext>
                  </a:extLst>
                </p14:cNvPr>
                <p14:cNvContentPartPr/>
                <p14:nvPr/>
              </p14:nvContentPartPr>
              <p14:xfrm>
                <a:off x="7287540" y="5195760"/>
                <a:ext cx="212400" cy="369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F3BA766-6A72-73E7-52F8-8C54FE3A14E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251540" y="5160120"/>
                  <a:ext cx="28404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8128F31-C25B-55EF-1765-9AF6FA760D9D}"/>
                    </a:ext>
                  </a:extLst>
                </p14:cNvPr>
                <p14:cNvContentPartPr/>
                <p14:nvPr/>
              </p14:nvContentPartPr>
              <p14:xfrm>
                <a:off x="7599300" y="5496360"/>
                <a:ext cx="3600" cy="3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8128F31-C25B-55EF-1765-9AF6FA760D9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63300" y="5460720"/>
                  <a:ext cx="752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CE55770-A931-8B23-85B6-EFFDEBC42735}"/>
                    </a:ext>
                  </a:extLst>
                </p14:cNvPr>
                <p14:cNvContentPartPr/>
                <p14:nvPr/>
              </p14:nvContentPartPr>
              <p14:xfrm>
                <a:off x="7460340" y="5597880"/>
                <a:ext cx="439200" cy="4752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CE55770-A931-8B23-85B6-EFFDEBC4273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424340" y="5562240"/>
                  <a:ext cx="51084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6F89AB0-A5BE-8C44-2E4A-8335FB29286F}"/>
                    </a:ext>
                  </a:extLst>
                </p14:cNvPr>
                <p14:cNvContentPartPr/>
                <p14:nvPr/>
              </p14:nvContentPartPr>
              <p14:xfrm>
                <a:off x="7799820" y="5873280"/>
                <a:ext cx="204480" cy="3805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6F89AB0-A5BE-8C44-2E4A-8335FB29286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763820" y="5837640"/>
                  <a:ext cx="27612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2B5A6EE-752F-EC73-98DA-477E03620B4C}"/>
                    </a:ext>
                  </a:extLst>
                </p14:cNvPr>
                <p14:cNvContentPartPr/>
                <p14:nvPr/>
              </p14:nvContentPartPr>
              <p14:xfrm>
                <a:off x="7854540" y="6055440"/>
                <a:ext cx="401040" cy="7124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2B5A6EE-752F-EC73-98DA-477E03620B4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818540" y="6019800"/>
                  <a:ext cx="472680" cy="78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5320D77-A172-D3CB-B31A-91AF645217B1}"/>
                    </a:ext>
                  </a:extLst>
                </p14:cNvPr>
                <p14:cNvContentPartPr/>
                <p14:nvPr/>
              </p14:nvContentPartPr>
              <p14:xfrm>
                <a:off x="6818820" y="1703400"/>
                <a:ext cx="405720" cy="1706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5320D77-A172-D3CB-B31A-91AF645217B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782820" y="1667400"/>
                  <a:ext cx="4773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5A19CABC-82F7-2BDE-DF62-206BC41E2683}"/>
                    </a:ext>
                  </a:extLst>
                </p14:cNvPr>
                <p14:cNvContentPartPr/>
                <p14:nvPr/>
              </p14:nvContentPartPr>
              <p14:xfrm>
                <a:off x="7213740" y="1587120"/>
                <a:ext cx="241920" cy="1224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5A19CABC-82F7-2BDE-DF62-206BC41E268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178100" y="1551120"/>
                  <a:ext cx="3135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BAE0CE5-1814-F409-7B88-18D315FFC4F9}"/>
                    </a:ext>
                  </a:extLst>
                </p14:cNvPr>
                <p14:cNvContentPartPr/>
                <p14:nvPr/>
              </p14:nvContentPartPr>
              <p14:xfrm>
                <a:off x="6868500" y="1943880"/>
                <a:ext cx="5400" cy="79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BAE0CE5-1814-F409-7B88-18D315FFC4F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32860" y="1907880"/>
                  <a:ext cx="770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4EC7C91-9627-D9A8-45D3-B731148CB0AA}"/>
                    </a:ext>
                  </a:extLst>
                </p14:cNvPr>
                <p14:cNvContentPartPr/>
                <p14:nvPr/>
              </p14:nvContentPartPr>
              <p14:xfrm>
                <a:off x="6881820" y="1865760"/>
                <a:ext cx="193320" cy="1090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4EC7C91-9627-D9A8-45D3-B731148CB0A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46180" y="1830120"/>
                  <a:ext cx="2649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360804B9-AA2C-F65E-7925-79F52FF4F63F}"/>
                    </a:ext>
                  </a:extLst>
                </p14:cNvPr>
                <p14:cNvContentPartPr/>
                <p14:nvPr/>
              </p14:nvContentPartPr>
              <p14:xfrm>
                <a:off x="6890100" y="1827960"/>
                <a:ext cx="39960" cy="1238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360804B9-AA2C-F65E-7925-79F52FF4F63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854460" y="1792320"/>
                  <a:ext cx="1116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4DDAEED-0893-D9E1-6FAA-CC4B52EE4D7D}"/>
                    </a:ext>
                  </a:extLst>
                </p14:cNvPr>
                <p14:cNvContentPartPr/>
                <p14:nvPr/>
              </p14:nvContentPartPr>
              <p14:xfrm>
                <a:off x="6925380" y="1851000"/>
                <a:ext cx="104040" cy="529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4DDAEED-0893-D9E1-6FAA-CC4B52EE4D7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889740" y="1815360"/>
                  <a:ext cx="1756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55B1651-0C74-3238-63D4-2F7BE517CE11}"/>
                    </a:ext>
                  </a:extLst>
                </p14:cNvPr>
                <p14:cNvContentPartPr/>
                <p14:nvPr/>
              </p14:nvContentPartPr>
              <p14:xfrm>
                <a:off x="6847260" y="1541760"/>
                <a:ext cx="731160" cy="3546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55B1651-0C74-3238-63D4-2F7BE517CE1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811620" y="1505760"/>
                  <a:ext cx="80280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0E80EED-3676-34E6-A01E-A9867A5D2F60}"/>
                    </a:ext>
                  </a:extLst>
                </p14:cNvPr>
                <p14:cNvContentPartPr/>
                <p14:nvPr/>
              </p14:nvContentPartPr>
              <p14:xfrm>
                <a:off x="7647900" y="1169520"/>
                <a:ext cx="1622880" cy="4248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0E80EED-3676-34E6-A01E-A9867A5D2F6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612260" y="1133520"/>
                  <a:ext cx="169452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225D8EC4-B4B2-5534-4C64-EFA72DC46B0A}"/>
                    </a:ext>
                  </a:extLst>
                </p14:cNvPr>
                <p14:cNvContentPartPr/>
                <p14:nvPr/>
              </p14:nvContentPartPr>
              <p14:xfrm>
                <a:off x="7993860" y="1821840"/>
                <a:ext cx="101520" cy="20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225D8EC4-B4B2-5534-4C64-EFA72DC46B0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957860" y="1785840"/>
                  <a:ext cx="1731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BE8A644-D552-5D57-98B3-A2764F03EA8E}"/>
                    </a:ext>
                  </a:extLst>
                </p14:cNvPr>
                <p14:cNvContentPartPr/>
                <p14:nvPr/>
              </p14:nvContentPartPr>
              <p14:xfrm>
                <a:off x="7788300" y="1461120"/>
                <a:ext cx="563760" cy="3481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BE8A644-D552-5D57-98B3-A2764F03EA8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752660" y="1425480"/>
                  <a:ext cx="63540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3C86754-6EC3-3C2A-D13C-90634A88F82C}"/>
                    </a:ext>
                  </a:extLst>
                </p14:cNvPr>
                <p14:cNvContentPartPr/>
                <p14:nvPr/>
              </p14:nvContentPartPr>
              <p14:xfrm>
                <a:off x="7538820" y="1354200"/>
                <a:ext cx="1753560" cy="4064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3C86754-6EC3-3C2A-D13C-90634A88F82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503180" y="1318560"/>
                  <a:ext cx="182520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41745B2-3E1E-2674-A831-EA4966412160}"/>
                    </a:ext>
                  </a:extLst>
                </p14:cNvPr>
                <p14:cNvContentPartPr/>
                <p14:nvPr/>
              </p14:nvContentPartPr>
              <p14:xfrm>
                <a:off x="9163860" y="1153680"/>
                <a:ext cx="159480" cy="4716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41745B2-3E1E-2674-A831-EA496641216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127860" y="1117680"/>
                  <a:ext cx="23112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F8204F7-B3A7-9FF5-C03B-320365DFC34C}"/>
                    </a:ext>
                  </a:extLst>
                </p14:cNvPr>
                <p14:cNvContentPartPr/>
                <p14:nvPr/>
              </p14:nvContentPartPr>
              <p14:xfrm>
                <a:off x="9357180" y="1463640"/>
                <a:ext cx="1393560" cy="4345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F8204F7-B3A7-9FF5-C03B-320365DFC34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321540" y="1428000"/>
                  <a:ext cx="1465200" cy="5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F2040B5-7170-1A2E-E2C3-71284574FAB7}"/>
                    </a:ext>
                  </a:extLst>
                </p14:cNvPr>
                <p14:cNvContentPartPr/>
                <p14:nvPr/>
              </p14:nvContentPartPr>
              <p14:xfrm>
                <a:off x="9124620" y="1466880"/>
                <a:ext cx="1613880" cy="5551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F2040B5-7170-1A2E-E2C3-71284574FAB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088980" y="1431240"/>
                  <a:ext cx="168552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AC0407D-39F2-B3BB-1D8A-23BC00ED8B9A}"/>
                    </a:ext>
                  </a:extLst>
                </p14:cNvPr>
                <p14:cNvContentPartPr/>
                <p14:nvPr/>
              </p14:nvContentPartPr>
              <p14:xfrm>
                <a:off x="8056860" y="6037800"/>
                <a:ext cx="272880" cy="3103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AC0407D-39F2-B3BB-1D8A-23BC00ED8B9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021220" y="6002160"/>
                  <a:ext cx="34452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98364A6-3976-FB79-4F6A-5C66D5A06599}"/>
                    </a:ext>
                  </a:extLst>
                </p14:cNvPr>
                <p14:cNvContentPartPr/>
                <p14:nvPr/>
              </p14:nvContentPartPr>
              <p14:xfrm>
                <a:off x="8438100" y="6071640"/>
                <a:ext cx="886320" cy="7840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98364A6-3976-FB79-4F6A-5C66D5A0659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402460" y="6036000"/>
                  <a:ext cx="957960" cy="85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B3611B47-95A2-D12D-3262-814AC0515F46}"/>
                    </a:ext>
                  </a:extLst>
                </p14:cNvPr>
                <p14:cNvContentPartPr/>
                <p14:nvPr/>
              </p14:nvContentPartPr>
              <p14:xfrm>
                <a:off x="9672540" y="6762120"/>
                <a:ext cx="87480" cy="424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B3611B47-95A2-D12D-3262-814AC0515F4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636900" y="6726480"/>
                  <a:ext cx="1591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C07367E4-AA69-4035-95AE-B555C9374BA5}"/>
                    </a:ext>
                  </a:extLst>
                </p14:cNvPr>
                <p14:cNvContentPartPr/>
                <p14:nvPr/>
              </p14:nvContentPartPr>
              <p14:xfrm>
                <a:off x="9721140" y="6533160"/>
                <a:ext cx="212040" cy="3297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C07367E4-AA69-4035-95AE-B555C9374BA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685140" y="6497520"/>
                  <a:ext cx="2836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DE82004-FD0E-58E4-991A-2D9F9364019C}"/>
                    </a:ext>
                  </a:extLst>
                </p14:cNvPr>
                <p14:cNvContentPartPr/>
                <p14:nvPr/>
              </p14:nvContentPartPr>
              <p14:xfrm>
                <a:off x="10239180" y="6656640"/>
                <a:ext cx="218880" cy="702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DE82004-FD0E-58E4-991A-2D9F9364019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203180" y="6621000"/>
                  <a:ext cx="290520" cy="14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D01C1EEC-2571-1840-ECA8-A74E7D84B55B}"/>
              </a:ext>
            </a:extLst>
          </p:cNvPr>
          <p:cNvGrpSpPr/>
          <p:nvPr/>
        </p:nvGrpSpPr>
        <p:grpSpPr>
          <a:xfrm>
            <a:off x="524580" y="1026960"/>
            <a:ext cx="11593080" cy="5807880"/>
            <a:chOff x="524580" y="1026960"/>
            <a:chExt cx="11593080" cy="580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DC537FB-B606-CE8E-FA06-CB7CF550736F}"/>
                    </a:ext>
                  </a:extLst>
                </p14:cNvPr>
                <p14:cNvContentPartPr/>
                <p14:nvPr/>
              </p14:nvContentPartPr>
              <p14:xfrm>
                <a:off x="524580" y="3636600"/>
                <a:ext cx="1063080" cy="532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DC537FB-B606-CE8E-FA06-CB7CF550736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88580" y="3600960"/>
                  <a:ext cx="1134720" cy="60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BBB803C-9944-EC6C-532A-5E668AD60653}"/>
                    </a:ext>
                  </a:extLst>
                </p14:cNvPr>
                <p14:cNvContentPartPr/>
                <p14:nvPr/>
              </p14:nvContentPartPr>
              <p14:xfrm>
                <a:off x="1393980" y="3648840"/>
                <a:ext cx="213840" cy="334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BBB803C-9944-EC6C-532A-5E668AD6065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357980" y="3612840"/>
                  <a:ext cx="28548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53D2B35-8BBB-9F05-E78D-E70FBE2C2A71}"/>
                    </a:ext>
                  </a:extLst>
                </p14:cNvPr>
                <p14:cNvContentPartPr/>
                <p14:nvPr/>
              </p14:nvContentPartPr>
              <p14:xfrm>
                <a:off x="1361220" y="4054200"/>
                <a:ext cx="82080" cy="67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53D2B35-8BBB-9F05-E78D-E70FBE2C2A7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325580" y="4018200"/>
                  <a:ext cx="1537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E1196EE-50C4-1FD0-CBC6-14B59EAF68EA}"/>
                    </a:ext>
                  </a:extLst>
                </p14:cNvPr>
                <p14:cNvContentPartPr/>
                <p14:nvPr/>
              </p14:nvContentPartPr>
              <p14:xfrm>
                <a:off x="1608900" y="3599880"/>
                <a:ext cx="259560" cy="293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E1196EE-50C4-1FD0-CBC6-14B59EAF68E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572900" y="3564240"/>
                  <a:ext cx="3312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C422173-32BC-55CC-72AF-220C635D38FD}"/>
                    </a:ext>
                  </a:extLst>
                </p14:cNvPr>
                <p14:cNvContentPartPr/>
                <p14:nvPr/>
              </p14:nvContentPartPr>
              <p14:xfrm>
                <a:off x="947580" y="4134840"/>
                <a:ext cx="568080" cy="307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C422173-32BC-55CC-72AF-220C635D38F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11940" y="4098840"/>
                  <a:ext cx="6397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FF041AF-25D8-C234-80CD-509E89947C96}"/>
                    </a:ext>
                  </a:extLst>
                </p14:cNvPr>
                <p14:cNvContentPartPr/>
                <p14:nvPr/>
              </p14:nvContentPartPr>
              <p14:xfrm>
                <a:off x="1630500" y="3843240"/>
                <a:ext cx="149040" cy="138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FF041AF-25D8-C234-80CD-509E89947C9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594860" y="3807240"/>
                  <a:ext cx="2206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A79D028-7CF5-B344-1B45-E6BD301699AF}"/>
                    </a:ext>
                  </a:extLst>
                </p14:cNvPr>
                <p14:cNvContentPartPr/>
                <p14:nvPr/>
              </p14:nvContentPartPr>
              <p14:xfrm>
                <a:off x="1782780" y="3649560"/>
                <a:ext cx="141120" cy="224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A79D028-7CF5-B344-1B45-E6BD301699A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746780" y="3613560"/>
                  <a:ext cx="21276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5700670-3753-EBED-A706-85C929CBCEE8}"/>
                    </a:ext>
                  </a:extLst>
                </p14:cNvPr>
                <p14:cNvContentPartPr/>
                <p14:nvPr/>
              </p14:nvContentPartPr>
              <p14:xfrm>
                <a:off x="1590900" y="3859800"/>
                <a:ext cx="268200" cy="360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5700670-3753-EBED-A706-85C929CBCEE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554900" y="3823800"/>
                  <a:ext cx="33984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D3217AA-FC1E-9511-352F-B017F3A3F91E}"/>
                    </a:ext>
                  </a:extLst>
                </p14:cNvPr>
                <p14:cNvContentPartPr/>
                <p14:nvPr/>
              </p14:nvContentPartPr>
              <p14:xfrm>
                <a:off x="1964940" y="3802920"/>
                <a:ext cx="91080" cy="304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D3217AA-FC1E-9511-352F-B017F3A3F91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928940" y="3766920"/>
                  <a:ext cx="16272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8370EB9-D2F8-0D29-6499-0027A583A263}"/>
                    </a:ext>
                  </a:extLst>
                </p14:cNvPr>
                <p14:cNvContentPartPr/>
                <p14:nvPr/>
              </p14:nvContentPartPr>
              <p14:xfrm>
                <a:off x="2101020" y="3845040"/>
                <a:ext cx="72000" cy="270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8370EB9-D2F8-0D29-6499-0027A583A26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065380" y="3809400"/>
                  <a:ext cx="14364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1D60922-AB00-20E1-CBD3-524158D7DDF4}"/>
                    </a:ext>
                  </a:extLst>
                </p14:cNvPr>
                <p14:cNvContentPartPr/>
                <p14:nvPr/>
              </p14:nvContentPartPr>
              <p14:xfrm>
                <a:off x="2322060" y="3065640"/>
                <a:ext cx="43920" cy="44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1D60922-AB00-20E1-CBD3-524158D7DDF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286420" y="3030000"/>
                  <a:ext cx="1155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B405A90-61D9-22CD-9505-47EC4874B812}"/>
                    </a:ext>
                  </a:extLst>
                </p14:cNvPr>
                <p14:cNvContentPartPr/>
                <p14:nvPr/>
              </p14:nvContentPartPr>
              <p14:xfrm>
                <a:off x="2427180" y="2477760"/>
                <a:ext cx="372960" cy="342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B405A90-61D9-22CD-9505-47EC4874B81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391180" y="2441760"/>
                  <a:ext cx="44460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E779EA2-959E-DEAA-39CD-759238952694}"/>
                    </a:ext>
                  </a:extLst>
                </p14:cNvPr>
                <p14:cNvContentPartPr/>
                <p14:nvPr/>
              </p14:nvContentPartPr>
              <p14:xfrm>
                <a:off x="2696820" y="2426640"/>
                <a:ext cx="132120" cy="258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E779EA2-959E-DEAA-39CD-75923895269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661180" y="2390640"/>
                  <a:ext cx="2037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9C949B5-534E-26AD-2E88-998AA25A20D5}"/>
                    </a:ext>
                  </a:extLst>
                </p14:cNvPr>
                <p14:cNvContentPartPr/>
                <p14:nvPr/>
              </p14:nvContentPartPr>
              <p14:xfrm>
                <a:off x="2479020" y="2788440"/>
                <a:ext cx="156240" cy="64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9C949B5-534E-26AD-2E88-998AA25A20D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443020" y="2752440"/>
                  <a:ext cx="2278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E578569-6C44-1498-0B51-1741021CFEE2}"/>
                    </a:ext>
                  </a:extLst>
                </p14:cNvPr>
                <p14:cNvContentPartPr/>
                <p14:nvPr/>
              </p14:nvContentPartPr>
              <p14:xfrm>
                <a:off x="2454540" y="2888160"/>
                <a:ext cx="118800" cy="80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E578569-6C44-1498-0B51-1741021CFEE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418900" y="2852160"/>
                  <a:ext cx="1904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0884413-E7FC-E62C-DC31-F850ADC82364}"/>
                    </a:ext>
                  </a:extLst>
                </p14:cNvPr>
                <p14:cNvContentPartPr/>
                <p14:nvPr/>
              </p14:nvContentPartPr>
              <p14:xfrm>
                <a:off x="2498820" y="3005520"/>
                <a:ext cx="116640" cy="34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0884413-E7FC-E62C-DC31-F850ADC8236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462820" y="2969880"/>
                  <a:ext cx="1882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7093A85-30D2-F510-EE96-CABCB6F982B9}"/>
                    </a:ext>
                  </a:extLst>
                </p14:cNvPr>
                <p14:cNvContentPartPr/>
                <p14:nvPr/>
              </p14:nvContentPartPr>
              <p14:xfrm>
                <a:off x="2427900" y="3491520"/>
                <a:ext cx="11160" cy="24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7093A85-30D2-F510-EE96-CABCB6F982B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391900" y="3455880"/>
                  <a:ext cx="828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F15890E-F2DA-A6FB-4D04-B860ED8CAC11}"/>
                    </a:ext>
                  </a:extLst>
                </p14:cNvPr>
                <p14:cNvContentPartPr/>
                <p14:nvPr/>
              </p14:nvContentPartPr>
              <p14:xfrm>
                <a:off x="2547420" y="3496200"/>
                <a:ext cx="231840" cy="142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F15890E-F2DA-A6FB-4D04-B860ED8CAC1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511420" y="3460200"/>
                  <a:ext cx="30348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06CDE8F-A409-D50C-A971-2AEEF4DD7189}"/>
                    </a:ext>
                  </a:extLst>
                </p14:cNvPr>
                <p14:cNvContentPartPr/>
                <p14:nvPr/>
              </p14:nvContentPartPr>
              <p14:xfrm>
                <a:off x="2630220" y="3575760"/>
                <a:ext cx="381960" cy="178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06CDE8F-A409-D50C-A971-2AEEF4DD718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594580" y="3540120"/>
                  <a:ext cx="453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11788F9-5BBD-CE21-F7CD-742BA5D5DD2D}"/>
                    </a:ext>
                  </a:extLst>
                </p14:cNvPr>
                <p14:cNvContentPartPr/>
                <p14:nvPr/>
              </p14:nvContentPartPr>
              <p14:xfrm>
                <a:off x="2687820" y="3401520"/>
                <a:ext cx="342360" cy="233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11788F9-5BBD-CE21-F7CD-742BA5D5DD2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652180" y="3365520"/>
                  <a:ext cx="4140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36BE5A5-56BB-B309-8FF1-A3BBB2FC5B70}"/>
                    </a:ext>
                  </a:extLst>
                </p14:cNvPr>
                <p14:cNvContentPartPr/>
                <p14:nvPr/>
              </p14:nvContentPartPr>
              <p14:xfrm>
                <a:off x="2649660" y="3575400"/>
                <a:ext cx="426240" cy="187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36BE5A5-56BB-B309-8FF1-A3BBB2FC5B7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613660" y="3539400"/>
                  <a:ext cx="4978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8FF745C-AA78-744D-2849-D5B37C8CE293}"/>
                    </a:ext>
                  </a:extLst>
                </p14:cNvPr>
                <p14:cNvContentPartPr/>
                <p14:nvPr/>
              </p14:nvContentPartPr>
              <p14:xfrm>
                <a:off x="2487660" y="3723000"/>
                <a:ext cx="236160" cy="368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8FF745C-AA78-744D-2849-D5B37C8CE29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452020" y="3687000"/>
                  <a:ext cx="30780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EFB16C4-AD10-D7D9-3650-B06C59174102}"/>
                    </a:ext>
                  </a:extLst>
                </p14:cNvPr>
                <p14:cNvContentPartPr/>
                <p14:nvPr/>
              </p14:nvContentPartPr>
              <p14:xfrm>
                <a:off x="2553540" y="4186320"/>
                <a:ext cx="252720" cy="194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EFB16C4-AD10-D7D9-3650-B06C5917410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517900" y="4150680"/>
                  <a:ext cx="3243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24EFB2A-4EBF-7229-AA05-499B7B889D94}"/>
                    </a:ext>
                  </a:extLst>
                </p14:cNvPr>
                <p14:cNvContentPartPr/>
                <p14:nvPr/>
              </p14:nvContentPartPr>
              <p14:xfrm>
                <a:off x="1684860" y="2320800"/>
                <a:ext cx="282960" cy="584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24EFB2A-4EBF-7229-AA05-499B7B889D9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648860" y="2285160"/>
                  <a:ext cx="354600" cy="65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FD8F104-7887-71D4-F37D-837F21A4CFBE}"/>
                    </a:ext>
                  </a:extLst>
                </p14:cNvPr>
                <p14:cNvContentPartPr/>
                <p14:nvPr/>
              </p14:nvContentPartPr>
              <p14:xfrm>
                <a:off x="1756500" y="2587560"/>
                <a:ext cx="86760" cy="267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FD8F104-7887-71D4-F37D-837F21A4CFB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720500" y="2551920"/>
                  <a:ext cx="1584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6C2E8DB-EA41-16EF-D6D6-34806360A60A}"/>
                    </a:ext>
                  </a:extLst>
                </p14:cNvPr>
                <p14:cNvContentPartPr/>
                <p14:nvPr/>
              </p14:nvContentPartPr>
              <p14:xfrm>
                <a:off x="1698180" y="2664240"/>
                <a:ext cx="78840" cy="176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6C2E8DB-EA41-16EF-D6D6-34806360A60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62540" y="2628600"/>
                  <a:ext cx="1504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E8ED7DD-3711-FEEE-FDCC-444869A1FD46}"/>
                    </a:ext>
                  </a:extLst>
                </p14:cNvPr>
                <p14:cNvContentPartPr/>
                <p14:nvPr/>
              </p14:nvContentPartPr>
              <p14:xfrm>
                <a:off x="955500" y="3024960"/>
                <a:ext cx="343800" cy="58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E8ED7DD-3711-FEEE-FDCC-444869A1FD4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19500" y="2988960"/>
                  <a:ext cx="4154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DCA6119-FC28-A305-8DD3-C71FA11230D6}"/>
                    </a:ext>
                  </a:extLst>
                </p14:cNvPr>
                <p14:cNvContentPartPr/>
                <p14:nvPr/>
              </p14:nvContentPartPr>
              <p14:xfrm>
                <a:off x="1334940" y="3095160"/>
                <a:ext cx="401040" cy="36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DCA6119-FC28-A305-8DD3-C71FA11230D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299300" y="3059520"/>
                  <a:ext cx="4726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9378495-C2B1-A009-8324-512A09FE406C}"/>
                    </a:ext>
                  </a:extLst>
                </p14:cNvPr>
                <p14:cNvContentPartPr/>
                <p14:nvPr/>
              </p14:nvContentPartPr>
              <p14:xfrm>
                <a:off x="1329900" y="3249960"/>
                <a:ext cx="298800" cy="33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9378495-C2B1-A009-8324-512A09FE406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294260" y="3213960"/>
                  <a:ext cx="3704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84966E9-B3F6-ABE1-0D37-877C6DD9AF37}"/>
                    </a:ext>
                  </a:extLst>
                </p14:cNvPr>
                <p14:cNvContentPartPr/>
                <p14:nvPr/>
              </p14:nvContentPartPr>
              <p14:xfrm>
                <a:off x="1012380" y="3299640"/>
                <a:ext cx="507240" cy="317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84966E9-B3F6-ABE1-0D37-877C6DD9AF3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76380" y="3263640"/>
                  <a:ext cx="57888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7D50690-E7F3-0AE8-FF53-C0BEA5FF510F}"/>
                    </a:ext>
                  </a:extLst>
                </p14:cNvPr>
                <p14:cNvContentPartPr/>
                <p14:nvPr/>
              </p14:nvContentPartPr>
              <p14:xfrm>
                <a:off x="2490900" y="1946400"/>
                <a:ext cx="53280" cy="4042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7D50690-E7F3-0AE8-FF53-C0BEA5FF510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455260" y="1910400"/>
                  <a:ext cx="12492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C82390D-79EF-CF59-C935-E8B286B2EE41}"/>
                    </a:ext>
                  </a:extLst>
                </p14:cNvPr>
                <p14:cNvContentPartPr/>
                <p14:nvPr/>
              </p14:nvContentPartPr>
              <p14:xfrm>
                <a:off x="2325300" y="2403600"/>
                <a:ext cx="65520" cy="245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C82390D-79EF-CF59-C935-E8B286B2EE4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289660" y="2367600"/>
                  <a:ext cx="13716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3AB5B10-358C-1552-E1EB-844A34360D99}"/>
                    </a:ext>
                  </a:extLst>
                </p14:cNvPr>
                <p14:cNvContentPartPr/>
                <p14:nvPr/>
              </p14:nvContentPartPr>
              <p14:xfrm>
                <a:off x="2166900" y="2542200"/>
                <a:ext cx="22680" cy="218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3AB5B10-358C-1552-E1EB-844A34360D9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130900" y="2506200"/>
                  <a:ext cx="943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A3AB621E-C227-D136-9AE0-89AF63AA76E3}"/>
                    </a:ext>
                  </a:extLst>
                </p14:cNvPr>
                <p14:cNvContentPartPr/>
                <p14:nvPr/>
              </p14:nvContentPartPr>
              <p14:xfrm>
                <a:off x="7133100" y="5406360"/>
                <a:ext cx="9360" cy="291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A3AB621E-C227-D136-9AE0-89AF63AA76E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097460" y="5370360"/>
                  <a:ext cx="810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01AB9D88-4AA1-5172-46A0-ADDFAE106916}"/>
                    </a:ext>
                  </a:extLst>
                </p14:cNvPr>
                <p14:cNvContentPartPr/>
                <p14:nvPr/>
              </p14:nvContentPartPr>
              <p14:xfrm>
                <a:off x="6931140" y="5406720"/>
                <a:ext cx="500400" cy="2649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01AB9D88-4AA1-5172-46A0-ADDFAE10691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895500" y="5371080"/>
                  <a:ext cx="57204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E08D0965-B6AC-A69E-C62D-C2D0865F4DC9}"/>
                    </a:ext>
                  </a:extLst>
                </p14:cNvPr>
                <p14:cNvContentPartPr/>
                <p14:nvPr/>
              </p14:nvContentPartPr>
              <p14:xfrm>
                <a:off x="7179180" y="5655480"/>
                <a:ext cx="334080" cy="4870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E08D0965-B6AC-A69E-C62D-C2D0865F4DC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143540" y="5619480"/>
                  <a:ext cx="40572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2FB5C27-6A59-51A4-CEAD-71580EC8B1F3}"/>
                    </a:ext>
                  </a:extLst>
                </p14:cNvPr>
                <p14:cNvContentPartPr/>
                <p14:nvPr/>
              </p14:nvContentPartPr>
              <p14:xfrm>
                <a:off x="7613340" y="5911800"/>
                <a:ext cx="165240" cy="3186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2FB5C27-6A59-51A4-CEAD-71580EC8B1F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577340" y="5876160"/>
                  <a:ext cx="23688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982BFF1F-F1BA-E660-E7D8-28B825700B18}"/>
                    </a:ext>
                  </a:extLst>
                </p14:cNvPr>
                <p14:cNvContentPartPr/>
                <p14:nvPr/>
              </p14:nvContentPartPr>
              <p14:xfrm>
                <a:off x="7643940" y="6119880"/>
                <a:ext cx="237600" cy="477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982BFF1F-F1BA-E660-E7D8-28B825700B1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608300" y="6083880"/>
                  <a:ext cx="30924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F00C3BF-ED47-7CC1-A4CC-AE60EC09C0CF}"/>
                    </a:ext>
                  </a:extLst>
                </p14:cNvPr>
                <p14:cNvContentPartPr/>
                <p14:nvPr/>
              </p14:nvContentPartPr>
              <p14:xfrm>
                <a:off x="7891980" y="6578160"/>
                <a:ext cx="31680" cy="36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F00C3BF-ED47-7CC1-A4CC-AE60EC09C0C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856340" y="6542160"/>
                  <a:ext cx="1033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E4E2DA09-CE2F-8F76-D0DC-18CC16BE38BB}"/>
                    </a:ext>
                  </a:extLst>
                </p14:cNvPr>
                <p14:cNvContentPartPr/>
                <p14:nvPr/>
              </p14:nvContentPartPr>
              <p14:xfrm>
                <a:off x="7996740" y="6398880"/>
                <a:ext cx="370800" cy="3157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E4E2DA09-CE2F-8F76-D0DC-18CC16BE38B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960740" y="6363240"/>
                  <a:ext cx="44244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90683440-4EEE-46F5-C37E-14C11778C59F}"/>
                    </a:ext>
                  </a:extLst>
                </p14:cNvPr>
                <p14:cNvContentPartPr/>
                <p14:nvPr/>
              </p14:nvContentPartPr>
              <p14:xfrm>
                <a:off x="8219580" y="6650520"/>
                <a:ext cx="303120" cy="1843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90683440-4EEE-46F5-C37E-14C11778C59F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183940" y="6614520"/>
                  <a:ext cx="3747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EA7218B0-E65D-1BD5-A739-F924586521B9}"/>
                    </a:ext>
                  </a:extLst>
                </p14:cNvPr>
                <p14:cNvContentPartPr/>
                <p14:nvPr/>
              </p14:nvContentPartPr>
              <p14:xfrm>
                <a:off x="8635740" y="6712440"/>
                <a:ext cx="648000" cy="1018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EA7218B0-E65D-1BD5-A739-F924586521B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599740" y="6676800"/>
                  <a:ext cx="7196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4925B65E-E957-86D8-6EEE-392F206123B1}"/>
                    </a:ext>
                  </a:extLst>
                </p14:cNvPr>
                <p14:cNvContentPartPr/>
                <p14:nvPr/>
              </p14:nvContentPartPr>
              <p14:xfrm>
                <a:off x="8998620" y="6068400"/>
                <a:ext cx="784800" cy="2952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4925B65E-E957-86D8-6EEE-392F206123B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962980" y="6032760"/>
                  <a:ext cx="85644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6FDBC32B-0F96-6281-7EFA-B72136590B77}"/>
                    </a:ext>
                  </a:extLst>
                </p14:cNvPr>
                <p14:cNvContentPartPr/>
                <p14:nvPr/>
              </p14:nvContentPartPr>
              <p14:xfrm>
                <a:off x="9453660" y="6241920"/>
                <a:ext cx="851040" cy="4658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6FDBC32B-0F96-6281-7EFA-B72136590B7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417660" y="6205920"/>
                  <a:ext cx="92268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48D0C428-8458-E146-BC09-C2FD0712CF7A}"/>
                    </a:ext>
                  </a:extLst>
                </p14:cNvPr>
                <p14:cNvContentPartPr/>
                <p14:nvPr/>
              </p14:nvContentPartPr>
              <p14:xfrm>
                <a:off x="10484700" y="6521280"/>
                <a:ext cx="548280" cy="1494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48D0C428-8458-E146-BC09-C2FD0712CF7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448700" y="6485280"/>
                  <a:ext cx="6199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BC96ECCE-988B-5CFB-7D84-38190064EB67}"/>
                    </a:ext>
                  </a:extLst>
                </p14:cNvPr>
                <p14:cNvContentPartPr/>
                <p14:nvPr/>
              </p14:nvContentPartPr>
              <p14:xfrm>
                <a:off x="7160100" y="6057600"/>
                <a:ext cx="568080" cy="4150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BC96ECCE-988B-5CFB-7D84-38190064EB6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124100" y="6021960"/>
                  <a:ext cx="63972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1A79EA9E-5C0D-C568-4085-A782AA37DDC1}"/>
                    </a:ext>
                  </a:extLst>
                </p14:cNvPr>
                <p14:cNvContentPartPr/>
                <p14:nvPr/>
              </p14:nvContentPartPr>
              <p14:xfrm>
                <a:off x="7760220" y="6410760"/>
                <a:ext cx="518400" cy="34992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1A79EA9E-5C0D-C568-4085-A782AA37DDC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24220" y="6374760"/>
                  <a:ext cx="59004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88D05392-AA57-6D74-4AB7-20075E2546B4}"/>
                    </a:ext>
                  </a:extLst>
                </p14:cNvPr>
                <p14:cNvContentPartPr/>
                <p14:nvPr/>
              </p14:nvContentPartPr>
              <p14:xfrm>
                <a:off x="3618780" y="3469920"/>
                <a:ext cx="435240" cy="828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88D05392-AA57-6D74-4AB7-20075E2546B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583140" y="3433920"/>
                  <a:ext cx="506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288862F1-4C52-D4F0-5E52-33A10D6B62CC}"/>
                    </a:ext>
                  </a:extLst>
                </p14:cNvPr>
                <p14:cNvContentPartPr/>
                <p14:nvPr/>
              </p14:nvContentPartPr>
              <p14:xfrm>
                <a:off x="4574580" y="4073280"/>
                <a:ext cx="997560" cy="4752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288862F1-4C52-D4F0-5E52-33A10D6B62C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538940" y="4037640"/>
                  <a:ext cx="106920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B2611D5B-40CE-0F29-42B0-987051C78FF3}"/>
                    </a:ext>
                  </a:extLst>
                </p14:cNvPr>
                <p14:cNvContentPartPr/>
                <p14:nvPr/>
              </p14:nvContentPartPr>
              <p14:xfrm>
                <a:off x="5494740" y="4625160"/>
                <a:ext cx="559800" cy="4363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B2611D5B-40CE-0F29-42B0-987051C78FF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458740" y="4589160"/>
                  <a:ext cx="63144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92CD6DE-5E8F-273F-D42F-BA0E23D2B58E}"/>
                    </a:ext>
                  </a:extLst>
                </p14:cNvPr>
                <p14:cNvContentPartPr/>
                <p14:nvPr/>
              </p14:nvContentPartPr>
              <p14:xfrm>
                <a:off x="5426340" y="5073720"/>
                <a:ext cx="384480" cy="1501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92CD6DE-5E8F-273F-D42F-BA0E23D2B58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390340" y="5038080"/>
                  <a:ext cx="4561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6DEEE6DE-EF70-DEBC-2877-5A54C85AA22C}"/>
                    </a:ext>
                  </a:extLst>
                </p14:cNvPr>
                <p14:cNvContentPartPr/>
                <p14:nvPr/>
              </p14:nvContentPartPr>
              <p14:xfrm>
                <a:off x="6265500" y="4897320"/>
                <a:ext cx="587160" cy="2617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6DEEE6DE-EF70-DEBC-2877-5A54C85AA22C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229860" y="4861680"/>
                  <a:ext cx="65880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016619A9-DA48-60B0-4E46-03D7782932CF}"/>
                    </a:ext>
                  </a:extLst>
                </p14:cNvPr>
                <p14:cNvContentPartPr/>
                <p14:nvPr/>
              </p14:nvContentPartPr>
              <p14:xfrm>
                <a:off x="6764820" y="5071920"/>
                <a:ext cx="315000" cy="1044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016619A9-DA48-60B0-4E46-03D7782932C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729180" y="5035920"/>
                  <a:ext cx="3866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46DC01FA-68E5-0382-F6DA-3E0D0E2E0684}"/>
                    </a:ext>
                  </a:extLst>
                </p14:cNvPr>
                <p14:cNvContentPartPr/>
                <p14:nvPr/>
              </p14:nvContentPartPr>
              <p14:xfrm>
                <a:off x="3508980" y="4498440"/>
                <a:ext cx="689400" cy="5418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46DC01FA-68E5-0382-F6DA-3E0D0E2E068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472980" y="4462800"/>
                  <a:ext cx="761040" cy="6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53E8D329-5B83-6CDE-2B09-8F4B23EE8BFF}"/>
                    </a:ext>
                  </a:extLst>
                </p14:cNvPr>
                <p14:cNvContentPartPr/>
                <p14:nvPr/>
              </p14:nvContentPartPr>
              <p14:xfrm>
                <a:off x="4191540" y="4430040"/>
                <a:ext cx="374400" cy="2534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53E8D329-5B83-6CDE-2B09-8F4B23EE8BF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155900" y="4394040"/>
                  <a:ext cx="44604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77E253C6-CA15-F45A-E21C-5FF1B598B1E5}"/>
                    </a:ext>
                  </a:extLst>
                </p14:cNvPr>
                <p14:cNvContentPartPr/>
                <p14:nvPr/>
              </p14:nvContentPartPr>
              <p14:xfrm>
                <a:off x="4045740" y="3930720"/>
                <a:ext cx="90000" cy="79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77E253C6-CA15-F45A-E21C-5FF1B598B1E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010100" y="3895080"/>
                  <a:ext cx="1616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9A4FCA8-A970-B20D-58C3-44E4AAAD64D9}"/>
                    </a:ext>
                  </a:extLst>
                </p14:cNvPr>
                <p14:cNvContentPartPr/>
                <p14:nvPr/>
              </p14:nvContentPartPr>
              <p14:xfrm>
                <a:off x="3351660" y="2830560"/>
                <a:ext cx="820440" cy="1652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9A4FCA8-A970-B20D-58C3-44E4AAAD64D9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315660" y="2794560"/>
                  <a:ext cx="8920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66C4251-183F-E239-9E7A-045BF10F8037}"/>
                    </a:ext>
                  </a:extLst>
                </p14:cNvPr>
                <p14:cNvContentPartPr/>
                <p14:nvPr/>
              </p14:nvContentPartPr>
              <p14:xfrm>
                <a:off x="7070460" y="1766040"/>
                <a:ext cx="377640" cy="745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66C4251-183F-E239-9E7A-045BF10F803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034820" y="1730400"/>
                  <a:ext cx="4492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12F4A875-1F71-CCD8-C4A5-9E2BEE0FCDA4}"/>
                    </a:ext>
                  </a:extLst>
                </p14:cNvPr>
                <p14:cNvContentPartPr/>
                <p14:nvPr/>
              </p14:nvContentPartPr>
              <p14:xfrm>
                <a:off x="7624500" y="1259160"/>
                <a:ext cx="884160" cy="4197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12F4A875-1F71-CCD8-C4A5-9E2BEE0FCDA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588860" y="1223160"/>
                  <a:ext cx="95580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05360BD8-E082-43BC-7482-954A17C7BFAC}"/>
                    </a:ext>
                  </a:extLst>
                </p14:cNvPr>
                <p14:cNvContentPartPr/>
                <p14:nvPr/>
              </p14:nvContentPartPr>
              <p14:xfrm>
                <a:off x="8149740" y="1029480"/>
                <a:ext cx="1334160" cy="4543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05360BD8-E082-43BC-7482-954A17C7BFA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113740" y="993840"/>
                  <a:ext cx="140580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4F764158-4EBC-BE73-BFF4-957E9E27A837}"/>
                    </a:ext>
                  </a:extLst>
                </p14:cNvPr>
                <p14:cNvContentPartPr/>
                <p14:nvPr/>
              </p14:nvContentPartPr>
              <p14:xfrm>
                <a:off x="9473100" y="1154760"/>
                <a:ext cx="18360" cy="36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4F764158-4EBC-BE73-BFF4-957E9E27A83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437460" y="1119120"/>
                  <a:ext cx="900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8014A81-AB86-18D9-B3B7-429B731C6D00}"/>
                    </a:ext>
                  </a:extLst>
                </p14:cNvPr>
                <p14:cNvContentPartPr/>
                <p14:nvPr/>
              </p14:nvContentPartPr>
              <p14:xfrm>
                <a:off x="9000060" y="1342680"/>
                <a:ext cx="1209600" cy="2962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8014A81-AB86-18D9-B3B7-429B731C6D0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964420" y="1307040"/>
                  <a:ext cx="128124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892CF386-C146-BE29-E449-ED96E9B618B7}"/>
                    </a:ext>
                  </a:extLst>
                </p14:cNvPr>
                <p14:cNvContentPartPr/>
                <p14:nvPr/>
              </p14:nvContentPartPr>
              <p14:xfrm>
                <a:off x="9999420" y="1660560"/>
                <a:ext cx="217800" cy="1443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892CF386-C146-BE29-E449-ED96E9B618B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963420" y="1624920"/>
                  <a:ext cx="2894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9EAB0C5E-7A83-3FDB-B526-9A1095303FB7}"/>
                    </a:ext>
                  </a:extLst>
                </p14:cNvPr>
                <p14:cNvContentPartPr/>
                <p14:nvPr/>
              </p14:nvContentPartPr>
              <p14:xfrm>
                <a:off x="10379940" y="1910040"/>
                <a:ext cx="1215360" cy="1760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9EAB0C5E-7A83-3FDB-B526-9A1095303FB7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0344300" y="1874040"/>
                  <a:ext cx="12870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87ABA40-B74B-BAA2-350A-258B865C8EC4}"/>
                    </a:ext>
                  </a:extLst>
                </p14:cNvPr>
                <p14:cNvContentPartPr/>
                <p14:nvPr/>
              </p14:nvContentPartPr>
              <p14:xfrm>
                <a:off x="11510700" y="1744440"/>
                <a:ext cx="50400" cy="93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87ABA40-B74B-BAA2-350A-258B865C8EC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474700" y="1708440"/>
                  <a:ext cx="12204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DE4D75D2-D60B-AF32-A030-1D29D7E86DC0}"/>
                    </a:ext>
                  </a:extLst>
                </p14:cNvPr>
                <p14:cNvContentPartPr/>
                <p14:nvPr/>
              </p14:nvContentPartPr>
              <p14:xfrm>
                <a:off x="11284980" y="1803120"/>
                <a:ext cx="152640" cy="349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DE4D75D2-D60B-AF32-A030-1D29D7E86DC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249340" y="1767480"/>
                  <a:ext cx="2242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424DE46D-02EF-9EB6-8C3F-84C46E4E3EBF}"/>
                    </a:ext>
                  </a:extLst>
                </p14:cNvPr>
                <p14:cNvContentPartPr/>
                <p14:nvPr/>
              </p14:nvContentPartPr>
              <p14:xfrm>
                <a:off x="11135580" y="1548960"/>
                <a:ext cx="464040" cy="2610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424DE46D-02EF-9EB6-8C3F-84C46E4E3EBF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099580" y="1512960"/>
                  <a:ext cx="5356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6EF839B9-017B-F8F1-600C-85B972A31EEA}"/>
                    </a:ext>
                  </a:extLst>
                </p14:cNvPr>
                <p14:cNvContentPartPr/>
                <p14:nvPr/>
              </p14:nvContentPartPr>
              <p14:xfrm>
                <a:off x="11530860" y="1904280"/>
                <a:ext cx="586800" cy="2368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6EF839B9-017B-F8F1-600C-85B972A31EE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495220" y="1868280"/>
                  <a:ext cx="6584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AA582BC2-2CCC-4887-4B2D-ADA49179E9F0}"/>
                    </a:ext>
                  </a:extLst>
                </p14:cNvPr>
                <p14:cNvContentPartPr/>
                <p14:nvPr/>
              </p14:nvContentPartPr>
              <p14:xfrm>
                <a:off x="11066820" y="2162400"/>
                <a:ext cx="535320" cy="644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AA582BC2-2CCC-4887-4B2D-ADA49179E9F0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031180" y="2126760"/>
                  <a:ext cx="6069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E98FA672-FB8A-500A-9AE9-4A50FFF27CFD}"/>
                    </a:ext>
                  </a:extLst>
                </p14:cNvPr>
                <p14:cNvContentPartPr/>
                <p14:nvPr/>
              </p14:nvContentPartPr>
              <p14:xfrm>
                <a:off x="8183220" y="1836960"/>
                <a:ext cx="1137960" cy="2577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E98FA672-FB8A-500A-9AE9-4A50FFF27CF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147580" y="1801320"/>
                  <a:ext cx="120960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4B169A08-3FCF-024F-8485-C1E9F977E3CA}"/>
                    </a:ext>
                  </a:extLst>
                </p14:cNvPr>
                <p14:cNvContentPartPr/>
                <p14:nvPr/>
              </p14:nvContentPartPr>
              <p14:xfrm>
                <a:off x="9375180" y="1776120"/>
                <a:ext cx="651240" cy="4280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4B169A08-3FCF-024F-8485-C1E9F977E3C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339540" y="1740480"/>
                  <a:ext cx="72288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4E280B53-5877-BD13-0F0A-5F7222D43C21}"/>
                    </a:ext>
                  </a:extLst>
                </p14:cNvPr>
                <p14:cNvContentPartPr/>
                <p14:nvPr/>
              </p14:nvContentPartPr>
              <p14:xfrm>
                <a:off x="10233780" y="1980960"/>
                <a:ext cx="7920" cy="100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4E280B53-5877-BD13-0F0A-5F7222D43C2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198140" y="1944960"/>
                  <a:ext cx="795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1D5D988-3FC5-4CB6-E43B-8A9F7137A949}"/>
                    </a:ext>
                  </a:extLst>
                </p14:cNvPr>
                <p14:cNvContentPartPr/>
                <p14:nvPr/>
              </p14:nvContentPartPr>
              <p14:xfrm>
                <a:off x="10097700" y="2051160"/>
                <a:ext cx="17640" cy="615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1D5D988-3FC5-4CB6-E43B-8A9F7137A94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062060" y="2015520"/>
                  <a:ext cx="892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A1320024-CF78-018A-056F-1E01B6B3B757}"/>
                    </a:ext>
                  </a:extLst>
                </p14:cNvPr>
                <p14:cNvContentPartPr/>
                <p14:nvPr/>
              </p14:nvContentPartPr>
              <p14:xfrm>
                <a:off x="10334220" y="2406120"/>
                <a:ext cx="376920" cy="788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A1320024-CF78-018A-056F-1E01B6B3B75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298580" y="2370120"/>
                  <a:ext cx="4485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289F2626-A6D2-1C08-84B6-7F6F332192E5}"/>
                    </a:ext>
                  </a:extLst>
                </p14:cNvPr>
                <p14:cNvContentPartPr/>
                <p14:nvPr/>
              </p14:nvContentPartPr>
              <p14:xfrm>
                <a:off x="10899780" y="2455080"/>
                <a:ext cx="961920" cy="745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289F2626-A6D2-1C08-84B6-7F6F332192E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863780" y="2419440"/>
                  <a:ext cx="10335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4D12D6D7-A41C-B744-0911-D843E5E25478}"/>
                    </a:ext>
                  </a:extLst>
                </p14:cNvPr>
                <p14:cNvContentPartPr/>
                <p14:nvPr/>
              </p14:nvContentPartPr>
              <p14:xfrm>
                <a:off x="11742180" y="2570280"/>
                <a:ext cx="95760" cy="777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4D12D6D7-A41C-B744-0911-D843E5E2547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1706180" y="2534640"/>
                  <a:ext cx="1674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32BB79BF-955E-5C87-DBEF-CA15256466DB}"/>
                    </a:ext>
                  </a:extLst>
                </p14:cNvPr>
                <p14:cNvContentPartPr/>
                <p14:nvPr/>
              </p14:nvContentPartPr>
              <p14:xfrm>
                <a:off x="3865740" y="2069160"/>
                <a:ext cx="402480" cy="644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32BB79BF-955E-5C87-DBEF-CA15256466D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829740" y="2033160"/>
                  <a:ext cx="4741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288BEA1D-1A38-EE8F-49D4-41754294F899}"/>
                    </a:ext>
                  </a:extLst>
                </p14:cNvPr>
                <p14:cNvContentPartPr/>
                <p14:nvPr/>
              </p14:nvContentPartPr>
              <p14:xfrm>
                <a:off x="3685380" y="2317200"/>
                <a:ext cx="736920" cy="572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288BEA1D-1A38-EE8F-49D4-41754294F89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649380" y="2281200"/>
                  <a:ext cx="8085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D3B0D56-E8F8-5D2F-C8CF-8FDB8202D509}"/>
                    </a:ext>
                  </a:extLst>
                </p14:cNvPr>
                <p14:cNvContentPartPr/>
                <p14:nvPr/>
              </p14:nvContentPartPr>
              <p14:xfrm>
                <a:off x="4752420" y="2061600"/>
                <a:ext cx="1115280" cy="4971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D3B0D56-E8F8-5D2F-C8CF-8FDB8202D50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716420" y="2025600"/>
                  <a:ext cx="118692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C6BB587C-EFB9-AA43-3586-DFDABD8FA349}"/>
                    </a:ext>
                  </a:extLst>
                </p14:cNvPr>
                <p14:cNvContentPartPr/>
                <p14:nvPr/>
              </p14:nvContentPartPr>
              <p14:xfrm>
                <a:off x="5530380" y="2545440"/>
                <a:ext cx="70200" cy="507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C6BB587C-EFB9-AA43-3586-DFDABD8FA349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494740" y="2509440"/>
                  <a:ext cx="1418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AD6ECBD3-9A88-E9F4-3132-1FC59CDB3631}"/>
                    </a:ext>
                  </a:extLst>
                </p14:cNvPr>
                <p14:cNvContentPartPr/>
                <p14:nvPr/>
              </p14:nvContentPartPr>
              <p14:xfrm>
                <a:off x="4901820" y="2868360"/>
                <a:ext cx="421560" cy="586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AD6ECBD3-9A88-E9F4-3132-1FC59CDB363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866180" y="2832360"/>
                  <a:ext cx="4932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008FAEA3-93F0-73CB-A6A7-7554E46174F6}"/>
                    </a:ext>
                  </a:extLst>
                </p14:cNvPr>
                <p14:cNvContentPartPr/>
                <p14:nvPr/>
              </p14:nvContentPartPr>
              <p14:xfrm>
                <a:off x="5527860" y="2433480"/>
                <a:ext cx="234360" cy="43632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008FAEA3-93F0-73CB-A6A7-7554E46174F6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491860" y="2397840"/>
                  <a:ext cx="30600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94A3778A-869A-66AA-5E20-489AD08328A9}"/>
                    </a:ext>
                  </a:extLst>
                </p14:cNvPr>
                <p14:cNvContentPartPr/>
                <p14:nvPr/>
              </p14:nvContentPartPr>
              <p14:xfrm>
                <a:off x="5666100" y="2176440"/>
                <a:ext cx="278640" cy="33660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94A3778A-869A-66AA-5E20-489AD08328A9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630100" y="2140800"/>
                  <a:ext cx="35028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E4478998-7B05-F1D4-66C8-C6F86C4CB844}"/>
                    </a:ext>
                  </a:extLst>
                </p14:cNvPr>
                <p14:cNvContentPartPr/>
                <p14:nvPr/>
              </p14:nvContentPartPr>
              <p14:xfrm>
                <a:off x="5894700" y="1794840"/>
                <a:ext cx="547560" cy="41400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E4478998-7B05-F1D4-66C8-C6F86C4CB84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859060" y="1759200"/>
                  <a:ext cx="61920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918072DE-2A42-17DA-F646-68A335BCA21A}"/>
                    </a:ext>
                  </a:extLst>
                </p14:cNvPr>
                <p14:cNvContentPartPr/>
                <p14:nvPr/>
              </p14:nvContentPartPr>
              <p14:xfrm>
                <a:off x="6174780" y="1510440"/>
                <a:ext cx="736920" cy="4579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918072DE-2A42-17DA-F646-68A335BCA21A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139140" y="1474440"/>
                  <a:ext cx="808560" cy="5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73A23CFB-E37C-29F7-12AC-54972E80D0CE}"/>
                    </a:ext>
                  </a:extLst>
                </p14:cNvPr>
                <p14:cNvContentPartPr/>
                <p14:nvPr/>
              </p14:nvContentPartPr>
              <p14:xfrm>
                <a:off x="6772740" y="1241880"/>
                <a:ext cx="755280" cy="3679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73A23CFB-E37C-29F7-12AC-54972E80D0CE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736740" y="1205880"/>
                  <a:ext cx="82692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64C168AB-6037-3D79-9AB6-3A97C8782597}"/>
                    </a:ext>
                  </a:extLst>
                </p14:cNvPr>
                <p14:cNvContentPartPr/>
                <p14:nvPr/>
              </p14:nvContentPartPr>
              <p14:xfrm>
                <a:off x="7128780" y="1081320"/>
                <a:ext cx="851400" cy="33984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64C168AB-6037-3D79-9AB6-3A97C878259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092780" y="1045680"/>
                  <a:ext cx="92304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D04D1104-FCF2-45DE-3B54-7E503A22E8D1}"/>
                    </a:ext>
                  </a:extLst>
                </p14:cNvPr>
                <p14:cNvContentPartPr/>
                <p14:nvPr/>
              </p14:nvContentPartPr>
              <p14:xfrm>
                <a:off x="7727820" y="1026960"/>
                <a:ext cx="395640" cy="1299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D04D1104-FCF2-45DE-3B54-7E503A22E8D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691820" y="991320"/>
                  <a:ext cx="4672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CB8CE883-F3A8-6E55-10C6-48B4658320B9}"/>
                    </a:ext>
                  </a:extLst>
                </p14:cNvPr>
                <p14:cNvContentPartPr/>
                <p14:nvPr/>
              </p14:nvContentPartPr>
              <p14:xfrm>
                <a:off x="5466300" y="3090120"/>
                <a:ext cx="26640" cy="738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CB8CE883-F3A8-6E55-10C6-48B4658320B9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430660" y="3054120"/>
                  <a:ext cx="9828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BE31AFE8-EB8F-E387-FCF1-AE409EA8530D}"/>
                    </a:ext>
                  </a:extLst>
                </p14:cNvPr>
                <p14:cNvContentPartPr/>
                <p14:nvPr/>
              </p14:nvContentPartPr>
              <p14:xfrm>
                <a:off x="5432460" y="3293880"/>
                <a:ext cx="11880" cy="1256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BE31AFE8-EB8F-E387-FCF1-AE409EA8530D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396820" y="3258240"/>
                  <a:ext cx="835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80A246A5-F529-444E-E624-319B067F5BDE}"/>
                    </a:ext>
                  </a:extLst>
                </p14:cNvPr>
                <p14:cNvContentPartPr/>
                <p14:nvPr/>
              </p14:nvContentPartPr>
              <p14:xfrm>
                <a:off x="5477460" y="3682680"/>
                <a:ext cx="86760" cy="3391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80A246A5-F529-444E-E624-319B067F5BDE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441460" y="3647040"/>
                  <a:ext cx="15840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E0C9FD7E-926D-B47F-BAF8-2526AB566474}"/>
                    </a:ext>
                  </a:extLst>
                </p14:cNvPr>
                <p14:cNvContentPartPr/>
                <p14:nvPr/>
              </p14:nvContentPartPr>
              <p14:xfrm>
                <a:off x="5561700" y="3895440"/>
                <a:ext cx="121320" cy="3621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E0C9FD7E-926D-B47F-BAF8-2526AB566474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526060" y="3859800"/>
                  <a:ext cx="19296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D30F525A-72B3-04A3-4EB9-68A87108A34A}"/>
                    </a:ext>
                  </a:extLst>
                </p14:cNvPr>
                <p14:cNvContentPartPr/>
                <p14:nvPr/>
              </p14:nvContentPartPr>
              <p14:xfrm>
                <a:off x="5657100" y="4230600"/>
                <a:ext cx="216360" cy="39240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D30F525A-72B3-04A3-4EB9-68A87108A34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5621100" y="4194600"/>
                  <a:ext cx="28800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2C718055-0A8F-05B5-BCA5-3DE3A8614562}"/>
                    </a:ext>
                  </a:extLst>
                </p14:cNvPr>
                <p14:cNvContentPartPr/>
                <p14:nvPr/>
              </p14:nvContentPartPr>
              <p14:xfrm>
                <a:off x="5872380" y="4594920"/>
                <a:ext cx="288000" cy="3697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2C718055-0A8F-05B5-BCA5-3DE3A861456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836740" y="4559280"/>
                  <a:ext cx="35964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1387A543-0CE5-5B8B-6278-99A76759D642}"/>
                    </a:ext>
                  </a:extLst>
                </p14:cNvPr>
                <p14:cNvContentPartPr/>
                <p14:nvPr/>
              </p14:nvContentPartPr>
              <p14:xfrm>
                <a:off x="6139500" y="4907040"/>
                <a:ext cx="453600" cy="3380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1387A543-0CE5-5B8B-6278-99A76759D64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103860" y="4871040"/>
                  <a:ext cx="52524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34AEE187-2C47-D07A-F530-C7202CC066C1}"/>
                    </a:ext>
                  </a:extLst>
                </p14:cNvPr>
                <p14:cNvContentPartPr/>
                <p14:nvPr/>
              </p14:nvContentPartPr>
              <p14:xfrm>
                <a:off x="6545580" y="5222760"/>
                <a:ext cx="410040" cy="51876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34AEE187-2C47-D07A-F530-C7202CC066C1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509940" y="5187120"/>
                  <a:ext cx="48168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8E5BD64E-D7C2-0320-4092-F6D8DC2A9C78}"/>
                    </a:ext>
                  </a:extLst>
                </p14:cNvPr>
                <p14:cNvContentPartPr/>
                <p14:nvPr/>
              </p14:nvContentPartPr>
              <p14:xfrm>
                <a:off x="6916380" y="5658000"/>
                <a:ext cx="351360" cy="5079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8E5BD64E-D7C2-0320-4092-F6D8DC2A9C78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880740" y="5622360"/>
                  <a:ext cx="423000" cy="57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5AA32558-0F89-98F0-60AA-39E3EA243550}"/>
                    </a:ext>
                  </a:extLst>
                </p14:cNvPr>
                <p14:cNvContentPartPr/>
                <p14:nvPr/>
              </p14:nvContentPartPr>
              <p14:xfrm>
                <a:off x="7166940" y="5980920"/>
                <a:ext cx="272160" cy="4989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5AA32558-0F89-98F0-60AA-39E3EA243550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131300" y="5945280"/>
                  <a:ext cx="34380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3D50D417-79BF-D87F-2EB0-BB2B3FB13DB9}"/>
                    </a:ext>
                  </a:extLst>
                </p14:cNvPr>
                <p14:cNvContentPartPr/>
                <p14:nvPr/>
              </p14:nvContentPartPr>
              <p14:xfrm>
                <a:off x="7470060" y="6433080"/>
                <a:ext cx="226800" cy="3232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3D50D417-79BF-D87F-2EB0-BB2B3FB13DB9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434420" y="6397080"/>
                  <a:ext cx="29844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9413FA57-7BB5-6FFD-5C0A-C83F25FA5C24}"/>
                    </a:ext>
                  </a:extLst>
                </p14:cNvPr>
                <p14:cNvContentPartPr/>
                <p14:nvPr/>
              </p14:nvContentPartPr>
              <p14:xfrm>
                <a:off x="7092420" y="1489920"/>
                <a:ext cx="122400" cy="763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9413FA57-7BB5-6FFD-5C0A-C83F25FA5C2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056420" y="1453920"/>
                  <a:ext cx="1940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7D89326C-E1CF-1443-1085-66345E9684F0}"/>
                    </a:ext>
                  </a:extLst>
                </p14:cNvPr>
                <p14:cNvContentPartPr/>
                <p14:nvPr/>
              </p14:nvContentPartPr>
              <p14:xfrm>
                <a:off x="7339740" y="1420800"/>
                <a:ext cx="244080" cy="504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7D89326C-E1CF-1443-1085-66345E9684F0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303740" y="1385160"/>
                  <a:ext cx="3157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28E3E4BD-162D-1870-C2C2-5E2487B8368E}"/>
                    </a:ext>
                  </a:extLst>
                </p14:cNvPr>
                <p14:cNvContentPartPr/>
                <p14:nvPr/>
              </p14:nvContentPartPr>
              <p14:xfrm>
                <a:off x="7681380" y="1218120"/>
                <a:ext cx="327960" cy="1101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28E3E4BD-162D-1870-C2C2-5E2487B8368E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645740" y="1182480"/>
                  <a:ext cx="3996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6DA380C5-2E00-4136-7A62-9122BF187F22}"/>
                    </a:ext>
                  </a:extLst>
                </p14:cNvPr>
                <p14:cNvContentPartPr/>
                <p14:nvPr/>
              </p14:nvContentPartPr>
              <p14:xfrm>
                <a:off x="8028060" y="1117680"/>
                <a:ext cx="320400" cy="8064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6DA380C5-2E00-4136-7A62-9122BF187F22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7992060" y="1082040"/>
                  <a:ext cx="3920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F1612F22-68E3-4E90-40D5-D19E0A2A8C3C}"/>
                    </a:ext>
                  </a:extLst>
                </p14:cNvPr>
                <p14:cNvContentPartPr/>
                <p14:nvPr/>
              </p14:nvContentPartPr>
              <p14:xfrm>
                <a:off x="6666900" y="5091720"/>
                <a:ext cx="216000" cy="23292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F1612F22-68E3-4E90-40D5-D19E0A2A8C3C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630900" y="5055720"/>
                  <a:ext cx="2876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2F89646B-CA30-DD96-76C4-423EC4E0C23D}"/>
                    </a:ext>
                  </a:extLst>
                </p14:cNvPr>
                <p14:cNvContentPartPr/>
                <p14:nvPr/>
              </p14:nvContentPartPr>
              <p14:xfrm>
                <a:off x="6821340" y="5285760"/>
                <a:ext cx="205200" cy="40932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2F89646B-CA30-DD96-76C4-423EC4E0C23D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785340" y="5249760"/>
                  <a:ext cx="27684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97415556-FD88-6A8F-43E1-3A19B68598F9}"/>
                    </a:ext>
                  </a:extLst>
                </p14:cNvPr>
                <p14:cNvContentPartPr/>
                <p14:nvPr/>
              </p14:nvContentPartPr>
              <p14:xfrm>
                <a:off x="7056420" y="5570520"/>
                <a:ext cx="166680" cy="2905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97415556-FD88-6A8F-43E1-3A19B68598F9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020780" y="5534880"/>
                  <a:ext cx="23832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784A89CD-CDCE-D66B-D2C1-DA6E75347124}"/>
                    </a:ext>
                  </a:extLst>
                </p14:cNvPr>
                <p14:cNvContentPartPr/>
                <p14:nvPr/>
              </p14:nvContentPartPr>
              <p14:xfrm>
                <a:off x="7178100" y="5726040"/>
                <a:ext cx="180000" cy="48888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784A89CD-CDCE-D66B-D2C1-DA6E75347124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142100" y="5690040"/>
                  <a:ext cx="251640" cy="56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C77E4B6D-83D4-29CD-1BC0-F68507D980E6}"/>
                    </a:ext>
                  </a:extLst>
                </p14:cNvPr>
                <p14:cNvContentPartPr/>
                <p14:nvPr/>
              </p14:nvContentPartPr>
              <p14:xfrm>
                <a:off x="7317780" y="6096840"/>
                <a:ext cx="277920" cy="44388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C77E4B6D-83D4-29CD-1BC0-F68507D980E6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282140" y="6060840"/>
                  <a:ext cx="34956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4786DD32-77F0-8AB0-F156-05293CCB91C0}"/>
                    </a:ext>
                  </a:extLst>
                </p14:cNvPr>
                <p14:cNvContentPartPr/>
                <p14:nvPr/>
              </p14:nvContentPartPr>
              <p14:xfrm>
                <a:off x="7760220" y="6640800"/>
                <a:ext cx="144360" cy="752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4786DD32-77F0-8AB0-F156-05293CCB91C0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724580" y="6604800"/>
                  <a:ext cx="2160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61CF6655-5CB6-BB0E-8FEE-1D2059C56E9B}"/>
                    </a:ext>
                  </a:extLst>
                </p14:cNvPr>
                <p14:cNvContentPartPr/>
                <p14:nvPr/>
              </p14:nvContentPartPr>
              <p14:xfrm>
                <a:off x="7374300" y="6383040"/>
                <a:ext cx="158760" cy="29700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61CF6655-5CB6-BB0E-8FEE-1D2059C56E9B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338300" y="6347400"/>
                  <a:ext cx="23040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F93A964C-E3E8-BAFB-395B-EC38C80060F8}"/>
                    </a:ext>
                  </a:extLst>
                </p14:cNvPr>
                <p14:cNvContentPartPr/>
                <p14:nvPr/>
              </p14:nvContentPartPr>
              <p14:xfrm>
                <a:off x="7566540" y="6603000"/>
                <a:ext cx="132120" cy="13320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F93A964C-E3E8-BAFB-395B-EC38C80060F8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7530900" y="6567360"/>
                  <a:ext cx="203760" cy="204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0" name="TextBox 339">
            <a:extLst>
              <a:ext uri="{FF2B5EF4-FFF2-40B4-BE49-F238E27FC236}">
                <a16:creationId xmlns:a16="http://schemas.microsoft.com/office/drawing/2014/main" id="{4C539BB1-0A6F-220A-C51C-5EEB7CFA6320}"/>
              </a:ext>
            </a:extLst>
          </p:cNvPr>
          <p:cNvSpPr txBox="1"/>
          <p:nvPr/>
        </p:nvSpPr>
        <p:spPr>
          <a:xfrm>
            <a:off x="9367119" y="3998035"/>
            <a:ext cx="198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OB Wind Region</a:t>
            </a: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45701582-DE4F-A6CF-A6BE-E63D2A58FBE3}"/>
              </a:ext>
            </a:extLst>
          </p:cNvPr>
          <p:cNvSpPr txBox="1"/>
          <p:nvPr/>
        </p:nvSpPr>
        <p:spPr>
          <a:xfrm>
            <a:off x="491719" y="5440154"/>
            <a:ext cx="198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WR Wind Region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D866ACB1-E664-6BB8-8509-9EE0A67A2876}"/>
              </a:ext>
            </a:extLst>
          </p:cNvPr>
          <p:cNvSpPr txBox="1"/>
          <p:nvPr/>
        </p:nvSpPr>
        <p:spPr>
          <a:xfrm>
            <a:off x="1485059" y="1942788"/>
            <a:ext cx="198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WR Star</a:t>
            </a: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620C1130-93C9-011A-A91B-9C14D6BC8A04}"/>
              </a:ext>
            </a:extLst>
          </p:cNvPr>
          <p:cNvSpPr txBox="1"/>
          <p:nvPr/>
        </p:nvSpPr>
        <p:spPr>
          <a:xfrm>
            <a:off x="6914309" y="2644468"/>
            <a:ext cx="198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OB Star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9E243F20-F85E-1B8D-8260-2A143E18A92C}"/>
              </a:ext>
            </a:extLst>
          </p:cNvPr>
          <p:cNvSpPr txBox="1"/>
          <p:nvPr/>
        </p:nvSpPr>
        <p:spPr>
          <a:xfrm>
            <a:off x="4159684" y="3059693"/>
            <a:ext cx="142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Wind-Wind Shock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8D13A9F0-EF45-17CF-F0CE-4BEE67771574}"/>
              </a:ext>
            </a:extLst>
          </p:cNvPr>
          <p:cNvSpPr txBox="1"/>
          <p:nvPr/>
        </p:nvSpPr>
        <p:spPr>
          <a:xfrm>
            <a:off x="8045884" y="5720933"/>
            <a:ext cx="228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Wind Mixing Region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4E7A29EC-2D3D-9919-D996-4967B953CABA}"/>
              </a:ext>
            </a:extLst>
          </p:cNvPr>
          <p:cNvSpPr txBox="1"/>
          <p:nvPr/>
        </p:nvSpPr>
        <p:spPr>
          <a:xfrm>
            <a:off x="9934575" y="956231"/>
            <a:ext cx="228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Wind Mixing Region</a:t>
            </a:r>
          </a:p>
        </p:txBody>
      </p: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3203A0E7-186C-5B61-E316-1BEBB1AC29B1}"/>
              </a:ext>
            </a:extLst>
          </p:cNvPr>
          <p:cNvGrpSpPr/>
          <p:nvPr/>
        </p:nvGrpSpPr>
        <p:grpSpPr>
          <a:xfrm>
            <a:off x="9339540" y="1296960"/>
            <a:ext cx="2872080" cy="691920"/>
            <a:chOff x="9339540" y="1296960"/>
            <a:chExt cx="2872080" cy="69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888F088D-627C-3915-8C47-A66365AAAFBA}"/>
                    </a:ext>
                  </a:extLst>
                </p14:cNvPr>
                <p14:cNvContentPartPr/>
                <p14:nvPr/>
              </p14:nvContentPartPr>
              <p14:xfrm>
                <a:off x="9339540" y="1679280"/>
                <a:ext cx="462600" cy="12600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888F088D-627C-3915-8C47-A66365AAAFBA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303540" y="1643280"/>
                  <a:ext cx="5342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875DB27E-A0A4-E042-D8B0-68594227AF83}"/>
                    </a:ext>
                  </a:extLst>
                </p14:cNvPr>
                <p14:cNvContentPartPr/>
                <p14:nvPr/>
              </p14:nvContentPartPr>
              <p14:xfrm>
                <a:off x="9825900" y="1726440"/>
                <a:ext cx="138960" cy="2160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875DB27E-A0A4-E042-D8B0-68594227AF83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790260" y="1690800"/>
                  <a:ext cx="2106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806CC5DC-80BC-765A-90B6-4AFEF5DA148C}"/>
                    </a:ext>
                  </a:extLst>
                </p14:cNvPr>
                <p14:cNvContentPartPr/>
                <p14:nvPr/>
              </p14:nvContentPartPr>
              <p14:xfrm>
                <a:off x="10319460" y="1469760"/>
                <a:ext cx="657000" cy="22428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806CC5DC-80BC-765A-90B6-4AFEF5DA148C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0283820" y="1433760"/>
                  <a:ext cx="72864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8E6336F4-436E-C8F3-EC5C-DDAFB8A825E1}"/>
                    </a:ext>
                  </a:extLst>
                </p14:cNvPr>
                <p14:cNvContentPartPr/>
                <p14:nvPr/>
              </p14:nvContentPartPr>
              <p14:xfrm>
                <a:off x="10941180" y="1296960"/>
                <a:ext cx="594360" cy="17244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8E6336F4-436E-C8F3-EC5C-DDAFB8A825E1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0905180" y="1261320"/>
                  <a:ext cx="6660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497B4FB4-175C-4225-20C2-9149A96B9334}"/>
                    </a:ext>
                  </a:extLst>
                </p14:cNvPr>
                <p14:cNvContentPartPr/>
                <p14:nvPr/>
              </p14:nvContentPartPr>
              <p14:xfrm>
                <a:off x="10934340" y="1632480"/>
                <a:ext cx="819000" cy="35640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497B4FB4-175C-4225-20C2-9149A96B9334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0898340" y="1596480"/>
                  <a:ext cx="89064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11475BC5-9B40-7B34-9A71-3FA82FA6F722}"/>
                    </a:ext>
                  </a:extLst>
                </p14:cNvPr>
                <p14:cNvContentPartPr/>
                <p14:nvPr/>
              </p14:nvContentPartPr>
              <p14:xfrm>
                <a:off x="11703300" y="1532040"/>
                <a:ext cx="228960" cy="14184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11475BC5-9B40-7B34-9A71-3FA82FA6F722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1667660" y="1496400"/>
                  <a:ext cx="3006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BFE2EE22-E696-453B-5EF4-3D94211F1E75}"/>
                    </a:ext>
                  </a:extLst>
                </p14:cNvPr>
                <p14:cNvContentPartPr/>
                <p14:nvPr/>
              </p14:nvContentPartPr>
              <p14:xfrm>
                <a:off x="11618700" y="1829760"/>
                <a:ext cx="592920" cy="1418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BFE2EE22-E696-453B-5EF4-3D94211F1E75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1583060" y="1794120"/>
                  <a:ext cx="664560" cy="21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9BA70F44-663F-586C-C71F-4E0F1F6B7C03}"/>
              </a:ext>
            </a:extLst>
          </p:cNvPr>
          <p:cNvGrpSpPr/>
          <p:nvPr/>
        </p:nvGrpSpPr>
        <p:grpSpPr>
          <a:xfrm>
            <a:off x="11486940" y="2262840"/>
            <a:ext cx="668520" cy="246960"/>
            <a:chOff x="11486940" y="2262840"/>
            <a:chExt cx="668520" cy="24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2B427EED-3B34-49D0-86A2-E7A152A9E5C5}"/>
                    </a:ext>
                  </a:extLst>
                </p14:cNvPr>
                <p14:cNvContentPartPr/>
                <p14:nvPr/>
              </p14:nvContentPartPr>
              <p14:xfrm>
                <a:off x="11486940" y="2262840"/>
                <a:ext cx="408600" cy="17964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2B427EED-3B34-49D0-86A2-E7A152A9E5C5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1450940" y="2226840"/>
                  <a:ext cx="4802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855061AD-8CF2-8A4E-F30B-BDA905C990FE}"/>
                    </a:ext>
                  </a:extLst>
                </p14:cNvPr>
                <p14:cNvContentPartPr/>
                <p14:nvPr/>
              </p14:nvContentPartPr>
              <p14:xfrm>
                <a:off x="12000300" y="2325480"/>
                <a:ext cx="155160" cy="18432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855061AD-8CF2-8A4E-F30B-BDA905C990FE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1964660" y="2289480"/>
                  <a:ext cx="226800" cy="25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7122C991-29CD-67CB-F06B-0BBDFF9E22B0}"/>
              </a:ext>
            </a:extLst>
          </p:cNvPr>
          <p:cNvGrpSpPr/>
          <p:nvPr/>
        </p:nvGrpSpPr>
        <p:grpSpPr>
          <a:xfrm>
            <a:off x="8825460" y="652920"/>
            <a:ext cx="3077640" cy="480600"/>
            <a:chOff x="8825460" y="652920"/>
            <a:chExt cx="3077640" cy="48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3673913C-D3E5-1C5F-504E-8DFF9A25E749}"/>
                    </a:ext>
                  </a:extLst>
                </p14:cNvPr>
                <p14:cNvContentPartPr/>
                <p14:nvPr/>
              </p14:nvContentPartPr>
              <p14:xfrm>
                <a:off x="9360780" y="1013640"/>
                <a:ext cx="578160" cy="11988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3673913C-D3E5-1C5F-504E-8DFF9A25E749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324780" y="977640"/>
                  <a:ext cx="6498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1AEE3CC4-4D84-E61F-B8B6-0C3E3DE3F771}"/>
                    </a:ext>
                  </a:extLst>
                </p14:cNvPr>
                <p14:cNvContentPartPr/>
                <p14:nvPr/>
              </p14:nvContentPartPr>
              <p14:xfrm>
                <a:off x="9845700" y="864600"/>
                <a:ext cx="617400" cy="1468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1AEE3CC4-4D84-E61F-B8B6-0C3E3DE3F77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810060" y="828960"/>
                  <a:ext cx="689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6630861F-AB26-4EC7-2068-E80F75D3A1D1}"/>
                    </a:ext>
                  </a:extLst>
                </p14:cNvPr>
                <p14:cNvContentPartPr/>
                <p14:nvPr/>
              </p14:nvContentPartPr>
              <p14:xfrm>
                <a:off x="10474260" y="691440"/>
                <a:ext cx="509400" cy="7164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6630861F-AB26-4EC7-2068-E80F75D3A1D1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0438620" y="655440"/>
                  <a:ext cx="58104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41C14F55-A4B0-7F38-0C03-F7532F17DD80}"/>
                    </a:ext>
                  </a:extLst>
                </p14:cNvPr>
                <p14:cNvContentPartPr/>
                <p14:nvPr/>
              </p14:nvContentPartPr>
              <p14:xfrm>
                <a:off x="11163660" y="652920"/>
                <a:ext cx="96120" cy="6048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41C14F55-A4B0-7F38-0C03-F7532F17DD8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1127660" y="617280"/>
                  <a:ext cx="1677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8A2CE4BA-B98D-279E-E5BB-A65ED78A5A58}"/>
                    </a:ext>
                  </a:extLst>
                </p14:cNvPr>
                <p14:cNvContentPartPr/>
                <p14:nvPr/>
              </p14:nvContentPartPr>
              <p14:xfrm>
                <a:off x="11552100" y="716280"/>
                <a:ext cx="188280" cy="10332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8A2CE4BA-B98D-279E-E5BB-A65ED78A5A58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1516460" y="680640"/>
                  <a:ext cx="2599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37032A8A-D7FB-8751-EB35-CC5158CD1E88}"/>
                    </a:ext>
                  </a:extLst>
                </p14:cNvPr>
                <p14:cNvContentPartPr/>
                <p14:nvPr/>
              </p14:nvContentPartPr>
              <p14:xfrm>
                <a:off x="11664060" y="798720"/>
                <a:ext cx="108360" cy="6732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37032A8A-D7FB-8751-EB35-CC5158CD1E88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1628420" y="763080"/>
                  <a:ext cx="1800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B5DBED07-B463-13EE-B06F-4385C305F704}"/>
                    </a:ext>
                  </a:extLst>
                </p14:cNvPr>
                <p14:cNvContentPartPr/>
                <p14:nvPr/>
              </p14:nvContentPartPr>
              <p14:xfrm>
                <a:off x="8825460" y="1007880"/>
                <a:ext cx="551520" cy="6804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B5DBED07-B463-13EE-B06F-4385C305F704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789820" y="971880"/>
                  <a:ext cx="6231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8320DF4E-1E77-0237-9EB1-799878DC4D10}"/>
                    </a:ext>
                  </a:extLst>
                </p14:cNvPr>
                <p14:cNvContentPartPr/>
                <p14:nvPr/>
              </p14:nvContentPartPr>
              <p14:xfrm>
                <a:off x="9923100" y="745800"/>
                <a:ext cx="1747800" cy="1749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8320DF4E-1E77-0237-9EB1-799878DC4D10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887460" y="710160"/>
                  <a:ext cx="18194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ED3F2AC0-1258-A61D-B656-90666BD558F1}"/>
                    </a:ext>
                  </a:extLst>
                </p14:cNvPr>
                <p14:cNvContentPartPr/>
                <p14:nvPr/>
              </p14:nvContentPartPr>
              <p14:xfrm>
                <a:off x="11714100" y="717720"/>
                <a:ext cx="41760" cy="252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ED3F2AC0-1258-A61D-B656-90666BD558F1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1678100" y="681720"/>
                  <a:ext cx="1134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81CEF19B-F8AD-4364-A6BB-14DDBBF2FD44}"/>
                    </a:ext>
                  </a:extLst>
                </p14:cNvPr>
                <p14:cNvContentPartPr/>
                <p14:nvPr/>
              </p14:nvContentPartPr>
              <p14:xfrm>
                <a:off x="11518260" y="765240"/>
                <a:ext cx="384840" cy="961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81CEF19B-F8AD-4364-A6BB-14DDBBF2FD44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1482260" y="729600"/>
                  <a:ext cx="456480" cy="16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1D4FDDE0-25CB-0AD5-F176-870966B13FB4}"/>
              </a:ext>
            </a:extLst>
          </p:cNvPr>
          <p:cNvGrpSpPr/>
          <p:nvPr/>
        </p:nvGrpSpPr>
        <p:grpSpPr>
          <a:xfrm>
            <a:off x="7660500" y="6234000"/>
            <a:ext cx="4356000" cy="679320"/>
            <a:chOff x="7660500" y="6234000"/>
            <a:chExt cx="4356000" cy="67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71CC9003-A63C-A750-C45A-A61CB127E56E}"/>
                    </a:ext>
                  </a:extLst>
                </p14:cNvPr>
                <p14:cNvContentPartPr/>
                <p14:nvPr/>
              </p14:nvContentPartPr>
              <p14:xfrm>
                <a:off x="9114900" y="6400320"/>
                <a:ext cx="354600" cy="2865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71CC9003-A63C-A750-C45A-A61CB127E56E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079260" y="6364680"/>
                  <a:ext cx="42624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0AF00538-0730-92EE-880D-45450D42F2AB}"/>
                    </a:ext>
                  </a:extLst>
                </p14:cNvPr>
                <p14:cNvContentPartPr/>
                <p14:nvPr/>
              </p14:nvContentPartPr>
              <p14:xfrm>
                <a:off x="9597660" y="6539640"/>
                <a:ext cx="1518120" cy="25812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0AF00538-0730-92EE-880D-45450D42F2AB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562020" y="6504000"/>
                  <a:ext cx="15897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CF3A7FDA-43BF-D169-BDE1-2C6ADA7BF97F}"/>
                    </a:ext>
                  </a:extLst>
                </p14:cNvPr>
                <p14:cNvContentPartPr/>
                <p14:nvPr/>
              </p14:nvContentPartPr>
              <p14:xfrm>
                <a:off x="11266980" y="6706680"/>
                <a:ext cx="244440" cy="3672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CF3A7FDA-43BF-D169-BDE1-2C6ADA7BF97F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1231340" y="6670680"/>
                  <a:ext cx="3160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765B76E0-ECA8-9CD8-ACB0-CBBDF49C96F4}"/>
                    </a:ext>
                  </a:extLst>
                </p14:cNvPr>
                <p14:cNvContentPartPr/>
                <p14:nvPr/>
              </p14:nvContentPartPr>
              <p14:xfrm>
                <a:off x="11662980" y="6761040"/>
                <a:ext cx="333720" cy="1335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765B76E0-ECA8-9CD8-ACB0-CBBDF49C96F4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1627340" y="6725040"/>
                  <a:ext cx="4053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5B28702C-4ECB-59E9-9990-C49550F3F000}"/>
                    </a:ext>
                  </a:extLst>
                </p14:cNvPr>
                <p14:cNvContentPartPr/>
                <p14:nvPr/>
              </p14:nvContentPartPr>
              <p14:xfrm>
                <a:off x="7951020" y="6468000"/>
                <a:ext cx="288000" cy="34560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5B28702C-4ECB-59E9-9990-C49550F3F000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7915380" y="6432360"/>
                  <a:ext cx="35964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F1E1646C-7B1B-6667-BEEF-9618BB979AE9}"/>
                    </a:ext>
                  </a:extLst>
                </p14:cNvPr>
                <p14:cNvContentPartPr/>
                <p14:nvPr/>
              </p14:nvContentPartPr>
              <p14:xfrm>
                <a:off x="7660500" y="6845280"/>
                <a:ext cx="411480" cy="680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F1E1646C-7B1B-6667-BEEF-9618BB979AE9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7624860" y="6809640"/>
                  <a:ext cx="4831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9205A1CE-0CF6-7D22-E2B5-29BF5853D305}"/>
                    </a:ext>
                  </a:extLst>
                </p14:cNvPr>
                <p14:cNvContentPartPr/>
                <p14:nvPr/>
              </p14:nvContentPartPr>
              <p14:xfrm>
                <a:off x="8400300" y="6758880"/>
                <a:ext cx="268920" cy="6480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9205A1CE-0CF6-7D22-E2B5-29BF5853D305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8364660" y="6723240"/>
                  <a:ext cx="3405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817F8C0F-E336-6558-AAC8-CA364D8754DC}"/>
                    </a:ext>
                  </a:extLst>
                </p14:cNvPr>
                <p14:cNvContentPartPr/>
                <p14:nvPr/>
              </p14:nvContentPartPr>
              <p14:xfrm>
                <a:off x="8679300" y="6677160"/>
                <a:ext cx="483480" cy="20880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817F8C0F-E336-6558-AAC8-CA364D8754DC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8643660" y="6641520"/>
                  <a:ext cx="5551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C0D7A37E-8A3C-EB55-8029-59E0AD1B05F7}"/>
                    </a:ext>
                  </a:extLst>
                </p14:cNvPr>
                <p14:cNvContentPartPr/>
                <p14:nvPr/>
              </p14:nvContentPartPr>
              <p14:xfrm>
                <a:off x="9267180" y="6767160"/>
                <a:ext cx="153000" cy="694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C0D7A37E-8A3C-EB55-8029-59E0AD1B05F7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9231540" y="6731520"/>
                  <a:ext cx="2246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7EB18055-B609-2167-8B68-45BEEF648965}"/>
                    </a:ext>
                  </a:extLst>
                </p14:cNvPr>
                <p14:cNvContentPartPr/>
                <p14:nvPr/>
              </p14:nvContentPartPr>
              <p14:xfrm>
                <a:off x="9308940" y="6746280"/>
                <a:ext cx="219600" cy="2520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7EB18055-B609-2167-8B68-45BEEF648965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9272940" y="6710280"/>
                  <a:ext cx="2912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E95B2B4F-E89B-DDC2-1B6F-F60BCA3F2B46}"/>
                    </a:ext>
                  </a:extLst>
                </p14:cNvPr>
                <p14:cNvContentPartPr/>
                <p14:nvPr/>
              </p14:nvContentPartPr>
              <p14:xfrm>
                <a:off x="8704860" y="6373680"/>
                <a:ext cx="982800" cy="24516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E95B2B4F-E89B-DDC2-1B6F-F60BCA3F2B46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8669220" y="6337680"/>
                  <a:ext cx="105444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4D32479E-0E3E-2C83-0512-DBC42A013822}"/>
                    </a:ext>
                  </a:extLst>
                </p14:cNvPr>
                <p14:cNvContentPartPr/>
                <p14:nvPr/>
              </p14:nvContentPartPr>
              <p14:xfrm>
                <a:off x="10035780" y="6433440"/>
                <a:ext cx="207360" cy="5292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4D32479E-0E3E-2C83-0512-DBC42A013822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9999780" y="6397800"/>
                  <a:ext cx="2790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02E5B5DB-0A1D-7AF5-98F9-AE4CED559359}"/>
                    </a:ext>
                  </a:extLst>
                </p14:cNvPr>
                <p14:cNvContentPartPr/>
                <p14:nvPr/>
              </p14:nvContentPartPr>
              <p14:xfrm>
                <a:off x="10163580" y="6317880"/>
                <a:ext cx="70560" cy="3312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02E5B5DB-0A1D-7AF5-98F9-AE4CED559359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0127940" y="6282240"/>
                  <a:ext cx="1422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E3A3B03A-365A-11B0-B133-1970F37F449A}"/>
                    </a:ext>
                  </a:extLst>
                </p14:cNvPr>
                <p14:cNvContentPartPr/>
                <p14:nvPr/>
              </p14:nvContentPartPr>
              <p14:xfrm>
                <a:off x="10518900" y="6234000"/>
                <a:ext cx="1035720" cy="10080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E3A3B03A-365A-11B0-B133-1970F37F449A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0483260" y="6198360"/>
                  <a:ext cx="11073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DBC3BE75-0148-6225-44DB-F28ED39D629B}"/>
                    </a:ext>
                  </a:extLst>
                </p14:cNvPr>
                <p14:cNvContentPartPr/>
                <p14:nvPr/>
              </p14:nvContentPartPr>
              <p14:xfrm>
                <a:off x="11801940" y="6378000"/>
                <a:ext cx="214560" cy="10944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DBC3BE75-0148-6225-44DB-F28ED39D629B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1766300" y="6342000"/>
                  <a:ext cx="286200" cy="181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77860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BF554-DB8C-CB53-BAFD-33A8E56D8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7FC46-9907-5783-63F7-34DAE3F60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Wolf-Rayet Colliding Wind Binaries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FB2A4-3A08-70F1-9610-CAE443BF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22</a:t>
            </a:fld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9955968-A045-4795-5992-4549D88B6BD0}"/>
                  </a:ext>
                </a:extLst>
              </p14:cNvPr>
              <p14:cNvContentPartPr/>
              <p14:nvPr/>
            </p14:nvContentPartPr>
            <p14:xfrm>
              <a:off x="1901940" y="3013800"/>
              <a:ext cx="426600" cy="453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9955968-A045-4795-5992-4549D88B6B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8940" y="2950800"/>
                <a:ext cx="552240" cy="5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09B865-AC1B-E0CE-39C6-F62DD6EBEB50}"/>
                  </a:ext>
                </a:extLst>
              </p14:cNvPr>
              <p14:cNvContentPartPr/>
              <p14:nvPr/>
            </p14:nvContentPartPr>
            <p14:xfrm>
              <a:off x="852540" y="1878720"/>
              <a:ext cx="632520" cy="465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09B865-AC1B-E0CE-39C6-F62DD6EBEB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6560" y="1842720"/>
                <a:ext cx="704119" cy="53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CA50D04-BE85-7308-77F5-3EA5884DCB8F}"/>
                  </a:ext>
                </a:extLst>
              </p14:cNvPr>
              <p14:cNvContentPartPr/>
              <p14:nvPr/>
            </p14:nvContentPartPr>
            <p14:xfrm>
              <a:off x="6433260" y="3350400"/>
              <a:ext cx="279000" cy="2552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CA50D04-BE85-7308-77F5-3EA5884DCB8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70260" y="3287400"/>
                <a:ext cx="404640" cy="38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7FB0A452-1547-EE91-C51C-2B01B192E02B}"/>
              </a:ext>
            </a:extLst>
          </p:cNvPr>
          <p:cNvGrpSpPr/>
          <p:nvPr/>
        </p:nvGrpSpPr>
        <p:grpSpPr>
          <a:xfrm>
            <a:off x="5533980" y="1153680"/>
            <a:ext cx="5216760" cy="5709240"/>
            <a:chOff x="5533980" y="1153680"/>
            <a:chExt cx="5216760" cy="57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D073E7B-20E9-9DCA-57B5-6D32CCC398AC}"/>
                    </a:ext>
                  </a:extLst>
                </p14:cNvPr>
                <p14:cNvContentPartPr/>
                <p14:nvPr/>
              </p14:nvContentPartPr>
              <p14:xfrm>
                <a:off x="5989380" y="3871320"/>
                <a:ext cx="57240" cy="252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D073E7B-20E9-9DCA-57B5-6D32CCC398A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53380" y="3835827"/>
                  <a:ext cx="128880" cy="95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BA7166E-EECA-FFBD-D583-D7576440A454}"/>
                    </a:ext>
                  </a:extLst>
                </p14:cNvPr>
                <p14:cNvContentPartPr/>
                <p14:nvPr/>
              </p14:nvContentPartPr>
              <p14:xfrm>
                <a:off x="5952300" y="3789600"/>
                <a:ext cx="240120" cy="540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BA7166E-EECA-FFBD-D583-D7576440A45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16300" y="3753600"/>
                  <a:ext cx="3117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6A9972-DB9A-7287-E941-1E60EF7B4044}"/>
                    </a:ext>
                  </a:extLst>
                </p14:cNvPr>
                <p14:cNvContentPartPr/>
                <p14:nvPr/>
              </p14:nvContentPartPr>
              <p14:xfrm>
                <a:off x="6156420" y="3710760"/>
                <a:ext cx="243360" cy="1594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6A9972-DB9A-7287-E941-1E60EF7B404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20420" y="3674760"/>
                  <a:ext cx="3150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B3E3A8C-658F-B50F-0814-1EB5B0B95947}"/>
                    </a:ext>
                  </a:extLst>
                </p14:cNvPr>
                <p14:cNvContentPartPr/>
                <p14:nvPr/>
              </p14:nvContentPartPr>
              <p14:xfrm>
                <a:off x="6384660" y="3772680"/>
                <a:ext cx="30960" cy="266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B3E3A8C-658F-B50F-0814-1EB5B0B9594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48660" y="3736680"/>
                  <a:ext cx="1026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B35F5854-8BDF-C193-3C9C-94A2524839D4}"/>
                    </a:ext>
                  </a:extLst>
                </p14:cNvPr>
                <p14:cNvContentPartPr/>
                <p14:nvPr/>
              </p14:nvContentPartPr>
              <p14:xfrm>
                <a:off x="6315540" y="3752520"/>
                <a:ext cx="120960" cy="212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B35F5854-8BDF-C193-3C9C-94A2524839D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79540" y="3716520"/>
                  <a:ext cx="1926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97F7E17-E98E-B3E2-6DF3-F9EA4E5473A2}"/>
                    </a:ext>
                  </a:extLst>
                </p14:cNvPr>
                <p14:cNvContentPartPr/>
                <p14:nvPr/>
              </p14:nvContentPartPr>
              <p14:xfrm>
                <a:off x="6378540" y="3802200"/>
                <a:ext cx="117000" cy="964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97F7E17-E98E-B3E2-6DF3-F9EA4E5473A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42540" y="3766200"/>
                  <a:ext cx="1886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9C1392B-CCB0-5C12-3328-0A13B974221A}"/>
                    </a:ext>
                  </a:extLst>
                </p14:cNvPr>
                <p14:cNvContentPartPr/>
                <p14:nvPr/>
              </p14:nvContentPartPr>
              <p14:xfrm>
                <a:off x="6865980" y="3594480"/>
                <a:ext cx="71280" cy="23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9C1392B-CCB0-5C12-3328-0A13B974221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30161" y="3558480"/>
                  <a:ext cx="1425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7C5B853-DC21-FF06-1294-D07A35AC5508}"/>
                    </a:ext>
                  </a:extLst>
                </p14:cNvPr>
                <p14:cNvContentPartPr/>
                <p14:nvPr/>
              </p14:nvContentPartPr>
              <p14:xfrm>
                <a:off x="6864540" y="3659640"/>
                <a:ext cx="79560" cy="554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7C5B853-DC21-FF06-1294-D07A35AC550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828540" y="3623405"/>
                  <a:ext cx="151200" cy="127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16FF5BE-9E0F-5FC7-BD99-65EC4F408B69}"/>
                    </a:ext>
                  </a:extLst>
                </p14:cNvPr>
                <p14:cNvContentPartPr/>
                <p14:nvPr/>
              </p14:nvContentPartPr>
              <p14:xfrm>
                <a:off x="6795060" y="3760080"/>
                <a:ext cx="7920" cy="150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16FF5BE-9E0F-5FC7-BD99-65EC4F408B6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760625" y="3724166"/>
                  <a:ext cx="76445" cy="2219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0F43204-AFEF-651B-524F-2AA08A640004}"/>
                    </a:ext>
                  </a:extLst>
                </p14:cNvPr>
                <p14:cNvContentPartPr/>
                <p14:nvPr/>
              </p14:nvContentPartPr>
              <p14:xfrm>
                <a:off x="6612180" y="3785640"/>
                <a:ext cx="20880" cy="1634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0F43204-AFEF-651B-524F-2AA08A64000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576180" y="3749640"/>
                  <a:ext cx="925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4A3A839-84E4-A3E2-23B6-45D1FBF3143F}"/>
                    </a:ext>
                  </a:extLst>
                </p14:cNvPr>
                <p14:cNvContentPartPr/>
                <p14:nvPr/>
              </p14:nvContentPartPr>
              <p14:xfrm>
                <a:off x="6295020" y="2934240"/>
                <a:ext cx="95040" cy="87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4A3A839-84E4-A3E2-23B6-45D1FBF3143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58883" y="2898240"/>
                  <a:ext cx="166952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FDFEDE2-81E0-18B6-8593-CFC48620F371}"/>
                    </a:ext>
                  </a:extLst>
                </p14:cNvPr>
                <p14:cNvContentPartPr/>
                <p14:nvPr/>
              </p14:nvContentPartPr>
              <p14:xfrm>
                <a:off x="6291780" y="3054840"/>
                <a:ext cx="150120" cy="167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FDFEDE2-81E0-18B6-8593-CFC48620F37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55693" y="3018840"/>
                  <a:ext cx="221932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BF8DE33-7C64-36BD-AF69-790A464CCFAF}"/>
                    </a:ext>
                  </a:extLst>
                </p14:cNvPr>
                <p14:cNvContentPartPr/>
                <p14:nvPr/>
              </p14:nvContentPartPr>
              <p14:xfrm>
                <a:off x="6120420" y="3275520"/>
                <a:ext cx="128160" cy="15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BF8DE33-7C64-36BD-AF69-790A464CCF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084420" y="3239520"/>
                  <a:ext cx="1998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442ACFB-1062-AD2A-586A-19D58A6464CC}"/>
                    </a:ext>
                  </a:extLst>
                </p14:cNvPr>
                <p14:cNvContentPartPr/>
                <p14:nvPr/>
              </p14:nvContentPartPr>
              <p14:xfrm>
                <a:off x="6909540" y="3213600"/>
                <a:ext cx="238680" cy="738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442ACFB-1062-AD2A-586A-19D58A6464C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73594" y="3177600"/>
                  <a:ext cx="310212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C356322-F23E-92BF-4D4B-E07785628319}"/>
                    </a:ext>
                  </a:extLst>
                </p14:cNvPr>
                <p14:cNvContentPartPr/>
                <p14:nvPr/>
              </p14:nvContentPartPr>
              <p14:xfrm>
                <a:off x="7009620" y="3293880"/>
                <a:ext cx="178560" cy="507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C356322-F23E-92BF-4D4B-E0778562831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973620" y="3257880"/>
                  <a:ext cx="2502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356FD6D-F6FB-2D50-AD05-6691E94146DF}"/>
                    </a:ext>
                  </a:extLst>
                </p14:cNvPr>
                <p14:cNvContentPartPr/>
                <p14:nvPr/>
              </p14:nvContentPartPr>
              <p14:xfrm>
                <a:off x="6872460" y="3422040"/>
                <a:ext cx="25200" cy="302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356FD6D-F6FB-2D50-AD05-6691E94146D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36460" y="3386040"/>
                  <a:ext cx="968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6FB9815-3165-AF72-DDCF-B4DACAC55C2B}"/>
                    </a:ext>
                  </a:extLst>
                </p14:cNvPr>
                <p14:cNvContentPartPr/>
                <p14:nvPr/>
              </p14:nvContentPartPr>
              <p14:xfrm>
                <a:off x="6865260" y="3399360"/>
                <a:ext cx="208800" cy="586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6FB9815-3165-AF72-DDCF-B4DACAC55C2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29260" y="3363138"/>
                  <a:ext cx="280440" cy="1307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5551F93-1FBF-F964-A837-0997D18D1A67}"/>
                    </a:ext>
                  </a:extLst>
                </p14:cNvPr>
                <p14:cNvContentPartPr/>
                <p14:nvPr/>
              </p14:nvContentPartPr>
              <p14:xfrm>
                <a:off x="6675900" y="3071400"/>
                <a:ext cx="156960" cy="92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5551F93-1FBF-F964-A837-0997D18D1A6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639900" y="3035400"/>
                  <a:ext cx="2286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6CA5466-C319-0D15-B1E5-6CC1804AF627}"/>
                    </a:ext>
                  </a:extLst>
                </p14:cNvPr>
                <p14:cNvContentPartPr/>
                <p14:nvPr/>
              </p14:nvContentPartPr>
              <p14:xfrm>
                <a:off x="6772020" y="2836320"/>
                <a:ext cx="2160" cy="16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6CA5466-C319-0D15-B1E5-6CC1804AF62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41163" y="2801103"/>
                  <a:ext cx="63566" cy="862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C070A8D-FB3B-3780-AD0A-376CEBD03BA9}"/>
                    </a:ext>
                  </a:extLst>
                </p14:cNvPr>
                <p14:cNvContentPartPr/>
                <p14:nvPr/>
              </p14:nvContentPartPr>
              <p14:xfrm>
                <a:off x="6667620" y="2794200"/>
                <a:ext cx="58680" cy="2631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C070A8D-FB3B-3780-AD0A-376CEBD03BA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631398" y="2758200"/>
                  <a:ext cx="130762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A9C2C16-4805-74D0-ADD2-9BB79E39827D}"/>
                    </a:ext>
                  </a:extLst>
                </p14:cNvPr>
                <p14:cNvContentPartPr/>
                <p14:nvPr/>
              </p14:nvContentPartPr>
              <p14:xfrm>
                <a:off x="6556380" y="3081120"/>
                <a:ext cx="57240" cy="101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A9C2C16-4805-74D0-ADD2-9BB79E39827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520380" y="3045120"/>
                  <a:ext cx="1288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FBE138B2-DFA0-B96F-9E59-DD909F4B9309}"/>
                    </a:ext>
                  </a:extLst>
                </p14:cNvPr>
                <p14:cNvContentPartPr/>
                <p14:nvPr/>
              </p14:nvContentPartPr>
              <p14:xfrm>
                <a:off x="6472140" y="3173280"/>
                <a:ext cx="2880" cy="144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FBE138B2-DFA0-B96F-9E59-DD909F4B930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440140" y="3137280"/>
                  <a:ext cx="665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D4058F6-3F58-951D-E00A-542547EA9141}"/>
                    </a:ext>
                  </a:extLst>
                </p14:cNvPr>
                <p14:cNvContentPartPr/>
                <p14:nvPr/>
              </p14:nvContentPartPr>
              <p14:xfrm>
                <a:off x="6103860" y="3465960"/>
                <a:ext cx="192960" cy="334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D4058F6-3F58-951D-E00A-542547EA914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067793" y="3429960"/>
                  <a:ext cx="264734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408AAC9-002E-D8DA-9B7D-4DC493644C7C}"/>
                    </a:ext>
                  </a:extLst>
                </p14:cNvPr>
                <p14:cNvContentPartPr/>
                <p14:nvPr/>
              </p14:nvContentPartPr>
              <p14:xfrm>
                <a:off x="6158220" y="3597720"/>
                <a:ext cx="157680" cy="71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408AAC9-002E-D8DA-9B7D-4DC493644C7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22220" y="3561720"/>
                  <a:ext cx="2293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8F8DEFF9-9E7F-4717-010A-41664786775E}"/>
                    </a:ext>
                  </a:extLst>
                </p14:cNvPr>
                <p14:cNvContentPartPr/>
                <p14:nvPr/>
              </p14:nvContentPartPr>
              <p14:xfrm>
                <a:off x="5533980" y="1870800"/>
                <a:ext cx="1320120" cy="14284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8F8DEFF9-9E7F-4717-010A-41664786775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497980" y="1834800"/>
                  <a:ext cx="1391760" cy="150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BAF3B69-B599-B27D-11B5-6E99AD22E91B}"/>
                    </a:ext>
                  </a:extLst>
                </p14:cNvPr>
                <p14:cNvContentPartPr/>
                <p14:nvPr/>
              </p14:nvContentPartPr>
              <p14:xfrm>
                <a:off x="5535420" y="3229440"/>
                <a:ext cx="1119960" cy="16624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BAF3B69-B599-B27D-11B5-6E99AD22E91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99408" y="3193440"/>
                  <a:ext cx="1191623" cy="173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0E97C4B-6CCB-E112-A665-D90E1C9F6260}"/>
                    </a:ext>
                  </a:extLst>
                </p14:cNvPr>
                <p14:cNvContentPartPr/>
                <p14:nvPr/>
              </p14:nvContentPartPr>
              <p14:xfrm>
                <a:off x="6642060" y="4846200"/>
                <a:ext cx="19080" cy="712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0E97C4B-6CCB-E112-A665-D90E1C9F626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05368" y="4810200"/>
                  <a:ext cx="92098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47B052F-8218-9FE5-9AF7-CBE61DC28497}"/>
                    </a:ext>
                  </a:extLst>
                </p14:cNvPr>
                <p14:cNvContentPartPr/>
                <p14:nvPr/>
              </p14:nvContentPartPr>
              <p14:xfrm>
                <a:off x="6648540" y="4823520"/>
                <a:ext cx="170640" cy="168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47B052F-8218-9FE5-9AF7-CBE61DC2849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12540" y="4787520"/>
                  <a:ext cx="2422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CD6BAD3-053E-60D8-15E7-2D6410AA39FE}"/>
                    </a:ext>
                  </a:extLst>
                </p14:cNvPr>
                <p14:cNvContentPartPr/>
                <p14:nvPr/>
              </p14:nvContentPartPr>
              <p14:xfrm>
                <a:off x="6796500" y="4883640"/>
                <a:ext cx="770400" cy="7146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CD6BAD3-053E-60D8-15E7-2D6410AA39F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760517" y="4847622"/>
                  <a:ext cx="842007" cy="7862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7811CCF-55CA-E1AB-43DB-05E065D26606}"/>
                    </a:ext>
                  </a:extLst>
                </p14:cNvPr>
                <p14:cNvContentPartPr/>
                <p14:nvPr/>
              </p14:nvContentPartPr>
              <p14:xfrm>
                <a:off x="7287540" y="5195760"/>
                <a:ext cx="212400" cy="369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7811CCF-55CA-E1AB-43DB-05E065D2660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251540" y="5159760"/>
                  <a:ext cx="28404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E6BDB6E-D538-FB00-31B9-F2BB01AB0E83}"/>
                    </a:ext>
                  </a:extLst>
                </p14:cNvPr>
                <p14:cNvContentPartPr/>
                <p14:nvPr/>
              </p14:nvContentPartPr>
              <p14:xfrm>
                <a:off x="7599300" y="5496360"/>
                <a:ext cx="3600" cy="3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E6BDB6E-D538-FB00-31B9-F2BB01AB0E8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63300" y="5460360"/>
                  <a:ext cx="752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C2D8547-24B2-F722-6356-20B5B81F8249}"/>
                    </a:ext>
                  </a:extLst>
                </p14:cNvPr>
                <p14:cNvContentPartPr/>
                <p14:nvPr/>
              </p14:nvContentPartPr>
              <p14:xfrm>
                <a:off x="7460340" y="5597880"/>
                <a:ext cx="439200" cy="4752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C2D8547-24B2-F722-6356-20B5B81F824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424340" y="5561880"/>
                  <a:ext cx="51084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1BE1AAC-9054-1DED-0CFD-D320FCF21A9D}"/>
                    </a:ext>
                  </a:extLst>
                </p14:cNvPr>
                <p14:cNvContentPartPr/>
                <p14:nvPr/>
              </p14:nvContentPartPr>
              <p14:xfrm>
                <a:off x="7799820" y="5873280"/>
                <a:ext cx="204480" cy="3805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1BE1AAC-9054-1DED-0CFD-D320FCF21A9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763883" y="5837246"/>
                  <a:ext cx="275994" cy="4522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AFFEA72D-C022-A4D4-8705-C008AABBD87C}"/>
                    </a:ext>
                  </a:extLst>
                </p14:cNvPr>
                <p14:cNvContentPartPr/>
                <p14:nvPr/>
              </p14:nvContentPartPr>
              <p14:xfrm>
                <a:off x="7854540" y="6055440"/>
                <a:ext cx="401040" cy="7124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AFFEA72D-C022-A4D4-8705-C008AABBD87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818540" y="6019440"/>
                  <a:ext cx="472680" cy="78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9BB1E2F-8006-CA62-5CA9-43A0CDD2076A}"/>
                    </a:ext>
                  </a:extLst>
                </p14:cNvPr>
                <p14:cNvContentPartPr/>
                <p14:nvPr/>
              </p14:nvContentPartPr>
              <p14:xfrm>
                <a:off x="6818820" y="1703400"/>
                <a:ext cx="405720" cy="1706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9BB1E2F-8006-CA62-5CA9-43A0CDD2076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782820" y="1667400"/>
                  <a:ext cx="4773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F414246-FCF7-71D4-981E-A712DE159603}"/>
                    </a:ext>
                  </a:extLst>
                </p14:cNvPr>
                <p14:cNvContentPartPr/>
                <p14:nvPr/>
              </p14:nvContentPartPr>
              <p14:xfrm>
                <a:off x="7213740" y="1587120"/>
                <a:ext cx="241920" cy="1224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F414246-FCF7-71D4-981E-A712DE15960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177740" y="1551226"/>
                  <a:ext cx="313560" cy="1938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03A7151-6CC4-2978-7BF9-BB7E873B7F7E}"/>
                    </a:ext>
                  </a:extLst>
                </p14:cNvPr>
                <p14:cNvContentPartPr/>
                <p14:nvPr/>
              </p14:nvContentPartPr>
              <p14:xfrm>
                <a:off x="6868500" y="1943880"/>
                <a:ext cx="5400" cy="79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03A7151-6CC4-2978-7BF9-BB7E873B7F7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32500" y="1909445"/>
                  <a:ext cx="77040" cy="764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9DF5199-57C5-58B7-3393-50D1D56E7DE0}"/>
                    </a:ext>
                  </a:extLst>
                </p14:cNvPr>
                <p14:cNvContentPartPr/>
                <p14:nvPr/>
              </p14:nvContentPartPr>
              <p14:xfrm>
                <a:off x="6881820" y="1865760"/>
                <a:ext cx="193320" cy="1090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9DF5199-57C5-58B7-3393-50D1D56E7DE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45820" y="1829760"/>
                  <a:ext cx="2649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31E47D9-5E48-7317-664D-53E8CE920A90}"/>
                    </a:ext>
                  </a:extLst>
                </p14:cNvPr>
                <p14:cNvContentPartPr/>
                <p14:nvPr/>
              </p14:nvContentPartPr>
              <p14:xfrm>
                <a:off x="6890100" y="1827960"/>
                <a:ext cx="39960" cy="1238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031E47D9-5E48-7317-664D-53E8CE920A9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854100" y="1791960"/>
                  <a:ext cx="1116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8BEBFA4A-7B1B-00A8-B27F-920F8731BD58}"/>
                    </a:ext>
                  </a:extLst>
                </p14:cNvPr>
                <p14:cNvContentPartPr/>
                <p14:nvPr/>
              </p14:nvContentPartPr>
              <p14:xfrm>
                <a:off x="6925380" y="1851000"/>
                <a:ext cx="104040" cy="529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8BEBFA4A-7B1B-00A8-B27F-920F8731BD5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889255" y="1814753"/>
                  <a:ext cx="175929" cy="1250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3488BCC-3AA6-F730-E087-64497C55E790}"/>
                    </a:ext>
                  </a:extLst>
                </p14:cNvPr>
                <p14:cNvContentPartPr/>
                <p14:nvPr/>
              </p14:nvContentPartPr>
              <p14:xfrm>
                <a:off x="6847260" y="1541760"/>
                <a:ext cx="731160" cy="3546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3488BCC-3AA6-F730-E087-64497C55E79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811260" y="1505797"/>
                  <a:ext cx="802800" cy="4261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2E0779A-4CC2-931F-00AE-AAD0BCDBA63B}"/>
                    </a:ext>
                  </a:extLst>
                </p14:cNvPr>
                <p14:cNvContentPartPr/>
                <p14:nvPr/>
              </p14:nvContentPartPr>
              <p14:xfrm>
                <a:off x="7647900" y="1169520"/>
                <a:ext cx="1622880" cy="4248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2E0779A-4CC2-931F-00AE-AAD0BCDBA63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611900" y="1133550"/>
                  <a:ext cx="1694520" cy="4963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5B2AB17-A6D0-3ECA-FE76-3E8E5E4EAAE9}"/>
                    </a:ext>
                  </a:extLst>
                </p14:cNvPr>
                <p14:cNvContentPartPr/>
                <p14:nvPr/>
              </p14:nvContentPartPr>
              <p14:xfrm>
                <a:off x="7993860" y="1821840"/>
                <a:ext cx="101520" cy="20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5B2AB17-A6D0-3ECA-FE76-3E8E5E4EAAE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957860" y="1785840"/>
                  <a:ext cx="1731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A1CAB96-E399-D473-637B-1C0BF443CC6E}"/>
                    </a:ext>
                  </a:extLst>
                </p14:cNvPr>
                <p14:cNvContentPartPr/>
                <p14:nvPr/>
              </p14:nvContentPartPr>
              <p14:xfrm>
                <a:off x="7788300" y="1461120"/>
                <a:ext cx="563760" cy="3481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A1CAB96-E399-D473-637B-1C0BF443CC6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752300" y="1425120"/>
                  <a:ext cx="63540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8502C16-792A-703E-D088-1C4E09B25C0D}"/>
                    </a:ext>
                  </a:extLst>
                </p14:cNvPr>
                <p14:cNvContentPartPr/>
                <p14:nvPr/>
              </p14:nvContentPartPr>
              <p14:xfrm>
                <a:off x="7538820" y="1354200"/>
                <a:ext cx="1753560" cy="4064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8502C16-792A-703E-D088-1C4E09B25C0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502820" y="1318200"/>
                  <a:ext cx="182520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9D0A42C3-7D55-E781-4398-C0188E4F1601}"/>
                    </a:ext>
                  </a:extLst>
                </p14:cNvPr>
                <p14:cNvContentPartPr/>
                <p14:nvPr/>
              </p14:nvContentPartPr>
              <p14:xfrm>
                <a:off x="9163860" y="1153680"/>
                <a:ext cx="159480" cy="4716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9D0A42C3-7D55-E781-4398-C0188E4F160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127860" y="1117680"/>
                  <a:ext cx="23112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28BFD28-B7A1-684F-7A83-788CF2C9FDF9}"/>
                    </a:ext>
                  </a:extLst>
                </p14:cNvPr>
                <p14:cNvContentPartPr/>
                <p14:nvPr/>
              </p14:nvContentPartPr>
              <p14:xfrm>
                <a:off x="9357180" y="1463640"/>
                <a:ext cx="1393560" cy="4345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28BFD28-B7A1-684F-7A83-788CF2C9FDF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321180" y="1427640"/>
                  <a:ext cx="1465200" cy="5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FEBDF2F-D432-C4FF-8F17-48C7B96DC771}"/>
                    </a:ext>
                  </a:extLst>
                </p14:cNvPr>
                <p14:cNvContentPartPr/>
                <p14:nvPr/>
              </p14:nvContentPartPr>
              <p14:xfrm>
                <a:off x="9124620" y="1466880"/>
                <a:ext cx="1613880" cy="5551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FEBDF2F-D432-C4FF-8F17-48C7B96DC77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088620" y="1430880"/>
                  <a:ext cx="168552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89050EE-A1CF-DBFB-5F61-2F473D7C4264}"/>
                    </a:ext>
                  </a:extLst>
                </p14:cNvPr>
                <p14:cNvContentPartPr/>
                <p14:nvPr/>
              </p14:nvContentPartPr>
              <p14:xfrm>
                <a:off x="8056860" y="6037800"/>
                <a:ext cx="272880" cy="3103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89050EE-A1CF-DBFB-5F61-2F473D7C426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020812" y="6001800"/>
                  <a:ext cx="344615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E371C7E5-96BA-5738-AC4C-7C1D5F98D468}"/>
                    </a:ext>
                  </a:extLst>
                </p14:cNvPr>
                <p14:cNvContentPartPr/>
                <p14:nvPr/>
              </p14:nvContentPartPr>
              <p14:xfrm>
                <a:off x="8438100" y="6071640"/>
                <a:ext cx="886320" cy="7840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E371C7E5-96BA-5738-AC4C-7C1D5F98D46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402100" y="6035640"/>
                  <a:ext cx="957960" cy="85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3388EB89-3BA3-B0A5-5499-D30C8FAC02A1}"/>
                    </a:ext>
                  </a:extLst>
                </p14:cNvPr>
                <p14:cNvContentPartPr/>
                <p14:nvPr/>
              </p14:nvContentPartPr>
              <p14:xfrm>
                <a:off x="9672540" y="6762120"/>
                <a:ext cx="87480" cy="424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3388EB89-3BA3-B0A5-5499-D30C8FAC02A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636391" y="6726120"/>
                  <a:ext cx="159416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098340D-AC33-76A9-B8C8-85C7BC8F8C6B}"/>
                    </a:ext>
                  </a:extLst>
                </p14:cNvPr>
                <p14:cNvContentPartPr/>
                <p14:nvPr/>
              </p14:nvContentPartPr>
              <p14:xfrm>
                <a:off x="9721140" y="6533160"/>
                <a:ext cx="212040" cy="3297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098340D-AC33-76A9-B8C8-85C7BC8F8C6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685140" y="6497160"/>
                  <a:ext cx="2836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EF449C2-C4C9-5CAD-992E-57640DB2A473}"/>
                    </a:ext>
                  </a:extLst>
                </p14:cNvPr>
                <p14:cNvContentPartPr/>
                <p14:nvPr/>
              </p14:nvContentPartPr>
              <p14:xfrm>
                <a:off x="10239180" y="6656640"/>
                <a:ext cx="218880" cy="702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EF449C2-C4C9-5CAD-992E-57640DB2A47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203180" y="6620454"/>
                  <a:ext cx="290520" cy="14220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AE583C01-D269-38BD-D99D-9C2BD6625294}"/>
              </a:ext>
            </a:extLst>
          </p:cNvPr>
          <p:cNvGrpSpPr/>
          <p:nvPr/>
        </p:nvGrpSpPr>
        <p:grpSpPr>
          <a:xfrm>
            <a:off x="524580" y="1026960"/>
            <a:ext cx="11593080" cy="5807880"/>
            <a:chOff x="524580" y="1026960"/>
            <a:chExt cx="11593080" cy="580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A1B4922-5F99-3E0E-3135-65A894A66C19}"/>
                    </a:ext>
                  </a:extLst>
                </p14:cNvPr>
                <p14:cNvContentPartPr/>
                <p14:nvPr/>
              </p14:nvContentPartPr>
              <p14:xfrm>
                <a:off x="524580" y="3636600"/>
                <a:ext cx="1063080" cy="532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A1B4922-5F99-3E0E-3135-65A894A66C1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88580" y="3600600"/>
                  <a:ext cx="1134720" cy="60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00D772E-2C78-BA85-6DC9-2AA60E9C82FE}"/>
                    </a:ext>
                  </a:extLst>
                </p14:cNvPr>
                <p14:cNvContentPartPr/>
                <p14:nvPr/>
              </p14:nvContentPartPr>
              <p14:xfrm>
                <a:off x="1393980" y="3648840"/>
                <a:ext cx="213840" cy="334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00D772E-2C78-BA85-6DC9-2AA60E9C82F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358041" y="3612840"/>
                  <a:ext cx="28536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7532AE3-533F-BF55-FE69-989FFACA1B06}"/>
                    </a:ext>
                  </a:extLst>
                </p14:cNvPr>
                <p14:cNvContentPartPr/>
                <p14:nvPr/>
              </p14:nvContentPartPr>
              <p14:xfrm>
                <a:off x="1361220" y="4054200"/>
                <a:ext cx="82080" cy="67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7532AE3-533F-BF55-FE69-989FFACA1B0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325220" y="4018391"/>
                  <a:ext cx="153720" cy="1385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B5FBE7F-E60D-818B-D671-4FA39D4865AB}"/>
                    </a:ext>
                  </a:extLst>
                </p14:cNvPr>
                <p14:cNvContentPartPr/>
                <p14:nvPr/>
              </p14:nvContentPartPr>
              <p14:xfrm>
                <a:off x="1608900" y="3599880"/>
                <a:ext cx="259560" cy="293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B5FBE7F-E60D-818B-D671-4FA39D4865A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572900" y="3563880"/>
                  <a:ext cx="3312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F0F9735-B76A-8B94-A96A-102000358E12}"/>
                    </a:ext>
                  </a:extLst>
                </p14:cNvPr>
                <p14:cNvContentPartPr/>
                <p14:nvPr/>
              </p14:nvContentPartPr>
              <p14:xfrm>
                <a:off x="947580" y="4134840"/>
                <a:ext cx="568080" cy="307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F0F9735-B76A-8B94-A96A-102000358E1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11580" y="4098840"/>
                  <a:ext cx="6397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64B6E62-81B9-4FB1-6258-9ED89B454A27}"/>
                    </a:ext>
                  </a:extLst>
                </p14:cNvPr>
                <p14:cNvContentPartPr/>
                <p14:nvPr/>
              </p14:nvContentPartPr>
              <p14:xfrm>
                <a:off x="1630500" y="3843240"/>
                <a:ext cx="149040" cy="138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64B6E62-81B9-4FB1-6258-9ED89B454A2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594500" y="3807240"/>
                  <a:ext cx="2206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9085617-FB26-19A7-C165-40FB2C5516E4}"/>
                    </a:ext>
                  </a:extLst>
                </p14:cNvPr>
                <p14:cNvContentPartPr/>
                <p14:nvPr/>
              </p14:nvContentPartPr>
              <p14:xfrm>
                <a:off x="1782780" y="3649560"/>
                <a:ext cx="141120" cy="224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9085617-FB26-19A7-C165-40FB2C5516E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746780" y="3613618"/>
                  <a:ext cx="212760" cy="2961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358459A-DAF1-D9D4-8947-C8C47D5DC8C0}"/>
                    </a:ext>
                  </a:extLst>
                </p14:cNvPr>
                <p14:cNvContentPartPr/>
                <p14:nvPr/>
              </p14:nvContentPartPr>
              <p14:xfrm>
                <a:off x="1590900" y="3859800"/>
                <a:ext cx="268200" cy="360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358459A-DAF1-D9D4-8947-C8C47D5DC8C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554900" y="3823800"/>
                  <a:ext cx="33984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6DBAA5-5842-5476-46DF-652DE1023B6C}"/>
                    </a:ext>
                  </a:extLst>
                </p14:cNvPr>
                <p14:cNvContentPartPr/>
                <p14:nvPr/>
              </p14:nvContentPartPr>
              <p14:xfrm>
                <a:off x="1964940" y="3802920"/>
                <a:ext cx="91080" cy="304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86DBAA5-5842-5476-46DF-652DE1023B6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928940" y="3766963"/>
                  <a:ext cx="162720" cy="3761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257ACA0-2027-3896-AD2E-B2BD81CD1524}"/>
                    </a:ext>
                  </a:extLst>
                </p14:cNvPr>
                <p14:cNvContentPartPr/>
                <p14:nvPr/>
              </p14:nvContentPartPr>
              <p14:xfrm>
                <a:off x="2101020" y="3845040"/>
                <a:ext cx="72000" cy="270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257ACA0-2027-3896-AD2E-B2BD81CD152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064839" y="3809040"/>
                  <a:ext cx="1440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B04056C-7BBE-6978-55DF-D549AE45305B}"/>
                    </a:ext>
                  </a:extLst>
                </p14:cNvPr>
                <p14:cNvContentPartPr/>
                <p14:nvPr/>
              </p14:nvContentPartPr>
              <p14:xfrm>
                <a:off x="2322060" y="3065640"/>
                <a:ext cx="43920" cy="44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B04056C-7BBE-6978-55DF-D549AE45305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286060" y="3029347"/>
                  <a:ext cx="115560" cy="1168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9AA3FD-BFEB-F699-05DD-94EEE99999BA}"/>
                    </a:ext>
                  </a:extLst>
                </p14:cNvPr>
                <p14:cNvContentPartPr/>
                <p14:nvPr/>
              </p14:nvContentPartPr>
              <p14:xfrm>
                <a:off x="2427180" y="2477760"/>
                <a:ext cx="372960" cy="342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9AA3FD-BFEB-F699-05DD-94EEE99999B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391215" y="2441760"/>
                  <a:ext cx="444531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A762582-33E3-F6E4-DD4A-A7BBFC2F11A7}"/>
                    </a:ext>
                  </a:extLst>
                </p14:cNvPr>
                <p14:cNvContentPartPr/>
                <p14:nvPr/>
              </p14:nvContentPartPr>
              <p14:xfrm>
                <a:off x="2696820" y="2426640"/>
                <a:ext cx="132120" cy="258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A762582-33E3-F6E4-DD4A-A7BBFC2F11A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660820" y="2390640"/>
                  <a:ext cx="2037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EB13E09-C432-A025-414C-D77FB6DAC6F6}"/>
                    </a:ext>
                  </a:extLst>
                </p14:cNvPr>
                <p14:cNvContentPartPr/>
                <p14:nvPr/>
              </p14:nvContentPartPr>
              <p14:xfrm>
                <a:off x="2479020" y="2788440"/>
                <a:ext cx="156240" cy="64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EB13E09-C432-A025-414C-D77FB6DAC6F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443020" y="2752440"/>
                  <a:ext cx="2278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99075BE-658D-C08A-3C4E-4AE86E9C1C85}"/>
                    </a:ext>
                  </a:extLst>
                </p14:cNvPr>
                <p14:cNvContentPartPr/>
                <p14:nvPr/>
              </p14:nvContentPartPr>
              <p14:xfrm>
                <a:off x="2454540" y="2888160"/>
                <a:ext cx="118800" cy="80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99075BE-658D-C08A-3C4E-4AE86E9C1C8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418431" y="2852160"/>
                  <a:ext cx="190658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C939814-55FF-2701-E796-B5FA894070DB}"/>
                    </a:ext>
                  </a:extLst>
                </p14:cNvPr>
                <p14:cNvContentPartPr/>
                <p14:nvPr/>
              </p14:nvContentPartPr>
              <p14:xfrm>
                <a:off x="2498820" y="3005520"/>
                <a:ext cx="116640" cy="34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C939814-55FF-2701-E796-B5FA894070D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462820" y="2969520"/>
                  <a:ext cx="1882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4225105-A2AB-13DD-C09B-5F59F27314A5}"/>
                    </a:ext>
                  </a:extLst>
                </p14:cNvPr>
                <p14:cNvContentPartPr/>
                <p14:nvPr/>
              </p14:nvContentPartPr>
              <p14:xfrm>
                <a:off x="2427900" y="3491520"/>
                <a:ext cx="11160" cy="24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4225105-A2AB-13DD-C09B-5F59F27314A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391900" y="3455520"/>
                  <a:ext cx="828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74C8158-82FC-A938-5925-D304FF854ACB}"/>
                    </a:ext>
                  </a:extLst>
                </p14:cNvPr>
                <p14:cNvContentPartPr/>
                <p14:nvPr/>
              </p14:nvContentPartPr>
              <p14:xfrm>
                <a:off x="2547420" y="3496200"/>
                <a:ext cx="231840" cy="142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74C8158-82FC-A938-5925-D304FF854AC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511420" y="3460200"/>
                  <a:ext cx="30348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085DA06-F4B1-18AE-EF63-237132A39CFF}"/>
                    </a:ext>
                  </a:extLst>
                </p14:cNvPr>
                <p14:cNvContentPartPr/>
                <p14:nvPr/>
              </p14:nvContentPartPr>
              <p14:xfrm>
                <a:off x="2630220" y="3575760"/>
                <a:ext cx="381960" cy="178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085DA06-F4B1-18AE-EF63-237132A39CF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594220" y="3539760"/>
                  <a:ext cx="453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23A193A-BA30-2F32-DF91-DA7F76C5763D}"/>
                    </a:ext>
                  </a:extLst>
                </p14:cNvPr>
                <p14:cNvContentPartPr/>
                <p14:nvPr/>
              </p14:nvContentPartPr>
              <p14:xfrm>
                <a:off x="2687820" y="3401520"/>
                <a:ext cx="342360" cy="233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23A193A-BA30-2F32-DF91-DA7F76C5763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651820" y="3365520"/>
                  <a:ext cx="4140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A34DABC-89E1-B5D9-7573-0D02DF7E2C26}"/>
                    </a:ext>
                  </a:extLst>
                </p14:cNvPr>
                <p14:cNvContentPartPr/>
                <p14:nvPr/>
              </p14:nvContentPartPr>
              <p14:xfrm>
                <a:off x="2649660" y="3575400"/>
                <a:ext cx="426240" cy="187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A34DABC-89E1-B5D9-7573-0D02DF7E2C2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613660" y="3539400"/>
                  <a:ext cx="4978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666468E-FCD0-7B3F-F864-CBC1B703348F}"/>
                    </a:ext>
                  </a:extLst>
                </p14:cNvPr>
                <p14:cNvContentPartPr/>
                <p14:nvPr/>
              </p14:nvContentPartPr>
              <p14:xfrm>
                <a:off x="2487660" y="3723000"/>
                <a:ext cx="236160" cy="368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666468E-FCD0-7B3F-F864-CBC1B703348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451660" y="3687000"/>
                  <a:ext cx="30780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93C1FF1-B76D-EFA1-0EB8-8CF4E34A36E2}"/>
                    </a:ext>
                  </a:extLst>
                </p14:cNvPr>
                <p14:cNvContentPartPr/>
                <p14:nvPr/>
              </p14:nvContentPartPr>
              <p14:xfrm>
                <a:off x="2553540" y="4186320"/>
                <a:ext cx="252720" cy="194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93C1FF1-B76D-EFA1-0EB8-8CF4E34A36E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517540" y="4150320"/>
                  <a:ext cx="3243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2B802B7-FEB4-0290-738A-ECCE1490C45A}"/>
                    </a:ext>
                  </a:extLst>
                </p14:cNvPr>
                <p14:cNvContentPartPr/>
                <p14:nvPr/>
              </p14:nvContentPartPr>
              <p14:xfrm>
                <a:off x="1684860" y="2320800"/>
                <a:ext cx="282960" cy="584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2B802B7-FEB4-0290-738A-ECCE1490C45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648860" y="2284800"/>
                  <a:ext cx="354600" cy="65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D8149A8-D763-62A0-D554-8D23414B8B3D}"/>
                    </a:ext>
                  </a:extLst>
                </p14:cNvPr>
                <p14:cNvContentPartPr/>
                <p14:nvPr/>
              </p14:nvContentPartPr>
              <p14:xfrm>
                <a:off x="1756500" y="2587560"/>
                <a:ext cx="86760" cy="267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D8149A8-D763-62A0-D554-8D23414B8B3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720500" y="2551560"/>
                  <a:ext cx="1584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E4402FB-8CB5-F6DF-278E-0447FCC2F541}"/>
                    </a:ext>
                  </a:extLst>
                </p14:cNvPr>
                <p14:cNvContentPartPr/>
                <p14:nvPr/>
              </p14:nvContentPartPr>
              <p14:xfrm>
                <a:off x="1698180" y="2664240"/>
                <a:ext cx="78840" cy="176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E4402FB-8CB5-F6DF-278E-0447FCC2F54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62180" y="2628240"/>
                  <a:ext cx="1504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FC2FA54-9455-5397-D175-574E3CF6285D}"/>
                    </a:ext>
                  </a:extLst>
                </p14:cNvPr>
                <p14:cNvContentPartPr/>
                <p14:nvPr/>
              </p14:nvContentPartPr>
              <p14:xfrm>
                <a:off x="955500" y="3024960"/>
                <a:ext cx="343800" cy="58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FC2FA54-9455-5397-D175-574E3CF6285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19500" y="2988960"/>
                  <a:ext cx="4154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FB07CA6-C895-1C78-E57E-D67917B62F98}"/>
                    </a:ext>
                  </a:extLst>
                </p14:cNvPr>
                <p14:cNvContentPartPr/>
                <p14:nvPr/>
              </p14:nvContentPartPr>
              <p14:xfrm>
                <a:off x="1334940" y="3095160"/>
                <a:ext cx="401040" cy="36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FB07CA6-C895-1C78-E57E-D67917B62F9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298940" y="3059160"/>
                  <a:ext cx="4726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9AE2AAC-ED76-9592-7C45-A4AB00F15C57}"/>
                    </a:ext>
                  </a:extLst>
                </p14:cNvPr>
                <p14:cNvContentPartPr/>
                <p14:nvPr/>
              </p14:nvContentPartPr>
              <p14:xfrm>
                <a:off x="1329900" y="3249960"/>
                <a:ext cx="298800" cy="33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9AE2AAC-ED76-9592-7C45-A4AB00F15C5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293900" y="3214343"/>
                  <a:ext cx="370440" cy="1043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562ABE9-73FE-D192-A070-F7BB03B60D0F}"/>
                    </a:ext>
                  </a:extLst>
                </p14:cNvPr>
                <p14:cNvContentPartPr/>
                <p14:nvPr/>
              </p14:nvContentPartPr>
              <p14:xfrm>
                <a:off x="1012380" y="3299640"/>
                <a:ext cx="507240" cy="317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562ABE9-73FE-D192-A070-F7BB03B60D0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76380" y="3263681"/>
                  <a:ext cx="578880" cy="3890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355E4EB-CCFC-F7FA-8082-3761345153CC}"/>
                    </a:ext>
                  </a:extLst>
                </p14:cNvPr>
                <p14:cNvContentPartPr/>
                <p14:nvPr/>
              </p14:nvContentPartPr>
              <p14:xfrm>
                <a:off x="2490900" y="1946400"/>
                <a:ext cx="53280" cy="4042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355E4EB-CCFC-F7FA-8082-3761345153C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454900" y="1910432"/>
                  <a:ext cx="124920" cy="4758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86275B8-B0B9-DCD0-ADB8-208B4F0E0C95}"/>
                    </a:ext>
                  </a:extLst>
                </p14:cNvPr>
                <p14:cNvContentPartPr/>
                <p14:nvPr/>
              </p14:nvContentPartPr>
              <p14:xfrm>
                <a:off x="2325300" y="2403600"/>
                <a:ext cx="65520" cy="245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86275B8-B0B9-DCD0-ADB8-208B4F0E0C95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289300" y="2367600"/>
                  <a:ext cx="13716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BB51604-0F12-2AE5-76D4-9C14FC117BCB}"/>
                    </a:ext>
                  </a:extLst>
                </p14:cNvPr>
                <p14:cNvContentPartPr/>
                <p14:nvPr/>
              </p14:nvContentPartPr>
              <p14:xfrm>
                <a:off x="2166900" y="2542200"/>
                <a:ext cx="22680" cy="218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BB51604-0F12-2AE5-76D4-9C14FC117BC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131462" y="2506200"/>
                  <a:ext cx="93201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27D20A59-E418-C165-2C7F-3BE9DBCAE8E2}"/>
                    </a:ext>
                  </a:extLst>
                </p14:cNvPr>
                <p14:cNvContentPartPr/>
                <p14:nvPr/>
              </p14:nvContentPartPr>
              <p14:xfrm>
                <a:off x="7133100" y="5406360"/>
                <a:ext cx="9360" cy="291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27D20A59-E418-C165-2C7F-3BE9DBCAE8E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097100" y="5370360"/>
                  <a:ext cx="810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5125F1CA-86FA-12F5-3ECC-868772E66F04}"/>
                    </a:ext>
                  </a:extLst>
                </p14:cNvPr>
                <p14:cNvContentPartPr/>
                <p14:nvPr/>
              </p14:nvContentPartPr>
              <p14:xfrm>
                <a:off x="6931140" y="5406720"/>
                <a:ext cx="500400" cy="2649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5125F1CA-86FA-12F5-3ECC-868772E66F0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895114" y="5370720"/>
                  <a:ext cx="572092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E7795E4-4F7F-8ED8-E82F-C61471EC90C7}"/>
                    </a:ext>
                  </a:extLst>
                </p14:cNvPr>
                <p14:cNvContentPartPr/>
                <p14:nvPr/>
              </p14:nvContentPartPr>
              <p14:xfrm>
                <a:off x="7179180" y="5655480"/>
                <a:ext cx="334080" cy="4870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E7795E4-4F7F-8ED8-E82F-C61471EC90C7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143180" y="5619480"/>
                  <a:ext cx="40572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B3C0CD9-0903-9587-A0CA-6210AF9D0B6B}"/>
                    </a:ext>
                  </a:extLst>
                </p14:cNvPr>
                <p14:cNvContentPartPr/>
                <p14:nvPr/>
              </p14:nvContentPartPr>
              <p14:xfrm>
                <a:off x="7613340" y="5911800"/>
                <a:ext cx="165240" cy="3186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B3C0CD9-0903-9587-A0CA-6210AF9D0B6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577418" y="5875800"/>
                  <a:ext cx="236724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C2DC6C8D-8956-6F00-69B9-39EED7DF7679}"/>
                    </a:ext>
                  </a:extLst>
                </p14:cNvPr>
                <p14:cNvContentPartPr/>
                <p14:nvPr/>
              </p14:nvContentPartPr>
              <p14:xfrm>
                <a:off x="7643940" y="6119880"/>
                <a:ext cx="237600" cy="477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C2DC6C8D-8956-6F00-69B9-39EED7DF767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607940" y="6083880"/>
                  <a:ext cx="30924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6629D28-BAF4-2766-770E-64F360553A16}"/>
                    </a:ext>
                  </a:extLst>
                </p14:cNvPr>
                <p14:cNvContentPartPr/>
                <p14:nvPr/>
              </p14:nvContentPartPr>
              <p14:xfrm>
                <a:off x="7891980" y="6578160"/>
                <a:ext cx="31680" cy="36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6629D28-BAF4-2766-770E-64F360553A1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855980" y="6542160"/>
                  <a:ext cx="1033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F449307E-D9C5-DE29-D867-519E57E723D0}"/>
                    </a:ext>
                  </a:extLst>
                </p14:cNvPr>
                <p14:cNvContentPartPr/>
                <p14:nvPr/>
              </p14:nvContentPartPr>
              <p14:xfrm>
                <a:off x="7996740" y="6398880"/>
                <a:ext cx="370800" cy="3157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F449307E-D9C5-DE29-D867-519E57E723D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960740" y="6362880"/>
                  <a:ext cx="44244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D1DB82AF-B017-C98B-44C8-EBEAB2A070C7}"/>
                    </a:ext>
                  </a:extLst>
                </p14:cNvPr>
                <p14:cNvContentPartPr/>
                <p14:nvPr/>
              </p14:nvContentPartPr>
              <p14:xfrm>
                <a:off x="8219580" y="6650520"/>
                <a:ext cx="303120" cy="1843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D1DB82AF-B017-C98B-44C8-EBEAB2A070C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183580" y="6614520"/>
                  <a:ext cx="3747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6CCA1C02-6A93-4689-F483-4D73DB4F20D9}"/>
                    </a:ext>
                  </a:extLst>
                </p14:cNvPr>
                <p14:cNvContentPartPr/>
                <p14:nvPr/>
              </p14:nvContentPartPr>
              <p14:xfrm>
                <a:off x="8635740" y="6712440"/>
                <a:ext cx="648000" cy="1018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6CCA1C02-6A93-4689-F483-4D73DB4F20D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599740" y="6676440"/>
                  <a:ext cx="7196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455B5729-8DBA-D68B-6E49-0A798C8533AB}"/>
                    </a:ext>
                  </a:extLst>
                </p14:cNvPr>
                <p14:cNvContentPartPr/>
                <p14:nvPr/>
              </p14:nvContentPartPr>
              <p14:xfrm>
                <a:off x="8998620" y="6068400"/>
                <a:ext cx="784800" cy="2952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455B5729-8DBA-D68B-6E49-0A798C8533A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962620" y="6032400"/>
                  <a:ext cx="85644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24A3144C-6231-9CB0-8761-ECCDADA93D1A}"/>
                    </a:ext>
                  </a:extLst>
                </p14:cNvPr>
                <p14:cNvContentPartPr/>
                <p14:nvPr/>
              </p14:nvContentPartPr>
              <p14:xfrm>
                <a:off x="9453660" y="6241920"/>
                <a:ext cx="851040" cy="4658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24A3144C-6231-9CB0-8761-ECCDADA93D1A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417660" y="6205920"/>
                  <a:ext cx="92268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4613D49A-3AC6-7E5B-DC52-BA748C364556}"/>
                    </a:ext>
                  </a:extLst>
                </p14:cNvPr>
                <p14:cNvContentPartPr/>
                <p14:nvPr/>
              </p14:nvContentPartPr>
              <p14:xfrm>
                <a:off x="10484700" y="6521280"/>
                <a:ext cx="548280" cy="1494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4613D49A-3AC6-7E5B-DC52-BA748C36455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448700" y="6485280"/>
                  <a:ext cx="6199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0FCA8E63-151F-241D-8650-EA9064A48078}"/>
                    </a:ext>
                  </a:extLst>
                </p14:cNvPr>
                <p14:cNvContentPartPr/>
                <p14:nvPr/>
              </p14:nvContentPartPr>
              <p14:xfrm>
                <a:off x="7160100" y="6057600"/>
                <a:ext cx="568080" cy="4150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0FCA8E63-151F-241D-8650-EA9064A4807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124100" y="6021600"/>
                  <a:ext cx="63972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D0FF205F-CE22-DB30-9578-3E7B2D47877E}"/>
                    </a:ext>
                  </a:extLst>
                </p14:cNvPr>
                <p14:cNvContentPartPr/>
                <p14:nvPr/>
              </p14:nvContentPartPr>
              <p14:xfrm>
                <a:off x="7760220" y="6410760"/>
                <a:ext cx="518400" cy="34992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D0FF205F-CE22-DB30-9578-3E7B2D47877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24220" y="6374760"/>
                  <a:ext cx="59004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A6FCAFA-EC8D-C76E-D8D8-7D709760DFED}"/>
                    </a:ext>
                  </a:extLst>
                </p14:cNvPr>
                <p14:cNvContentPartPr/>
                <p14:nvPr/>
              </p14:nvContentPartPr>
              <p14:xfrm>
                <a:off x="3618780" y="3469920"/>
                <a:ext cx="435240" cy="828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A6FCAFA-EC8D-C76E-D8D8-7D709760DFE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582750" y="3433920"/>
                  <a:ext cx="506939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15BAB050-F3D7-A53F-1B8C-2E6EBB943F29}"/>
                    </a:ext>
                  </a:extLst>
                </p14:cNvPr>
                <p14:cNvContentPartPr/>
                <p14:nvPr/>
              </p14:nvContentPartPr>
              <p14:xfrm>
                <a:off x="4574580" y="4073280"/>
                <a:ext cx="997560" cy="4752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15BAB050-F3D7-A53F-1B8C-2E6EBB943F2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538580" y="4037280"/>
                  <a:ext cx="106920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72F43F71-4389-F9E6-59A7-C32933E867FB}"/>
                    </a:ext>
                  </a:extLst>
                </p14:cNvPr>
                <p14:cNvContentPartPr/>
                <p14:nvPr/>
              </p14:nvContentPartPr>
              <p14:xfrm>
                <a:off x="5494740" y="4625160"/>
                <a:ext cx="559800" cy="4363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72F43F71-4389-F9E6-59A7-C32933E867F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458740" y="4589160"/>
                  <a:ext cx="63144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4CBE3FA-7F10-5B9C-99A6-49549644309C}"/>
                    </a:ext>
                  </a:extLst>
                </p14:cNvPr>
                <p14:cNvContentPartPr/>
                <p14:nvPr/>
              </p14:nvContentPartPr>
              <p14:xfrm>
                <a:off x="5426340" y="5073720"/>
                <a:ext cx="384480" cy="1501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4CBE3FA-7F10-5B9C-99A6-49549644309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390340" y="5037633"/>
                  <a:ext cx="456120" cy="2219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19D7F94-F9CB-652E-0DCB-AEE992802B2B}"/>
                    </a:ext>
                  </a:extLst>
                </p14:cNvPr>
                <p14:cNvContentPartPr/>
                <p14:nvPr/>
              </p14:nvContentPartPr>
              <p14:xfrm>
                <a:off x="6265500" y="4897320"/>
                <a:ext cx="587160" cy="2617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19D7F94-F9CB-652E-0DCB-AEE992802B2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229500" y="4861320"/>
                  <a:ext cx="65880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D9C171E-C062-EF90-9B6B-89DD003C0642}"/>
                    </a:ext>
                  </a:extLst>
                </p14:cNvPr>
                <p14:cNvContentPartPr/>
                <p14:nvPr/>
              </p14:nvContentPartPr>
              <p14:xfrm>
                <a:off x="6764820" y="5071920"/>
                <a:ext cx="315000" cy="1044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D9C171E-C062-EF90-9B6B-89DD003C0642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728820" y="5036044"/>
                  <a:ext cx="386640" cy="1757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2D84FEB8-9951-5AD9-8D12-9E90B6A5ED4B}"/>
                    </a:ext>
                  </a:extLst>
                </p14:cNvPr>
                <p14:cNvContentPartPr/>
                <p14:nvPr/>
              </p14:nvContentPartPr>
              <p14:xfrm>
                <a:off x="3508980" y="4498440"/>
                <a:ext cx="689400" cy="5418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2D84FEB8-9951-5AD9-8D12-9E90B6A5ED4B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472999" y="4462440"/>
                  <a:ext cx="761003" cy="6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6B4FF8DD-4FB6-260B-85D3-285A4180039A}"/>
                    </a:ext>
                  </a:extLst>
                </p14:cNvPr>
                <p14:cNvContentPartPr/>
                <p14:nvPr/>
              </p14:nvContentPartPr>
              <p14:xfrm>
                <a:off x="4191540" y="4430040"/>
                <a:ext cx="374400" cy="2534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6B4FF8DD-4FB6-260B-85D3-285A4180039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155540" y="4394091"/>
                  <a:ext cx="446040" cy="3249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02A918E-CD48-4E09-42AA-1E8B13B1975C}"/>
                    </a:ext>
                  </a:extLst>
                </p14:cNvPr>
                <p14:cNvContentPartPr/>
                <p14:nvPr/>
              </p14:nvContentPartPr>
              <p14:xfrm>
                <a:off x="4045740" y="3930720"/>
                <a:ext cx="90000" cy="79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02A918E-CD48-4E09-42AA-1E8B13B1975C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009595" y="3894720"/>
                  <a:ext cx="161928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DC3DBABC-E32A-0696-F5D7-2E4C1D9D7B92}"/>
                    </a:ext>
                  </a:extLst>
                </p14:cNvPr>
                <p14:cNvContentPartPr/>
                <p14:nvPr/>
              </p14:nvContentPartPr>
              <p14:xfrm>
                <a:off x="3351660" y="2830560"/>
                <a:ext cx="820440" cy="1652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DC3DBABC-E32A-0696-F5D7-2E4C1D9D7B92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315676" y="2794638"/>
                  <a:ext cx="892049" cy="2367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45CB756-C2B6-DEFF-51EE-087545DDF5B1}"/>
                    </a:ext>
                  </a:extLst>
                </p14:cNvPr>
                <p14:cNvContentPartPr/>
                <p14:nvPr/>
              </p14:nvContentPartPr>
              <p14:xfrm>
                <a:off x="7070460" y="1766040"/>
                <a:ext cx="377640" cy="745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45CB756-C2B6-DEFF-51EE-087545DDF5B1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034426" y="1730040"/>
                  <a:ext cx="449348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D70C6375-0E4A-E361-5A4A-4544DD976376}"/>
                    </a:ext>
                  </a:extLst>
                </p14:cNvPr>
                <p14:cNvContentPartPr/>
                <p14:nvPr/>
              </p14:nvContentPartPr>
              <p14:xfrm>
                <a:off x="7624500" y="1259160"/>
                <a:ext cx="884160" cy="4197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D70C6375-0E4A-E361-5A4A-4544DD97637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588500" y="1223160"/>
                  <a:ext cx="95580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E1EF693B-F55C-5DE8-9DCA-183D03802112}"/>
                    </a:ext>
                  </a:extLst>
                </p14:cNvPr>
                <p14:cNvContentPartPr/>
                <p14:nvPr/>
              </p14:nvContentPartPr>
              <p14:xfrm>
                <a:off x="8149740" y="1029480"/>
                <a:ext cx="1334160" cy="4543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E1EF693B-F55C-5DE8-9DCA-183D0380211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113740" y="993480"/>
                  <a:ext cx="140580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DCBB1866-ED7A-33B9-6178-F96BCD1B08FB}"/>
                    </a:ext>
                  </a:extLst>
                </p14:cNvPr>
                <p14:cNvContentPartPr/>
                <p14:nvPr/>
              </p14:nvContentPartPr>
              <p14:xfrm>
                <a:off x="9473100" y="1154760"/>
                <a:ext cx="18360" cy="36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CBB1866-ED7A-33B9-6178-F96BCD1B08F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436380" y="1118760"/>
                  <a:ext cx="91433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A2EB1253-2BD9-19A7-0FED-8723D0542042}"/>
                    </a:ext>
                  </a:extLst>
                </p14:cNvPr>
                <p14:cNvContentPartPr/>
                <p14:nvPr/>
              </p14:nvContentPartPr>
              <p14:xfrm>
                <a:off x="9000060" y="1342680"/>
                <a:ext cx="1209600" cy="2962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A2EB1253-2BD9-19A7-0FED-8723D054204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964060" y="1306680"/>
                  <a:ext cx="128124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15A8DF6C-B2E9-1BCD-F985-FBF6B337896C}"/>
                    </a:ext>
                  </a:extLst>
                </p14:cNvPr>
                <p14:cNvContentPartPr/>
                <p14:nvPr/>
              </p14:nvContentPartPr>
              <p14:xfrm>
                <a:off x="9999420" y="1660560"/>
                <a:ext cx="217800" cy="1443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15A8DF6C-B2E9-1BCD-F985-FBF6B337896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963420" y="1624470"/>
                  <a:ext cx="289440" cy="2161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A0CDF73D-9B66-1CF6-FDB8-CE32AF6D2F43}"/>
                    </a:ext>
                  </a:extLst>
                </p14:cNvPr>
                <p14:cNvContentPartPr/>
                <p14:nvPr/>
              </p14:nvContentPartPr>
              <p14:xfrm>
                <a:off x="10379940" y="1910040"/>
                <a:ext cx="1215360" cy="1760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A0CDF73D-9B66-1CF6-FDB8-CE32AF6D2F4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0343940" y="1874040"/>
                  <a:ext cx="12870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7E2C32F4-3384-C0F1-77A2-EBE81075EDC1}"/>
                    </a:ext>
                  </a:extLst>
                </p14:cNvPr>
                <p14:cNvContentPartPr/>
                <p14:nvPr/>
              </p14:nvContentPartPr>
              <p14:xfrm>
                <a:off x="11510700" y="1744440"/>
                <a:ext cx="50400" cy="93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7E2C32F4-3384-C0F1-77A2-EBE81075EDC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474700" y="1708440"/>
                  <a:ext cx="12204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5A9D190-E794-E15B-6334-809B435678C2}"/>
                    </a:ext>
                  </a:extLst>
                </p14:cNvPr>
                <p14:cNvContentPartPr/>
                <p14:nvPr/>
              </p14:nvContentPartPr>
              <p14:xfrm>
                <a:off x="11284980" y="1803120"/>
                <a:ext cx="152640" cy="349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5A9D190-E794-E15B-6334-809B435678C2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248895" y="1767120"/>
                  <a:ext cx="224449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48317400-7091-1693-92B4-D6E60E25769F}"/>
                    </a:ext>
                  </a:extLst>
                </p14:cNvPr>
                <p14:cNvContentPartPr/>
                <p14:nvPr/>
              </p14:nvContentPartPr>
              <p14:xfrm>
                <a:off x="11135580" y="1548960"/>
                <a:ext cx="464040" cy="2610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48317400-7091-1693-92B4-D6E60E25769F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099580" y="1512960"/>
                  <a:ext cx="5356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B932E1D7-233C-C25E-ED11-22D4357B68DC}"/>
                    </a:ext>
                  </a:extLst>
                </p14:cNvPr>
                <p14:cNvContentPartPr/>
                <p14:nvPr/>
              </p14:nvContentPartPr>
              <p14:xfrm>
                <a:off x="11530860" y="1904280"/>
                <a:ext cx="586800" cy="2368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B932E1D7-233C-C25E-ED11-22D4357B68D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494860" y="1868280"/>
                  <a:ext cx="6584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E04B280A-B0E0-892D-6BC5-F39AA314469C}"/>
                    </a:ext>
                  </a:extLst>
                </p14:cNvPr>
                <p14:cNvContentPartPr/>
                <p14:nvPr/>
              </p14:nvContentPartPr>
              <p14:xfrm>
                <a:off x="11066820" y="2162400"/>
                <a:ext cx="535320" cy="644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E04B280A-B0E0-892D-6BC5-F39AA314469C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030820" y="2126198"/>
                  <a:ext cx="606960" cy="1364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2D1FCF54-A910-2751-AE85-8A4B504ACA84}"/>
                    </a:ext>
                  </a:extLst>
                </p14:cNvPr>
                <p14:cNvContentPartPr/>
                <p14:nvPr/>
              </p14:nvContentPartPr>
              <p14:xfrm>
                <a:off x="8183220" y="1836960"/>
                <a:ext cx="1137960" cy="2577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2D1FCF54-A910-2751-AE85-8A4B504ACA8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147220" y="1800960"/>
                  <a:ext cx="120960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013FFFAC-017E-38A9-787E-DDCAD142E48B}"/>
                    </a:ext>
                  </a:extLst>
                </p14:cNvPr>
                <p14:cNvContentPartPr/>
                <p14:nvPr/>
              </p14:nvContentPartPr>
              <p14:xfrm>
                <a:off x="9375180" y="1776120"/>
                <a:ext cx="651240" cy="4280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013FFFAC-017E-38A9-787E-DDCAD142E48B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339180" y="1740120"/>
                  <a:ext cx="72288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5930AA0F-62FE-AD85-D9EC-8EFEB2B94EE5}"/>
                    </a:ext>
                  </a:extLst>
                </p14:cNvPr>
                <p14:cNvContentPartPr/>
                <p14:nvPr/>
              </p14:nvContentPartPr>
              <p14:xfrm>
                <a:off x="10233780" y="1980960"/>
                <a:ext cx="7920" cy="100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5930AA0F-62FE-AD85-D9EC-8EFEB2B94EE5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197780" y="1944960"/>
                  <a:ext cx="795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380308CF-0FF3-1432-F8C3-D25C538F66AA}"/>
                    </a:ext>
                  </a:extLst>
                </p14:cNvPr>
                <p14:cNvContentPartPr/>
                <p14:nvPr/>
              </p14:nvContentPartPr>
              <p14:xfrm>
                <a:off x="10097700" y="2051160"/>
                <a:ext cx="17640" cy="615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380308CF-0FF3-1432-F8C3-D25C538F66AA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061700" y="2015160"/>
                  <a:ext cx="892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2FE68AC2-1B01-479C-FCBC-668CCA711947}"/>
                    </a:ext>
                  </a:extLst>
                </p14:cNvPr>
                <p14:cNvContentPartPr/>
                <p14:nvPr/>
              </p14:nvContentPartPr>
              <p14:xfrm>
                <a:off x="10334220" y="2406120"/>
                <a:ext cx="376920" cy="788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2FE68AC2-1B01-479C-FCBC-668CCA71194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298220" y="2370284"/>
                  <a:ext cx="448560" cy="1501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B974CD60-6BEA-ED54-C20D-216F3E5500C6}"/>
                    </a:ext>
                  </a:extLst>
                </p14:cNvPr>
                <p14:cNvContentPartPr/>
                <p14:nvPr/>
              </p14:nvContentPartPr>
              <p14:xfrm>
                <a:off x="10899780" y="2455080"/>
                <a:ext cx="961920" cy="745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B974CD60-6BEA-ED54-C20D-216F3E5500C6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863793" y="2419080"/>
                  <a:ext cx="1033533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8A385818-1AE6-1C24-9F81-B5C7C60AF348}"/>
                    </a:ext>
                  </a:extLst>
                </p14:cNvPr>
                <p14:cNvContentPartPr/>
                <p14:nvPr/>
              </p14:nvContentPartPr>
              <p14:xfrm>
                <a:off x="11742180" y="2570280"/>
                <a:ext cx="95760" cy="777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8A385818-1AE6-1C24-9F81-B5C7C60AF34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1706180" y="2534113"/>
                  <a:ext cx="167400" cy="1497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1C8F2186-470F-3294-AF08-37DBC83C2ED3}"/>
                    </a:ext>
                  </a:extLst>
                </p14:cNvPr>
                <p14:cNvContentPartPr/>
                <p14:nvPr/>
              </p14:nvContentPartPr>
              <p14:xfrm>
                <a:off x="3865740" y="2069160"/>
                <a:ext cx="402480" cy="644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1C8F2186-470F-3294-AF08-37DBC83C2ED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829740" y="2033160"/>
                  <a:ext cx="4741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537E1554-A02E-1318-F958-6069EC803246}"/>
                    </a:ext>
                  </a:extLst>
                </p14:cNvPr>
                <p14:cNvContentPartPr/>
                <p14:nvPr/>
              </p14:nvContentPartPr>
              <p14:xfrm>
                <a:off x="3685380" y="2317200"/>
                <a:ext cx="736920" cy="572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537E1554-A02E-1318-F958-6069EC80324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649380" y="2281200"/>
                  <a:ext cx="8085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C99984EF-0DC4-EEA3-4199-A548A8FE0865}"/>
                    </a:ext>
                  </a:extLst>
                </p14:cNvPr>
                <p14:cNvContentPartPr/>
                <p14:nvPr/>
              </p14:nvContentPartPr>
              <p14:xfrm>
                <a:off x="4752420" y="2061600"/>
                <a:ext cx="1115280" cy="4971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C99984EF-0DC4-EEA3-4199-A548A8FE0865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716420" y="2025600"/>
                  <a:ext cx="118692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4E73D96E-DF2A-5C8B-83AE-6600EB1D0CD0}"/>
                    </a:ext>
                  </a:extLst>
                </p14:cNvPr>
                <p14:cNvContentPartPr/>
                <p14:nvPr/>
              </p14:nvContentPartPr>
              <p14:xfrm>
                <a:off x="5530380" y="2545440"/>
                <a:ext cx="70200" cy="507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4E73D96E-DF2A-5C8B-83AE-6600EB1D0CD0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494194" y="2509694"/>
                  <a:ext cx="142209" cy="121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A9BB9400-EFC4-09CD-B421-6AE45D3E2E32}"/>
                    </a:ext>
                  </a:extLst>
                </p14:cNvPr>
                <p14:cNvContentPartPr/>
                <p14:nvPr/>
              </p14:nvContentPartPr>
              <p14:xfrm>
                <a:off x="4901820" y="2868360"/>
                <a:ext cx="421560" cy="586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A9BB9400-EFC4-09CD-B421-6AE45D3E2E32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865820" y="2832360"/>
                  <a:ext cx="4932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D1A9AEE2-DA19-4C2A-2DE8-2042D7036B64}"/>
                    </a:ext>
                  </a:extLst>
                </p14:cNvPr>
                <p14:cNvContentPartPr/>
                <p14:nvPr/>
              </p14:nvContentPartPr>
              <p14:xfrm>
                <a:off x="5527860" y="2433480"/>
                <a:ext cx="234360" cy="43632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D1A9AEE2-DA19-4C2A-2DE8-2042D7036B6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491860" y="2397480"/>
                  <a:ext cx="30600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5C2A2806-C66B-1E64-B385-C30648239A3A}"/>
                    </a:ext>
                  </a:extLst>
                </p14:cNvPr>
                <p14:cNvContentPartPr/>
                <p14:nvPr/>
              </p14:nvContentPartPr>
              <p14:xfrm>
                <a:off x="5666100" y="2176440"/>
                <a:ext cx="278640" cy="33660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5C2A2806-C66B-1E64-B385-C30648239A3A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630100" y="2140440"/>
                  <a:ext cx="35028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DBDE04F4-8AFD-E50B-24A9-697ADFB262B2}"/>
                    </a:ext>
                  </a:extLst>
                </p14:cNvPr>
                <p14:cNvContentPartPr/>
                <p14:nvPr/>
              </p14:nvContentPartPr>
              <p14:xfrm>
                <a:off x="5894700" y="1794840"/>
                <a:ext cx="547560" cy="41400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DBDE04F4-8AFD-E50B-24A9-697ADFB262B2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858700" y="1758809"/>
                  <a:ext cx="619200" cy="4857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5F456F6A-523B-C34D-B0AA-06EC923886BF}"/>
                    </a:ext>
                  </a:extLst>
                </p14:cNvPr>
                <p14:cNvContentPartPr/>
                <p14:nvPr/>
              </p14:nvContentPartPr>
              <p14:xfrm>
                <a:off x="6174780" y="1510440"/>
                <a:ext cx="736920" cy="4579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5F456F6A-523B-C34D-B0AA-06EC923886BF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138762" y="1474468"/>
                  <a:ext cx="808595" cy="5295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1EF21ABD-5B74-16DA-D75A-969A6BB6F338}"/>
                    </a:ext>
                  </a:extLst>
                </p14:cNvPr>
                <p14:cNvContentPartPr/>
                <p14:nvPr/>
              </p14:nvContentPartPr>
              <p14:xfrm>
                <a:off x="6772740" y="1241880"/>
                <a:ext cx="755280" cy="3679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1EF21ABD-5B74-16DA-D75A-969A6BB6F33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736740" y="1205915"/>
                  <a:ext cx="826920" cy="4394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297E7520-16B7-BF9A-E1F4-63E0DBA29BE7}"/>
                    </a:ext>
                  </a:extLst>
                </p14:cNvPr>
                <p14:cNvContentPartPr/>
                <p14:nvPr/>
              </p14:nvContentPartPr>
              <p14:xfrm>
                <a:off x="7128780" y="1081320"/>
                <a:ext cx="851400" cy="33984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297E7520-16B7-BF9A-E1F4-63E0DBA29BE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092780" y="1045320"/>
                  <a:ext cx="92304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26D5673F-EE94-EBDA-1ECB-5E39779D7C1B}"/>
                    </a:ext>
                  </a:extLst>
                </p14:cNvPr>
                <p14:cNvContentPartPr/>
                <p14:nvPr/>
              </p14:nvContentPartPr>
              <p14:xfrm>
                <a:off x="7727820" y="1026960"/>
                <a:ext cx="395640" cy="1299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26D5673F-EE94-EBDA-1ECB-5E39779D7C1B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691820" y="990960"/>
                  <a:ext cx="4672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0026612B-CB62-A6A6-2009-3804AD895B45}"/>
                    </a:ext>
                  </a:extLst>
                </p14:cNvPr>
                <p14:cNvContentPartPr/>
                <p14:nvPr/>
              </p14:nvContentPartPr>
              <p14:xfrm>
                <a:off x="5466300" y="3090120"/>
                <a:ext cx="26640" cy="738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0026612B-CB62-A6A6-2009-3804AD895B4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430300" y="3054295"/>
                  <a:ext cx="98280" cy="1450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07335ED2-AC0A-89DA-F536-9246ECB479B8}"/>
                    </a:ext>
                  </a:extLst>
                </p14:cNvPr>
                <p14:cNvContentPartPr/>
                <p14:nvPr/>
              </p14:nvContentPartPr>
              <p14:xfrm>
                <a:off x="5432460" y="3293880"/>
                <a:ext cx="11880" cy="1256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07335ED2-AC0A-89DA-F536-9246ECB479B8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396460" y="3257880"/>
                  <a:ext cx="835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217528E9-8114-6042-9EA9-1B7F5B649540}"/>
                    </a:ext>
                  </a:extLst>
                </p14:cNvPr>
                <p14:cNvContentPartPr/>
                <p14:nvPr/>
              </p14:nvContentPartPr>
              <p14:xfrm>
                <a:off x="5477460" y="3682680"/>
                <a:ext cx="86760" cy="3391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217528E9-8114-6042-9EA9-1B7F5B649540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441460" y="3646680"/>
                  <a:ext cx="15840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2494B441-C1B6-D6EC-514B-D53F8936C5FD}"/>
                    </a:ext>
                  </a:extLst>
                </p14:cNvPr>
                <p14:cNvContentPartPr/>
                <p14:nvPr/>
              </p14:nvContentPartPr>
              <p14:xfrm>
                <a:off x="5561700" y="3895440"/>
                <a:ext cx="121320" cy="3621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2494B441-C1B6-D6EC-514B-D53F8936C5F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525593" y="3859440"/>
                  <a:ext cx="193173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44988D17-B705-C03C-6D03-DC7253C4BE8E}"/>
                    </a:ext>
                  </a:extLst>
                </p14:cNvPr>
                <p14:cNvContentPartPr/>
                <p14:nvPr/>
              </p14:nvContentPartPr>
              <p14:xfrm>
                <a:off x="5657100" y="4230600"/>
                <a:ext cx="216360" cy="39240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44988D17-B705-C03C-6D03-DC7253C4BE8E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5621100" y="4194600"/>
                  <a:ext cx="28800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472B8472-F3F7-AD60-0334-C01905B19EC0}"/>
                    </a:ext>
                  </a:extLst>
                </p14:cNvPr>
                <p14:cNvContentPartPr/>
                <p14:nvPr/>
              </p14:nvContentPartPr>
              <p14:xfrm>
                <a:off x="5872380" y="4594920"/>
                <a:ext cx="288000" cy="3697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472B8472-F3F7-AD60-0334-C01905B19EC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836380" y="4558920"/>
                  <a:ext cx="35964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76C95DCC-E413-17EF-6392-72A180773B99}"/>
                    </a:ext>
                  </a:extLst>
                </p14:cNvPr>
                <p14:cNvContentPartPr/>
                <p14:nvPr/>
              </p14:nvContentPartPr>
              <p14:xfrm>
                <a:off x="6139500" y="4907040"/>
                <a:ext cx="453600" cy="3380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76C95DCC-E413-17EF-6392-72A180773B99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103500" y="4871040"/>
                  <a:ext cx="52524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62E9A64B-09D8-2C1D-7F1A-E4B3906BC590}"/>
                    </a:ext>
                  </a:extLst>
                </p14:cNvPr>
                <p14:cNvContentPartPr/>
                <p14:nvPr/>
              </p14:nvContentPartPr>
              <p14:xfrm>
                <a:off x="6545580" y="5222760"/>
                <a:ext cx="410040" cy="51876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62E9A64B-09D8-2C1D-7F1A-E4B3906BC590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509580" y="5186760"/>
                  <a:ext cx="48168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F91495C7-2E70-6005-27F0-B467EDAE0B60}"/>
                    </a:ext>
                  </a:extLst>
                </p14:cNvPr>
                <p14:cNvContentPartPr/>
                <p14:nvPr/>
              </p14:nvContentPartPr>
              <p14:xfrm>
                <a:off x="6916380" y="5658000"/>
                <a:ext cx="351360" cy="5079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F91495C7-2E70-6005-27F0-B467EDAE0B60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880380" y="5622000"/>
                  <a:ext cx="423000" cy="57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A3FD36BF-B80F-481A-8E9D-5260A9F8FA8B}"/>
                    </a:ext>
                  </a:extLst>
                </p14:cNvPr>
                <p14:cNvContentPartPr/>
                <p14:nvPr/>
              </p14:nvContentPartPr>
              <p14:xfrm>
                <a:off x="7166940" y="5980920"/>
                <a:ext cx="272160" cy="4989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A3FD36BF-B80F-481A-8E9D-5260A9F8FA8B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130940" y="5944920"/>
                  <a:ext cx="34380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23DDE917-C4F1-7311-BBD3-FE9C486EAF8C}"/>
                    </a:ext>
                  </a:extLst>
                </p14:cNvPr>
                <p14:cNvContentPartPr/>
                <p14:nvPr/>
              </p14:nvContentPartPr>
              <p14:xfrm>
                <a:off x="7470060" y="6433080"/>
                <a:ext cx="226800" cy="3232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23DDE917-C4F1-7311-BBD3-FE9C486EAF8C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434003" y="6397080"/>
                  <a:ext cx="298554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ACB28B5B-86DA-A784-A705-1C9B8A02F545}"/>
                    </a:ext>
                  </a:extLst>
                </p14:cNvPr>
                <p14:cNvContentPartPr/>
                <p14:nvPr/>
              </p14:nvContentPartPr>
              <p14:xfrm>
                <a:off x="7092420" y="1489920"/>
                <a:ext cx="122400" cy="763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ACB28B5B-86DA-A784-A705-1C9B8A02F545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056420" y="1454089"/>
                  <a:ext cx="194040" cy="1476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FA22466E-7A0F-6570-424F-07361F567449}"/>
                    </a:ext>
                  </a:extLst>
                </p14:cNvPr>
                <p14:cNvContentPartPr/>
                <p14:nvPr/>
              </p14:nvContentPartPr>
              <p14:xfrm>
                <a:off x="7339740" y="1420800"/>
                <a:ext cx="244080" cy="504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FA22466E-7A0F-6570-424F-07361F56744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303740" y="1384541"/>
                  <a:ext cx="315720" cy="1225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9E704ECC-70E0-6658-9D92-1F2D27EF8D9D}"/>
                    </a:ext>
                  </a:extLst>
                </p14:cNvPr>
                <p14:cNvContentPartPr/>
                <p14:nvPr/>
              </p14:nvContentPartPr>
              <p14:xfrm>
                <a:off x="7681380" y="1218120"/>
                <a:ext cx="327960" cy="1101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9E704ECC-70E0-6658-9D92-1F2D27EF8D9D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645380" y="1182120"/>
                  <a:ext cx="3996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AA30B52F-2BDD-6ECE-D0F9-021BF38C7A27}"/>
                    </a:ext>
                  </a:extLst>
                </p14:cNvPr>
                <p14:cNvContentPartPr/>
                <p14:nvPr/>
              </p14:nvContentPartPr>
              <p14:xfrm>
                <a:off x="8028060" y="1117680"/>
                <a:ext cx="320400" cy="8064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AA30B52F-2BDD-6ECE-D0F9-021BF38C7A27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7992060" y="1081680"/>
                  <a:ext cx="3920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D77C0990-8E66-2DC4-35AA-8AD5C2E70C90}"/>
                    </a:ext>
                  </a:extLst>
                </p14:cNvPr>
                <p14:cNvContentPartPr/>
                <p14:nvPr/>
              </p14:nvContentPartPr>
              <p14:xfrm>
                <a:off x="6666900" y="5091720"/>
                <a:ext cx="216000" cy="23292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D77C0990-8E66-2DC4-35AA-8AD5C2E70C90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630960" y="5055776"/>
                  <a:ext cx="287521" cy="3044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2F5D2299-0209-D751-7834-8CC8DEECADFB}"/>
                    </a:ext>
                  </a:extLst>
                </p14:cNvPr>
                <p14:cNvContentPartPr/>
                <p14:nvPr/>
              </p14:nvContentPartPr>
              <p14:xfrm>
                <a:off x="6821340" y="5285760"/>
                <a:ext cx="205200" cy="40932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2F5D2299-0209-D751-7834-8CC8DEECADFB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785340" y="5249760"/>
                  <a:ext cx="27684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5D09374F-DAFC-6592-7179-498AB6820D63}"/>
                    </a:ext>
                  </a:extLst>
                </p14:cNvPr>
                <p14:cNvContentPartPr/>
                <p14:nvPr/>
              </p14:nvContentPartPr>
              <p14:xfrm>
                <a:off x="7056420" y="5570520"/>
                <a:ext cx="166680" cy="2905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5D09374F-DAFC-6592-7179-498AB6820D63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020342" y="5534520"/>
                  <a:ext cx="238475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582752EA-B56C-CA2E-D49C-2E45C7E39C6F}"/>
                    </a:ext>
                  </a:extLst>
                </p14:cNvPr>
                <p14:cNvContentPartPr/>
                <p14:nvPr/>
              </p14:nvContentPartPr>
              <p14:xfrm>
                <a:off x="7178100" y="5726040"/>
                <a:ext cx="180000" cy="48888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582752EA-B56C-CA2E-D49C-2E45C7E39C6F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142100" y="5690040"/>
                  <a:ext cx="251640" cy="56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A19311D0-A98A-5763-3397-CF9992CB3C5D}"/>
                    </a:ext>
                  </a:extLst>
                </p14:cNvPr>
                <p14:cNvContentPartPr/>
                <p14:nvPr/>
              </p14:nvContentPartPr>
              <p14:xfrm>
                <a:off x="7317780" y="6096840"/>
                <a:ext cx="277920" cy="44388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A19311D0-A98A-5763-3397-CF9992CB3C5D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281780" y="6060840"/>
                  <a:ext cx="34956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FF856041-3698-9201-9DB8-B273F10261A1}"/>
                    </a:ext>
                  </a:extLst>
                </p14:cNvPr>
                <p14:cNvContentPartPr/>
                <p14:nvPr/>
              </p14:nvContentPartPr>
              <p14:xfrm>
                <a:off x="7760220" y="6640800"/>
                <a:ext cx="144360" cy="752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FF856041-3698-9201-9DB8-B273F10261A1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724130" y="6604800"/>
                  <a:ext cx="216179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D1800581-FCD6-FE95-0298-2AEE28C129B3}"/>
                    </a:ext>
                  </a:extLst>
                </p14:cNvPr>
                <p14:cNvContentPartPr/>
                <p14:nvPr/>
              </p14:nvContentPartPr>
              <p14:xfrm>
                <a:off x="7374300" y="6383040"/>
                <a:ext cx="158760" cy="29700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D1800581-FCD6-FE95-0298-2AEE28C129B3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338381" y="6347040"/>
                  <a:ext cx="230238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6B13949E-646E-D8D8-9EC2-00A7B1102B81}"/>
                    </a:ext>
                  </a:extLst>
                </p14:cNvPr>
                <p14:cNvContentPartPr/>
                <p14:nvPr/>
              </p14:nvContentPartPr>
              <p14:xfrm>
                <a:off x="7566540" y="6603000"/>
                <a:ext cx="132120" cy="13320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6B13949E-646E-D8D8-9EC2-00A7B1102B81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7530540" y="6567000"/>
                  <a:ext cx="203760" cy="204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0" name="TextBox 339">
            <a:extLst>
              <a:ext uri="{FF2B5EF4-FFF2-40B4-BE49-F238E27FC236}">
                <a16:creationId xmlns:a16="http://schemas.microsoft.com/office/drawing/2014/main" id="{CC63D419-2DAC-8822-4AF8-30B493CF02D3}"/>
              </a:ext>
            </a:extLst>
          </p:cNvPr>
          <p:cNvSpPr txBox="1"/>
          <p:nvPr/>
        </p:nvSpPr>
        <p:spPr>
          <a:xfrm>
            <a:off x="9367119" y="3998035"/>
            <a:ext cx="198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OB Wind Region</a:t>
            </a: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3134E542-BDD3-B70D-E92B-06BBA94D20A4}"/>
              </a:ext>
            </a:extLst>
          </p:cNvPr>
          <p:cNvSpPr txBox="1"/>
          <p:nvPr/>
        </p:nvSpPr>
        <p:spPr>
          <a:xfrm>
            <a:off x="491719" y="5440154"/>
            <a:ext cx="198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WR Wind Region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256EA3FE-505B-CB44-B86A-8D1BC327F33B}"/>
              </a:ext>
            </a:extLst>
          </p:cNvPr>
          <p:cNvSpPr txBox="1"/>
          <p:nvPr/>
        </p:nvSpPr>
        <p:spPr>
          <a:xfrm>
            <a:off x="1485059" y="1942788"/>
            <a:ext cx="198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WR Star</a:t>
            </a: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1EF7D6FB-795B-A31D-E7C8-F598DB064E36}"/>
              </a:ext>
            </a:extLst>
          </p:cNvPr>
          <p:cNvSpPr txBox="1"/>
          <p:nvPr/>
        </p:nvSpPr>
        <p:spPr>
          <a:xfrm>
            <a:off x="6914309" y="2644468"/>
            <a:ext cx="198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OB Star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FAC9983F-8886-E6F5-936B-BD350606DC16}"/>
              </a:ext>
            </a:extLst>
          </p:cNvPr>
          <p:cNvSpPr txBox="1"/>
          <p:nvPr/>
        </p:nvSpPr>
        <p:spPr>
          <a:xfrm>
            <a:off x="4159684" y="3059693"/>
            <a:ext cx="142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Wind-Wind Shock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9D8FBAEE-21B1-5D10-2D28-E3B1FB1097E6}"/>
              </a:ext>
            </a:extLst>
          </p:cNvPr>
          <p:cNvSpPr txBox="1"/>
          <p:nvPr/>
        </p:nvSpPr>
        <p:spPr>
          <a:xfrm>
            <a:off x="8045884" y="5720933"/>
            <a:ext cx="228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Wind Mixing Region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244D4B31-AC8E-C2CC-17C8-C9A7966BCD10}"/>
              </a:ext>
            </a:extLst>
          </p:cNvPr>
          <p:cNvSpPr txBox="1"/>
          <p:nvPr/>
        </p:nvSpPr>
        <p:spPr>
          <a:xfrm>
            <a:off x="9934575" y="956231"/>
            <a:ext cx="228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Wind Mixing Region</a:t>
            </a:r>
          </a:p>
        </p:txBody>
      </p: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5E65A2B9-88B2-7D7E-125E-38514ED364B4}"/>
              </a:ext>
            </a:extLst>
          </p:cNvPr>
          <p:cNvGrpSpPr/>
          <p:nvPr/>
        </p:nvGrpSpPr>
        <p:grpSpPr>
          <a:xfrm>
            <a:off x="9339540" y="1296960"/>
            <a:ext cx="2872080" cy="691920"/>
            <a:chOff x="9339540" y="1296960"/>
            <a:chExt cx="2872080" cy="69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A80FED30-6150-4ED9-11E7-35D98B5E3539}"/>
                    </a:ext>
                  </a:extLst>
                </p14:cNvPr>
                <p14:cNvContentPartPr/>
                <p14:nvPr/>
              </p14:nvContentPartPr>
              <p14:xfrm>
                <a:off x="9339540" y="1679280"/>
                <a:ext cx="462600" cy="12600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A80FED30-6150-4ED9-11E7-35D98B5E3539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303540" y="1643280"/>
                  <a:ext cx="5342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C8789F6C-851D-998B-0607-2845FCD0140D}"/>
                    </a:ext>
                  </a:extLst>
                </p14:cNvPr>
                <p14:cNvContentPartPr/>
                <p14:nvPr/>
              </p14:nvContentPartPr>
              <p14:xfrm>
                <a:off x="9825900" y="1726440"/>
                <a:ext cx="138960" cy="2160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C8789F6C-851D-998B-0607-2845FCD0140D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789900" y="1689830"/>
                  <a:ext cx="210600" cy="94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6C339931-1354-EC04-A400-F806E6BDC78D}"/>
                    </a:ext>
                  </a:extLst>
                </p14:cNvPr>
                <p14:cNvContentPartPr/>
                <p14:nvPr/>
              </p14:nvContentPartPr>
              <p14:xfrm>
                <a:off x="10319460" y="1469760"/>
                <a:ext cx="657000" cy="22428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6C339931-1354-EC04-A400-F806E6BDC78D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0283460" y="1433760"/>
                  <a:ext cx="72864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E916514F-E85D-260F-33F7-5421B9FD5C66}"/>
                    </a:ext>
                  </a:extLst>
                </p14:cNvPr>
                <p14:cNvContentPartPr/>
                <p14:nvPr/>
              </p14:nvContentPartPr>
              <p14:xfrm>
                <a:off x="10941180" y="1296960"/>
                <a:ext cx="594360" cy="17244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E916514F-E85D-260F-33F7-5421B9FD5C6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0905202" y="1260960"/>
                  <a:ext cx="665957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98CB666A-C387-0F17-AC89-86F7096C522C}"/>
                    </a:ext>
                  </a:extLst>
                </p14:cNvPr>
                <p14:cNvContentPartPr/>
                <p14:nvPr/>
              </p14:nvContentPartPr>
              <p14:xfrm>
                <a:off x="10934340" y="1632480"/>
                <a:ext cx="819000" cy="35640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98CB666A-C387-0F17-AC89-86F7096C522C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0898340" y="1596516"/>
                  <a:ext cx="890640" cy="4279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4DB585CF-8966-F22D-9019-C01BBAAC6E85}"/>
                    </a:ext>
                  </a:extLst>
                </p14:cNvPr>
                <p14:cNvContentPartPr/>
                <p14:nvPr/>
              </p14:nvContentPartPr>
              <p14:xfrm>
                <a:off x="11703300" y="1532040"/>
                <a:ext cx="228960" cy="14184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4DB585CF-8966-F22D-9019-C01BBAAC6E85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1667300" y="1496040"/>
                  <a:ext cx="3006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366FE811-D777-45BE-BD34-7D83B4B39C68}"/>
                    </a:ext>
                  </a:extLst>
                </p14:cNvPr>
                <p14:cNvContentPartPr/>
                <p14:nvPr/>
              </p14:nvContentPartPr>
              <p14:xfrm>
                <a:off x="11618700" y="1829760"/>
                <a:ext cx="592920" cy="1418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366FE811-D777-45BE-BD34-7D83B4B39C68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1582700" y="1793760"/>
                  <a:ext cx="664560" cy="21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BB611C50-928C-A776-C5BF-3B888FDAFB9D}"/>
              </a:ext>
            </a:extLst>
          </p:cNvPr>
          <p:cNvGrpSpPr/>
          <p:nvPr/>
        </p:nvGrpSpPr>
        <p:grpSpPr>
          <a:xfrm>
            <a:off x="11486940" y="2262840"/>
            <a:ext cx="668520" cy="246960"/>
            <a:chOff x="11486940" y="2262840"/>
            <a:chExt cx="668520" cy="24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EF417D71-1E94-0BB1-CB70-8FF6501A5BF8}"/>
                    </a:ext>
                  </a:extLst>
                </p14:cNvPr>
                <p14:cNvContentPartPr/>
                <p14:nvPr/>
              </p14:nvContentPartPr>
              <p14:xfrm>
                <a:off x="11486940" y="2262840"/>
                <a:ext cx="408600" cy="17964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EF417D71-1E94-0BB1-CB70-8FF6501A5BF8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1450940" y="2226840"/>
                  <a:ext cx="4802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FD9B3C52-E93E-0E06-44C3-31E2716A767B}"/>
                    </a:ext>
                  </a:extLst>
                </p14:cNvPr>
                <p14:cNvContentPartPr/>
                <p14:nvPr/>
              </p14:nvContentPartPr>
              <p14:xfrm>
                <a:off x="12000300" y="2325480"/>
                <a:ext cx="155160" cy="18432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FD9B3C52-E93E-0E06-44C3-31E2716A767B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1964300" y="2289550"/>
                  <a:ext cx="226800" cy="2558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3C2BF335-D1C1-60EF-855E-5AE652BC6887}"/>
              </a:ext>
            </a:extLst>
          </p:cNvPr>
          <p:cNvGrpSpPr/>
          <p:nvPr/>
        </p:nvGrpSpPr>
        <p:grpSpPr>
          <a:xfrm>
            <a:off x="8825460" y="652920"/>
            <a:ext cx="3077640" cy="480600"/>
            <a:chOff x="8825460" y="652920"/>
            <a:chExt cx="3077640" cy="48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E5D3FD67-E78F-16C1-8058-E4F953D71DDC}"/>
                    </a:ext>
                  </a:extLst>
                </p14:cNvPr>
                <p14:cNvContentPartPr/>
                <p14:nvPr/>
              </p14:nvContentPartPr>
              <p14:xfrm>
                <a:off x="9360780" y="1013640"/>
                <a:ext cx="578160" cy="11988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E5D3FD67-E78F-16C1-8058-E4F953D71DDC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324780" y="977748"/>
                  <a:ext cx="649800" cy="1913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BB436647-AEB2-9605-2E89-6DF669840930}"/>
                    </a:ext>
                  </a:extLst>
                </p14:cNvPr>
                <p14:cNvContentPartPr/>
                <p14:nvPr/>
              </p14:nvContentPartPr>
              <p14:xfrm>
                <a:off x="9845700" y="864600"/>
                <a:ext cx="617400" cy="1468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BB436647-AEB2-9605-2E89-6DF669840930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809700" y="828512"/>
                  <a:ext cx="689040" cy="2186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A485D4DE-D6CA-9EB2-4E7F-E43CFD8712A4}"/>
                    </a:ext>
                  </a:extLst>
                </p14:cNvPr>
                <p14:cNvContentPartPr/>
                <p14:nvPr/>
              </p14:nvContentPartPr>
              <p14:xfrm>
                <a:off x="10474260" y="691440"/>
                <a:ext cx="509400" cy="7164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A485D4DE-D6CA-9EB2-4E7F-E43CFD8712A4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0438235" y="655440"/>
                  <a:ext cx="581091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68AD9422-86E6-92F7-6071-EF3E55FF61B0}"/>
                    </a:ext>
                  </a:extLst>
                </p14:cNvPr>
                <p14:cNvContentPartPr/>
                <p14:nvPr/>
              </p14:nvContentPartPr>
              <p14:xfrm>
                <a:off x="11163660" y="652920"/>
                <a:ext cx="96120" cy="6048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68AD9422-86E6-92F7-6071-EF3E55FF61B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1127660" y="616920"/>
                  <a:ext cx="1677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2A8661E5-A3F7-1F7D-A96A-315FBEF46196}"/>
                    </a:ext>
                  </a:extLst>
                </p14:cNvPr>
                <p14:cNvContentPartPr/>
                <p14:nvPr/>
              </p14:nvContentPartPr>
              <p14:xfrm>
                <a:off x="11552100" y="716280"/>
                <a:ext cx="188280" cy="10332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2A8661E5-A3F7-1F7D-A96A-315FBEF46196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1516100" y="680280"/>
                  <a:ext cx="2599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8B65B86D-6447-5519-1EDD-6BA91E7C3499}"/>
                    </a:ext>
                  </a:extLst>
                </p14:cNvPr>
                <p14:cNvContentPartPr/>
                <p14:nvPr/>
              </p14:nvContentPartPr>
              <p14:xfrm>
                <a:off x="11664060" y="798720"/>
                <a:ext cx="108360" cy="6732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8B65B86D-6447-5519-1EDD-6BA91E7C3499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1628060" y="762720"/>
                  <a:ext cx="1800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F4734860-1E10-2E37-89E3-0E0890CC84D0}"/>
                    </a:ext>
                  </a:extLst>
                </p14:cNvPr>
                <p14:cNvContentPartPr/>
                <p14:nvPr/>
              </p14:nvContentPartPr>
              <p14:xfrm>
                <a:off x="8825460" y="1007880"/>
                <a:ext cx="551520" cy="6804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F4734860-1E10-2E37-89E3-0E0890CC84D0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789436" y="972069"/>
                  <a:ext cx="623207" cy="1393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09A12061-06AA-8A73-5163-D90BAFBD0BF0}"/>
                    </a:ext>
                  </a:extLst>
                </p14:cNvPr>
                <p14:cNvContentPartPr/>
                <p14:nvPr/>
              </p14:nvContentPartPr>
              <p14:xfrm>
                <a:off x="9923100" y="745800"/>
                <a:ext cx="1747800" cy="1749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09A12061-06AA-8A73-5163-D90BAFBD0BF0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887093" y="709800"/>
                  <a:ext cx="1819455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32129069-5747-515F-60D2-E5E7E87B56E0}"/>
                    </a:ext>
                  </a:extLst>
                </p14:cNvPr>
                <p14:cNvContentPartPr/>
                <p14:nvPr/>
              </p14:nvContentPartPr>
              <p14:xfrm>
                <a:off x="11714100" y="717720"/>
                <a:ext cx="41760" cy="252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32129069-5747-515F-60D2-E5E7E87B56E0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1678408" y="682227"/>
                  <a:ext cx="112788" cy="95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5A5972E8-C808-D94D-171D-26854D41CAD9}"/>
                    </a:ext>
                  </a:extLst>
                </p14:cNvPr>
                <p14:cNvContentPartPr/>
                <p14:nvPr/>
              </p14:nvContentPartPr>
              <p14:xfrm>
                <a:off x="11518260" y="765240"/>
                <a:ext cx="384840" cy="961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5A5972E8-C808-D94D-171D-26854D41CAD9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1482260" y="729240"/>
                  <a:ext cx="456480" cy="16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9ED382A4-FAF5-9515-D7F6-870B4696DD27}"/>
              </a:ext>
            </a:extLst>
          </p:cNvPr>
          <p:cNvGrpSpPr/>
          <p:nvPr/>
        </p:nvGrpSpPr>
        <p:grpSpPr>
          <a:xfrm>
            <a:off x="7660500" y="6234000"/>
            <a:ext cx="4356000" cy="679320"/>
            <a:chOff x="7660500" y="6234000"/>
            <a:chExt cx="4356000" cy="67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0E4CFCE2-B9CA-6DE3-4145-A6FB13450AA0}"/>
                    </a:ext>
                  </a:extLst>
                </p14:cNvPr>
                <p14:cNvContentPartPr/>
                <p14:nvPr/>
              </p14:nvContentPartPr>
              <p14:xfrm>
                <a:off x="9114900" y="6400320"/>
                <a:ext cx="354600" cy="2865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0E4CFCE2-B9CA-6DE3-4145-A6FB13450AA0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078900" y="6364320"/>
                  <a:ext cx="42624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74EE783E-887D-8C2B-2797-B01BA19A789F}"/>
                    </a:ext>
                  </a:extLst>
                </p14:cNvPr>
                <p14:cNvContentPartPr/>
                <p14:nvPr/>
              </p14:nvContentPartPr>
              <p14:xfrm>
                <a:off x="9597660" y="6539640"/>
                <a:ext cx="1518120" cy="25812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74EE783E-887D-8C2B-2797-B01BA19A789F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561660" y="6503590"/>
                  <a:ext cx="1589760" cy="3298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A84EDD0A-CA1C-7785-0B7D-70B8D7585785}"/>
                    </a:ext>
                  </a:extLst>
                </p14:cNvPr>
                <p14:cNvContentPartPr/>
                <p14:nvPr/>
              </p14:nvContentPartPr>
              <p14:xfrm>
                <a:off x="11266980" y="6706680"/>
                <a:ext cx="244440" cy="3672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A84EDD0A-CA1C-7785-0B7D-70B8D7585785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1230980" y="6670680"/>
                  <a:ext cx="3160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7FF93A8B-D269-FFAE-DDE9-24C243A6487C}"/>
                    </a:ext>
                  </a:extLst>
                </p14:cNvPr>
                <p14:cNvContentPartPr/>
                <p14:nvPr/>
              </p14:nvContentPartPr>
              <p14:xfrm>
                <a:off x="11662980" y="6761040"/>
                <a:ext cx="333720" cy="1335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7FF93A8B-D269-FFAE-DDE9-24C243A6487C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1626980" y="6725040"/>
                  <a:ext cx="4053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0544E8CD-4204-A93C-BE09-24F0D93FFEA5}"/>
                    </a:ext>
                  </a:extLst>
                </p14:cNvPr>
                <p14:cNvContentPartPr/>
                <p14:nvPr/>
              </p14:nvContentPartPr>
              <p14:xfrm>
                <a:off x="7951020" y="6468000"/>
                <a:ext cx="288000" cy="34560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0544E8CD-4204-A93C-BE09-24F0D93FFEA5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7914975" y="6432000"/>
                  <a:ext cx="35973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58446C62-B9C5-3959-EF77-799A35D9733A}"/>
                    </a:ext>
                  </a:extLst>
                </p14:cNvPr>
                <p14:cNvContentPartPr/>
                <p14:nvPr/>
              </p14:nvContentPartPr>
              <p14:xfrm>
                <a:off x="7660500" y="6845280"/>
                <a:ext cx="411480" cy="680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58446C62-B9C5-3959-EF77-799A35D9733A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7624500" y="6809280"/>
                  <a:ext cx="4831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0E23AA31-2E9A-5C43-DAF6-BD32FDA81AC8}"/>
                    </a:ext>
                  </a:extLst>
                </p14:cNvPr>
                <p14:cNvContentPartPr/>
                <p14:nvPr/>
              </p14:nvContentPartPr>
              <p14:xfrm>
                <a:off x="8400300" y="6758880"/>
                <a:ext cx="268920" cy="6480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0E23AA31-2E9A-5C43-DAF6-BD32FDA81AC8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8364252" y="6722880"/>
                  <a:ext cx="340656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8298EC18-CC5C-3C1B-D274-04C7B9F53A08}"/>
                    </a:ext>
                  </a:extLst>
                </p14:cNvPr>
                <p14:cNvContentPartPr/>
                <p14:nvPr/>
              </p14:nvContentPartPr>
              <p14:xfrm>
                <a:off x="8679300" y="6677160"/>
                <a:ext cx="483480" cy="20880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8298EC18-CC5C-3C1B-D274-04C7B9F53A08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8643273" y="6641160"/>
                  <a:ext cx="555173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5568EA58-3245-9AAA-2B0D-BF29BDEBDDD1}"/>
                    </a:ext>
                  </a:extLst>
                </p14:cNvPr>
                <p14:cNvContentPartPr/>
                <p14:nvPr/>
              </p14:nvContentPartPr>
              <p14:xfrm>
                <a:off x="9267180" y="6767160"/>
                <a:ext cx="153000" cy="694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5568EA58-3245-9AAA-2B0D-BF29BDEBDDD1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9231180" y="6731160"/>
                  <a:ext cx="2246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87E98FDE-7A19-769E-012B-07C417B72D06}"/>
                    </a:ext>
                  </a:extLst>
                </p14:cNvPr>
                <p14:cNvContentPartPr/>
                <p14:nvPr/>
              </p14:nvContentPartPr>
              <p14:xfrm>
                <a:off x="9308940" y="6746280"/>
                <a:ext cx="219600" cy="2520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87E98FDE-7A19-769E-012B-07C417B72D06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9272940" y="6710787"/>
                  <a:ext cx="291240" cy="95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71577F86-387B-F97C-0E88-DD3059339DF0}"/>
                    </a:ext>
                  </a:extLst>
                </p14:cNvPr>
                <p14:cNvContentPartPr/>
                <p14:nvPr/>
              </p14:nvContentPartPr>
              <p14:xfrm>
                <a:off x="8704860" y="6373680"/>
                <a:ext cx="982800" cy="24516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71577F86-387B-F97C-0E88-DD3059339DF0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8668860" y="6337680"/>
                  <a:ext cx="105444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9BBBD559-5DE5-8D3C-606D-DE5C6A468FDB}"/>
                    </a:ext>
                  </a:extLst>
                </p14:cNvPr>
                <p14:cNvContentPartPr/>
                <p14:nvPr/>
              </p14:nvContentPartPr>
              <p14:xfrm>
                <a:off x="10035780" y="6433440"/>
                <a:ext cx="207360" cy="5292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9BBBD559-5DE5-8D3C-606D-DE5C6A468FDB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9999842" y="6397440"/>
                  <a:ext cx="278876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33761982-4E37-A754-9A07-115120970DA8}"/>
                    </a:ext>
                  </a:extLst>
                </p14:cNvPr>
                <p14:cNvContentPartPr/>
                <p14:nvPr/>
              </p14:nvContentPartPr>
              <p14:xfrm>
                <a:off x="10163580" y="6317880"/>
                <a:ext cx="70560" cy="3312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33761982-4E37-A754-9A07-115120970DA8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0127580" y="6281484"/>
                  <a:ext cx="142200" cy="1055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DF6F3244-141C-250C-4EF4-EE453D68F83E}"/>
                    </a:ext>
                  </a:extLst>
                </p14:cNvPr>
                <p14:cNvContentPartPr/>
                <p14:nvPr/>
              </p14:nvContentPartPr>
              <p14:xfrm>
                <a:off x="10518900" y="6234000"/>
                <a:ext cx="1035720" cy="10080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DF6F3244-141C-250C-4EF4-EE453D68F83E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0482900" y="6198000"/>
                  <a:ext cx="11073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ABD7DC73-A741-CC87-D12D-19235FA3DA2E}"/>
                    </a:ext>
                  </a:extLst>
                </p14:cNvPr>
                <p14:cNvContentPartPr/>
                <p14:nvPr/>
              </p14:nvContentPartPr>
              <p14:xfrm>
                <a:off x="11801940" y="6378000"/>
                <a:ext cx="214560" cy="10944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ABD7DC73-A741-CC87-D12D-19235FA3DA2E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1765940" y="6342000"/>
                  <a:ext cx="2862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DA5C97-7F87-0933-BD5A-C9E9CCFA9406}"/>
              </a:ext>
            </a:extLst>
          </p:cNvPr>
          <p:cNvGrpSpPr/>
          <p:nvPr/>
        </p:nvGrpSpPr>
        <p:grpSpPr>
          <a:xfrm>
            <a:off x="8193300" y="1626720"/>
            <a:ext cx="1027440" cy="2316240"/>
            <a:chOff x="8193300" y="1626720"/>
            <a:chExt cx="1027440" cy="231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765F540-A7DD-4318-2507-ED2DB8B818C7}"/>
                    </a:ext>
                  </a:extLst>
                </p14:cNvPr>
                <p14:cNvContentPartPr/>
                <p14:nvPr/>
              </p14:nvContentPartPr>
              <p14:xfrm>
                <a:off x="8193300" y="1627080"/>
                <a:ext cx="1027440" cy="78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765F540-A7DD-4318-2507-ED2DB8B818C7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8175300" y="1609080"/>
                  <a:ext cx="10630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E34107E-F361-16D1-10B6-3CB668C24766}"/>
                    </a:ext>
                  </a:extLst>
                </p14:cNvPr>
                <p14:cNvContentPartPr/>
                <p14:nvPr/>
              </p14:nvContentPartPr>
              <p14:xfrm>
                <a:off x="8213100" y="1626720"/>
                <a:ext cx="558360" cy="2316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E34107E-F361-16D1-10B6-3CB668C24766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8195100" y="1608720"/>
                  <a:ext cx="594000" cy="235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9B56EB7-87CD-D209-4C33-A650F60C8DF1}"/>
                  </a:ext>
                </a:extLst>
              </p14:cNvPr>
              <p14:cNvContentPartPr/>
              <p14:nvPr/>
            </p14:nvContentPartPr>
            <p14:xfrm>
              <a:off x="7801980" y="3857280"/>
              <a:ext cx="966960" cy="212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9B56EB7-87CD-D209-4C33-A650F60C8DF1}"/>
                  </a:ext>
                </a:extLst>
              </p:cNvPr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7783980" y="3839280"/>
                <a:ext cx="10026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F468E0-A4DC-227B-D432-B991F6DC6E28}"/>
                  </a:ext>
                </a:extLst>
              </p14:cNvPr>
              <p14:cNvContentPartPr/>
              <p14:nvPr/>
            </p14:nvContentPartPr>
            <p14:xfrm>
              <a:off x="9242340" y="2804280"/>
              <a:ext cx="370800" cy="415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F468E0-A4DC-227B-D432-B991F6DC6E28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9224340" y="2786640"/>
                <a:ext cx="406440" cy="45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9237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E7AB2-2064-5798-27B1-3D7BBF97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23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89DBE4-363C-B5A0-F4ED-3A729C58BD5C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Tenorite" panose="00000500000000000000" pitchFamily="2" charset="0"/>
              </a:rPr>
              <a:t>Wolf-Rayet Colliding Wind Binaries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8922CE-DB1F-B120-049F-3480C3BA7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247"/>
            <a:ext cx="5562600" cy="4803775"/>
          </a:xfrm>
        </p:spPr>
        <p:txBody>
          <a:bodyPr>
            <a:normAutofit/>
          </a:bodyPr>
          <a:lstStyle/>
          <a:p>
            <a:r>
              <a:rPr lang="en-AU" dirty="0">
                <a:latin typeface="Tenorite" panose="00000500000000000000" pitchFamily="2" charset="0"/>
              </a:rPr>
              <a:t>Intense dust formation takes place in systems with WC stars</a:t>
            </a:r>
          </a:p>
          <a:p>
            <a:pPr lvl="1"/>
            <a:r>
              <a:rPr lang="en-AU" dirty="0">
                <a:latin typeface="Tenorite" panose="00000500000000000000" pitchFamily="2" charset="0"/>
              </a:rPr>
              <a:t>Forms in a hollow cone tracing the shocked wind</a:t>
            </a:r>
          </a:p>
          <a:p>
            <a:pPr lvl="1"/>
            <a:r>
              <a:rPr lang="en-AU" dirty="0">
                <a:latin typeface="Tenorite" panose="00000500000000000000" pitchFamily="2" charset="0"/>
              </a:rPr>
              <a:t>This occurs far enough ‘downstream’ of the shock once the wind is mixed and cooled</a:t>
            </a:r>
          </a:p>
          <a:p>
            <a:r>
              <a:rPr lang="en-AU" dirty="0">
                <a:latin typeface="Tenorite" panose="00000500000000000000" pitchFamily="2" charset="0"/>
              </a:rPr>
              <a:t>The dust expands away from the stars</a:t>
            </a:r>
          </a:p>
          <a:p>
            <a:r>
              <a:rPr lang="en-AU" dirty="0">
                <a:latin typeface="Tenorite" panose="00000500000000000000" pitchFamily="2" charset="0"/>
              </a:rPr>
              <a:t>The orbital motion of the binary wraps this dust into a spiral</a:t>
            </a:r>
          </a:p>
        </p:txBody>
      </p:sp>
      <p:pic>
        <p:nvPicPr>
          <p:cNvPr id="10" name="Content Placeholder 6" descr="Diagram of a diagram of a nuclear explosion&#10;&#10;AI-generated content may be incorrect.">
            <a:extLst>
              <a:ext uri="{FF2B5EF4-FFF2-40B4-BE49-F238E27FC236}">
                <a16:creationId xmlns:a16="http://schemas.microsoft.com/office/drawing/2014/main" id="{23E863F7-684A-1001-2A5B-1E759CF6A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06" y="1646238"/>
            <a:ext cx="4423794" cy="442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7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FAA70-4F82-EDEC-5F9E-8315096F8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BD5A5-E41E-9917-427D-C893D077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24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D92CCD-8BF4-7D00-F6FF-6DD861C85F57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Tenorite" panose="00000500000000000000" pitchFamily="2" charset="0"/>
              </a:rPr>
              <a:t>Modelling using geometry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07EF7B-9143-C484-D924-D4078DDC5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247"/>
            <a:ext cx="5562600" cy="4803775"/>
          </a:xfrm>
        </p:spPr>
        <p:txBody>
          <a:bodyPr>
            <a:normAutofit lnSpcReduction="10000"/>
          </a:bodyPr>
          <a:lstStyle/>
          <a:p>
            <a:r>
              <a:rPr lang="en-AU" dirty="0">
                <a:latin typeface="Tenorite" panose="00000500000000000000" pitchFamily="2" charset="0"/>
              </a:rPr>
              <a:t>Model the orbits of the two stars</a:t>
            </a:r>
            <a:br>
              <a:rPr lang="en-AU" dirty="0">
                <a:latin typeface="Tenorite" panose="00000500000000000000" pitchFamily="2" charset="0"/>
              </a:rPr>
            </a:br>
            <a:endParaRPr lang="en-AU" dirty="0">
              <a:latin typeface="Tenorite" panose="00000500000000000000" pitchFamily="2" charset="0"/>
            </a:endParaRPr>
          </a:p>
          <a:p>
            <a:r>
              <a:rPr lang="en-AU" dirty="0">
                <a:latin typeface="Tenorite" panose="00000500000000000000" pitchFamily="2" charset="0"/>
              </a:rPr>
              <a:t>The wind-wind shock enshrouds the star with the weaker wind</a:t>
            </a:r>
            <a:br>
              <a:rPr lang="en-AU" dirty="0">
                <a:latin typeface="Tenorite" panose="00000500000000000000" pitchFamily="2" charset="0"/>
              </a:rPr>
            </a:br>
            <a:endParaRPr lang="en-AU" dirty="0">
              <a:latin typeface="Tenorite" panose="00000500000000000000" pitchFamily="2" charset="0"/>
            </a:endParaRPr>
          </a:p>
          <a:p>
            <a:r>
              <a:rPr lang="en-AU" dirty="0">
                <a:latin typeface="Tenorite" panose="00000500000000000000" pitchFamily="2" charset="0"/>
              </a:rPr>
              <a:t>Dust nucleation occurs on the surface of the conical shock</a:t>
            </a:r>
            <a:br>
              <a:rPr lang="en-AU" dirty="0">
                <a:latin typeface="Tenorite" panose="00000500000000000000" pitchFamily="2" charset="0"/>
              </a:rPr>
            </a:br>
            <a:endParaRPr lang="en-AU" dirty="0">
              <a:latin typeface="Tenorite" panose="00000500000000000000" pitchFamily="2" charset="0"/>
            </a:endParaRPr>
          </a:p>
          <a:p>
            <a:r>
              <a:rPr lang="en-AU" dirty="0">
                <a:latin typeface="Tenorite" panose="00000500000000000000" pitchFamily="2" charset="0"/>
              </a:rPr>
              <a:t>At each point in time, we approximate this dust nucleation as a ring of particles on the surface</a:t>
            </a:r>
          </a:p>
        </p:txBody>
      </p:sp>
      <p:pic>
        <p:nvPicPr>
          <p:cNvPr id="3" name="Picture 2" descr="A diagram of a star&#10;&#10;AI-generated content may be incorrect.">
            <a:extLst>
              <a:ext uri="{FF2B5EF4-FFF2-40B4-BE49-F238E27FC236}">
                <a16:creationId xmlns:a16="http://schemas.microsoft.com/office/drawing/2014/main" id="{920FF107-0B4C-9756-82E6-D25852E5C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14" y="1242392"/>
            <a:ext cx="5049197" cy="468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68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842E8-DC80-6D00-FCF2-FF8B937ED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spiral on a grid&#10;&#10;AI-generated content may be incorrect.">
            <a:extLst>
              <a:ext uri="{FF2B5EF4-FFF2-40B4-BE49-F238E27FC236}">
                <a16:creationId xmlns:a16="http://schemas.microsoft.com/office/drawing/2014/main" id="{7291ABB3-56D3-CF92-6D23-F50475B9D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61" y="4123"/>
            <a:ext cx="6853877" cy="68538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467BB-80AB-1D16-EB0B-1A14108B4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25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2CAA9B-ED12-C718-D65D-3125AD41AB59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Tenorite" panose="00000500000000000000" pitchFamily="2" charset="0"/>
              </a:rPr>
              <a:t>Modelling using geometry</a:t>
            </a:r>
          </a:p>
        </p:txBody>
      </p:sp>
      <p:pic>
        <p:nvPicPr>
          <p:cNvPr id="3" name="Picture 2" descr="A drawing of a spiral&#10;&#10;AI-generated content may be incorrect.">
            <a:extLst>
              <a:ext uri="{FF2B5EF4-FFF2-40B4-BE49-F238E27FC236}">
                <a16:creationId xmlns:a16="http://schemas.microsoft.com/office/drawing/2014/main" id="{FA2221EC-A1E4-D404-D09E-11EC7C783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1229520"/>
            <a:ext cx="4948384" cy="56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1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24BBC-4AC2-4327-A19F-9365279D2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spiral on a grid&#10;&#10;AI-generated content may be incorrect.">
            <a:extLst>
              <a:ext uri="{FF2B5EF4-FFF2-40B4-BE49-F238E27FC236}">
                <a16:creationId xmlns:a16="http://schemas.microsoft.com/office/drawing/2014/main" id="{A41A6662-0599-2886-44AB-24DCC55D8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t="15892" r="16115" b="17981"/>
          <a:stretch/>
        </p:blipFill>
        <p:spPr>
          <a:xfrm>
            <a:off x="927650" y="1574835"/>
            <a:ext cx="4452731" cy="45322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C008E-0414-293E-6A34-9FFBBFCD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26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35F5C1-5ECF-8ED4-CB1F-F08AFBCCA357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Tenorite" panose="00000500000000000000" pitchFamily="2" charset="0"/>
              </a:rPr>
              <a:t>Modelling using geometry</a:t>
            </a:r>
          </a:p>
        </p:txBody>
      </p:sp>
      <p:pic>
        <p:nvPicPr>
          <p:cNvPr id="11" name="Picture 10" descr="A red light in a spiral&#10;&#10;AI-generated content may be incorrect.">
            <a:extLst>
              <a:ext uri="{FF2B5EF4-FFF2-40B4-BE49-F238E27FC236}">
                <a16:creationId xmlns:a16="http://schemas.microsoft.com/office/drawing/2014/main" id="{765DB2DE-75C1-0AF7-2388-6756862D7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 r="3260"/>
          <a:stretch/>
        </p:blipFill>
        <p:spPr>
          <a:xfrm>
            <a:off x="6423771" y="1386618"/>
            <a:ext cx="4817385" cy="453224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DF3B2F6-4F77-9D2A-4B5D-85F5533D91D8}"/>
              </a:ext>
            </a:extLst>
          </p:cNvPr>
          <p:cNvGrpSpPr/>
          <p:nvPr/>
        </p:nvGrpSpPr>
        <p:grpSpPr>
          <a:xfrm>
            <a:off x="5478730" y="3245150"/>
            <a:ext cx="806760" cy="467280"/>
            <a:chOff x="5478730" y="3245150"/>
            <a:chExt cx="806760" cy="46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35BD4DC-E2C6-0ECC-A5A5-D451959B9185}"/>
                    </a:ext>
                  </a:extLst>
                </p14:cNvPr>
                <p14:cNvContentPartPr/>
                <p14:nvPr/>
              </p14:nvContentPartPr>
              <p14:xfrm>
                <a:off x="5500690" y="3397430"/>
                <a:ext cx="609480" cy="327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35BD4DC-E2C6-0ECC-A5A5-D451959B918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64690" y="3361790"/>
                  <a:ext cx="6811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F67CA9D-752A-0D2A-EA0B-8050D6334AC3}"/>
                    </a:ext>
                  </a:extLst>
                </p14:cNvPr>
                <p14:cNvContentPartPr/>
                <p14:nvPr/>
              </p14:nvContentPartPr>
              <p14:xfrm>
                <a:off x="5540290" y="3555110"/>
                <a:ext cx="57240" cy="136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F67CA9D-752A-0D2A-EA0B-8050D6334AC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04650" y="3519110"/>
                  <a:ext cx="12888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9085400-73AB-2B31-793B-215A86ED95DF}"/>
                    </a:ext>
                  </a:extLst>
                </p14:cNvPr>
                <p14:cNvContentPartPr/>
                <p14:nvPr/>
              </p14:nvContentPartPr>
              <p14:xfrm>
                <a:off x="5478730" y="3523790"/>
                <a:ext cx="656280" cy="594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9085400-73AB-2B31-793B-215A86ED95D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43090" y="3488150"/>
                  <a:ext cx="72792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2F18C53-F7A9-ED0D-B7AD-419B8A1BF4D4}"/>
                    </a:ext>
                  </a:extLst>
                </p14:cNvPr>
                <p14:cNvContentPartPr/>
                <p14:nvPr/>
              </p14:nvContentPartPr>
              <p14:xfrm>
                <a:off x="5986330" y="3245150"/>
                <a:ext cx="299160" cy="4672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2F18C53-F7A9-ED0D-B7AD-419B8A1BF4D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50690" y="3209510"/>
                  <a:ext cx="370800" cy="538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82835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822FF509-D931-305B-48AE-29DE046F8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1190625"/>
            <a:ext cx="5600700" cy="56007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9BA2A-F1A3-E1FF-0F51-42352CD6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27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A9C40F-2B74-7D0E-31AB-0A988B99285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Wolf-Rayet Colliding Wind Binaries</a:t>
            </a:r>
          </a:p>
        </p:txBody>
      </p:sp>
    </p:spTree>
    <p:extLst>
      <p:ext uri="{BB962C8B-B14F-4D97-AF65-F5344CB8AC3E}">
        <p14:creationId xmlns:p14="http://schemas.microsoft.com/office/powerpoint/2010/main" val="35734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7E009-B4B7-5511-7746-AE035087F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96DF3-FF4D-AAB5-D434-44BB8211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28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275A46-0997-5C51-0B13-C3EDD3B7CED5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Wolf-Rayet Colliding Wind Binaries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05BFA-01B8-5743-BC7F-71291BC7D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08163"/>
            <a:ext cx="3581400" cy="358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8032C2-3179-E09D-89C0-C94533ACDC1E}"/>
              </a:ext>
            </a:extLst>
          </p:cNvPr>
          <p:cNvSpPr txBox="1"/>
          <p:nvPr/>
        </p:nvSpPr>
        <p:spPr>
          <a:xfrm>
            <a:off x="3526766" y="5504418"/>
            <a:ext cx="155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104/Keck</a:t>
            </a:r>
          </a:p>
        </p:txBody>
      </p:sp>
      <p:pic>
        <p:nvPicPr>
          <p:cNvPr id="10" name="Picture 2" descr="movie_wr98a_OPT">
            <a:extLst>
              <a:ext uri="{FF2B5EF4-FFF2-40B4-BE49-F238E27FC236}">
                <a16:creationId xmlns:a16="http://schemas.microsoft.com/office/drawing/2014/main" id="{6EBA3EF2-35BC-EB76-D108-5D30206AF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b="4883"/>
          <a:stretch/>
        </p:blipFill>
        <p:spPr bwMode="auto">
          <a:xfrm>
            <a:off x="6096000" y="1808163"/>
            <a:ext cx="359610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E933C8-9A7A-9C8D-1685-4F3558750E24}"/>
              </a:ext>
            </a:extLst>
          </p:cNvPr>
          <p:cNvSpPr txBox="1"/>
          <p:nvPr/>
        </p:nvSpPr>
        <p:spPr>
          <a:xfrm>
            <a:off x="7412966" y="5504418"/>
            <a:ext cx="155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98a/Keck</a:t>
            </a:r>
          </a:p>
        </p:txBody>
      </p:sp>
    </p:spTree>
    <p:extLst>
      <p:ext uri="{BB962C8B-B14F-4D97-AF65-F5344CB8AC3E}">
        <p14:creationId xmlns:p14="http://schemas.microsoft.com/office/powerpoint/2010/main" val="3819830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D62832-26D3-AFE6-980D-CEB29CEA3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89D73-AE17-48A0-FB43-CD9D92F4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29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B532C0-BCB0-7DCF-B5BA-9BCA8E6C8BD9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Wolf-Rayet Colliding Wind Binaries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C21267-FEAC-6837-B2A5-74296B4F9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2" y="2485557"/>
            <a:ext cx="2526131" cy="2526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642FD6-2B66-20C8-07DA-59C2DFEE9650}"/>
              </a:ext>
            </a:extLst>
          </p:cNvPr>
          <p:cNvSpPr txBox="1"/>
          <p:nvPr/>
        </p:nvSpPr>
        <p:spPr>
          <a:xfrm>
            <a:off x="509268" y="5046252"/>
            <a:ext cx="175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104/Keck</a:t>
            </a:r>
          </a:p>
        </p:txBody>
      </p:sp>
      <p:pic>
        <p:nvPicPr>
          <p:cNvPr id="2" name="Picture 2" descr="movie_wr98a_OPT">
            <a:extLst>
              <a:ext uri="{FF2B5EF4-FFF2-40B4-BE49-F238E27FC236}">
                <a16:creationId xmlns:a16="http://schemas.microsoft.com/office/drawing/2014/main" id="{C9F9B00C-53C6-1324-A5ED-28B9A66BB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b="4883"/>
          <a:stretch/>
        </p:blipFill>
        <p:spPr bwMode="auto">
          <a:xfrm>
            <a:off x="2648991" y="2520121"/>
            <a:ext cx="2536505" cy="252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A217BD-749E-AEC8-73FD-536674FD9DEA}"/>
              </a:ext>
            </a:extLst>
          </p:cNvPr>
          <p:cNvSpPr txBox="1"/>
          <p:nvPr/>
        </p:nvSpPr>
        <p:spPr>
          <a:xfrm>
            <a:off x="3038624" y="5046252"/>
            <a:ext cx="175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98a/Keck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A19FFA66-8C71-2B01-918F-AEAC575AF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37" y="2485557"/>
            <a:ext cx="2814676" cy="252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0AF0F-BBA1-7BCB-83DB-3639B47B2BB3}"/>
              </a:ext>
            </a:extLst>
          </p:cNvPr>
          <p:cNvSpPr txBox="1"/>
          <p:nvPr/>
        </p:nvSpPr>
        <p:spPr>
          <a:xfrm>
            <a:off x="5724971" y="5059768"/>
            <a:ext cx="200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112/Subaru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2FA13-A1EF-3CB8-F35B-CA5FD7340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036" y="2635661"/>
            <a:ext cx="4172964" cy="2225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2EB0B-708A-7DBD-B16B-3CC621476AFE}"/>
              </a:ext>
            </a:extLst>
          </p:cNvPr>
          <p:cNvSpPr txBox="1"/>
          <p:nvPr/>
        </p:nvSpPr>
        <p:spPr>
          <a:xfrm>
            <a:off x="9346019" y="5059768"/>
            <a:ext cx="200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48a/Gemini</a:t>
            </a:r>
          </a:p>
        </p:txBody>
      </p:sp>
    </p:spTree>
    <p:extLst>
      <p:ext uri="{BB962C8B-B14F-4D97-AF65-F5344CB8AC3E}">
        <p14:creationId xmlns:p14="http://schemas.microsoft.com/office/powerpoint/2010/main" val="86837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5CA671-E66E-7B8B-7DDD-37FBACE1F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11" y="3429000"/>
            <a:ext cx="2405743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7D5159-40C2-DBE0-B92A-D4D6809BF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1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My previous work… at Uni of Queensland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D4F498-A9CF-542C-7E4A-92D410F10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3283" y="3273270"/>
            <a:ext cx="2886565" cy="358473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ADADB4-0852-1971-474D-E7C9D83F22C7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1815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Worked with Benjamin Pope and Shashank Dholakia to map the surface of the stars in DI Herculis using its TESS light curve</a:t>
            </a:r>
          </a:p>
          <a:p>
            <a:endParaRPr lang="en-AU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6FB153-8CC6-968E-A07E-170E8C0AF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54" y="2684858"/>
            <a:ext cx="7733553" cy="40210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EEA19E-99B0-EFD5-5899-F4EFE23B0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70" y="4698962"/>
            <a:ext cx="2379249" cy="237924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44B3D9-F801-EC5E-DA42-416149880E40}"/>
              </a:ext>
            </a:extLst>
          </p:cNvPr>
          <p:cNvSpPr/>
          <p:nvPr/>
        </p:nvSpPr>
        <p:spPr>
          <a:xfrm>
            <a:off x="2506836" y="4784108"/>
            <a:ext cx="1474213" cy="177629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0EC1E1-3D12-98B6-2E98-55E9FE3611C4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981049" y="5167312"/>
            <a:ext cx="2402973" cy="504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3B681-D948-C810-7F02-7EEC996B4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41" y="3131682"/>
            <a:ext cx="2285714" cy="2285714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8C8DF64-3661-A275-292B-B4440F82FBB9}"/>
              </a:ext>
            </a:extLst>
          </p:cNvPr>
          <p:cNvSpPr/>
          <p:nvPr/>
        </p:nvSpPr>
        <p:spPr>
          <a:xfrm>
            <a:off x="7509101" y="3273270"/>
            <a:ext cx="988948" cy="13117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535C29A-DF78-1921-6E2E-F708B37EA27B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8003575" y="3016251"/>
            <a:ext cx="192469" cy="2570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293712C-4DAB-213B-8318-DE64822C3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06" y="2327657"/>
            <a:ext cx="3429001" cy="3429001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0BCB5FE-A831-BA15-3B1A-DDA6F42F97DC}"/>
              </a:ext>
            </a:extLst>
          </p:cNvPr>
          <p:cNvSpPr/>
          <p:nvPr/>
        </p:nvSpPr>
        <p:spPr>
          <a:xfrm>
            <a:off x="10176432" y="3456550"/>
            <a:ext cx="1177368" cy="151812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BFA80D-19A3-235A-CA81-DB3DC0614565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9740144" y="4974672"/>
            <a:ext cx="1024972" cy="1081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1608C7D-FE44-D427-E25C-0D7D36D3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2965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11CC19-CC96-54CE-A5E4-244B19CE5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imation2c_AAS2002">
            <a:extLst>
              <a:ext uri="{FF2B5EF4-FFF2-40B4-BE49-F238E27FC236}">
                <a16:creationId xmlns:a16="http://schemas.microsoft.com/office/drawing/2014/main" id="{6838BD34-D04A-5DAC-BB3C-6D95AE02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44" y="1555960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8359E-B3DD-E1B3-4758-765E7A15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30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687270-76DB-CF00-72BA-BD0585B24278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WR 140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5EC9AB-6DF4-C585-14EB-D4B9CD905155}"/>
              </a:ext>
            </a:extLst>
          </p:cNvPr>
          <p:cNvSpPr txBox="1"/>
          <p:nvPr/>
        </p:nvSpPr>
        <p:spPr>
          <a:xfrm>
            <a:off x="3447987" y="5699335"/>
            <a:ext cx="153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140/Keck</a:t>
            </a:r>
          </a:p>
        </p:txBody>
      </p:sp>
    </p:spTree>
    <p:extLst>
      <p:ext uri="{BB962C8B-B14F-4D97-AF65-F5344CB8AC3E}">
        <p14:creationId xmlns:p14="http://schemas.microsoft.com/office/powerpoint/2010/main" val="4234425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658767-7823-6C0B-3B49-A12662DC3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imation2c_AAS2002">
            <a:extLst>
              <a:ext uri="{FF2B5EF4-FFF2-40B4-BE49-F238E27FC236}">
                <a16:creationId xmlns:a16="http://schemas.microsoft.com/office/drawing/2014/main" id="{BA970D96-7D78-6317-25B1-E28EE56C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44" y="1555960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5537C-504F-073A-C8F3-C2C96641F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31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EC0354-B234-991D-DB60-C1CA6AFFD00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WR 140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EB141-9A05-5B97-4945-5CB1C5882A73}"/>
              </a:ext>
            </a:extLst>
          </p:cNvPr>
          <p:cNvSpPr txBox="1"/>
          <p:nvPr/>
        </p:nvSpPr>
        <p:spPr>
          <a:xfrm>
            <a:off x="3447987" y="5699335"/>
            <a:ext cx="153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140/Keck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11BC2EB0-89E6-10C4-ECB6-92366DCE2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819" y="1555961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1A96E-B727-9605-584C-7E92216F2961}"/>
              </a:ext>
            </a:extLst>
          </p:cNvPr>
          <p:cNvSpPr txBox="1"/>
          <p:nvPr/>
        </p:nvSpPr>
        <p:spPr>
          <a:xfrm>
            <a:off x="7591362" y="5699335"/>
            <a:ext cx="153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140/JWST</a:t>
            </a:r>
          </a:p>
        </p:txBody>
      </p:sp>
    </p:spTree>
    <p:extLst>
      <p:ext uri="{BB962C8B-B14F-4D97-AF65-F5344CB8AC3E}">
        <p14:creationId xmlns:p14="http://schemas.microsoft.com/office/powerpoint/2010/main" val="4294368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2BA4DE-ADF3-4C19-7FB0-FD312FD81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FAE72-CDF9-BBFB-7C6A-54A2ECBA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32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3F2BD9-01F1-A961-B209-789FCA6489F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WR 140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F2609-088A-9895-0A31-7C00B7F56589}"/>
              </a:ext>
            </a:extLst>
          </p:cNvPr>
          <p:cNvSpPr txBox="1"/>
          <p:nvPr/>
        </p:nvSpPr>
        <p:spPr>
          <a:xfrm>
            <a:off x="4733788" y="6034557"/>
            <a:ext cx="311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140/JWST, Lieb et al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19828-A184-5F67-621D-560BCCB90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7025" y="1108271"/>
            <a:ext cx="5143579" cy="4708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BD6389-F804-D0FA-70D3-A3DD0AA18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70" b="83298"/>
          <a:stretch/>
        </p:blipFill>
        <p:spPr>
          <a:xfrm>
            <a:off x="7843843" y="860877"/>
            <a:ext cx="896539" cy="7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72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4F4C6C-E3D3-10D5-A1BF-85150A39B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84983-0BF9-A27E-9E97-52C5D1FE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33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56383D-4217-60CB-5CC6-E04A486F14A8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WR 140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5B16BA-7F6E-974D-2292-825528EF857B}"/>
              </a:ext>
            </a:extLst>
          </p:cNvPr>
          <p:cNvSpPr txBox="1"/>
          <p:nvPr/>
        </p:nvSpPr>
        <p:spPr>
          <a:xfrm>
            <a:off x="4540972" y="5910185"/>
            <a:ext cx="311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140/Keck, Han et al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B5632-FA6D-18F9-0068-0FE4F63C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64" y="1204689"/>
            <a:ext cx="4448620" cy="4448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19126D-548E-8CE5-79D6-FD634AC5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164" y="1384732"/>
            <a:ext cx="4162872" cy="40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84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822A58-F6FD-E37F-BC59-C8B798AB7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74830E-E5EE-8235-BB8C-537640D21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74593"/>
            <a:ext cx="4607598" cy="44578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3A61D-ADA7-EC5C-A51F-4D30B568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34</a:t>
            </a:fld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DC3ECE-A503-4013-180B-AB4059D77836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WR 140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456B4-ED8A-55D2-29AD-B63DB2AC1F3E}"/>
              </a:ext>
            </a:extLst>
          </p:cNvPr>
          <p:cNvSpPr txBox="1"/>
          <p:nvPr/>
        </p:nvSpPr>
        <p:spPr>
          <a:xfrm>
            <a:off x="5213711" y="6536809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Han et al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DDC5C-6225-64D0-3988-F5137D404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88" y="1384730"/>
            <a:ext cx="4162872" cy="40885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F6286B-3A03-0A2D-BEA9-BFD051531677}"/>
              </a:ext>
            </a:extLst>
          </p:cNvPr>
          <p:cNvSpPr txBox="1"/>
          <p:nvPr/>
        </p:nvSpPr>
        <p:spPr>
          <a:xfrm>
            <a:off x="2746735" y="5263129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Observer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112E76-9A22-72AD-021E-062B087E49A1}"/>
              </a:ext>
            </a:extLst>
          </p:cNvPr>
          <p:cNvSpPr txBox="1"/>
          <p:nvPr/>
        </p:nvSpPr>
        <p:spPr>
          <a:xfrm>
            <a:off x="7492457" y="5288599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Top-down view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BE0F272-7ADA-868B-10F0-F9E5C409635D}"/>
              </a:ext>
            </a:extLst>
          </p:cNvPr>
          <p:cNvSpPr/>
          <p:nvPr/>
        </p:nvSpPr>
        <p:spPr>
          <a:xfrm rot="18943662">
            <a:off x="8323813" y="2615848"/>
            <a:ext cx="1213393" cy="533400"/>
          </a:xfrm>
          <a:prstGeom prst="ellipse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B3FD92-ED9D-F500-5E50-605EEC966C55}"/>
              </a:ext>
            </a:extLst>
          </p:cNvPr>
          <p:cNvSpPr/>
          <p:nvPr/>
        </p:nvSpPr>
        <p:spPr>
          <a:xfrm rot="18943662">
            <a:off x="8065041" y="3280226"/>
            <a:ext cx="619411" cy="297544"/>
          </a:xfrm>
          <a:prstGeom prst="ellipse">
            <a:avLst/>
          </a:prstGeom>
          <a:noFill/>
          <a:ln w="444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FF4861-2A35-FAC4-FDE3-AD8B5B6883FE}"/>
              </a:ext>
            </a:extLst>
          </p:cNvPr>
          <p:cNvSpPr txBox="1"/>
          <p:nvPr/>
        </p:nvSpPr>
        <p:spPr>
          <a:xfrm>
            <a:off x="8859519" y="1982379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B0F0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Orbit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990662-7D3C-AE17-4CED-DF0191AAC3D5}"/>
              </a:ext>
            </a:extLst>
          </p:cNvPr>
          <p:cNvSpPr txBox="1"/>
          <p:nvPr/>
        </p:nvSpPr>
        <p:spPr>
          <a:xfrm>
            <a:off x="7427632" y="3731597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8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O Star Orbit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BB02A04-B53A-F4BB-A05F-68719CAB2193}"/>
              </a:ext>
            </a:extLst>
          </p:cNvPr>
          <p:cNvSpPr/>
          <p:nvPr/>
        </p:nvSpPr>
        <p:spPr>
          <a:xfrm rot="17348946" flipV="1">
            <a:off x="3209512" y="2629074"/>
            <a:ext cx="1417168" cy="152931"/>
          </a:xfrm>
          <a:prstGeom prst="ellipse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59A4AB-19D5-315B-F155-9AE01C6347BC}"/>
              </a:ext>
            </a:extLst>
          </p:cNvPr>
          <p:cNvSpPr/>
          <p:nvPr/>
        </p:nvSpPr>
        <p:spPr>
          <a:xfrm rot="17248670" flipV="1">
            <a:off x="3267306" y="3515780"/>
            <a:ext cx="723434" cy="85309"/>
          </a:xfrm>
          <a:prstGeom prst="ellipse">
            <a:avLst/>
          </a:prstGeom>
          <a:noFill/>
          <a:ln w="444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2222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CF515-B6C5-D444-07F6-F3CB0C395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97D8BA-DAD3-DF48-FE8C-0454CC9B1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066"/>
            <a:ext cx="4607598" cy="44578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509FE-C11E-9830-9B0E-8F701744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35</a:t>
            </a:fld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AC2628-77DC-FD9F-5F98-281F996AA28C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WR 140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3A8B4-E625-2C95-EF69-0E37A49F5A19}"/>
              </a:ext>
            </a:extLst>
          </p:cNvPr>
          <p:cNvSpPr txBox="1"/>
          <p:nvPr/>
        </p:nvSpPr>
        <p:spPr>
          <a:xfrm>
            <a:off x="5213711" y="6536809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Han et al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018F9-6B7C-94DC-DA92-1D5266550806}"/>
              </a:ext>
            </a:extLst>
          </p:cNvPr>
          <p:cNvSpPr txBox="1"/>
          <p:nvPr/>
        </p:nvSpPr>
        <p:spPr>
          <a:xfrm>
            <a:off x="2234657" y="5314072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Top-down view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481389-60F4-42A2-C907-5A19897EE0F9}"/>
              </a:ext>
            </a:extLst>
          </p:cNvPr>
          <p:cNvSpPr/>
          <p:nvPr/>
        </p:nvSpPr>
        <p:spPr>
          <a:xfrm rot="18943662">
            <a:off x="3066013" y="2641321"/>
            <a:ext cx="1213393" cy="533400"/>
          </a:xfrm>
          <a:prstGeom prst="ellipse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8E73CD6-B4F2-FAAC-2C85-183BD60468C4}"/>
              </a:ext>
            </a:extLst>
          </p:cNvPr>
          <p:cNvSpPr/>
          <p:nvPr/>
        </p:nvSpPr>
        <p:spPr>
          <a:xfrm rot="18943662">
            <a:off x="2807241" y="3305699"/>
            <a:ext cx="619411" cy="297544"/>
          </a:xfrm>
          <a:prstGeom prst="ellipse">
            <a:avLst/>
          </a:prstGeom>
          <a:noFill/>
          <a:ln w="444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E9A5AC-7E25-E69B-E391-097B0EA016A3}"/>
              </a:ext>
            </a:extLst>
          </p:cNvPr>
          <p:cNvSpPr txBox="1"/>
          <p:nvPr/>
        </p:nvSpPr>
        <p:spPr>
          <a:xfrm>
            <a:off x="3601719" y="2007852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B0F0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WR Orbit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F66E0-3D75-B10F-202D-EC2BDDFF83DF}"/>
              </a:ext>
            </a:extLst>
          </p:cNvPr>
          <p:cNvSpPr txBox="1"/>
          <p:nvPr/>
        </p:nvSpPr>
        <p:spPr>
          <a:xfrm>
            <a:off x="2169832" y="3757070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8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O Star Orbit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FE9C9A-9008-CF38-0B8F-0501A77A51C2}"/>
              </a:ext>
            </a:extLst>
          </p:cNvPr>
          <p:cNvSpPr/>
          <p:nvPr/>
        </p:nvSpPr>
        <p:spPr>
          <a:xfrm rot="18943662">
            <a:off x="7865490" y="1614309"/>
            <a:ext cx="3391304" cy="1854659"/>
          </a:xfrm>
          <a:prstGeom prst="ellipse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8C44BD-32F6-08FE-312A-F1F9C94FD0C8}"/>
              </a:ext>
            </a:extLst>
          </p:cNvPr>
          <p:cNvSpPr/>
          <p:nvPr/>
        </p:nvSpPr>
        <p:spPr>
          <a:xfrm rot="18943662">
            <a:off x="7246064" y="3509008"/>
            <a:ext cx="1731189" cy="1034576"/>
          </a:xfrm>
          <a:prstGeom prst="ellipse">
            <a:avLst/>
          </a:prstGeom>
          <a:noFill/>
          <a:ln w="444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8FD3B2-5E42-60C5-9B71-46FA1446D921}"/>
              </a:ext>
            </a:extLst>
          </p:cNvPr>
          <p:cNvCxnSpPr/>
          <p:nvPr/>
        </p:nvCxnSpPr>
        <p:spPr>
          <a:xfrm>
            <a:off x="7841381" y="3327713"/>
            <a:ext cx="241702" cy="32807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B3482E-8522-0DCC-7B52-563DB644173B}"/>
              </a:ext>
            </a:extLst>
          </p:cNvPr>
          <p:cNvCxnSpPr/>
          <p:nvPr/>
        </p:nvCxnSpPr>
        <p:spPr>
          <a:xfrm>
            <a:off x="8489749" y="4061247"/>
            <a:ext cx="241702" cy="32807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215873-65FF-887C-86D7-4025DB3A6CA7}"/>
              </a:ext>
            </a:extLst>
          </p:cNvPr>
          <p:cNvCxnSpPr>
            <a:cxnSpLocks/>
          </p:cNvCxnSpPr>
          <p:nvPr/>
        </p:nvCxnSpPr>
        <p:spPr>
          <a:xfrm>
            <a:off x="8560478" y="3178668"/>
            <a:ext cx="0" cy="34383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E6842A-5EDF-AF9C-C8B7-160CFB1E832C}"/>
              </a:ext>
            </a:extLst>
          </p:cNvPr>
          <p:cNvCxnSpPr>
            <a:cxnSpLocks/>
          </p:cNvCxnSpPr>
          <p:nvPr/>
        </p:nvCxnSpPr>
        <p:spPr>
          <a:xfrm>
            <a:off x="8610600" y="3553780"/>
            <a:ext cx="37967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3F2A1A7-7703-6EC8-49EE-0B1F381794A2}"/>
                  </a:ext>
                </a:extLst>
              </p14:cNvPr>
              <p14:cNvContentPartPr/>
              <p14:nvPr/>
            </p14:nvContentPartPr>
            <p14:xfrm>
              <a:off x="8582100" y="3588540"/>
              <a:ext cx="172800" cy="524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3F2A1A7-7703-6EC8-49EE-0B1F381794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4460" y="3570900"/>
                <a:ext cx="20844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9497D-F223-EA09-704A-0552F6812311}"/>
              </a:ext>
            </a:extLst>
          </p:cNvPr>
          <p:cNvGrpSpPr/>
          <p:nvPr/>
        </p:nvGrpSpPr>
        <p:grpSpPr>
          <a:xfrm>
            <a:off x="7924380" y="3232140"/>
            <a:ext cx="1452600" cy="1319760"/>
            <a:chOff x="7924380" y="3232140"/>
            <a:chExt cx="1452600" cy="1319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06CC07E-69BF-8FFB-1FD1-845777E5B17C}"/>
                    </a:ext>
                  </a:extLst>
                </p14:cNvPr>
                <p14:cNvContentPartPr/>
                <p14:nvPr/>
              </p14:nvContentPartPr>
              <p14:xfrm>
                <a:off x="9251700" y="3577020"/>
                <a:ext cx="720" cy="7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06CC07E-69BF-8FFB-1FD1-845777E5B17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34060" y="3559380"/>
                  <a:ext cx="36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2DD2D33-D574-DD86-D00B-FD0529DC64DC}"/>
                    </a:ext>
                  </a:extLst>
                </p14:cNvPr>
                <p14:cNvContentPartPr/>
                <p14:nvPr/>
              </p14:nvContentPartPr>
              <p14:xfrm>
                <a:off x="8907180" y="3572340"/>
                <a:ext cx="469800" cy="9795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2DD2D33-D574-DD86-D00B-FD0529DC64D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89540" y="3554700"/>
                  <a:ext cx="505440" cy="10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A35D29D-1E84-F256-B4E5-C6B966302880}"/>
                    </a:ext>
                  </a:extLst>
                </p14:cNvPr>
                <p14:cNvContentPartPr/>
                <p14:nvPr/>
              </p14:nvContentPartPr>
              <p14:xfrm>
                <a:off x="8696940" y="3571980"/>
                <a:ext cx="220320" cy="7153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A35D29D-1E84-F256-B4E5-C6B96630288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678940" y="3553980"/>
                  <a:ext cx="255960" cy="75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FEB56CA-4D91-EF1F-DE9E-4E073E30CF50}"/>
                    </a:ext>
                  </a:extLst>
                </p14:cNvPr>
                <p14:cNvContentPartPr/>
                <p14:nvPr/>
              </p14:nvContentPartPr>
              <p14:xfrm>
                <a:off x="8017980" y="3548940"/>
                <a:ext cx="720" cy="61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FEB56CA-4D91-EF1F-DE9E-4E073E30CF5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00340" y="3530940"/>
                  <a:ext cx="363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E0DE931-0F8C-585A-AE9D-B0D070FF1733}"/>
                    </a:ext>
                  </a:extLst>
                </p14:cNvPr>
                <p14:cNvContentPartPr/>
                <p14:nvPr/>
              </p14:nvContentPartPr>
              <p14:xfrm>
                <a:off x="8020860" y="3415740"/>
                <a:ext cx="522720" cy="1321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E0DE931-0F8C-585A-AE9D-B0D070FF173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002860" y="3397740"/>
                  <a:ext cx="5583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9FAEFC4-6B3A-4F4B-28FB-74AA24599757}"/>
                    </a:ext>
                  </a:extLst>
                </p14:cNvPr>
                <p14:cNvContentPartPr/>
                <p14:nvPr/>
              </p14:nvContentPartPr>
              <p14:xfrm>
                <a:off x="7924380" y="3232140"/>
                <a:ext cx="650520" cy="1904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9FAEFC4-6B3A-4F4B-28FB-74AA2459975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906740" y="3214140"/>
                  <a:ext cx="686160" cy="226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B9DDCC7-F59E-E6D8-54E7-32B62E26225F}"/>
              </a:ext>
            </a:extLst>
          </p:cNvPr>
          <p:cNvSpPr txBox="1"/>
          <p:nvPr/>
        </p:nvSpPr>
        <p:spPr>
          <a:xfrm>
            <a:off x="9242488" y="4285943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C000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Dust Production</a:t>
            </a:r>
          </a:p>
        </p:txBody>
      </p:sp>
    </p:spTree>
    <p:extLst>
      <p:ext uri="{BB962C8B-B14F-4D97-AF65-F5344CB8AC3E}">
        <p14:creationId xmlns:p14="http://schemas.microsoft.com/office/powerpoint/2010/main" val="3505402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918096-3827-A05B-1854-45FCDAFD5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27C88B5-74F2-EEAB-4807-D032F277B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32DF80-E761-A13D-9591-5158450D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Apep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D1D419-47EA-C406-EFBC-D1BF22DAB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475"/>
            <a:ext cx="5334000" cy="4662488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The only dusty WR+WR CWB</a:t>
            </a:r>
            <a:b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</a:br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The longest period dusty CWB</a:t>
            </a:r>
            <a:b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</a:br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Could harbour a LGRB progenitor</a:t>
            </a:r>
            <a:b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</a:br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Potentially a tertiary O supergiant, making the system a hierarchical triple</a:t>
            </a:r>
          </a:p>
          <a:p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  <a:p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1DEC99-87C0-7D9D-9FE2-EF937ABC1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36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03E9FE-F63D-0CF3-C3A6-3644A5E387C8}"/>
              </a:ext>
            </a:extLst>
          </p:cNvPr>
          <p:cNvSpPr txBox="1"/>
          <p:nvPr/>
        </p:nvSpPr>
        <p:spPr>
          <a:xfrm>
            <a:off x="7667626" y="6356350"/>
            <a:ext cx="231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Apep with ESO’s VLT</a:t>
            </a:r>
          </a:p>
        </p:txBody>
      </p:sp>
    </p:spTree>
    <p:extLst>
      <p:ext uri="{BB962C8B-B14F-4D97-AF65-F5344CB8AC3E}">
        <p14:creationId xmlns:p14="http://schemas.microsoft.com/office/powerpoint/2010/main" val="725752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D5B647-12F9-2BBF-F257-A6053F754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CEAA7F8-EC72-FFA0-4FB6-56BA44993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A745E-661D-081A-BB5B-4F193DD54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Apep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DA2B51-355C-6A0E-CFF5-5927529E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37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68406-5276-E334-F610-82F4F26A55E8}"/>
              </a:ext>
            </a:extLst>
          </p:cNvPr>
          <p:cNvSpPr txBox="1"/>
          <p:nvPr/>
        </p:nvSpPr>
        <p:spPr>
          <a:xfrm>
            <a:off x="7667626" y="6356350"/>
            <a:ext cx="231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Apep with ESO’s VLT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337D995-1B22-8209-D686-6BCFF970E968}"/>
                  </a:ext>
                </a:extLst>
              </p14:cNvPr>
              <p14:cNvContentPartPr/>
              <p14:nvPr/>
            </p14:nvContentPartPr>
            <p14:xfrm>
              <a:off x="8338054" y="2880219"/>
              <a:ext cx="5760" cy="2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337D995-1B22-8209-D686-6BCFF970E9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9414" y="2871579"/>
                <a:ext cx="234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D6448F2-7C65-C9F6-612E-F97DDBD9E0FF}"/>
                  </a:ext>
                </a:extLst>
              </p14:cNvPr>
              <p14:cNvContentPartPr/>
              <p14:nvPr/>
            </p14:nvContentPartPr>
            <p14:xfrm>
              <a:off x="8387734" y="2921979"/>
              <a:ext cx="824040" cy="288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D6448F2-7C65-C9F6-612E-F97DDBD9E0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69734" y="2903979"/>
                <a:ext cx="85968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AD8FAD9-0CD8-695C-875B-26F22C64B052}"/>
                  </a:ext>
                </a:extLst>
              </p14:cNvPr>
              <p14:cNvContentPartPr/>
              <p14:nvPr/>
            </p14:nvContentPartPr>
            <p14:xfrm>
              <a:off x="9163894" y="2932779"/>
              <a:ext cx="23760" cy="7333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AD8FAD9-0CD8-695C-875B-26F22C64B05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46254" y="2915139"/>
                <a:ext cx="59400" cy="76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147" name="Ink 6146">
                <a:extLst>
                  <a:ext uri="{FF2B5EF4-FFF2-40B4-BE49-F238E27FC236}">
                    <a16:creationId xmlns:a16="http://schemas.microsoft.com/office/drawing/2014/main" id="{CFF8EEB8-33F8-E9BC-ECF5-332BCC2C6879}"/>
                  </a:ext>
                </a:extLst>
              </p14:cNvPr>
              <p14:cNvContentPartPr/>
              <p14:nvPr/>
            </p14:nvContentPartPr>
            <p14:xfrm>
              <a:off x="5861974" y="3684099"/>
              <a:ext cx="3335400" cy="2143800"/>
            </p14:xfrm>
          </p:contentPart>
        </mc:Choice>
        <mc:Fallback>
          <p:pic>
            <p:nvPicPr>
              <p:cNvPr id="6147" name="Ink 6146">
                <a:extLst>
                  <a:ext uri="{FF2B5EF4-FFF2-40B4-BE49-F238E27FC236}">
                    <a16:creationId xmlns:a16="http://schemas.microsoft.com/office/drawing/2014/main" id="{CFF8EEB8-33F8-E9BC-ECF5-332BCC2C68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43974" y="3666459"/>
                <a:ext cx="3371040" cy="217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152" name="Group 6151">
            <a:extLst>
              <a:ext uri="{FF2B5EF4-FFF2-40B4-BE49-F238E27FC236}">
                <a16:creationId xmlns:a16="http://schemas.microsoft.com/office/drawing/2014/main" id="{D045D96C-DEC5-DE19-6BEC-1681AF5C336B}"/>
              </a:ext>
            </a:extLst>
          </p:cNvPr>
          <p:cNvGrpSpPr/>
          <p:nvPr/>
        </p:nvGrpSpPr>
        <p:grpSpPr>
          <a:xfrm>
            <a:off x="743494" y="1341939"/>
            <a:ext cx="8454600" cy="4512240"/>
            <a:chOff x="743494" y="1341939"/>
            <a:chExt cx="8454600" cy="4512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21B6B3C-68F5-EF9D-4B72-E0EAA1833F6D}"/>
                    </a:ext>
                  </a:extLst>
                </p14:cNvPr>
                <p14:cNvContentPartPr/>
                <p14:nvPr/>
              </p14:nvContentPartPr>
              <p14:xfrm>
                <a:off x="750694" y="1341939"/>
                <a:ext cx="5025600" cy="1605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21B6B3C-68F5-EF9D-4B72-E0EAA1833F6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32694" y="1323939"/>
                  <a:ext cx="50612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5903C1B-76D5-67A8-2EC2-01BEBBF1C6EA}"/>
                    </a:ext>
                  </a:extLst>
                </p14:cNvPr>
                <p14:cNvContentPartPr/>
                <p14:nvPr/>
              </p14:nvContentPartPr>
              <p14:xfrm>
                <a:off x="743494" y="1453179"/>
                <a:ext cx="20160" cy="25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5903C1B-76D5-67A8-2EC2-01BEBBF1C6E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5854" y="1435539"/>
                  <a:ext cx="558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460466A-08F1-EB22-DCE2-8BDA87CB8CCA}"/>
                    </a:ext>
                  </a:extLst>
                </p14:cNvPr>
                <p14:cNvContentPartPr/>
                <p14:nvPr/>
              </p14:nvContentPartPr>
              <p14:xfrm>
                <a:off x="809734" y="1344819"/>
                <a:ext cx="79920" cy="44524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460466A-08F1-EB22-DCE2-8BDA87CB8CC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92094" y="1327179"/>
                  <a:ext cx="115560" cy="448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3FA37E9-9A81-9A9C-15E8-256AB865AF6A}"/>
                    </a:ext>
                  </a:extLst>
                </p14:cNvPr>
                <p14:cNvContentPartPr/>
                <p14:nvPr/>
              </p14:nvContentPartPr>
              <p14:xfrm>
                <a:off x="887134" y="5740059"/>
                <a:ext cx="4994640" cy="1141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3FA37E9-9A81-9A9C-15E8-256AB865AF6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69494" y="5722059"/>
                  <a:ext cx="503028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0EDFC9A-72DB-EA22-735A-FDA884B824B8}"/>
                    </a:ext>
                  </a:extLst>
                </p14:cNvPr>
                <p14:cNvContentPartPr/>
                <p14:nvPr/>
              </p14:nvContentPartPr>
              <p14:xfrm>
                <a:off x="5744974" y="1484859"/>
                <a:ext cx="5040" cy="18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0EDFC9A-72DB-EA22-735A-FDA884B824B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726974" y="1466859"/>
                  <a:ext cx="406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2D58327-5990-C9CD-4674-C3BD0C22CC06}"/>
                    </a:ext>
                  </a:extLst>
                </p14:cNvPr>
                <p14:cNvContentPartPr/>
                <p14:nvPr/>
              </p14:nvContentPartPr>
              <p14:xfrm>
                <a:off x="5749294" y="1457859"/>
                <a:ext cx="101880" cy="43117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2D58327-5990-C9CD-4674-C3BD0C22CC0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31294" y="1440219"/>
                  <a:ext cx="137520" cy="434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0424A51-AE51-ACEE-83D8-EF818828C7D3}"/>
                    </a:ext>
                  </a:extLst>
                </p14:cNvPr>
                <p14:cNvContentPartPr/>
                <p14:nvPr/>
              </p14:nvContentPartPr>
              <p14:xfrm>
                <a:off x="8403934" y="2943939"/>
                <a:ext cx="82440" cy="7858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0424A51-AE51-ACEE-83D8-EF818828C7D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386294" y="2925939"/>
                  <a:ext cx="118080" cy="82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2974D96-5AB1-5497-BD97-779CDBD47233}"/>
                    </a:ext>
                  </a:extLst>
                </p14:cNvPr>
                <p14:cNvContentPartPr/>
                <p14:nvPr/>
              </p14:nvContentPartPr>
              <p14:xfrm>
                <a:off x="8512294" y="3701739"/>
                <a:ext cx="685800" cy="212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2974D96-5AB1-5497-BD97-779CDBD4723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494294" y="3683739"/>
                  <a:ext cx="7214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6150" name="Ink 6149">
                  <a:extLst>
                    <a:ext uri="{FF2B5EF4-FFF2-40B4-BE49-F238E27FC236}">
                      <a16:creationId xmlns:a16="http://schemas.microsoft.com/office/drawing/2014/main" id="{7EB9AFD7-3ADD-7E5A-5B6A-939AA7B0B7D8}"/>
                    </a:ext>
                  </a:extLst>
                </p14:cNvPr>
                <p14:cNvContentPartPr/>
                <p14:nvPr/>
              </p14:nvContentPartPr>
              <p14:xfrm>
                <a:off x="9153814" y="2920539"/>
                <a:ext cx="2880" cy="1800"/>
              </p14:xfrm>
            </p:contentPart>
          </mc:Choice>
          <mc:Fallback>
            <p:pic>
              <p:nvPicPr>
                <p:cNvPr id="6150" name="Ink 6149">
                  <a:extLst>
                    <a:ext uri="{FF2B5EF4-FFF2-40B4-BE49-F238E27FC236}">
                      <a16:creationId xmlns:a16="http://schemas.microsoft.com/office/drawing/2014/main" id="{7EB9AFD7-3ADD-7E5A-5B6A-939AA7B0B7D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135814" y="2902539"/>
                  <a:ext cx="385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BE0AD3D4-6CE0-1689-D8AE-4BABA93E5048}"/>
                    </a:ext>
                  </a:extLst>
                </p14:cNvPr>
                <p14:cNvContentPartPr/>
                <p14:nvPr/>
              </p14:nvContentPartPr>
              <p14:xfrm>
                <a:off x="5710774" y="1404219"/>
                <a:ext cx="3468240" cy="1513440"/>
              </p14:xfrm>
            </p:contentPart>
          </mc:Choice>
          <mc:Fallback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BE0AD3D4-6CE0-1689-D8AE-4BABA93E504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692774" y="1386219"/>
                  <a:ext cx="3503880" cy="154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6153" name="Ink 6152">
                <a:extLst>
                  <a:ext uri="{FF2B5EF4-FFF2-40B4-BE49-F238E27FC236}">
                    <a16:creationId xmlns:a16="http://schemas.microsoft.com/office/drawing/2014/main" id="{F3D45A4C-28A3-B35C-2047-E26C6D4772EA}"/>
                  </a:ext>
                </a:extLst>
              </p14:cNvPr>
              <p14:cNvContentPartPr/>
              <p14:nvPr/>
            </p14:nvContentPartPr>
            <p14:xfrm>
              <a:off x="2258014" y="3743139"/>
              <a:ext cx="251640" cy="206640"/>
            </p14:xfrm>
          </p:contentPart>
        </mc:Choice>
        <mc:Fallback>
          <p:pic>
            <p:nvPicPr>
              <p:cNvPr id="6153" name="Ink 6152">
                <a:extLst>
                  <a:ext uri="{FF2B5EF4-FFF2-40B4-BE49-F238E27FC236}">
                    <a16:creationId xmlns:a16="http://schemas.microsoft.com/office/drawing/2014/main" id="{F3D45A4C-28A3-B35C-2047-E26C6D4772E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40374" y="3725139"/>
                <a:ext cx="28728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6155" name="Ink 6154">
                <a:extLst>
                  <a:ext uri="{FF2B5EF4-FFF2-40B4-BE49-F238E27FC236}">
                    <a16:creationId xmlns:a16="http://schemas.microsoft.com/office/drawing/2014/main" id="{7C39B6F4-D282-9BEF-4EE4-1D510E5E6D6D}"/>
                  </a:ext>
                </a:extLst>
              </p14:cNvPr>
              <p14:cNvContentPartPr/>
              <p14:nvPr/>
            </p14:nvContentPartPr>
            <p14:xfrm>
              <a:off x="3573094" y="4724859"/>
              <a:ext cx="282600" cy="243360"/>
            </p14:xfrm>
          </p:contentPart>
        </mc:Choice>
        <mc:Fallback>
          <p:pic>
            <p:nvPicPr>
              <p:cNvPr id="6155" name="Ink 6154">
                <a:extLst>
                  <a:ext uri="{FF2B5EF4-FFF2-40B4-BE49-F238E27FC236}">
                    <a16:creationId xmlns:a16="http://schemas.microsoft.com/office/drawing/2014/main" id="{7C39B6F4-D282-9BEF-4EE4-1D510E5E6D6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555094" y="4706859"/>
                <a:ext cx="318240" cy="27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86" name="Group 6185">
            <a:extLst>
              <a:ext uri="{FF2B5EF4-FFF2-40B4-BE49-F238E27FC236}">
                <a16:creationId xmlns:a16="http://schemas.microsoft.com/office/drawing/2014/main" id="{2BA706FE-1461-813D-3415-9C9099A1FC8C}"/>
              </a:ext>
            </a:extLst>
          </p:cNvPr>
          <p:cNvGrpSpPr/>
          <p:nvPr/>
        </p:nvGrpSpPr>
        <p:grpSpPr>
          <a:xfrm>
            <a:off x="2261614" y="3646299"/>
            <a:ext cx="1268280" cy="1068840"/>
            <a:chOff x="2261614" y="3646299"/>
            <a:chExt cx="1268280" cy="1068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6156" name="Ink 6155">
                  <a:extLst>
                    <a:ext uri="{FF2B5EF4-FFF2-40B4-BE49-F238E27FC236}">
                      <a16:creationId xmlns:a16="http://schemas.microsoft.com/office/drawing/2014/main" id="{62F509DA-4DC1-2F6C-11F6-71AC1D5618B4}"/>
                    </a:ext>
                  </a:extLst>
                </p14:cNvPr>
                <p14:cNvContentPartPr/>
                <p14:nvPr/>
              </p14:nvContentPartPr>
              <p14:xfrm>
                <a:off x="2300494" y="4012779"/>
                <a:ext cx="21240" cy="41040"/>
              </p14:xfrm>
            </p:contentPart>
          </mc:Choice>
          <mc:Fallback>
            <p:pic>
              <p:nvPicPr>
                <p:cNvPr id="6156" name="Ink 6155">
                  <a:extLst>
                    <a:ext uri="{FF2B5EF4-FFF2-40B4-BE49-F238E27FC236}">
                      <a16:creationId xmlns:a16="http://schemas.microsoft.com/office/drawing/2014/main" id="{62F509DA-4DC1-2F6C-11F6-71AC1D5618B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282494" y="3995139"/>
                  <a:ext cx="568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6157" name="Ink 6156">
                  <a:extLst>
                    <a:ext uri="{FF2B5EF4-FFF2-40B4-BE49-F238E27FC236}">
                      <a16:creationId xmlns:a16="http://schemas.microsoft.com/office/drawing/2014/main" id="{F732F570-E3D7-8097-F866-381215E74BA6}"/>
                    </a:ext>
                  </a:extLst>
                </p14:cNvPr>
                <p14:cNvContentPartPr/>
                <p14:nvPr/>
              </p14:nvContentPartPr>
              <p14:xfrm>
                <a:off x="2261614" y="4154259"/>
                <a:ext cx="7200" cy="52560"/>
              </p14:xfrm>
            </p:contentPart>
          </mc:Choice>
          <mc:Fallback>
            <p:pic>
              <p:nvPicPr>
                <p:cNvPr id="6157" name="Ink 6156">
                  <a:extLst>
                    <a:ext uri="{FF2B5EF4-FFF2-40B4-BE49-F238E27FC236}">
                      <a16:creationId xmlns:a16="http://schemas.microsoft.com/office/drawing/2014/main" id="{F732F570-E3D7-8097-F866-381215E74BA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243614" y="4136259"/>
                  <a:ext cx="428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6158" name="Ink 6157">
                  <a:extLst>
                    <a:ext uri="{FF2B5EF4-FFF2-40B4-BE49-F238E27FC236}">
                      <a16:creationId xmlns:a16="http://schemas.microsoft.com/office/drawing/2014/main" id="{76CB07F4-0F31-1371-E6E4-35D39224EE11}"/>
                    </a:ext>
                  </a:extLst>
                </p14:cNvPr>
                <p14:cNvContentPartPr/>
                <p14:nvPr/>
              </p14:nvContentPartPr>
              <p14:xfrm>
                <a:off x="2277094" y="4303299"/>
                <a:ext cx="3600" cy="44280"/>
              </p14:xfrm>
            </p:contentPart>
          </mc:Choice>
          <mc:Fallback>
            <p:pic>
              <p:nvPicPr>
                <p:cNvPr id="6158" name="Ink 6157">
                  <a:extLst>
                    <a:ext uri="{FF2B5EF4-FFF2-40B4-BE49-F238E27FC236}">
                      <a16:creationId xmlns:a16="http://schemas.microsoft.com/office/drawing/2014/main" id="{76CB07F4-0F31-1371-E6E4-35D39224EE1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259094" y="4285299"/>
                  <a:ext cx="392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6159" name="Ink 6158">
                  <a:extLst>
                    <a:ext uri="{FF2B5EF4-FFF2-40B4-BE49-F238E27FC236}">
                      <a16:creationId xmlns:a16="http://schemas.microsoft.com/office/drawing/2014/main" id="{76A4EEF7-4B3D-3FAA-AC43-7C3E1876D578}"/>
                    </a:ext>
                  </a:extLst>
                </p14:cNvPr>
                <p14:cNvContentPartPr/>
                <p14:nvPr/>
              </p14:nvContentPartPr>
              <p14:xfrm>
                <a:off x="2315974" y="4415259"/>
                <a:ext cx="29160" cy="31680"/>
              </p14:xfrm>
            </p:contentPart>
          </mc:Choice>
          <mc:Fallback>
            <p:pic>
              <p:nvPicPr>
                <p:cNvPr id="6159" name="Ink 6158">
                  <a:extLst>
                    <a:ext uri="{FF2B5EF4-FFF2-40B4-BE49-F238E27FC236}">
                      <a16:creationId xmlns:a16="http://schemas.microsoft.com/office/drawing/2014/main" id="{76A4EEF7-4B3D-3FAA-AC43-7C3E1876D57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97974" y="4397259"/>
                  <a:ext cx="648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9602CBF9-F8FB-781C-AF9C-BAEAA5795ECE}"/>
                    </a:ext>
                  </a:extLst>
                </p14:cNvPr>
                <p14:cNvContentPartPr/>
                <p14:nvPr/>
              </p14:nvContentPartPr>
              <p14:xfrm>
                <a:off x="2504974" y="4544859"/>
                <a:ext cx="19080" cy="13680"/>
              </p14:xfrm>
            </p:contentPart>
          </mc:Choice>
          <mc:Fallback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9602CBF9-F8FB-781C-AF9C-BAEAA5795EC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86974" y="4527219"/>
                  <a:ext cx="54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21BFC99A-A69A-F431-D474-0ED24AFDC183}"/>
                    </a:ext>
                  </a:extLst>
                </p14:cNvPr>
                <p14:cNvContentPartPr/>
                <p14:nvPr/>
              </p14:nvContentPartPr>
              <p14:xfrm>
                <a:off x="2663374" y="4612539"/>
                <a:ext cx="67680" cy="17280"/>
              </p14:xfrm>
            </p:contentPart>
          </mc:Choice>
          <mc:Fallback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21BFC99A-A69A-F431-D474-0ED24AFDC18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645374" y="4594899"/>
                  <a:ext cx="1033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8E09DFFD-C5CB-6116-9E7C-C27A087445D7}"/>
                    </a:ext>
                  </a:extLst>
                </p14:cNvPr>
                <p14:cNvContentPartPr/>
                <p14:nvPr/>
              </p14:nvContentPartPr>
              <p14:xfrm>
                <a:off x="2912494" y="4681659"/>
                <a:ext cx="93600" cy="33480"/>
              </p14:xfrm>
            </p:contentPart>
          </mc:Choice>
          <mc:Fallback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8E09DFFD-C5CB-6116-9E7C-C27A087445D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894854" y="4663659"/>
                  <a:ext cx="1292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3D07F59-4FA3-CCE1-7431-05C9C42CAED0}"/>
                    </a:ext>
                  </a:extLst>
                </p14:cNvPr>
                <p14:cNvContentPartPr/>
                <p14:nvPr/>
              </p14:nvContentPartPr>
              <p14:xfrm>
                <a:off x="3115894" y="4633419"/>
                <a:ext cx="84600" cy="30240"/>
              </p14:xfrm>
            </p:contentPart>
          </mc:Choice>
          <mc:Fallback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3D07F59-4FA3-CCE1-7431-05C9C42CAED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98254" y="4615779"/>
                  <a:ext cx="1202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8B4A061E-04CE-9A01-1DE1-3C29B47A49AD}"/>
                    </a:ext>
                  </a:extLst>
                </p14:cNvPr>
                <p14:cNvContentPartPr/>
                <p14:nvPr/>
              </p14:nvContentPartPr>
              <p14:xfrm>
                <a:off x="3299134" y="4547019"/>
                <a:ext cx="56520" cy="32400"/>
              </p14:xfrm>
            </p:contentPart>
          </mc:Choice>
          <mc:Fallback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8B4A061E-04CE-9A01-1DE1-3C29B47A49A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281134" y="4529379"/>
                  <a:ext cx="9216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6CFE52A9-A7EF-9B5A-795D-E2F9140BAE26}"/>
                    </a:ext>
                  </a:extLst>
                </p14:cNvPr>
                <p14:cNvContentPartPr/>
                <p14:nvPr/>
              </p14:nvContentPartPr>
              <p14:xfrm>
                <a:off x="3447814" y="4433259"/>
                <a:ext cx="42480" cy="56520"/>
              </p14:xfrm>
            </p:contentPart>
          </mc:Choice>
          <mc:Fallback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6CFE52A9-A7EF-9B5A-795D-E2F9140BAE2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430174" y="4415619"/>
                  <a:ext cx="781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789FE342-A07D-D3AC-2DF2-1870414A9F83}"/>
                    </a:ext>
                  </a:extLst>
                </p14:cNvPr>
                <p14:cNvContentPartPr/>
                <p14:nvPr/>
              </p14:nvContentPartPr>
              <p14:xfrm>
                <a:off x="2461414" y="3683379"/>
                <a:ext cx="44280" cy="12240"/>
              </p14:xfrm>
            </p:contentPart>
          </mc:Choice>
          <mc:Fallback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789FE342-A07D-D3AC-2DF2-1870414A9F8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443774" y="3665739"/>
                  <a:ext cx="799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6176" name="Ink 6175">
                  <a:extLst>
                    <a:ext uri="{FF2B5EF4-FFF2-40B4-BE49-F238E27FC236}">
                      <a16:creationId xmlns:a16="http://schemas.microsoft.com/office/drawing/2014/main" id="{A9E7DBF1-F8B1-F74B-5ABF-9326CCFFB980}"/>
                    </a:ext>
                  </a:extLst>
                </p14:cNvPr>
                <p14:cNvContentPartPr/>
                <p14:nvPr/>
              </p14:nvContentPartPr>
              <p14:xfrm>
                <a:off x="2622694" y="3662139"/>
                <a:ext cx="30960" cy="5760"/>
              </p14:xfrm>
            </p:contentPart>
          </mc:Choice>
          <mc:Fallback>
            <p:pic>
              <p:nvPicPr>
                <p:cNvPr id="6176" name="Ink 6175">
                  <a:extLst>
                    <a:ext uri="{FF2B5EF4-FFF2-40B4-BE49-F238E27FC236}">
                      <a16:creationId xmlns:a16="http://schemas.microsoft.com/office/drawing/2014/main" id="{A9E7DBF1-F8B1-F74B-5ABF-9326CCFFB98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605054" y="3644499"/>
                  <a:ext cx="666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6177" name="Ink 6176">
                  <a:extLst>
                    <a:ext uri="{FF2B5EF4-FFF2-40B4-BE49-F238E27FC236}">
                      <a16:creationId xmlns:a16="http://schemas.microsoft.com/office/drawing/2014/main" id="{B43550AE-B108-A110-E576-1E32C5DBA321}"/>
                    </a:ext>
                  </a:extLst>
                </p14:cNvPr>
                <p14:cNvContentPartPr/>
                <p14:nvPr/>
              </p14:nvContentPartPr>
              <p14:xfrm>
                <a:off x="2753374" y="3654579"/>
                <a:ext cx="33480" cy="3600"/>
              </p14:xfrm>
            </p:contentPart>
          </mc:Choice>
          <mc:Fallback>
            <p:pic>
              <p:nvPicPr>
                <p:cNvPr id="6177" name="Ink 6176">
                  <a:extLst>
                    <a:ext uri="{FF2B5EF4-FFF2-40B4-BE49-F238E27FC236}">
                      <a16:creationId xmlns:a16="http://schemas.microsoft.com/office/drawing/2014/main" id="{B43550AE-B108-A110-E576-1E32C5DBA32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735734" y="3636939"/>
                  <a:ext cx="691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6178" name="Ink 6177">
                  <a:extLst>
                    <a:ext uri="{FF2B5EF4-FFF2-40B4-BE49-F238E27FC236}">
                      <a16:creationId xmlns:a16="http://schemas.microsoft.com/office/drawing/2014/main" id="{2F5E6101-BBB8-21CB-1565-FC15D0BF916D}"/>
                    </a:ext>
                  </a:extLst>
                </p14:cNvPr>
                <p14:cNvContentPartPr/>
                <p14:nvPr/>
              </p14:nvContentPartPr>
              <p14:xfrm>
                <a:off x="2894494" y="3646299"/>
                <a:ext cx="38160" cy="6120"/>
              </p14:xfrm>
            </p:contentPart>
          </mc:Choice>
          <mc:Fallback>
            <p:pic>
              <p:nvPicPr>
                <p:cNvPr id="6178" name="Ink 6177">
                  <a:extLst>
                    <a:ext uri="{FF2B5EF4-FFF2-40B4-BE49-F238E27FC236}">
                      <a16:creationId xmlns:a16="http://schemas.microsoft.com/office/drawing/2014/main" id="{2F5E6101-BBB8-21CB-1565-FC15D0BF916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876494" y="3628299"/>
                  <a:ext cx="73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6179" name="Ink 6178">
                  <a:extLst>
                    <a:ext uri="{FF2B5EF4-FFF2-40B4-BE49-F238E27FC236}">
                      <a16:creationId xmlns:a16="http://schemas.microsoft.com/office/drawing/2014/main" id="{A34EADF2-B836-FCB2-0870-6A2B5311C1B5}"/>
                    </a:ext>
                  </a:extLst>
                </p14:cNvPr>
                <p14:cNvContentPartPr/>
                <p14:nvPr/>
              </p14:nvContentPartPr>
              <p14:xfrm>
                <a:off x="3077374" y="3669699"/>
                <a:ext cx="61560" cy="14400"/>
              </p14:xfrm>
            </p:contentPart>
          </mc:Choice>
          <mc:Fallback>
            <p:pic>
              <p:nvPicPr>
                <p:cNvPr id="6179" name="Ink 6178">
                  <a:extLst>
                    <a:ext uri="{FF2B5EF4-FFF2-40B4-BE49-F238E27FC236}">
                      <a16:creationId xmlns:a16="http://schemas.microsoft.com/office/drawing/2014/main" id="{A34EADF2-B836-FCB2-0870-6A2B5311C1B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059734" y="3651699"/>
                  <a:ext cx="972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6180" name="Ink 6179">
                  <a:extLst>
                    <a:ext uri="{FF2B5EF4-FFF2-40B4-BE49-F238E27FC236}">
                      <a16:creationId xmlns:a16="http://schemas.microsoft.com/office/drawing/2014/main" id="{6993EAAF-540E-F96B-7703-F6B37C8F4C80}"/>
                    </a:ext>
                  </a:extLst>
                </p14:cNvPr>
                <p14:cNvContentPartPr/>
                <p14:nvPr/>
              </p14:nvContentPartPr>
              <p14:xfrm>
                <a:off x="3251614" y="3727659"/>
                <a:ext cx="40320" cy="27000"/>
              </p14:xfrm>
            </p:contentPart>
          </mc:Choice>
          <mc:Fallback>
            <p:pic>
              <p:nvPicPr>
                <p:cNvPr id="6180" name="Ink 6179">
                  <a:extLst>
                    <a:ext uri="{FF2B5EF4-FFF2-40B4-BE49-F238E27FC236}">
                      <a16:creationId xmlns:a16="http://schemas.microsoft.com/office/drawing/2014/main" id="{6993EAAF-540E-F96B-7703-F6B37C8F4C8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233614" y="3710019"/>
                  <a:ext cx="759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6181" name="Ink 6180">
                  <a:extLst>
                    <a:ext uri="{FF2B5EF4-FFF2-40B4-BE49-F238E27FC236}">
                      <a16:creationId xmlns:a16="http://schemas.microsoft.com/office/drawing/2014/main" id="{10C1577A-AAA1-86D8-EC77-F54DD0962673}"/>
                    </a:ext>
                  </a:extLst>
                </p14:cNvPr>
                <p14:cNvContentPartPr/>
                <p14:nvPr/>
              </p14:nvContentPartPr>
              <p14:xfrm>
                <a:off x="3361774" y="3809019"/>
                <a:ext cx="53280" cy="66960"/>
              </p14:xfrm>
            </p:contentPart>
          </mc:Choice>
          <mc:Fallback>
            <p:pic>
              <p:nvPicPr>
                <p:cNvPr id="6181" name="Ink 6180">
                  <a:extLst>
                    <a:ext uri="{FF2B5EF4-FFF2-40B4-BE49-F238E27FC236}">
                      <a16:creationId xmlns:a16="http://schemas.microsoft.com/office/drawing/2014/main" id="{10C1577A-AAA1-86D8-EC77-F54DD096267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344134" y="3791019"/>
                  <a:ext cx="889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6182" name="Ink 6181">
                  <a:extLst>
                    <a:ext uri="{FF2B5EF4-FFF2-40B4-BE49-F238E27FC236}">
                      <a16:creationId xmlns:a16="http://schemas.microsoft.com/office/drawing/2014/main" id="{2E7A14F9-0B47-0A2A-0746-ABA7AF5F33B6}"/>
                    </a:ext>
                  </a:extLst>
                </p14:cNvPr>
                <p14:cNvContentPartPr/>
                <p14:nvPr/>
              </p14:nvContentPartPr>
              <p14:xfrm>
                <a:off x="3460774" y="3955179"/>
                <a:ext cx="30240" cy="61560"/>
              </p14:xfrm>
            </p:contentPart>
          </mc:Choice>
          <mc:Fallback>
            <p:pic>
              <p:nvPicPr>
                <p:cNvPr id="6182" name="Ink 6181">
                  <a:extLst>
                    <a:ext uri="{FF2B5EF4-FFF2-40B4-BE49-F238E27FC236}">
                      <a16:creationId xmlns:a16="http://schemas.microsoft.com/office/drawing/2014/main" id="{2E7A14F9-0B47-0A2A-0746-ABA7AF5F33B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442774" y="3937539"/>
                  <a:ext cx="6588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6183" name="Ink 6182">
                  <a:extLst>
                    <a:ext uri="{FF2B5EF4-FFF2-40B4-BE49-F238E27FC236}">
                      <a16:creationId xmlns:a16="http://schemas.microsoft.com/office/drawing/2014/main" id="{FAAF4DF6-AFBF-164F-26EA-CA6B5F980A22}"/>
                    </a:ext>
                  </a:extLst>
                </p14:cNvPr>
                <p14:cNvContentPartPr/>
                <p14:nvPr/>
              </p14:nvContentPartPr>
              <p14:xfrm>
                <a:off x="3491734" y="4103499"/>
                <a:ext cx="2880" cy="48960"/>
              </p14:xfrm>
            </p:contentPart>
          </mc:Choice>
          <mc:Fallback>
            <p:pic>
              <p:nvPicPr>
                <p:cNvPr id="6183" name="Ink 6182">
                  <a:extLst>
                    <a:ext uri="{FF2B5EF4-FFF2-40B4-BE49-F238E27FC236}">
                      <a16:creationId xmlns:a16="http://schemas.microsoft.com/office/drawing/2014/main" id="{FAAF4DF6-AFBF-164F-26EA-CA6B5F980A2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473734" y="4085859"/>
                  <a:ext cx="385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6184" name="Ink 6183">
                  <a:extLst>
                    <a:ext uri="{FF2B5EF4-FFF2-40B4-BE49-F238E27FC236}">
                      <a16:creationId xmlns:a16="http://schemas.microsoft.com/office/drawing/2014/main" id="{B3B41F0B-84C4-4804-31D7-B72AF752BD59}"/>
                    </a:ext>
                  </a:extLst>
                </p14:cNvPr>
                <p14:cNvContentPartPr/>
                <p14:nvPr/>
              </p14:nvContentPartPr>
              <p14:xfrm>
                <a:off x="3500014" y="4190979"/>
                <a:ext cx="18000" cy="56880"/>
              </p14:xfrm>
            </p:contentPart>
          </mc:Choice>
          <mc:Fallback>
            <p:pic>
              <p:nvPicPr>
                <p:cNvPr id="6184" name="Ink 6183">
                  <a:extLst>
                    <a:ext uri="{FF2B5EF4-FFF2-40B4-BE49-F238E27FC236}">
                      <a16:creationId xmlns:a16="http://schemas.microsoft.com/office/drawing/2014/main" id="{B3B41F0B-84C4-4804-31D7-B72AF752BD5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482374" y="4173339"/>
                  <a:ext cx="5364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6185" name="Ink 6184">
                  <a:extLst>
                    <a:ext uri="{FF2B5EF4-FFF2-40B4-BE49-F238E27FC236}">
                      <a16:creationId xmlns:a16="http://schemas.microsoft.com/office/drawing/2014/main" id="{A8639A86-E98D-3DF4-1F6A-781A90187113}"/>
                    </a:ext>
                  </a:extLst>
                </p14:cNvPr>
                <p14:cNvContentPartPr/>
                <p14:nvPr/>
              </p14:nvContentPartPr>
              <p14:xfrm>
                <a:off x="3527374" y="4361979"/>
                <a:ext cx="2520" cy="7920"/>
              </p14:xfrm>
            </p:contentPart>
          </mc:Choice>
          <mc:Fallback>
            <p:pic>
              <p:nvPicPr>
                <p:cNvPr id="6185" name="Ink 6184">
                  <a:extLst>
                    <a:ext uri="{FF2B5EF4-FFF2-40B4-BE49-F238E27FC236}">
                      <a16:creationId xmlns:a16="http://schemas.microsoft.com/office/drawing/2014/main" id="{A8639A86-E98D-3DF4-1F6A-781A9018711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509734" y="4343979"/>
                  <a:ext cx="38160" cy="4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6195" name="Ink 6194">
                <a:extLst>
                  <a:ext uri="{FF2B5EF4-FFF2-40B4-BE49-F238E27FC236}">
                    <a16:creationId xmlns:a16="http://schemas.microsoft.com/office/drawing/2014/main" id="{445172B7-7A2D-DBBE-E4A9-406CD354DA5E}"/>
                  </a:ext>
                </a:extLst>
              </p14:cNvPr>
              <p14:cNvContentPartPr/>
              <p14:nvPr/>
            </p14:nvContentPartPr>
            <p14:xfrm>
              <a:off x="3859294" y="4612539"/>
              <a:ext cx="28080" cy="45720"/>
            </p14:xfrm>
          </p:contentPart>
        </mc:Choice>
        <mc:Fallback>
          <p:pic>
            <p:nvPicPr>
              <p:cNvPr id="6195" name="Ink 6194">
                <a:extLst>
                  <a:ext uri="{FF2B5EF4-FFF2-40B4-BE49-F238E27FC236}">
                    <a16:creationId xmlns:a16="http://schemas.microsoft.com/office/drawing/2014/main" id="{445172B7-7A2D-DBBE-E4A9-406CD354DA5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841654" y="4594899"/>
                <a:ext cx="6372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6196" name="Ink 6195">
                <a:extLst>
                  <a:ext uri="{FF2B5EF4-FFF2-40B4-BE49-F238E27FC236}">
                    <a16:creationId xmlns:a16="http://schemas.microsoft.com/office/drawing/2014/main" id="{93E2B208-7AF8-8D63-C5A5-C0C7B1BE59DC}"/>
                  </a:ext>
                </a:extLst>
              </p14:cNvPr>
              <p14:cNvContentPartPr/>
              <p14:nvPr/>
            </p14:nvContentPartPr>
            <p14:xfrm>
              <a:off x="3930214" y="4439379"/>
              <a:ext cx="21600" cy="73080"/>
            </p14:xfrm>
          </p:contentPart>
        </mc:Choice>
        <mc:Fallback>
          <p:pic>
            <p:nvPicPr>
              <p:cNvPr id="6196" name="Ink 6195">
                <a:extLst>
                  <a:ext uri="{FF2B5EF4-FFF2-40B4-BE49-F238E27FC236}">
                    <a16:creationId xmlns:a16="http://schemas.microsoft.com/office/drawing/2014/main" id="{93E2B208-7AF8-8D63-C5A5-C0C7B1BE59D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912574" y="4421379"/>
                <a:ext cx="5724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197" name="Ink 6196">
                <a:extLst>
                  <a:ext uri="{FF2B5EF4-FFF2-40B4-BE49-F238E27FC236}">
                    <a16:creationId xmlns:a16="http://schemas.microsoft.com/office/drawing/2014/main" id="{7FE8EE45-0D24-90AF-C1A6-CD1E5EFECDFF}"/>
                  </a:ext>
                </a:extLst>
              </p14:cNvPr>
              <p14:cNvContentPartPr/>
              <p14:nvPr/>
            </p14:nvContentPartPr>
            <p14:xfrm>
              <a:off x="3937414" y="4261539"/>
              <a:ext cx="9360" cy="66960"/>
            </p14:xfrm>
          </p:contentPart>
        </mc:Choice>
        <mc:Fallback>
          <p:pic>
            <p:nvPicPr>
              <p:cNvPr id="6197" name="Ink 6196">
                <a:extLst>
                  <a:ext uri="{FF2B5EF4-FFF2-40B4-BE49-F238E27FC236}">
                    <a16:creationId xmlns:a16="http://schemas.microsoft.com/office/drawing/2014/main" id="{7FE8EE45-0D24-90AF-C1A6-CD1E5EFECDFF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919414" y="4243539"/>
                <a:ext cx="4500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198" name="Ink 6197">
                <a:extLst>
                  <a:ext uri="{FF2B5EF4-FFF2-40B4-BE49-F238E27FC236}">
                    <a16:creationId xmlns:a16="http://schemas.microsoft.com/office/drawing/2014/main" id="{F71C90E8-E246-C8AF-8BC1-B2F5B1A19297}"/>
                  </a:ext>
                </a:extLst>
              </p14:cNvPr>
              <p14:cNvContentPartPr/>
              <p14:nvPr/>
            </p14:nvContentPartPr>
            <p14:xfrm>
              <a:off x="3867214" y="4160739"/>
              <a:ext cx="20520" cy="33840"/>
            </p14:xfrm>
          </p:contentPart>
        </mc:Choice>
        <mc:Fallback>
          <p:pic>
            <p:nvPicPr>
              <p:cNvPr id="6198" name="Ink 6197">
                <a:extLst>
                  <a:ext uri="{FF2B5EF4-FFF2-40B4-BE49-F238E27FC236}">
                    <a16:creationId xmlns:a16="http://schemas.microsoft.com/office/drawing/2014/main" id="{F71C90E8-E246-C8AF-8BC1-B2F5B1A19297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849574" y="4142739"/>
                <a:ext cx="5616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6199" name="Ink 6198">
                <a:extLst>
                  <a:ext uri="{FF2B5EF4-FFF2-40B4-BE49-F238E27FC236}">
                    <a16:creationId xmlns:a16="http://schemas.microsoft.com/office/drawing/2014/main" id="{4010B182-7628-D766-1ED2-DEE000EAEAE2}"/>
                  </a:ext>
                </a:extLst>
              </p14:cNvPr>
              <p14:cNvContentPartPr/>
              <p14:nvPr/>
            </p14:nvContentPartPr>
            <p14:xfrm>
              <a:off x="3744454" y="4049139"/>
              <a:ext cx="37080" cy="34560"/>
            </p14:xfrm>
          </p:contentPart>
        </mc:Choice>
        <mc:Fallback>
          <p:pic>
            <p:nvPicPr>
              <p:cNvPr id="6199" name="Ink 6198">
                <a:extLst>
                  <a:ext uri="{FF2B5EF4-FFF2-40B4-BE49-F238E27FC236}">
                    <a16:creationId xmlns:a16="http://schemas.microsoft.com/office/drawing/2014/main" id="{4010B182-7628-D766-1ED2-DEE000EAEAE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726814" y="4031139"/>
                <a:ext cx="7272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200" name="Ink 6199">
                <a:extLst>
                  <a:ext uri="{FF2B5EF4-FFF2-40B4-BE49-F238E27FC236}">
                    <a16:creationId xmlns:a16="http://schemas.microsoft.com/office/drawing/2014/main" id="{FCE9DBF2-0B38-1024-1B85-019AFF6A5129}"/>
                  </a:ext>
                </a:extLst>
              </p14:cNvPr>
              <p14:cNvContentPartPr/>
              <p14:nvPr/>
            </p14:nvContentPartPr>
            <p14:xfrm>
              <a:off x="3622774" y="3964899"/>
              <a:ext cx="46800" cy="33480"/>
            </p14:xfrm>
          </p:contentPart>
        </mc:Choice>
        <mc:Fallback>
          <p:pic>
            <p:nvPicPr>
              <p:cNvPr id="6200" name="Ink 6199">
                <a:extLst>
                  <a:ext uri="{FF2B5EF4-FFF2-40B4-BE49-F238E27FC236}">
                    <a16:creationId xmlns:a16="http://schemas.microsoft.com/office/drawing/2014/main" id="{FCE9DBF2-0B38-1024-1B85-019AFF6A5129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605134" y="3946899"/>
                <a:ext cx="8244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201" name="Ink 6200">
                <a:extLst>
                  <a:ext uri="{FF2B5EF4-FFF2-40B4-BE49-F238E27FC236}">
                    <a16:creationId xmlns:a16="http://schemas.microsoft.com/office/drawing/2014/main" id="{FD0B143B-B318-CA02-B965-B196E551B321}"/>
                  </a:ext>
                </a:extLst>
              </p14:cNvPr>
              <p14:cNvContentPartPr/>
              <p14:nvPr/>
            </p14:nvContentPartPr>
            <p14:xfrm>
              <a:off x="3433054" y="3900099"/>
              <a:ext cx="47160" cy="16920"/>
            </p14:xfrm>
          </p:contentPart>
        </mc:Choice>
        <mc:Fallback>
          <p:pic>
            <p:nvPicPr>
              <p:cNvPr id="6201" name="Ink 6200">
                <a:extLst>
                  <a:ext uri="{FF2B5EF4-FFF2-40B4-BE49-F238E27FC236}">
                    <a16:creationId xmlns:a16="http://schemas.microsoft.com/office/drawing/2014/main" id="{FD0B143B-B318-CA02-B965-B196E551B32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415054" y="3882459"/>
                <a:ext cx="82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202" name="Ink 6201">
                <a:extLst>
                  <a:ext uri="{FF2B5EF4-FFF2-40B4-BE49-F238E27FC236}">
                    <a16:creationId xmlns:a16="http://schemas.microsoft.com/office/drawing/2014/main" id="{7B20C88A-5189-CA9A-C8B8-95E0F4FC9AAE}"/>
                  </a:ext>
                </a:extLst>
              </p14:cNvPr>
              <p14:cNvContentPartPr/>
              <p14:nvPr/>
            </p14:nvContentPartPr>
            <p14:xfrm>
              <a:off x="3187534" y="3932859"/>
              <a:ext cx="60840" cy="17280"/>
            </p14:xfrm>
          </p:contentPart>
        </mc:Choice>
        <mc:Fallback>
          <p:pic>
            <p:nvPicPr>
              <p:cNvPr id="6202" name="Ink 6201">
                <a:extLst>
                  <a:ext uri="{FF2B5EF4-FFF2-40B4-BE49-F238E27FC236}">
                    <a16:creationId xmlns:a16="http://schemas.microsoft.com/office/drawing/2014/main" id="{7B20C88A-5189-CA9A-C8B8-95E0F4FC9AAE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169534" y="3914859"/>
                <a:ext cx="96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203" name="Ink 6202">
                <a:extLst>
                  <a:ext uri="{FF2B5EF4-FFF2-40B4-BE49-F238E27FC236}">
                    <a16:creationId xmlns:a16="http://schemas.microsoft.com/office/drawing/2014/main" id="{5B85FE0D-78A8-453E-ABB4-14D5EC6CA980}"/>
                  </a:ext>
                </a:extLst>
              </p14:cNvPr>
              <p14:cNvContentPartPr/>
              <p14:nvPr/>
            </p14:nvContentPartPr>
            <p14:xfrm>
              <a:off x="3000694" y="4028979"/>
              <a:ext cx="28080" cy="17280"/>
            </p14:xfrm>
          </p:contentPart>
        </mc:Choice>
        <mc:Fallback>
          <p:pic>
            <p:nvPicPr>
              <p:cNvPr id="6203" name="Ink 6202">
                <a:extLst>
                  <a:ext uri="{FF2B5EF4-FFF2-40B4-BE49-F238E27FC236}">
                    <a16:creationId xmlns:a16="http://schemas.microsoft.com/office/drawing/2014/main" id="{5B85FE0D-78A8-453E-ABB4-14D5EC6CA98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982694" y="4010979"/>
                <a:ext cx="637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204" name="Ink 6203">
                <a:extLst>
                  <a:ext uri="{FF2B5EF4-FFF2-40B4-BE49-F238E27FC236}">
                    <a16:creationId xmlns:a16="http://schemas.microsoft.com/office/drawing/2014/main" id="{5F881746-4F34-CC37-FBC4-EAA569C6E1D3}"/>
                  </a:ext>
                </a:extLst>
              </p14:cNvPr>
              <p14:cNvContentPartPr/>
              <p14:nvPr/>
            </p14:nvContentPartPr>
            <p14:xfrm>
              <a:off x="2853454" y="4113579"/>
              <a:ext cx="18000" cy="42480"/>
            </p14:xfrm>
          </p:contentPart>
        </mc:Choice>
        <mc:Fallback>
          <p:pic>
            <p:nvPicPr>
              <p:cNvPr id="6204" name="Ink 6203">
                <a:extLst>
                  <a:ext uri="{FF2B5EF4-FFF2-40B4-BE49-F238E27FC236}">
                    <a16:creationId xmlns:a16="http://schemas.microsoft.com/office/drawing/2014/main" id="{5F881746-4F34-CC37-FBC4-EAA569C6E1D3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835454" y="4095939"/>
                <a:ext cx="5364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205" name="Ink 6204">
                <a:extLst>
                  <a:ext uri="{FF2B5EF4-FFF2-40B4-BE49-F238E27FC236}">
                    <a16:creationId xmlns:a16="http://schemas.microsoft.com/office/drawing/2014/main" id="{3E2C6AA4-6C42-5C51-B455-222127675B30}"/>
                  </a:ext>
                </a:extLst>
              </p14:cNvPr>
              <p14:cNvContentPartPr/>
              <p14:nvPr/>
            </p14:nvContentPartPr>
            <p14:xfrm>
              <a:off x="2836894" y="4316979"/>
              <a:ext cx="3960" cy="30600"/>
            </p14:xfrm>
          </p:contentPart>
        </mc:Choice>
        <mc:Fallback>
          <p:pic>
            <p:nvPicPr>
              <p:cNvPr id="6205" name="Ink 6204">
                <a:extLst>
                  <a:ext uri="{FF2B5EF4-FFF2-40B4-BE49-F238E27FC236}">
                    <a16:creationId xmlns:a16="http://schemas.microsoft.com/office/drawing/2014/main" id="{3E2C6AA4-6C42-5C51-B455-222127675B30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818894" y="4299339"/>
                <a:ext cx="3960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214" name="Ink 6213">
                <a:extLst>
                  <a:ext uri="{FF2B5EF4-FFF2-40B4-BE49-F238E27FC236}">
                    <a16:creationId xmlns:a16="http://schemas.microsoft.com/office/drawing/2014/main" id="{2623E8E7-59E4-3F07-E6D6-DF2C5C8F8DF1}"/>
                  </a:ext>
                </a:extLst>
              </p14:cNvPr>
              <p14:cNvContentPartPr/>
              <p14:nvPr/>
            </p14:nvContentPartPr>
            <p14:xfrm>
              <a:off x="2839054" y="4522899"/>
              <a:ext cx="20520" cy="65880"/>
            </p14:xfrm>
          </p:contentPart>
        </mc:Choice>
        <mc:Fallback>
          <p:pic>
            <p:nvPicPr>
              <p:cNvPr id="6214" name="Ink 6213">
                <a:extLst>
                  <a:ext uri="{FF2B5EF4-FFF2-40B4-BE49-F238E27FC236}">
                    <a16:creationId xmlns:a16="http://schemas.microsoft.com/office/drawing/2014/main" id="{2623E8E7-59E4-3F07-E6D6-DF2C5C8F8DF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821054" y="4505259"/>
                <a:ext cx="56160" cy="10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224" name="Group 6223">
            <a:extLst>
              <a:ext uri="{FF2B5EF4-FFF2-40B4-BE49-F238E27FC236}">
                <a16:creationId xmlns:a16="http://schemas.microsoft.com/office/drawing/2014/main" id="{385A1401-7474-9343-52C4-A5E47179FE17}"/>
              </a:ext>
            </a:extLst>
          </p:cNvPr>
          <p:cNvGrpSpPr/>
          <p:nvPr/>
        </p:nvGrpSpPr>
        <p:grpSpPr>
          <a:xfrm>
            <a:off x="3055054" y="4860219"/>
            <a:ext cx="457920" cy="84600"/>
            <a:chOff x="3055054" y="4860219"/>
            <a:chExt cx="457920" cy="84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220" name="Ink 6219">
                  <a:extLst>
                    <a:ext uri="{FF2B5EF4-FFF2-40B4-BE49-F238E27FC236}">
                      <a16:creationId xmlns:a16="http://schemas.microsoft.com/office/drawing/2014/main" id="{288200B6-EDC2-C130-79BB-9EE125ACB5C9}"/>
                    </a:ext>
                  </a:extLst>
                </p14:cNvPr>
                <p14:cNvContentPartPr/>
                <p14:nvPr/>
              </p14:nvContentPartPr>
              <p14:xfrm>
                <a:off x="3055054" y="4860219"/>
                <a:ext cx="94680" cy="27720"/>
              </p14:xfrm>
            </p:contentPart>
          </mc:Choice>
          <mc:Fallback>
            <p:pic>
              <p:nvPicPr>
                <p:cNvPr id="6220" name="Ink 6219">
                  <a:extLst>
                    <a:ext uri="{FF2B5EF4-FFF2-40B4-BE49-F238E27FC236}">
                      <a16:creationId xmlns:a16="http://schemas.microsoft.com/office/drawing/2014/main" id="{288200B6-EDC2-C130-79BB-9EE125ACB5C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037414" y="4842579"/>
                  <a:ext cx="1303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221" name="Ink 6220">
                  <a:extLst>
                    <a:ext uri="{FF2B5EF4-FFF2-40B4-BE49-F238E27FC236}">
                      <a16:creationId xmlns:a16="http://schemas.microsoft.com/office/drawing/2014/main" id="{10084072-A657-D6A0-A405-6B1E97AD771E}"/>
                    </a:ext>
                  </a:extLst>
                </p14:cNvPr>
                <p14:cNvContentPartPr/>
                <p14:nvPr/>
              </p14:nvContentPartPr>
              <p14:xfrm>
                <a:off x="3429814" y="4937619"/>
                <a:ext cx="83160" cy="7200"/>
              </p14:xfrm>
            </p:contentPart>
          </mc:Choice>
          <mc:Fallback>
            <p:pic>
              <p:nvPicPr>
                <p:cNvPr id="6221" name="Ink 6220">
                  <a:extLst>
                    <a:ext uri="{FF2B5EF4-FFF2-40B4-BE49-F238E27FC236}">
                      <a16:creationId xmlns:a16="http://schemas.microsoft.com/office/drawing/2014/main" id="{10084072-A657-D6A0-A405-6B1E97AD771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411814" y="4919979"/>
                  <a:ext cx="118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223" name="Ink 6222">
                  <a:extLst>
                    <a:ext uri="{FF2B5EF4-FFF2-40B4-BE49-F238E27FC236}">
                      <a16:creationId xmlns:a16="http://schemas.microsoft.com/office/drawing/2014/main" id="{651E9AFD-FEB0-5E04-0B39-554676A8A43C}"/>
                    </a:ext>
                  </a:extLst>
                </p14:cNvPr>
                <p14:cNvContentPartPr/>
                <p14:nvPr/>
              </p14:nvContentPartPr>
              <p14:xfrm>
                <a:off x="3258814" y="4909539"/>
                <a:ext cx="49680" cy="5040"/>
              </p14:xfrm>
            </p:contentPart>
          </mc:Choice>
          <mc:Fallback>
            <p:pic>
              <p:nvPicPr>
                <p:cNvPr id="6223" name="Ink 6222">
                  <a:extLst>
                    <a:ext uri="{FF2B5EF4-FFF2-40B4-BE49-F238E27FC236}">
                      <a16:creationId xmlns:a16="http://schemas.microsoft.com/office/drawing/2014/main" id="{651E9AFD-FEB0-5E04-0B39-554676A8A43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240814" y="4891539"/>
                  <a:ext cx="85320" cy="4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6226" name="Ink 6225">
                <a:extLst>
                  <a:ext uri="{FF2B5EF4-FFF2-40B4-BE49-F238E27FC236}">
                    <a16:creationId xmlns:a16="http://schemas.microsoft.com/office/drawing/2014/main" id="{27089BD4-0AA2-B7F9-5977-A9CE17A4022C}"/>
                  </a:ext>
                </a:extLst>
              </p14:cNvPr>
              <p14:cNvContentPartPr/>
              <p14:nvPr/>
            </p14:nvContentPartPr>
            <p14:xfrm>
              <a:off x="4192654" y="2140059"/>
              <a:ext cx="372960" cy="290160"/>
            </p14:xfrm>
          </p:contentPart>
        </mc:Choice>
        <mc:Fallback>
          <p:pic>
            <p:nvPicPr>
              <p:cNvPr id="6226" name="Ink 6225">
                <a:extLst>
                  <a:ext uri="{FF2B5EF4-FFF2-40B4-BE49-F238E27FC236}">
                    <a16:creationId xmlns:a16="http://schemas.microsoft.com/office/drawing/2014/main" id="{27089BD4-0AA2-B7F9-5977-A9CE17A4022C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174654" y="2122059"/>
                <a:ext cx="4086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6320" name="Ink 6319">
                <a:extLst>
                  <a:ext uri="{FF2B5EF4-FFF2-40B4-BE49-F238E27FC236}">
                    <a16:creationId xmlns:a16="http://schemas.microsoft.com/office/drawing/2014/main" id="{F39B9A77-E77E-5762-FD2A-B4893DDA8EE0}"/>
                  </a:ext>
                </a:extLst>
              </p14:cNvPr>
              <p14:cNvContentPartPr/>
              <p14:nvPr/>
            </p14:nvContentPartPr>
            <p14:xfrm>
              <a:off x="4720774" y="2627859"/>
              <a:ext cx="765360" cy="1971000"/>
            </p14:xfrm>
          </p:contentPart>
        </mc:Choice>
        <mc:Fallback>
          <p:pic>
            <p:nvPicPr>
              <p:cNvPr id="6320" name="Ink 6319">
                <a:extLst>
                  <a:ext uri="{FF2B5EF4-FFF2-40B4-BE49-F238E27FC236}">
                    <a16:creationId xmlns:a16="http://schemas.microsoft.com/office/drawing/2014/main" id="{F39B9A77-E77E-5762-FD2A-B4893DDA8EE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702774" y="2610219"/>
                <a:ext cx="801000" cy="20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6323" name="Ink 6322">
                <a:extLst>
                  <a:ext uri="{FF2B5EF4-FFF2-40B4-BE49-F238E27FC236}">
                    <a16:creationId xmlns:a16="http://schemas.microsoft.com/office/drawing/2014/main" id="{DC960487-C1A4-7E8F-5692-7A55A0607435}"/>
                  </a:ext>
                </a:extLst>
              </p14:cNvPr>
              <p14:cNvContentPartPr/>
              <p14:nvPr/>
            </p14:nvContentPartPr>
            <p14:xfrm>
              <a:off x="5474974" y="4777419"/>
              <a:ext cx="69480" cy="86040"/>
            </p14:xfrm>
          </p:contentPart>
        </mc:Choice>
        <mc:Fallback>
          <p:pic>
            <p:nvPicPr>
              <p:cNvPr id="6323" name="Ink 6322">
                <a:extLst>
                  <a:ext uri="{FF2B5EF4-FFF2-40B4-BE49-F238E27FC236}">
                    <a16:creationId xmlns:a16="http://schemas.microsoft.com/office/drawing/2014/main" id="{DC960487-C1A4-7E8F-5692-7A55A0607435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457334" y="4759779"/>
                <a:ext cx="105120" cy="12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6330" name="Group 6329">
            <a:extLst>
              <a:ext uri="{FF2B5EF4-FFF2-40B4-BE49-F238E27FC236}">
                <a16:creationId xmlns:a16="http://schemas.microsoft.com/office/drawing/2014/main" id="{08F4E0C2-5192-5F56-6C71-9D0A7BB1B7A5}"/>
              </a:ext>
            </a:extLst>
          </p:cNvPr>
          <p:cNvGrpSpPr/>
          <p:nvPr/>
        </p:nvGrpSpPr>
        <p:grpSpPr>
          <a:xfrm>
            <a:off x="2363494" y="1956459"/>
            <a:ext cx="1584720" cy="1042200"/>
            <a:chOff x="2363494" y="1956459"/>
            <a:chExt cx="1584720" cy="1042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6326" name="Ink 6325">
                  <a:extLst>
                    <a:ext uri="{FF2B5EF4-FFF2-40B4-BE49-F238E27FC236}">
                      <a16:creationId xmlns:a16="http://schemas.microsoft.com/office/drawing/2014/main" id="{8C015F84-A8A5-0ED8-6DAA-DC8E72D8B94D}"/>
                    </a:ext>
                  </a:extLst>
                </p14:cNvPr>
                <p14:cNvContentPartPr/>
                <p14:nvPr/>
              </p14:nvContentPartPr>
              <p14:xfrm>
                <a:off x="2549254" y="1956459"/>
                <a:ext cx="1398960" cy="838800"/>
              </p14:xfrm>
            </p:contentPart>
          </mc:Choice>
          <mc:Fallback>
            <p:pic>
              <p:nvPicPr>
                <p:cNvPr id="6326" name="Ink 6325">
                  <a:extLst>
                    <a:ext uri="{FF2B5EF4-FFF2-40B4-BE49-F238E27FC236}">
                      <a16:creationId xmlns:a16="http://schemas.microsoft.com/office/drawing/2014/main" id="{8C015F84-A8A5-0ED8-6DAA-DC8E72D8B94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531254" y="1938819"/>
                  <a:ext cx="1434600" cy="87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6327" name="Ink 6326">
                  <a:extLst>
                    <a:ext uri="{FF2B5EF4-FFF2-40B4-BE49-F238E27FC236}">
                      <a16:creationId xmlns:a16="http://schemas.microsoft.com/office/drawing/2014/main" id="{F5A87644-8F69-572E-4136-C4D98D8CD029}"/>
                    </a:ext>
                  </a:extLst>
                </p14:cNvPr>
                <p14:cNvContentPartPr/>
                <p14:nvPr/>
              </p14:nvContentPartPr>
              <p14:xfrm>
                <a:off x="2363494" y="2918739"/>
                <a:ext cx="52920" cy="79920"/>
              </p14:xfrm>
            </p:contentPart>
          </mc:Choice>
          <mc:Fallback>
            <p:pic>
              <p:nvPicPr>
                <p:cNvPr id="6327" name="Ink 6326">
                  <a:extLst>
                    <a:ext uri="{FF2B5EF4-FFF2-40B4-BE49-F238E27FC236}">
                      <a16:creationId xmlns:a16="http://schemas.microsoft.com/office/drawing/2014/main" id="{F5A87644-8F69-572E-4136-C4D98D8CD02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345494" y="2901099"/>
                  <a:ext cx="885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6329" name="Ink 6328">
                  <a:extLst>
                    <a:ext uri="{FF2B5EF4-FFF2-40B4-BE49-F238E27FC236}">
                      <a16:creationId xmlns:a16="http://schemas.microsoft.com/office/drawing/2014/main" id="{FD44ED89-56D1-3BF3-9728-9E7E3818DBC5}"/>
                    </a:ext>
                  </a:extLst>
                </p14:cNvPr>
                <p14:cNvContentPartPr/>
                <p14:nvPr/>
              </p14:nvContentPartPr>
              <p14:xfrm>
                <a:off x="2487694" y="2636859"/>
                <a:ext cx="178560" cy="203760"/>
              </p14:xfrm>
            </p:contentPart>
          </mc:Choice>
          <mc:Fallback>
            <p:pic>
              <p:nvPicPr>
                <p:cNvPr id="6329" name="Ink 6328">
                  <a:extLst>
                    <a:ext uri="{FF2B5EF4-FFF2-40B4-BE49-F238E27FC236}">
                      <a16:creationId xmlns:a16="http://schemas.microsoft.com/office/drawing/2014/main" id="{FD44ED89-56D1-3BF3-9728-9E7E3818DBC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470054" y="2619219"/>
                  <a:ext cx="214200" cy="23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335" name="Ink 6334">
                <a:extLst>
                  <a:ext uri="{FF2B5EF4-FFF2-40B4-BE49-F238E27FC236}">
                    <a16:creationId xmlns:a16="http://schemas.microsoft.com/office/drawing/2014/main" id="{CD9BE055-6A29-4973-55E6-8460AFB4F65F}"/>
                  </a:ext>
                </a:extLst>
              </p14:cNvPr>
              <p14:cNvContentPartPr/>
              <p14:nvPr/>
            </p14:nvContentPartPr>
            <p14:xfrm>
              <a:off x="5201374" y="4453059"/>
              <a:ext cx="222120" cy="131760"/>
            </p14:xfrm>
          </p:contentPart>
        </mc:Choice>
        <mc:Fallback>
          <p:pic>
            <p:nvPicPr>
              <p:cNvPr id="6335" name="Ink 6334">
                <a:extLst>
                  <a:ext uri="{FF2B5EF4-FFF2-40B4-BE49-F238E27FC236}">
                    <a16:creationId xmlns:a16="http://schemas.microsoft.com/office/drawing/2014/main" id="{CD9BE055-6A29-4973-55E6-8460AFB4F65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183374" y="4435419"/>
                <a:ext cx="257760" cy="16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337" name="Group 6336">
            <a:extLst>
              <a:ext uri="{FF2B5EF4-FFF2-40B4-BE49-F238E27FC236}">
                <a16:creationId xmlns:a16="http://schemas.microsoft.com/office/drawing/2014/main" id="{8FD1C03A-D9C5-CCA6-0663-8F24141ABA0C}"/>
              </a:ext>
            </a:extLst>
          </p:cNvPr>
          <p:cNvGrpSpPr/>
          <p:nvPr/>
        </p:nvGrpSpPr>
        <p:grpSpPr>
          <a:xfrm>
            <a:off x="4794934" y="1609419"/>
            <a:ext cx="922320" cy="584640"/>
            <a:chOff x="4794934" y="1609419"/>
            <a:chExt cx="922320" cy="58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6316" name="Ink 6315">
                  <a:extLst>
                    <a:ext uri="{FF2B5EF4-FFF2-40B4-BE49-F238E27FC236}">
                      <a16:creationId xmlns:a16="http://schemas.microsoft.com/office/drawing/2014/main" id="{9C46B491-51E7-0A56-0A29-B10174E73F47}"/>
                    </a:ext>
                  </a:extLst>
                </p14:cNvPr>
                <p14:cNvContentPartPr/>
                <p14:nvPr/>
              </p14:nvContentPartPr>
              <p14:xfrm>
                <a:off x="5540494" y="1609419"/>
                <a:ext cx="176760" cy="290520"/>
              </p14:xfrm>
            </p:contentPart>
          </mc:Choice>
          <mc:Fallback>
            <p:pic>
              <p:nvPicPr>
                <p:cNvPr id="6316" name="Ink 6315">
                  <a:extLst>
                    <a:ext uri="{FF2B5EF4-FFF2-40B4-BE49-F238E27FC236}">
                      <a16:creationId xmlns:a16="http://schemas.microsoft.com/office/drawing/2014/main" id="{9C46B491-51E7-0A56-0A29-B10174E73F4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522854" y="1591779"/>
                  <a:ext cx="21240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6317" name="Ink 6316">
                  <a:extLst>
                    <a:ext uri="{FF2B5EF4-FFF2-40B4-BE49-F238E27FC236}">
                      <a16:creationId xmlns:a16="http://schemas.microsoft.com/office/drawing/2014/main" id="{594727DE-C02D-808B-8F4E-69720FC25DDF}"/>
                    </a:ext>
                  </a:extLst>
                </p14:cNvPr>
                <p14:cNvContentPartPr/>
                <p14:nvPr/>
              </p14:nvContentPartPr>
              <p14:xfrm>
                <a:off x="5606014" y="2075619"/>
                <a:ext cx="11160" cy="41040"/>
              </p14:xfrm>
            </p:contentPart>
          </mc:Choice>
          <mc:Fallback>
            <p:pic>
              <p:nvPicPr>
                <p:cNvPr id="6317" name="Ink 6316">
                  <a:extLst>
                    <a:ext uri="{FF2B5EF4-FFF2-40B4-BE49-F238E27FC236}">
                      <a16:creationId xmlns:a16="http://schemas.microsoft.com/office/drawing/2014/main" id="{594727DE-C02D-808B-8F4E-69720FC25DD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588374" y="2057619"/>
                  <a:ext cx="468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6318" name="Ink 6317">
                  <a:extLst>
                    <a:ext uri="{FF2B5EF4-FFF2-40B4-BE49-F238E27FC236}">
                      <a16:creationId xmlns:a16="http://schemas.microsoft.com/office/drawing/2014/main" id="{CB03F029-CA57-6D3D-6BBA-B99016CEB17C}"/>
                    </a:ext>
                  </a:extLst>
                </p14:cNvPr>
                <p14:cNvContentPartPr/>
                <p14:nvPr/>
              </p14:nvContentPartPr>
              <p14:xfrm>
                <a:off x="4794934" y="1984539"/>
                <a:ext cx="690840" cy="209520"/>
              </p14:xfrm>
            </p:contentPart>
          </mc:Choice>
          <mc:Fallback>
            <p:pic>
              <p:nvPicPr>
                <p:cNvPr id="6318" name="Ink 6317">
                  <a:extLst>
                    <a:ext uri="{FF2B5EF4-FFF2-40B4-BE49-F238E27FC236}">
                      <a16:creationId xmlns:a16="http://schemas.microsoft.com/office/drawing/2014/main" id="{CB03F029-CA57-6D3D-6BBA-B99016CEB17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776934" y="1966539"/>
                  <a:ext cx="7264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6336" name="Ink 6335">
                  <a:extLst>
                    <a:ext uri="{FF2B5EF4-FFF2-40B4-BE49-F238E27FC236}">
                      <a16:creationId xmlns:a16="http://schemas.microsoft.com/office/drawing/2014/main" id="{73DE9A2B-1601-25A6-2320-D09535979DA4}"/>
                    </a:ext>
                  </a:extLst>
                </p14:cNvPr>
                <p14:cNvContentPartPr/>
                <p14:nvPr/>
              </p14:nvContentPartPr>
              <p14:xfrm>
                <a:off x="5392174" y="1961859"/>
                <a:ext cx="106200" cy="140760"/>
              </p14:xfrm>
            </p:contentPart>
          </mc:Choice>
          <mc:Fallback>
            <p:pic>
              <p:nvPicPr>
                <p:cNvPr id="6336" name="Ink 6335">
                  <a:extLst>
                    <a:ext uri="{FF2B5EF4-FFF2-40B4-BE49-F238E27FC236}">
                      <a16:creationId xmlns:a16="http://schemas.microsoft.com/office/drawing/2014/main" id="{73DE9A2B-1601-25A6-2320-D09535979DA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374174" y="1943859"/>
                  <a:ext cx="141840" cy="176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338" name="TextBox 6337">
            <a:extLst>
              <a:ext uri="{FF2B5EF4-FFF2-40B4-BE49-F238E27FC236}">
                <a16:creationId xmlns:a16="http://schemas.microsoft.com/office/drawing/2014/main" id="{E0AFA154-0AFA-FD0F-07A9-923DB122636A}"/>
              </a:ext>
            </a:extLst>
          </p:cNvPr>
          <p:cNvSpPr txBox="1"/>
          <p:nvPr/>
        </p:nvSpPr>
        <p:spPr>
          <a:xfrm>
            <a:off x="3387027" y="5056793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WN Star</a:t>
            </a:r>
          </a:p>
        </p:txBody>
      </p:sp>
      <p:sp>
        <p:nvSpPr>
          <p:cNvPr id="6339" name="TextBox 6338">
            <a:extLst>
              <a:ext uri="{FF2B5EF4-FFF2-40B4-BE49-F238E27FC236}">
                <a16:creationId xmlns:a16="http://schemas.microsoft.com/office/drawing/2014/main" id="{E29ABE62-34F0-F228-E9FB-84B1131FA48B}"/>
              </a:ext>
            </a:extLst>
          </p:cNvPr>
          <p:cNvSpPr txBox="1"/>
          <p:nvPr/>
        </p:nvSpPr>
        <p:spPr>
          <a:xfrm>
            <a:off x="1226576" y="3714907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WC Star</a:t>
            </a:r>
          </a:p>
        </p:txBody>
      </p:sp>
      <p:sp>
        <p:nvSpPr>
          <p:cNvPr id="6340" name="TextBox 6339">
            <a:extLst>
              <a:ext uri="{FF2B5EF4-FFF2-40B4-BE49-F238E27FC236}">
                <a16:creationId xmlns:a16="http://schemas.microsoft.com/office/drawing/2014/main" id="{A7A3D897-D352-7A1B-D5AC-6CB5021B2546}"/>
              </a:ext>
            </a:extLst>
          </p:cNvPr>
          <p:cNvSpPr txBox="1"/>
          <p:nvPr/>
        </p:nvSpPr>
        <p:spPr>
          <a:xfrm>
            <a:off x="4001336" y="1670605"/>
            <a:ext cx="176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O Star</a:t>
            </a:r>
          </a:p>
        </p:txBody>
      </p:sp>
    </p:spTree>
    <p:extLst>
      <p:ext uri="{BB962C8B-B14F-4D97-AF65-F5344CB8AC3E}">
        <p14:creationId xmlns:p14="http://schemas.microsoft.com/office/powerpoint/2010/main" val="2822809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DF4919-9CC3-321C-81A1-45032844A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E2114-CAAF-42B4-3FA4-84E3BE97C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Apep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ACE455-373A-69E0-CC8B-4D493AF1D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38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EEB78-7A21-42FA-C6CD-58DBDABFA2A6}"/>
              </a:ext>
            </a:extLst>
          </p:cNvPr>
          <p:cNvSpPr txBox="1"/>
          <p:nvPr/>
        </p:nvSpPr>
        <p:spPr>
          <a:xfrm>
            <a:off x="2550654" y="5400555"/>
            <a:ext cx="257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Standard Apep Model</a:t>
            </a:r>
          </a:p>
        </p:txBody>
      </p:sp>
      <p:pic>
        <p:nvPicPr>
          <p:cNvPr id="6" name="Picture 5" descr="A collage of red light&#10;&#10;AI-generated content may be incorrect.">
            <a:extLst>
              <a:ext uri="{FF2B5EF4-FFF2-40B4-BE49-F238E27FC236}">
                <a16:creationId xmlns:a16="http://schemas.microsoft.com/office/drawing/2014/main" id="{FF84FB73-2F10-861F-65BB-618125DF9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2361" r="50489" b="50978"/>
          <a:stretch/>
        </p:blipFill>
        <p:spPr>
          <a:xfrm>
            <a:off x="1805904" y="1349936"/>
            <a:ext cx="4060504" cy="3973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E6809C-EB07-16BC-D30E-F5C60405A720}"/>
              </a:ext>
            </a:extLst>
          </p:cNvPr>
          <p:cNvSpPr txBox="1"/>
          <p:nvPr/>
        </p:nvSpPr>
        <p:spPr>
          <a:xfrm>
            <a:off x="7727834" y="5400555"/>
            <a:ext cx="1333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VLT Image</a:t>
            </a:r>
          </a:p>
        </p:txBody>
      </p:sp>
      <p:pic>
        <p:nvPicPr>
          <p:cNvPr id="4" name="Picture 3" descr="A collage of red light&#10;&#10;AI-generated content may be incorrect.">
            <a:extLst>
              <a:ext uri="{FF2B5EF4-FFF2-40B4-BE49-F238E27FC236}">
                <a16:creationId xmlns:a16="http://schemas.microsoft.com/office/drawing/2014/main" id="{E361EC53-AB0C-AD3D-FD6A-EA2CC377A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t="50330" r="51210" b="3009"/>
          <a:stretch/>
        </p:blipFill>
        <p:spPr>
          <a:xfrm>
            <a:off x="6402824" y="1349935"/>
            <a:ext cx="3983272" cy="39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29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3B1927-A1F5-420E-9EB2-869CCA734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4" name="Picture 2703" descr="A collage of red light&#10;&#10;AI-generated content may be incorrect.">
            <a:extLst>
              <a:ext uri="{FF2B5EF4-FFF2-40B4-BE49-F238E27FC236}">
                <a16:creationId xmlns:a16="http://schemas.microsoft.com/office/drawing/2014/main" id="{583E7B5E-4DA6-7106-C3AF-163C844C7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0" t="52256" r="3454" b="28503"/>
          <a:stretch/>
        </p:blipFill>
        <p:spPr>
          <a:xfrm>
            <a:off x="8040214" y="3429000"/>
            <a:ext cx="3933555" cy="20176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8C8BDA-7C87-9855-DF0C-DFBFB42AF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Apep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47944F-8055-298E-8BE6-2E671CBE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39</a:t>
            </a:fld>
            <a:endParaRPr lang="en-AU"/>
          </a:p>
        </p:txBody>
      </p:sp>
      <p:pic>
        <p:nvPicPr>
          <p:cNvPr id="2050" name="Picture 2" descr="Second Breakfast Meme Generator - Imgflip">
            <a:extLst>
              <a:ext uri="{FF2B5EF4-FFF2-40B4-BE49-F238E27FC236}">
                <a16:creationId xmlns:a16="http://schemas.microsoft.com/office/drawing/2014/main" id="{F9D6385B-91D0-6D43-1A20-0CADB711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03" y="301124"/>
            <a:ext cx="2743967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4C5BAE3-2D3B-851B-7506-21B507055A15}"/>
                  </a:ext>
                </a:extLst>
              </p14:cNvPr>
              <p14:cNvContentPartPr/>
              <p14:nvPr/>
            </p14:nvContentPartPr>
            <p14:xfrm>
              <a:off x="1319986" y="5379505"/>
              <a:ext cx="156600" cy="118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4C5BAE3-2D3B-851B-7506-21B507055A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3986" y="5343505"/>
                <a:ext cx="22824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D9012C4-A142-6ADE-A1F7-31B67C1E4DC1}"/>
                  </a:ext>
                </a:extLst>
              </p14:cNvPr>
              <p14:cNvContentPartPr/>
              <p14:nvPr/>
            </p14:nvContentPartPr>
            <p14:xfrm>
              <a:off x="2159866" y="5840305"/>
              <a:ext cx="163080" cy="126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D9012C4-A142-6ADE-A1F7-31B67C1E4D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4226" y="5804665"/>
                <a:ext cx="234720" cy="19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26" name="Group 2625">
            <a:extLst>
              <a:ext uri="{FF2B5EF4-FFF2-40B4-BE49-F238E27FC236}">
                <a16:creationId xmlns:a16="http://schemas.microsoft.com/office/drawing/2014/main" id="{4F93D0D5-AACC-B856-4723-B123839132D3}"/>
              </a:ext>
            </a:extLst>
          </p:cNvPr>
          <p:cNvGrpSpPr/>
          <p:nvPr/>
        </p:nvGrpSpPr>
        <p:grpSpPr>
          <a:xfrm>
            <a:off x="243580" y="3831762"/>
            <a:ext cx="3601080" cy="2750400"/>
            <a:chOff x="382727" y="2827910"/>
            <a:chExt cx="3601080" cy="2750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574" name="Ink 2573">
                  <a:extLst>
                    <a:ext uri="{FF2B5EF4-FFF2-40B4-BE49-F238E27FC236}">
                      <a16:creationId xmlns:a16="http://schemas.microsoft.com/office/drawing/2014/main" id="{F6DA6F84-C019-19C8-9396-E5B119F7720D}"/>
                    </a:ext>
                  </a:extLst>
                </p14:cNvPr>
                <p14:cNvContentPartPr/>
                <p14:nvPr/>
              </p14:nvContentPartPr>
              <p14:xfrm>
                <a:off x="800687" y="4645550"/>
                <a:ext cx="493200" cy="72360"/>
              </p14:xfrm>
            </p:contentPart>
          </mc:Choice>
          <mc:Fallback>
            <p:pic>
              <p:nvPicPr>
                <p:cNvPr id="2574" name="Ink 2573">
                  <a:extLst>
                    <a:ext uri="{FF2B5EF4-FFF2-40B4-BE49-F238E27FC236}">
                      <a16:creationId xmlns:a16="http://schemas.microsoft.com/office/drawing/2014/main" id="{F6DA6F84-C019-19C8-9396-E5B119F7720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37687" y="4582910"/>
                  <a:ext cx="6188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575" name="Ink 2574">
                  <a:extLst>
                    <a:ext uri="{FF2B5EF4-FFF2-40B4-BE49-F238E27FC236}">
                      <a16:creationId xmlns:a16="http://schemas.microsoft.com/office/drawing/2014/main" id="{26D30EE4-4A59-589D-88B3-06A77017133F}"/>
                    </a:ext>
                  </a:extLst>
                </p14:cNvPr>
                <p14:cNvContentPartPr/>
                <p14:nvPr/>
              </p14:nvContentPartPr>
              <p14:xfrm>
                <a:off x="1266887" y="4672910"/>
                <a:ext cx="443160" cy="73800"/>
              </p14:xfrm>
            </p:contentPart>
          </mc:Choice>
          <mc:Fallback>
            <p:pic>
              <p:nvPicPr>
                <p:cNvPr id="2575" name="Ink 2574">
                  <a:extLst>
                    <a:ext uri="{FF2B5EF4-FFF2-40B4-BE49-F238E27FC236}">
                      <a16:creationId xmlns:a16="http://schemas.microsoft.com/office/drawing/2014/main" id="{26D30EE4-4A59-589D-88B3-06A77017133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03887" y="4610270"/>
                  <a:ext cx="5688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576" name="Ink 2575">
                  <a:extLst>
                    <a:ext uri="{FF2B5EF4-FFF2-40B4-BE49-F238E27FC236}">
                      <a16:creationId xmlns:a16="http://schemas.microsoft.com/office/drawing/2014/main" id="{F9A6EA8D-2B03-AC7A-975C-064F5A126CE4}"/>
                    </a:ext>
                  </a:extLst>
                </p14:cNvPr>
                <p14:cNvContentPartPr/>
                <p14:nvPr/>
              </p14:nvContentPartPr>
              <p14:xfrm>
                <a:off x="1659287" y="4415510"/>
                <a:ext cx="358560" cy="250560"/>
              </p14:xfrm>
            </p:contentPart>
          </mc:Choice>
          <mc:Fallback>
            <p:pic>
              <p:nvPicPr>
                <p:cNvPr id="2576" name="Ink 2575">
                  <a:extLst>
                    <a:ext uri="{FF2B5EF4-FFF2-40B4-BE49-F238E27FC236}">
                      <a16:creationId xmlns:a16="http://schemas.microsoft.com/office/drawing/2014/main" id="{F9A6EA8D-2B03-AC7A-975C-064F5A126CE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96287" y="4352870"/>
                  <a:ext cx="48420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577" name="Ink 2576">
                  <a:extLst>
                    <a:ext uri="{FF2B5EF4-FFF2-40B4-BE49-F238E27FC236}">
                      <a16:creationId xmlns:a16="http://schemas.microsoft.com/office/drawing/2014/main" id="{92E1E336-BBFA-DB9A-0DEF-2F3E7696A1A5}"/>
                    </a:ext>
                  </a:extLst>
                </p14:cNvPr>
                <p14:cNvContentPartPr/>
                <p14:nvPr/>
              </p14:nvContentPartPr>
              <p14:xfrm>
                <a:off x="1769807" y="3483470"/>
                <a:ext cx="289080" cy="696960"/>
              </p14:xfrm>
            </p:contentPart>
          </mc:Choice>
          <mc:Fallback>
            <p:pic>
              <p:nvPicPr>
                <p:cNvPr id="2577" name="Ink 2576">
                  <a:extLst>
                    <a:ext uri="{FF2B5EF4-FFF2-40B4-BE49-F238E27FC236}">
                      <a16:creationId xmlns:a16="http://schemas.microsoft.com/office/drawing/2014/main" id="{92E1E336-BBFA-DB9A-0DEF-2F3E7696A1A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07167" y="3420830"/>
                  <a:ext cx="414720" cy="82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578" name="Ink 2577">
                  <a:extLst>
                    <a:ext uri="{FF2B5EF4-FFF2-40B4-BE49-F238E27FC236}">
                      <a16:creationId xmlns:a16="http://schemas.microsoft.com/office/drawing/2014/main" id="{440FE7C4-D3EE-8175-BF45-E5A2A4A2B866}"/>
                    </a:ext>
                  </a:extLst>
                </p14:cNvPr>
                <p14:cNvContentPartPr/>
                <p14:nvPr/>
              </p14:nvContentPartPr>
              <p14:xfrm>
                <a:off x="1804367" y="3567710"/>
                <a:ext cx="231120" cy="704160"/>
              </p14:xfrm>
            </p:contentPart>
          </mc:Choice>
          <mc:Fallback>
            <p:pic>
              <p:nvPicPr>
                <p:cNvPr id="2578" name="Ink 2577">
                  <a:extLst>
                    <a:ext uri="{FF2B5EF4-FFF2-40B4-BE49-F238E27FC236}">
                      <a16:creationId xmlns:a16="http://schemas.microsoft.com/office/drawing/2014/main" id="{440FE7C4-D3EE-8175-BF45-E5A2A4A2B86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741727" y="3504710"/>
                  <a:ext cx="356760" cy="82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580" name="Ink 2579">
                  <a:extLst>
                    <a:ext uri="{FF2B5EF4-FFF2-40B4-BE49-F238E27FC236}">
                      <a16:creationId xmlns:a16="http://schemas.microsoft.com/office/drawing/2014/main" id="{57EF49A5-AD8E-BCD5-5B8D-B4E984038993}"/>
                    </a:ext>
                  </a:extLst>
                </p14:cNvPr>
                <p14:cNvContentPartPr/>
                <p14:nvPr/>
              </p14:nvContentPartPr>
              <p14:xfrm>
                <a:off x="649127" y="4345310"/>
                <a:ext cx="39600" cy="321120"/>
              </p14:xfrm>
            </p:contentPart>
          </mc:Choice>
          <mc:Fallback>
            <p:pic>
              <p:nvPicPr>
                <p:cNvPr id="2580" name="Ink 2579">
                  <a:extLst>
                    <a:ext uri="{FF2B5EF4-FFF2-40B4-BE49-F238E27FC236}">
                      <a16:creationId xmlns:a16="http://schemas.microsoft.com/office/drawing/2014/main" id="{57EF49A5-AD8E-BCD5-5B8D-B4E98403899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86127" y="4282670"/>
                  <a:ext cx="16524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581" name="Ink 2580">
                  <a:extLst>
                    <a:ext uri="{FF2B5EF4-FFF2-40B4-BE49-F238E27FC236}">
                      <a16:creationId xmlns:a16="http://schemas.microsoft.com/office/drawing/2014/main" id="{78874503-BDF6-1D16-8ECF-680F0C45D373}"/>
                    </a:ext>
                  </a:extLst>
                </p14:cNvPr>
                <p14:cNvContentPartPr/>
                <p14:nvPr/>
              </p14:nvContentPartPr>
              <p14:xfrm>
                <a:off x="382727" y="3644390"/>
                <a:ext cx="141840" cy="428040"/>
              </p14:xfrm>
            </p:contentPart>
          </mc:Choice>
          <mc:Fallback>
            <p:pic>
              <p:nvPicPr>
                <p:cNvPr id="2581" name="Ink 2580">
                  <a:extLst>
                    <a:ext uri="{FF2B5EF4-FFF2-40B4-BE49-F238E27FC236}">
                      <a16:creationId xmlns:a16="http://schemas.microsoft.com/office/drawing/2014/main" id="{78874503-BDF6-1D16-8ECF-680F0C45D37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0087" y="3581390"/>
                  <a:ext cx="267480" cy="5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582" name="Ink 2581">
                  <a:extLst>
                    <a:ext uri="{FF2B5EF4-FFF2-40B4-BE49-F238E27FC236}">
                      <a16:creationId xmlns:a16="http://schemas.microsoft.com/office/drawing/2014/main" id="{1D1BFA37-B9C4-21A1-D5A6-B283F38B8607}"/>
                    </a:ext>
                  </a:extLst>
                </p14:cNvPr>
                <p14:cNvContentPartPr/>
                <p14:nvPr/>
              </p14:nvContentPartPr>
              <p14:xfrm>
                <a:off x="532847" y="3063350"/>
                <a:ext cx="1048320" cy="1053000"/>
              </p14:xfrm>
            </p:contentPart>
          </mc:Choice>
          <mc:Fallback>
            <p:pic>
              <p:nvPicPr>
                <p:cNvPr id="2582" name="Ink 2581">
                  <a:extLst>
                    <a:ext uri="{FF2B5EF4-FFF2-40B4-BE49-F238E27FC236}">
                      <a16:creationId xmlns:a16="http://schemas.microsoft.com/office/drawing/2014/main" id="{1D1BFA37-B9C4-21A1-D5A6-B283F38B860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70207" y="3000350"/>
                  <a:ext cx="1173960" cy="11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583" name="Ink 2582">
                  <a:extLst>
                    <a:ext uri="{FF2B5EF4-FFF2-40B4-BE49-F238E27FC236}">
                      <a16:creationId xmlns:a16="http://schemas.microsoft.com/office/drawing/2014/main" id="{B8CE5919-AE94-C7FD-2A58-6A8081920314}"/>
                    </a:ext>
                  </a:extLst>
                </p14:cNvPr>
                <p14:cNvContentPartPr/>
                <p14:nvPr/>
              </p14:nvContentPartPr>
              <p14:xfrm>
                <a:off x="712487" y="3106910"/>
                <a:ext cx="1360440" cy="720720"/>
              </p14:xfrm>
            </p:contentPart>
          </mc:Choice>
          <mc:Fallback>
            <p:pic>
              <p:nvPicPr>
                <p:cNvPr id="2583" name="Ink 2582">
                  <a:extLst>
                    <a:ext uri="{FF2B5EF4-FFF2-40B4-BE49-F238E27FC236}">
                      <a16:creationId xmlns:a16="http://schemas.microsoft.com/office/drawing/2014/main" id="{B8CE5919-AE94-C7FD-2A58-6A808192031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9847" y="3044270"/>
                  <a:ext cx="1486080" cy="84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584" name="Ink 2583">
                  <a:extLst>
                    <a:ext uri="{FF2B5EF4-FFF2-40B4-BE49-F238E27FC236}">
                      <a16:creationId xmlns:a16="http://schemas.microsoft.com/office/drawing/2014/main" id="{F50BB84B-07F4-4069-5B3C-7790FB83C66F}"/>
                    </a:ext>
                  </a:extLst>
                </p14:cNvPr>
                <p14:cNvContentPartPr/>
                <p14:nvPr/>
              </p14:nvContentPartPr>
              <p14:xfrm>
                <a:off x="978527" y="3017990"/>
                <a:ext cx="1405440" cy="436680"/>
              </p14:xfrm>
            </p:contentPart>
          </mc:Choice>
          <mc:Fallback>
            <p:pic>
              <p:nvPicPr>
                <p:cNvPr id="2584" name="Ink 2583">
                  <a:extLst>
                    <a:ext uri="{FF2B5EF4-FFF2-40B4-BE49-F238E27FC236}">
                      <a16:creationId xmlns:a16="http://schemas.microsoft.com/office/drawing/2014/main" id="{F50BB84B-07F4-4069-5B3C-7790FB83C66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15887" y="2954990"/>
                  <a:ext cx="153108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585" name="Ink 2584">
                  <a:extLst>
                    <a:ext uri="{FF2B5EF4-FFF2-40B4-BE49-F238E27FC236}">
                      <a16:creationId xmlns:a16="http://schemas.microsoft.com/office/drawing/2014/main" id="{9D68192F-6A91-1B63-92E5-1D6FBF9FCFD9}"/>
                    </a:ext>
                  </a:extLst>
                </p14:cNvPr>
                <p14:cNvContentPartPr/>
                <p14:nvPr/>
              </p14:nvContentPartPr>
              <p14:xfrm>
                <a:off x="679727" y="3725030"/>
                <a:ext cx="149760" cy="237240"/>
              </p14:xfrm>
            </p:contentPart>
          </mc:Choice>
          <mc:Fallback>
            <p:pic>
              <p:nvPicPr>
                <p:cNvPr id="2585" name="Ink 2584">
                  <a:extLst>
                    <a:ext uri="{FF2B5EF4-FFF2-40B4-BE49-F238E27FC236}">
                      <a16:creationId xmlns:a16="http://schemas.microsoft.com/office/drawing/2014/main" id="{9D68192F-6A91-1B63-92E5-1D6FBF9FCFD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7087" y="3662390"/>
                  <a:ext cx="27540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586" name="Ink 2585">
                  <a:extLst>
                    <a:ext uri="{FF2B5EF4-FFF2-40B4-BE49-F238E27FC236}">
                      <a16:creationId xmlns:a16="http://schemas.microsoft.com/office/drawing/2014/main" id="{7097C1F8-C1ED-580B-A7EB-C191D36EE189}"/>
                    </a:ext>
                  </a:extLst>
                </p14:cNvPr>
                <p14:cNvContentPartPr/>
                <p14:nvPr/>
              </p14:nvContentPartPr>
              <p14:xfrm>
                <a:off x="608447" y="3982070"/>
                <a:ext cx="81000" cy="421920"/>
              </p14:xfrm>
            </p:contentPart>
          </mc:Choice>
          <mc:Fallback>
            <p:pic>
              <p:nvPicPr>
                <p:cNvPr id="2586" name="Ink 2585">
                  <a:extLst>
                    <a:ext uri="{FF2B5EF4-FFF2-40B4-BE49-F238E27FC236}">
                      <a16:creationId xmlns:a16="http://schemas.microsoft.com/office/drawing/2014/main" id="{7097C1F8-C1ED-580B-A7EB-C191D36EE18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45447" y="3919070"/>
                  <a:ext cx="206640" cy="54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587" name="Ink 2586">
                  <a:extLst>
                    <a:ext uri="{FF2B5EF4-FFF2-40B4-BE49-F238E27FC236}">
                      <a16:creationId xmlns:a16="http://schemas.microsoft.com/office/drawing/2014/main" id="{E98FCE6D-88CB-B8DD-A85F-BD550A294432}"/>
                    </a:ext>
                  </a:extLst>
                </p14:cNvPr>
                <p14:cNvContentPartPr/>
                <p14:nvPr/>
              </p14:nvContentPartPr>
              <p14:xfrm>
                <a:off x="1058807" y="4281950"/>
                <a:ext cx="146520" cy="263160"/>
              </p14:xfrm>
            </p:contentPart>
          </mc:Choice>
          <mc:Fallback>
            <p:pic>
              <p:nvPicPr>
                <p:cNvPr id="2587" name="Ink 2586">
                  <a:extLst>
                    <a:ext uri="{FF2B5EF4-FFF2-40B4-BE49-F238E27FC236}">
                      <a16:creationId xmlns:a16="http://schemas.microsoft.com/office/drawing/2014/main" id="{E98FCE6D-88CB-B8DD-A85F-BD550A29443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95807" y="4219310"/>
                  <a:ext cx="27216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588" name="Ink 2587">
                  <a:extLst>
                    <a:ext uri="{FF2B5EF4-FFF2-40B4-BE49-F238E27FC236}">
                      <a16:creationId xmlns:a16="http://schemas.microsoft.com/office/drawing/2014/main" id="{80787FCD-AF3F-960F-133D-2DEC1A893658}"/>
                    </a:ext>
                  </a:extLst>
                </p14:cNvPr>
                <p14:cNvContentPartPr/>
                <p14:nvPr/>
              </p14:nvContentPartPr>
              <p14:xfrm>
                <a:off x="1216127" y="3754550"/>
                <a:ext cx="185760" cy="294480"/>
              </p14:xfrm>
            </p:contentPart>
          </mc:Choice>
          <mc:Fallback>
            <p:pic>
              <p:nvPicPr>
                <p:cNvPr id="2588" name="Ink 2587">
                  <a:extLst>
                    <a:ext uri="{FF2B5EF4-FFF2-40B4-BE49-F238E27FC236}">
                      <a16:creationId xmlns:a16="http://schemas.microsoft.com/office/drawing/2014/main" id="{80787FCD-AF3F-960F-133D-2DEC1A89365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53487" y="3691550"/>
                  <a:ext cx="31140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589" name="Ink 2588">
                  <a:extLst>
                    <a:ext uri="{FF2B5EF4-FFF2-40B4-BE49-F238E27FC236}">
                      <a16:creationId xmlns:a16="http://schemas.microsoft.com/office/drawing/2014/main" id="{2A2B6A4F-314C-83FB-F8CA-CBC4075F4CEC}"/>
                    </a:ext>
                  </a:extLst>
                </p14:cNvPr>
                <p14:cNvContentPartPr/>
                <p14:nvPr/>
              </p14:nvContentPartPr>
              <p14:xfrm>
                <a:off x="1562447" y="3682910"/>
                <a:ext cx="171720" cy="255240"/>
              </p14:xfrm>
            </p:contentPart>
          </mc:Choice>
          <mc:Fallback>
            <p:pic>
              <p:nvPicPr>
                <p:cNvPr id="2589" name="Ink 2588">
                  <a:extLst>
                    <a:ext uri="{FF2B5EF4-FFF2-40B4-BE49-F238E27FC236}">
                      <a16:creationId xmlns:a16="http://schemas.microsoft.com/office/drawing/2014/main" id="{2A2B6A4F-314C-83FB-F8CA-CBC4075F4CE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99447" y="3620270"/>
                  <a:ext cx="29736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590" name="Ink 2589">
                  <a:extLst>
                    <a:ext uri="{FF2B5EF4-FFF2-40B4-BE49-F238E27FC236}">
                      <a16:creationId xmlns:a16="http://schemas.microsoft.com/office/drawing/2014/main" id="{C5963E0D-4A90-9E8C-92F6-4EA586203DA2}"/>
                    </a:ext>
                  </a:extLst>
                </p14:cNvPr>
                <p14:cNvContentPartPr/>
                <p14:nvPr/>
              </p14:nvContentPartPr>
              <p14:xfrm>
                <a:off x="1613927" y="3818630"/>
                <a:ext cx="87120" cy="101880"/>
              </p14:xfrm>
            </p:contentPart>
          </mc:Choice>
          <mc:Fallback>
            <p:pic>
              <p:nvPicPr>
                <p:cNvPr id="2590" name="Ink 2589">
                  <a:extLst>
                    <a:ext uri="{FF2B5EF4-FFF2-40B4-BE49-F238E27FC236}">
                      <a16:creationId xmlns:a16="http://schemas.microsoft.com/office/drawing/2014/main" id="{C5963E0D-4A90-9E8C-92F6-4EA586203DA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550927" y="3755630"/>
                  <a:ext cx="2127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591" name="Ink 2590">
                  <a:extLst>
                    <a:ext uri="{FF2B5EF4-FFF2-40B4-BE49-F238E27FC236}">
                      <a16:creationId xmlns:a16="http://schemas.microsoft.com/office/drawing/2014/main" id="{317C7138-5F58-CA20-4085-415EFF29E30B}"/>
                    </a:ext>
                  </a:extLst>
                </p14:cNvPr>
                <p14:cNvContentPartPr/>
                <p14:nvPr/>
              </p14:nvContentPartPr>
              <p14:xfrm>
                <a:off x="1775927" y="3994670"/>
                <a:ext cx="75600" cy="263160"/>
              </p14:xfrm>
            </p:contentPart>
          </mc:Choice>
          <mc:Fallback>
            <p:pic>
              <p:nvPicPr>
                <p:cNvPr id="2591" name="Ink 2590">
                  <a:extLst>
                    <a:ext uri="{FF2B5EF4-FFF2-40B4-BE49-F238E27FC236}">
                      <a16:creationId xmlns:a16="http://schemas.microsoft.com/office/drawing/2014/main" id="{317C7138-5F58-CA20-4085-415EFF29E30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712927" y="3931670"/>
                  <a:ext cx="20124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592" name="Ink 2591">
                  <a:extLst>
                    <a:ext uri="{FF2B5EF4-FFF2-40B4-BE49-F238E27FC236}">
                      <a16:creationId xmlns:a16="http://schemas.microsoft.com/office/drawing/2014/main" id="{47B2CDB5-FF10-7FE2-9894-13ED84954C2C}"/>
                    </a:ext>
                  </a:extLst>
                </p14:cNvPr>
                <p14:cNvContentPartPr/>
                <p14:nvPr/>
              </p14:nvContentPartPr>
              <p14:xfrm>
                <a:off x="1905167" y="4215350"/>
                <a:ext cx="29160" cy="133920"/>
              </p14:xfrm>
            </p:contentPart>
          </mc:Choice>
          <mc:Fallback>
            <p:pic>
              <p:nvPicPr>
                <p:cNvPr id="2592" name="Ink 2591">
                  <a:extLst>
                    <a:ext uri="{FF2B5EF4-FFF2-40B4-BE49-F238E27FC236}">
                      <a16:creationId xmlns:a16="http://schemas.microsoft.com/office/drawing/2014/main" id="{47B2CDB5-FF10-7FE2-9894-13ED84954C2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842527" y="4152710"/>
                  <a:ext cx="1548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594" name="Ink 2593">
                  <a:extLst>
                    <a:ext uri="{FF2B5EF4-FFF2-40B4-BE49-F238E27FC236}">
                      <a16:creationId xmlns:a16="http://schemas.microsoft.com/office/drawing/2014/main" id="{2E9DC73C-CF73-5135-D573-854F9528E581}"/>
                    </a:ext>
                  </a:extLst>
                </p14:cNvPr>
                <p14:cNvContentPartPr/>
                <p14:nvPr/>
              </p14:nvContentPartPr>
              <p14:xfrm>
                <a:off x="979247" y="4422350"/>
                <a:ext cx="131760" cy="262440"/>
              </p14:xfrm>
            </p:contentPart>
          </mc:Choice>
          <mc:Fallback>
            <p:pic>
              <p:nvPicPr>
                <p:cNvPr id="2594" name="Ink 2593">
                  <a:extLst>
                    <a:ext uri="{FF2B5EF4-FFF2-40B4-BE49-F238E27FC236}">
                      <a16:creationId xmlns:a16="http://schemas.microsoft.com/office/drawing/2014/main" id="{2E9DC73C-CF73-5135-D573-854F9528E58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16607" y="4359350"/>
                  <a:ext cx="25740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595" name="Ink 2594">
                  <a:extLst>
                    <a:ext uri="{FF2B5EF4-FFF2-40B4-BE49-F238E27FC236}">
                      <a16:creationId xmlns:a16="http://schemas.microsoft.com/office/drawing/2014/main" id="{568D19F8-6293-68D4-A650-18BBD2C0226D}"/>
                    </a:ext>
                  </a:extLst>
                </p14:cNvPr>
                <p14:cNvContentPartPr/>
                <p14:nvPr/>
              </p14:nvContentPartPr>
              <p14:xfrm>
                <a:off x="1051967" y="4721870"/>
                <a:ext cx="361440" cy="66960"/>
              </p14:xfrm>
            </p:contentPart>
          </mc:Choice>
          <mc:Fallback>
            <p:pic>
              <p:nvPicPr>
                <p:cNvPr id="2595" name="Ink 2594">
                  <a:extLst>
                    <a:ext uri="{FF2B5EF4-FFF2-40B4-BE49-F238E27FC236}">
                      <a16:creationId xmlns:a16="http://schemas.microsoft.com/office/drawing/2014/main" id="{568D19F8-6293-68D4-A650-18BBD2C0226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89327" y="4658870"/>
                  <a:ext cx="4870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2596" name="Ink 2595">
                  <a:extLst>
                    <a:ext uri="{FF2B5EF4-FFF2-40B4-BE49-F238E27FC236}">
                      <a16:creationId xmlns:a16="http://schemas.microsoft.com/office/drawing/2014/main" id="{23BDF54C-0AE5-AF83-79C4-CFD965ED6B2F}"/>
                    </a:ext>
                  </a:extLst>
                </p14:cNvPr>
                <p14:cNvContentPartPr/>
                <p14:nvPr/>
              </p14:nvContentPartPr>
              <p14:xfrm>
                <a:off x="1816607" y="3195470"/>
                <a:ext cx="230400" cy="527400"/>
              </p14:xfrm>
            </p:contentPart>
          </mc:Choice>
          <mc:Fallback>
            <p:pic>
              <p:nvPicPr>
                <p:cNvPr id="2596" name="Ink 2595">
                  <a:extLst>
                    <a:ext uri="{FF2B5EF4-FFF2-40B4-BE49-F238E27FC236}">
                      <a16:creationId xmlns:a16="http://schemas.microsoft.com/office/drawing/2014/main" id="{23BDF54C-0AE5-AF83-79C4-CFD965ED6B2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53607" y="3132470"/>
                  <a:ext cx="356040" cy="65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2597" name="Ink 2596">
                  <a:extLst>
                    <a:ext uri="{FF2B5EF4-FFF2-40B4-BE49-F238E27FC236}">
                      <a16:creationId xmlns:a16="http://schemas.microsoft.com/office/drawing/2014/main" id="{AA5A0BF0-B250-9E8B-C217-176301F2C98C}"/>
                    </a:ext>
                  </a:extLst>
                </p14:cNvPr>
                <p14:cNvContentPartPr/>
                <p14:nvPr/>
              </p14:nvContentPartPr>
              <p14:xfrm>
                <a:off x="1959887" y="3047150"/>
                <a:ext cx="337320" cy="743400"/>
              </p14:xfrm>
            </p:contentPart>
          </mc:Choice>
          <mc:Fallback>
            <p:pic>
              <p:nvPicPr>
                <p:cNvPr id="2597" name="Ink 2596">
                  <a:extLst>
                    <a:ext uri="{FF2B5EF4-FFF2-40B4-BE49-F238E27FC236}">
                      <a16:creationId xmlns:a16="http://schemas.microsoft.com/office/drawing/2014/main" id="{AA5A0BF0-B250-9E8B-C217-176301F2C98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97247" y="2984510"/>
                  <a:ext cx="462960" cy="86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2598" name="Ink 2597">
                  <a:extLst>
                    <a:ext uri="{FF2B5EF4-FFF2-40B4-BE49-F238E27FC236}">
                      <a16:creationId xmlns:a16="http://schemas.microsoft.com/office/drawing/2014/main" id="{0C26AEA6-E4CC-9EC8-E972-7171310B5CE8}"/>
                    </a:ext>
                  </a:extLst>
                </p14:cNvPr>
                <p14:cNvContentPartPr/>
                <p14:nvPr/>
              </p14:nvContentPartPr>
              <p14:xfrm>
                <a:off x="2140607" y="3003230"/>
                <a:ext cx="561240" cy="232560"/>
              </p14:xfrm>
            </p:contentPart>
          </mc:Choice>
          <mc:Fallback>
            <p:pic>
              <p:nvPicPr>
                <p:cNvPr id="2598" name="Ink 2597">
                  <a:extLst>
                    <a:ext uri="{FF2B5EF4-FFF2-40B4-BE49-F238E27FC236}">
                      <a16:creationId xmlns:a16="http://schemas.microsoft.com/office/drawing/2014/main" id="{0C26AEA6-E4CC-9EC8-E972-7171310B5CE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077967" y="2940590"/>
                  <a:ext cx="68688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2599" name="Ink 2598">
                  <a:extLst>
                    <a:ext uri="{FF2B5EF4-FFF2-40B4-BE49-F238E27FC236}">
                      <a16:creationId xmlns:a16="http://schemas.microsoft.com/office/drawing/2014/main" id="{55924319-E3E7-7556-3BC8-8D1E9EEE8797}"/>
                    </a:ext>
                  </a:extLst>
                </p14:cNvPr>
                <p14:cNvContentPartPr/>
                <p14:nvPr/>
              </p14:nvContentPartPr>
              <p14:xfrm>
                <a:off x="2263367" y="3119870"/>
                <a:ext cx="195840" cy="77040"/>
              </p14:xfrm>
            </p:contentPart>
          </mc:Choice>
          <mc:Fallback>
            <p:pic>
              <p:nvPicPr>
                <p:cNvPr id="2599" name="Ink 2598">
                  <a:extLst>
                    <a:ext uri="{FF2B5EF4-FFF2-40B4-BE49-F238E27FC236}">
                      <a16:creationId xmlns:a16="http://schemas.microsoft.com/office/drawing/2014/main" id="{55924319-E3E7-7556-3BC8-8D1E9EEE879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200727" y="3057230"/>
                  <a:ext cx="3214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2600" name="Ink 2599">
                  <a:extLst>
                    <a:ext uri="{FF2B5EF4-FFF2-40B4-BE49-F238E27FC236}">
                      <a16:creationId xmlns:a16="http://schemas.microsoft.com/office/drawing/2014/main" id="{3B1DE8D5-5E7E-D048-F9A7-A93062189D5F}"/>
                    </a:ext>
                  </a:extLst>
                </p14:cNvPr>
                <p14:cNvContentPartPr/>
                <p14:nvPr/>
              </p14:nvContentPartPr>
              <p14:xfrm>
                <a:off x="1830647" y="3038510"/>
                <a:ext cx="1096560" cy="216360"/>
              </p14:xfrm>
            </p:contentPart>
          </mc:Choice>
          <mc:Fallback>
            <p:pic>
              <p:nvPicPr>
                <p:cNvPr id="2600" name="Ink 2599">
                  <a:extLst>
                    <a:ext uri="{FF2B5EF4-FFF2-40B4-BE49-F238E27FC236}">
                      <a16:creationId xmlns:a16="http://schemas.microsoft.com/office/drawing/2014/main" id="{3B1DE8D5-5E7E-D048-F9A7-A93062189D5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767647" y="2975870"/>
                  <a:ext cx="122220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2601" name="Ink 2600">
                  <a:extLst>
                    <a:ext uri="{FF2B5EF4-FFF2-40B4-BE49-F238E27FC236}">
                      <a16:creationId xmlns:a16="http://schemas.microsoft.com/office/drawing/2014/main" id="{79F7C3A9-A242-9B22-EA32-94D7A948874B}"/>
                    </a:ext>
                  </a:extLst>
                </p14:cNvPr>
                <p14:cNvContentPartPr/>
                <p14:nvPr/>
              </p14:nvContentPartPr>
              <p14:xfrm>
                <a:off x="1893287" y="3192590"/>
                <a:ext cx="1096560" cy="130320"/>
              </p14:xfrm>
            </p:contentPart>
          </mc:Choice>
          <mc:Fallback>
            <p:pic>
              <p:nvPicPr>
                <p:cNvPr id="2601" name="Ink 2600">
                  <a:extLst>
                    <a:ext uri="{FF2B5EF4-FFF2-40B4-BE49-F238E27FC236}">
                      <a16:creationId xmlns:a16="http://schemas.microsoft.com/office/drawing/2014/main" id="{79F7C3A9-A242-9B22-EA32-94D7A948874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830287" y="3129950"/>
                  <a:ext cx="12222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2602" name="Ink 2601">
                  <a:extLst>
                    <a:ext uri="{FF2B5EF4-FFF2-40B4-BE49-F238E27FC236}">
                      <a16:creationId xmlns:a16="http://schemas.microsoft.com/office/drawing/2014/main" id="{72BF487B-0165-0CE8-0BD3-20647A3891BA}"/>
                    </a:ext>
                  </a:extLst>
                </p14:cNvPr>
                <p14:cNvContentPartPr/>
                <p14:nvPr/>
              </p14:nvContentPartPr>
              <p14:xfrm>
                <a:off x="1990847" y="3329390"/>
                <a:ext cx="1450800" cy="519480"/>
              </p14:xfrm>
            </p:contentPart>
          </mc:Choice>
          <mc:Fallback>
            <p:pic>
              <p:nvPicPr>
                <p:cNvPr id="2602" name="Ink 2601">
                  <a:extLst>
                    <a:ext uri="{FF2B5EF4-FFF2-40B4-BE49-F238E27FC236}">
                      <a16:creationId xmlns:a16="http://schemas.microsoft.com/office/drawing/2014/main" id="{72BF487B-0165-0CE8-0BD3-20647A3891B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927847" y="3266390"/>
                  <a:ext cx="1576440" cy="64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2603" name="Ink 2602">
                  <a:extLst>
                    <a:ext uri="{FF2B5EF4-FFF2-40B4-BE49-F238E27FC236}">
                      <a16:creationId xmlns:a16="http://schemas.microsoft.com/office/drawing/2014/main" id="{7B9C1CE1-62A3-FCB3-197A-C199E55E4D0A}"/>
                    </a:ext>
                  </a:extLst>
                </p14:cNvPr>
                <p14:cNvContentPartPr/>
                <p14:nvPr/>
              </p14:nvContentPartPr>
              <p14:xfrm>
                <a:off x="2434367" y="3150110"/>
                <a:ext cx="776880" cy="187920"/>
              </p14:xfrm>
            </p:contentPart>
          </mc:Choice>
          <mc:Fallback>
            <p:pic>
              <p:nvPicPr>
                <p:cNvPr id="2603" name="Ink 2602">
                  <a:extLst>
                    <a:ext uri="{FF2B5EF4-FFF2-40B4-BE49-F238E27FC236}">
                      <a16:creationId xmlns:a16="http://schemas.microsoft.com/office/drawing/2014/main" id="{7B9C1CE1-62A3-FCB3-197A-C199E55E4D0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371367" y="3087110"/>
                  <a:ext cx="9025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2604" name="Ink 2603">
                  <a:extLst>
                    <a:ext uri="{FF2B5EF4-FFF2-40B4-BE49-F238E27FC236}">
                      <a16:creationId xmlns:a16="http://schemas.microsoft.com/office/drawing/2014/main" id="{F30DFA59-6523-5C72-8006-B74501A697F4}"/>
                    </a:ext>
                  </a:extLst>
                </p14:cNvPr>
                <p14:cNvContentPartPr/>
                <p14:nvPr/>
              </p14:nvContentPartPr>
              <p14:xfrm>
                <a:off x="2963207" y="3729710"/>
                <a:ext cx="644040" cy="889560"/>
              </p14:xfrm>
            </p:contentPart>
          </mc:Choice>
          <mc:Fallback>
            <p:pic>
              <p:nvPicPr>
                <p:cNvPr id="2604" name="Ink 2603">
                  <a:extLst>
                    <a:ext uri="{FF2B5EF4-FFF2-40B4-BE49-F238E27FC236}">
                      <a16:creationId xmlns:a16="http://schemas.microsoft.com/office/drawing/2014/main" id="{F30DFA59-6523-5C72-8006-B74501A697F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900567" y="3667070"/>
                  <a:ext cx="769680" cy="10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2605" name="Ink 2604">
                  <a:extLst>
                    <a:ext uri="{FF2B5EF4-FFF2-40B4-BE49-F238E27FC236}">
                      <a16:creationId xmlns:a16="http://schemas.microsoft.com/office/drawing/2014/main" id="{6280A7AE-AA01-B33B-08B8-179BEC32B5DE}"/>
                    </a:ext>
                  </a:extLst>
                </p14:cNvPr>
                <p14:cNvContentPartPr/>
                <p14:nvPr/>
              </p14:nvContentPartPr>
              <p14:xfrm>
                <a:off x="3395567" y="4363670"/>
                <a:ext cx="359280" cy="1214640"/>
              </p14:xfrm>
            </p:contentPart>
          </mc:Choice>
          <mc:Fallback>
            <p:pic>
              <p:nvPicPr>
                <p:cNvPr id="2605" name="Ink 2604">
                  <a:extLst>
                    <a:ext uri="{FF2B5EF4-FFF2-40B4-BE49-F238E27FC236}">
                      <a16:creationId xmlns:a16="http://schemas.microsoft.com/office/drawing/2014/main" id="{6280A7AE-AA01-B33B-08B8-179BEC32B5D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32927" y="4300670"/>
                  <a:ext cx="484920" cy="13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2607" name="Ink 2606">
                  <a:extLst>
                    <a:ext uri="{FF2B5EF4-FFF2-40B4-BE49-F238E27FC236}">
                      <a16:creationId xmlns:a16="http://schemas.microsoft.com/office/drawing/2014/main" id="{7A593DA9-0939-8085-F615-4E9D9186376E}"/>
                    </a:ext>
                  </a:extLst>
                </p14:cNvPr>
                <p14:cNvContentPartPr/>
                <p14:nvPr/>
              </p14:nvContentPartPr>
              <p14:xfrm>
                <a:off x="3480887" y="3578870"/>
                <a:ext cx="290520" cy="524160"/>
              </p14:xfrm>
            </p:contentPart>
          </mc:Choice>
          <mc:Fallback>
            <p:pic>
              <p:nvPicPr>
                <p:cNvPr id="2607" name="Ink 2606">
                  <a:extLst>
                    <a:ext uri="{FF2B5EF4-FFF2-40B4-BE49-F238E27FC236}">
                      <a16:creationId xmlns:a16="http://schemas.microsoft.com/office/drawing/2014/main" id="{7A593DA9-0939-8085-F615-4E9D9186376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418247" y="3516230"/>
                  <a:ext cx="416160" cy="64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2608" name="Ink 2607">
                  <a:extLst>
                    <a:ext uri="{FF2B5EF4-FFF2-40B4-BE49-F238E27FC236}">
                      <a16:creationId xmlns:a16="http://schemas.microsoft.com/office/drawing/2014/main" id="{D99A0CA8-A4BA-4881-9B6E-BC53A9363365}"/>
                    </a:ext>
                  </a:extLst>
                </p14:cNvPr>
                <p14:cNvContentPartPr/>
                <p14:nvPr/>
              </p14:nvContentPartPr>
              <p14:xfrm>
                <a:off x="3507167" y="3705230"/>
                <a:ext cx="317880" cy="456120"/>
              </p14:xfrm>
            </p:contentPart>
          </mc:Choice>
          <mc:Fallback>
            <p:pic>
              <p:nvPicPr>
                <p:cNvPr id="2608" name="Ink 2607">
                  <a:extLst>
                    <a:ext uri="{FF2B5EF4-FFF2-40B4-BE49-F238E27FC236}">
                      <a16:creationId xmlns:a16="http://schemas.microsoft.com/office/drawing/2014/main" id="{D99A0CA8-A4BA-4881-9B6E-BC53A936336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444167" y="3642230"/>
                  <a:ext cx="44352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2609" name="Ink 2608">
                  <a:extLst>
                    <a:ext uri="{FF2B5EF4-FFF2-40B4-BE49-F238E27FC236}">
                      <a16:creationId xmlns:a16="http://schemas.microsoft.com/office/drawing/2014/main" id="{10085FC6-8507-DC62-D820-AF0328D71965}"/>
                    </a:ext>
                  </a:extLst>
                </p14:cNvPr>
                <p14:cNvContentPartPr/>
                <p14:nvPr/>
              </p14:nvContentPartPr>
              <p14:xfrm>
                <a:off x="3080207" y="3483470"/>
                <a:ext cx="616680" cy="309960"/>
              </p14:xfrm>
            </p:contentPart>
          </mc:Choice>
          <mc:Fallback>
            <p:pic>
              <p:nvPicPr>
                <p:cNvPr id="2609" name="Ink 2608">
                  <a:extLst>
                    <a:ext uri="{FF2B5EF4-FFF2-40B4-BE49-F238E27FC236}">
                      <a16:creationId xmlns:a16="http://schemas.microsoft.com/office/drawing/2014/main" id="{10085FC6-8507-DC62-D820-AF0328D7196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017207" y="3420830"/>
                  <a:ext cx="74232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2610" name="Ink 2609">
                  <a:extLst>
                    <a:ext uri="{FF2B5EF4-FFF2-40B4-BE49-F238E27FC236}">
                      <a16:creationId xmlns:a16="http://schemas.microsoft.com/office/drawing/2014/main" id="{FE85601B-9197-1038-C092-A012BA2946E0}"/>
                    </a:ext>
                  </a:extLst>
                </p14:cNvPr>
                <p14:cNvContentPartPr/>
                <p14:nvPr/>
              </p14:nvContentPartPr>
              <p14:xfrm>
                <a:off x="2492327" y="3664910"/>
                <a:ext cx="708840" cy="129600"/>
              </p14:xfrm>
            </p:contentPart>
          </mc:Choice>
          <mc:Fallback>
            <p:pic>
              <p:nvPicPr>
                <p:cNvPr id="2610" name="Ink 2609">
                  <a:extLst>
                    <a:ext uri="{FF2B5EF4-FFF2-40B4-BE49-F238E27FC236}">
                      <a16:creationId xmlns:a16="http://schemas.microsoft.com/office/drawing/2014/main" id="{FE85601B-9197-1038-C092-A012BA2946E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429687" y="3602270"/>
                  <a:ext cx="8344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2611" name="Ink 2610">
                  <a:extLst>
                    <a:ext uri="{FF2B5EF4-FFF2-40B4-BE49-F238E27FC236}">
                      <a16:creationId xmlns:a16="http://schemas.microsoft.com/office/drawing/2014/main" id="{2918838D-381C-DA2B-3010-A5662BEB1769}"/>
                    </a:ext>
                  </a:extLst>
                </p14:cNvPr>
                <p14:cNvContentPartPr/>
                <p14:nvPr/>
              </p14:nvContentPartPr>
              <p14:xfrm>
                <a:off x="2179487" y="3477710"/>
                <a:ext cx="1025640" cy="217800"/>
              </p14:xfrm>
            </p:contentPart>
          </mc:Choice>
          <mc:Fallback>
            <p:pic>
              <p:nvPicPr>
                <p:cNvPr id="2611" name="Ink 2610">
                  <a:extLst>
                    <a:ext uri="{FF2B5EF4-FFF2-40B4-BE49-F238E27FC236}">
                      <a16:creationId xmlns:a16="http://schemas.microsoft.com/office/drawing/2014/main" id="{2918838D-381C-DA2B-3010-A5662BEB176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16487" y="3414710"/>
                  <a:ext cx="115128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2612" name="Ink 2611">
                  <a:extLst>
                    <a:ext uri="{FF2B5EF4-FFF2-40B4-BE49-F238E27FC236}">
                      <a16:creationId xmlns:a16="http://schemas.microsoft.com/office/drawing/2014/main" id="{21DE6BC8-8824-B9C1-58BB-7860F9BB027A}"/>
                    </a:ext>
                  </a:extLst>
                </p14:cNvPr>
                <p14:cNvContentPartPr/>
                <p14:nvPr/>
              </p14:nvContentPartPr>
              <p14:xfrm>
                <a:off x="2574407" y="3651590"/>
                <a:ext cx="664920" cy="113760"/>
              </p14:xfrm>
            </p:contentPart>
          </mc:Choice>
          <mc:Fallback>
            <p:pic>
              <p:nvPicPr>
                <p:cNvPr id="2612" name="Ink 2611">
                  <a:extLst>
                    <a:ext uri="{FF2B5EF4-FFF2-40B4-BE49-F238E27FC236}">
                      <a16:creationId xmlns:a16="http://schemas.microsoft.com/office/drawing/2014/main" id="{21DE6BC8-8824-B9C1-58BB-7860F9BB027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511767" y="3588950"/>
                  <a:ext cx="7905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2613" name="Ink 2612">
                  <a:extLst>
                    <a:ext uri="{FF2B5EF4-FFF2-40B4-BE49-F238E27FC236}">
                      <a16:creationId xmlns:a16="http://schemas.microsoft.com/office/drawing/2014/main" id="{23E0D29E-3541-49BC-C1BA-D9D5873B91B1}"/>
                    </a:ext>
                  </a:extLst>
                </p14:cNvPr>
                <p14:cNvContentPartPr/>
                <p14:nvPr/>
              </p14:nvContentPartPr>
              <p14:xfrm>
                <a:off x="3457127" y="3694430"/>
                <a:ext cx="526680" cy="1208520"/>
              </p14:xfrm>
            </p:contentPart>
          </mc:Choice>
          <mc:Fallback>
            <p:pic>
              <p:nvPicPr>
                <p:cNvPr id="2613" name="Ink 2612">
                  <a:extLst>
                    <a:ext uri="{FF2B5EF4-FFF2-40B4-BE49-F238E27FC236}">
                      <a16:creationId xmlns:a16="http://schemas.microsoft.com/office/drawing/2014/main" id="{23E0D29E-3541-49BC-C1BA-D9D5873B91B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394127" y="3631430"/>
                  <a:ext cx="652320" cy="13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2615" name="Ink 2614">
                  <a:extLst>
                    <a:ext uri="{FF2B5EF4-FFF2-40B4-BE49-F238E27FC236}">
                      <a16:creationId xmlns:a16="http://schemas.microsoft.com/office/drawing/2014/main" id="{C47EBAC1-77D3-3984-1442-2A84D81A3205}"/>
                    </a:ext>
                  </a:extLst>
                </p14:cNvPr>
                <p14:cNvContentPartPr/>
                <p14:nvPr/>
              </p14:nvContentPartPr>
              <p14:xfrm>
                <a:off x="837767" y="3804590"/>
                <a:ext cx="54360" cy="361080"/>
              </p14:xfrm>
            </p:contentPart>
          </mc:Choice>
          <mc:Fallback>
            <p:pic>
              <p:nvPicPr>
                <p:cNvPr id="2615" name="Ink 2614">
                  <a:extLst>
                    <a:ext uri="{FF2B5EF4-FFF2-40B4-BE49-F238E27FC236}">
                      <a16:creationId xmlns:a16="http://schemas.microsoft.com/office/drawing/2014/main" id="{C47EBAC1-77D3-3984-1442-2A84D81A320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75127" y="3741590"/>
                  <a:ext cx="18000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2616" name="Ink 2615">
                  <a:extLst>
                    <a:ext uri="{FF2B5EF4-FFF2-40B4-BE49-F238E27FC236}">
                      <a16:creationId xmlns:a16="http://schemas.microsoft.com/office/drawing/2014/main" id="{E059204F-8822-5869-03E2-90882D98E572}"/>
                    </a:ext>
                  </a:extLst>
                </p14:cNvPr>
                <p14:cNvContentPartPr/>
                <p14:nvPr/>
              </p14:nvContentPartPr>
              <p14:xfrm>
                <a:off x="652367" y="4023830"/>
                <a:ext cx="19080" cy="45720"/>
              </p14:xfrm>
            </p:contentPart>
          </mc:Choice>
          <mc:Fallback>
            <p:pic>
              <p:nvPicPr>
                <p:cNvPr id="2616" name="Ink 2615">
                  <a:extLst>
                    <a:ext uri="{FF2B5EF4-FFF2-40B4-BE49-F238E27FC236}">
                      <a16:creationId xmlns:a16="http://schemas.microsoft.com/office/drawing/2014/main" id="{E059204F-8822-5869-03E2-90882D98E5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89727" y="3961190"/>
                  <a:ext cx="1447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2617" name="Ink 2616">
                  <a:extLst>
                    <a:ext uri="{FF2B5EF4-FFF2-40B4-BE49-F238E27FC236}">
                      <a16:creationId xmlns:a16="http://schemas.microsoft.com/office/drawing/2014/main" id="{18188121-C6AD-15B6-993C-0E6B9765531F}"/>
                    </a:ext>
                  </a:extLst>
                </p14:cNvPr>
                <p14:cNvContentPartPr/>
                <p14:nvPr/>
              </p14:nvContentPartPr>
              <p14:xfrm>
                <a:off x="442127" y="3956510"/>
                <a:ext cx="271800" cy="454680"/>
              </p14:xfrm>
            </p:contentPart>
          </mc:Choice>
          <mc:Fallback>
            <p:pic>
              <p:nvPicPr>
                <p:cNvPr id="2617" name="Ink 2616">
                  <a:extLst>
                    <a:ext uri="{FF2B5EF4-FFF2-40B4-BE49-F238E27FC236}">
                      <a16:creationId xmlns:a16="http://schemas.microsoft.com/office/drawing/2014/main" id="{18188121-C6AD-15B6-993C-0E6B9765531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79487" y="3893870"/>
                  <a:ext cx="397440" cy="58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2618" name="Ink 2617">
                  <a:extLst>
                    <a:ext uri="{FF2B5EF4-FFF2-40B4-BE49-F238E27FC236}">
                      <a16:creationId xmlns:a16="http://schemas.microsoft.com/office/drawing/2014/main" id="{3F980030-6CE3-072F-3757-7EA1935448F6}"/>
                    </a:ext>
                  </a:extLst>
                </p14:cNvPr>
                <p14:cNvContentPartPr/>
                <p14:nvPr/>
              </p14:nvContentPartPr>
              <p14:xfrm>
                <a:off x="484247" y="4270070"/>
                <a:ext cx="231840" cy="289080"/>
              </p14:xfrm>
            </p:contentPart>
          </mc:Choice>
          <mc:Fallback>
            <p:pic>
              <p:nvPicPr>
                <p:cNvPr id="2618" name="Ink 2617">
                  <a:extLst>
                    <a:ext uri="{FF2B5EF4-FFF2-40B4-BE49-F238E27FC236}">
                      <a16:creationId xmlns:a16="http://schemas.microsoft.com/office/drawing/2014/main" id="{3F980030-6CE3-072F-3757-7EA1935448F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21607" y="4207430"/>
                  <a:ext cx="35748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2619" name="Ink 2618">
                  <a:extLst>
                    <a:ext uri="{FF2B5EF4-FFF2-40B4-BE49-F238E27FC236}">
                      <a16:creationId xmlns:a16="http://schemas.microsoft.com/office/drawing/2014/main" id="{046B0048-8A75-EA6E-6531-6EEC22D25828}"/>
                    </a:ext>
                  </a:extLst>
                </p14:cNvPr>
                <p14:cNvContentPartPr/>
                <p14:nvPr/>
              </p14:nvContentPartPr>
              <p14:xfrm>
                <a:off x="711767" y="4574270"/>
                <a:ext cx="216000" cy="119160"/>
              </p14:xfrm>
            </p:contentPart>
          </mc:Choice>
          <mc:Fallback>
            <p:pic>
              <p:nvPicPr>
                <p:cNvPr id="2619" name="Ink 2618">
                  <a:extLst>
                    <a:ext uri="{FF2B5EF4-FFF2-40B4-BE49-F238E27FC236}">
                      <a16:creationId xmlns:a16="http://schemas.microsoft.com/office/drawing/2014/main" id="{046B0048-8A75-EA6E-6531-6EEC22D2582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9127" y="4511630"/>
                  <a:ext cx="34164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2620" name="Ink 2619">
                  <a:extLst>
                    <a:ext uri="{FF2B5EF4-FFF2-40B4-BE49-F238E27FC236}">
                      <a16:creationId xmlns:a16="http://schemas.microsoft.com/office/drawing/2014/main" id="{197C325E-0913-554C-FF17-444339CC0E4E}"/>
                    </a:ext>
                  </a:extLst>
                </p14:cNvPr>
                <p14:cNvContentPartPr/>
                <p14:nvPr/>
              </p14:nvContentPartPr>
              <p14:xfrm>
                <a:off x="541847" y="3452150"/>
                <a:ext cx="198000" cy="253800"/>
              </p14:xfrm>
            </p:contentPart>
          </mc:Choice>
          <mc:Fallback>
            <p:pic>
              <p:nvPicPr>
                <p:cNvPr id="2620" name="Ink 2619">
                  <a:extLst>
                    <a:ext uri="{FF2B5EF4-FFF2-40B4-BE49-F238E27FC236}">
                      <a16:creationId xmlns:a16="http://schemas.microsoft.com/office/drawing/2014/main" id="{197C325E-0913-554C-FF17-444339CC0E4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78847" y="3389510"/>
                  <a:ext cx="32364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2621" name="Ink 2620">
                  <a:extLst>
                    <a:ext uri="{FF2B5EF4-FFF2-40B4-BE49-F238E27FC236}">
                      <a16:creationId xmlns:a16="http://schemas.microsoft.com/office/drawing/2014/main" id="{9C715E24-D0E6-EA8D-8299-BD87D1163D41}"/>
                    </a:ext>
                  </a:extLst>
                </p14:cNvPr>
                <p14:cNvContentPartPr/>
                <p14:nvPr/>
              </p14:nvContentPartPr>
              <p14:xfrm>
                <a:off x="455447" y="3446750"/>
                <a:ext cx="184320" cy="367920"/>
              </p14:xfrm>
            </p:contentPart>
          </mc:Choice>
          <mc:Fallback>
            <p:pic>
              <p:nvPicPr>
                <p:cNvPr id="2621" name="Ink 2620">
                  <a:extLst>
                    <a:ext uri="{FF2B5EF4-FFF2-40B4-BE49-F238E27FC236}">
                      <a16:creationId xmlns:a16="http://schemas.microsoft.com/office/drawing/2014/main" id="{9C715E24-D0E6-EA8D-8299-BD87D1163D4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92807" y="3384110"/>
                  <a:ext cx="309960" cy="49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2622" name="Ink 2621">
                  <a:extLst>
                    <a:ext uri="{FF2B5EF4-FFF2-40B4-BE49-F238E27FC236}">
                      <a16:creationId xmlns:a16="http://schemas.microsoft.com/office/drawing/2014/main" id="{16E5F8E4-A0D1-5966-DC21-937782844254}"/>
                    </a:ext>
                  </a:extLst>
                </p14:cNvPr>
                <p14:cNvContentPartPr/>
                <p14:nvPr/>
              </p14:nvContentPartPr>
              <p14:xfrm>
                <a:off x="777287" y="2827910"/>
                <a:ext cx="761400" cy="504720"/>
              </p14:xfrm>
            </p:contentPart>
          </mc:Choice>
          <mc:Fallback>
            <p:pic>
              <p:nvPicPr>
                <p:cNvPr id="2622" name="Ink 2621">
                  <a:extLst>
                    <a:ext uri="{FF2B5EF4-FFF2-40B4-BE49-F238E27FC236}">
                      <a16:creationId xmlns:a16="http://schemas.microsoft.com/office/drawing/2014/main" id="{16E5F8E4-A0D1-5966-DC21-93778284425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14287" y="2764910"/>
                  <a:ext cx="887040" cy="63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2623" name="Ink 2622">
                  <a:extLst>
                    <a:ext uri="{FF2B5EF4-FFF2-40B4-BE49-F238E27FC236}">
                      <a16:creationId xmlns:a16="http://schemas.microsoft.com/office/drawing/2014/main" id="{754D1D18-B7E7-86D0-8561-24C15A9E7D18}"/>
                    </a:ext>
                  </a:extLst>
                </p14:cNvPr>
                <p14:cNvContentPartPr/>
                <p14:nvPr/>
              </p14:nvContentPartPr>
              <p14:xfrm>
                <a:off x="773327" y="2994590"/>
                <a:ext cx="943560" cy="432000"/>
              </p14:xfrm>
            </p:contentPart>
          </mc:Choice>
          <mc:Fallback>
            <p:pic>
              <p:nvPicPr>
                <p:cNvPr id="2623" name="Ink 2622">
                  <a:extLst>
                    <a:ext uri="{FF2B5EF4-FFF2-40B4-BE49-F238E27FC236}">
                      <a16:creationId xmlns:a16="http://schemas.microsoft.com/office/drawing/2014/main" id="{754D1D18-B7E7-86D0-8561-24C15A9E7D1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10327" y="2931950"/>
                  <a:ext cx="106920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2624" name="Ink 2623">
                  <a:extLst>
                    <a:ext uri="{FF2B5EF4-FFF2-40B4-BE49-F238E27FC236}">
                      <a16:creationId xmlns:a16="http://schemas.microsoft.com/office/drawing/2014/main" id="{3EA34689-F656-C23B-9F05-74AA4DFD1D57}"/>
                    </a:ext>
                  </a:extLst>
                </p14:cNvPr>
                <p14:cNvContentPartPr/>
                <p14:nvPr/>
              </p14:nvContentPartPr>
              <p14:xfrm>
                <a:off x="1813727" y="2841950"/>
                <a:ext cx="662040" cy="47880"/>
              </p14:xfrm>
            </p:contentPart>
          </mc:Choice>
          <mc:Fallback>
            <p:pic>
              <p:nvPicPr>
                <p:cNvPr id="2624" name="Ink 2623">
                  <a:extLst>
                    <a:ext uri="{FF2B5EF4-FFF2-40B4-BE49-F238E27FC236}">
                      <a16:creationId xmlns:a16="http://schemas.microsoft.com/office/drawing/2014/main" id="{3EA34689-F656-C23B-9F05-74AA4DFD1D5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751087" y="2778950"/>
                  <a:ext cx="7876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2625" name="Ink 2624">
                  <a:extLst>
                    <a:ext uri="{FF2B5EF4-FFF2-40B4-BE49-F238E27FC236}">
                      <a16:creationId xmlns:a16="http://schemas.microsoft.com/office/drawing/2014/main" id="{1411C048-B033-509A-DF65-A8CE48805E9F}"/>
                    </a:ext>
                  </a:extLst>
                </p14:cNvPr>
                <p14:cNvContentPartPr/>
                <p14:nvPr/>
              </p14:nvContentPartPr>
              <p14:xfrm>
                <a:off x="1995167" y="3004670"/>
                <a:ext cx="575280" cy="81000"/>
              </p14:xfrm>
            </p:contentPart>
          </mc:Choice>
          <mc:Fallback>
            <p:pic>
              <p:nvPicPr>
                <p:cNvPr id="2625" name="Ink 2624">
                  <a:extLst>
                    <a:ext uri="{FF2B5EF4-FFF2-40B4-BE49-F238E27FC236}">
                      <a16:creationId xmlns:a16="http://schemas.microsoft.com/office/drawing/2014/main" id="{1411C048-B033-509A-DF65-A8CE48805E9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932527" y="2941670"/>
                  <a:ext cx="700920" cy="20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9" name="Group 2628">
            <a:extLst>
              <a:ext uri="{FF2B5EF4-FFF2-40B4-BE49-F238E27FC236}">
                <a16:creationId xmlns:a16="http://schemas.microsoft.com/office/drawing/2014/main" id="{3E24F615-58AD-E688-4070-BB1719A71070}"/>
              </a:ext>
            </a:extLst>
          </p:cNvPr>
          <p:cNvGrpSpPr/>
          <p:nvPr/>
        </p:nvGrpSpPr>
        <p:grpSpPr>
          <a:xfrm>
            <a:off x="3872740" y="6025242"/>
            <a:ext cx="168840" cy="387360"/>
            <a:chOff x="4011887" y="5021390"/>
            <a:chExt cx="168840" cy="387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2627" name="Ink 2626">
                  <a:extLst>
                    <a:ext uri="{FF2B5EF4-FFF2-40B4-BE49-F238E27FC236}">
                      <a16:creationId xmlns:a16="http://schemas.microsoft.com/office/drawing/2014/main" id="{6D6B9AA1-CDC0-C78A-A4E7-40D750D34BBE}"/>
                    </a:ext>
                  </a:extLst>
                </p14:cNvPr>
                <p14:cNvContentPartPr/>
                <p14:nvPr/>
              </p14:nvContentPartPr>
              <p14:xfrm>
                <a:off x="4097567" y="5021390"/>
                <a:ext cx="83160" cy="387360"/>
              </p14:xfrm>
            </p:contentPart>
          </mc:Choice>
          <mc:Fallback>
            <p:pic>
              <p:nvPicPr>
                <p:cNvPr id="2627" name="Ink 2626">
                  <a:extLst>
                    <a:ext uri="{FF2B5EF4-FFF2-40B4-BE49-F238E27FC236}">
                      <a16:creationId xmlns:a16="http://schemas.microsoft.com/office/drawing/2014/main" id="{6D6B9AA1-CDC0-C78A-A4E7-40D750D34BB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034567" y="4958390"/>
                  <a:ext cx="20880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2628" name="Ink 2627">
                  <a:extLst>
                    <a:ext uri="{FF2B5EF4-FFF2-40B4-BE49-F238E27FC236}">
                      <a16:creationId xmlns:a16="http://schemas.microsoft.com/office/drawing/2014/main" id="{567BFA47-E33E-062A-C0D8-DAE5A6AEE0CD}"/>
                    </a:ext>
                  </a:extLst>
                </p14:cNvPr>
                <p14:cNvContentPartPr/>
                <p14:nvPr/>
              </p14:nvContentPartPr>
              <p14:xfrm>
                <a:off x="4011887" y="5139830"/>
                <a:ext cx="19080" cy="44280"/>
              </p14:xfrm>
            </p:contentPart>
          </mc:Choice>
          <mc:Fallback>
            <p:pic>
              <p:nvPicPr>
                <p:cNvPr id="2628" name="Ink 2627">
                  <a:extLst>
                    <a:ext uri="{FF2B5EF4-FFF2-40B4-BE49-F238E27FC236}">
                      <a16:creationId xmlns:a16="http://schemas.microsoft.com/office/drawing/2014/main" id="{567BFA47-E33E-062A-C0D8-DAE5A6AEE0C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949247" y="5077190"/>
                  <a:ext cx="144720" cy="16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3" name="Group 2632">
            <a:extLst>
              <a:ext uri="{FF2B5EF4-FFF2-40B4-BE49-F238E27FC236}">
                <a16:creationId xmlns:a16="http://schemas.microsoft.com/office/drawing/2014/main" id="{B542128F-6BE1-7982-16E1-0A7216827E25}"/>
              </a:ext>
            </a:extLst>
          </p:cNvPr>
          <p:cNvGrpSpPr/>
          <p:nvPr/>
        </p:nvGrpSpPr>
        <p:grpSpPr>
          <a:xfrm>
            <a:off x="1750366" y="2687974"/>
            <a:ext cx="491040" cy="664560"/>
            <a:chOff x="2666567" y="3026990"/>
            <a:chExt cx="491040" cy="664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2631" name="Ink 2630">
                  <a:extLst>
                    <a:ext uri="{FF2B5EF4-FFF2-40B4-BE49-F238E27FC236}">
                      <a16:creationId xmlns:a16="http://schemas.microsoft.com/office/drawing/2014/main" id="{6481A40C-27F0-73E6-31EC-0CF79509E90E}"/>
                    </a:ext>
                  </a:extLst>
                </p14:cNvPr>
                <p14:cNvContentPartPr/>
                <p14:nvPr/>
              </p14:nvContentPartPr>
              <p14:xfrm>
                <a:off x="2666567" y="3103310"/>
                <a:ext cx="418680" cy="588240"/>
              </p14:xfrm>
            </p:contentPart>
          </mc:Choice>
          <mc:Fallback>
            <p:pic>
              <p:nvPicPr>
                <p:cNvPr id="2631" name="Ink 2630">
                  <a:extLst>
                    <a:ext uri="{FF2B5EF4-FFF2-40B4-BE49-F238E27FC236}">
                      <a16:creationId xmlns:a16="http://schemas.microsoft.com/office/drawing/2014/main" id="{6481A40C-27F0-73E6-31EC-0CF79509E90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630567" y="3067670"/>
                  <a:ext cx="490320" cy="65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2632" name="Ink 2631">
                  <a:extLst>
                    <a:ext uri="{FF2B5EF4-FFF2-40B4-BE49-F238E27FC236}">
                      <a16:creationId xmlns:a16="http://schemas.microsoft.com/office/drawing/2014/main" id="{534C8CAC-7A2B-592B-09FE-56D767F822EB}"/>
                    </a:ext>
                  </a:extLst>
                </p14:cNvPr>
                <p14:cNvContentPartPr/>
                <p14:nvPr/>
              </p14:nvContentPartPr>
              <p14:xfrm>
                <a:off x="2907407" y="3026990"/>
                <a:ext cx="250200" cy="279720"/>
              </p14:xfrm>
            </p:contentPart>
          </mc:Choice>
          <mc:Fallback>
            <p:pic>
              <p:nvPicPr>
                <p:cNvPr id="2632" name="Ink 2631">
                  <a:extLst>
                    <a:ext uri="{FF2B5EF4-FFF2-40B4-BE49-F238E27FC236}">
                      <a16:creationId xmlns:a16="http://schemas.microsoft.com/office/drawing/2014/main" id="{534C8CAC-7A2B-592B-09FE-56D767F822E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871407" y="2990990"/>
                  <a:ext cx="321840" cy="3513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634" name="Picture 2633" descr="A collage of red light&#10;&#10;AI-generated content may be incorrect.">
            <a:extLst>
              <a:ext uri="{FF2B5EF4-FFF2-40B4-BE49-F238E27FC236}">
                <a16:creationId xmlns:a16="http://schemas.microsoft.com/office/drawing/2014/main" id="{192240EB-895D-7AFE-753A-FC5EDB51A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5044" r="52484" b="76075"/>
          <a:stretch/>
        </p:blipFill>
        <p:spPr>
          <a:xfrm>
            <a:off x="2781173" y="1847557"/>
            <a:ext cx="1800224" cy="1260436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676" name="Group 2675">
            <a:extLst>
              <a:ext uri="{FF2B5EF4-FFF2-40B4-BE49-F238E27FC236}">
                <a16:creationId xmlns:a16="http://schemas.microsoft.com/office/drawing/2014/main" id="{F9A1A6A4-10E9-ED47-3E47-78B4E4584753}"/>
              </a:ext>
            </a:extLst>
          </p:cNvPr>
          <p:cNvGrpSpPr/>
          <p:nvPr/>
        </p:nvGrpSpPr>
        <p:grpSpPr>
          <a:xfrm>
            <a:off x="4185000" y="808673"/>
            <a:ext cx="1237680" cy="1357920"/>
            <a:chOff x="5248487" y="1007390"/>
            <a:chExt cx="1237680" cy="1357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2635" name="Ink 2634">
                  <a:extLst>
                    <a:ext uri="{FF2B5EF4-FFF2-40B4-BE49-F238E27FC236}">
                      <a16:creationId xmlns:a16="http://schemas.microsoft.com/office/drawing/2014/main" id="{ADA1774A-06F4-7739-BE8D-2B25DF80F306}"/>
                    </a:ext>
                  </a:extLst>
                </p14:cNvPr>
                <p14:cNvContentPartPr/>
                <p14:nvPr/>
              </p14:nvContentPartPr>
              <p14:xfrm>
                <a:off x="5821967" y="1605710"/>
                <a:ext cx="2520" cy="12960"/>
              </p14:xfrm>
            </p:contentPart>
          </mc:Choice>
          <mc:Fallback>
            <p:pic>
              <p:nvPicPr>
                <p:cNvPr id="2635" name="Ink 2634">
                  <a:extLst>
                    <a:ext uri="{FF2B5EF4-FFF2-40B4-BE49-F238E27FC236}">
                      <a16:creationId xmlns:a16="http://schemas.microsoft.com/office/drawing/2014/main" id="{ADA1774A-06F4-7739-BE8D-2B25DF80F30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786327" y="1570070"/>
                  <a:ext cx="741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2636" name="Ink 2635">
                  <a:extLst>
                    <a:ext uri="{FF2B5EF4-FFF2-40B4-BE49-F238E27FC236}">
                      <a16:creationId xmlns:a16="http://schemas.microsoft.com/office/drawing/2014/main" id="{F67838B5-CE56-887F-16F3-C20917F00EB2}"/>
                    </a:ext>
                  </a:extLst>
                </p14:cNvPr>
                <p14:cNvContentPartPr/>
                <p14:nvPr/>
              </p14:nvContentPartPr>
              <p14:xfrm>
                <a:off x="5782367" y="1475750"/>
                <a:ext cx="204120" cy="180000"/>
              </p14:xfrm>
            </p:contentPart>
          </mc:Choice>
          <mc:Fallback>
            <p:pic>
              <p:nvPicPr>
                <p:cNvPr id="2636" name="Ink 2635">
                  <a:extLst>
                    <a:ext uri="{FF2B5EF4-FFF2-40B4-BE49-F238E27FC236}">
                      <a16:creationId xmlns:a16="http://schemas.microsoft.com/office/drawing/2014/main" id="{F67838B5-CE56-887F-16F3-C20917F00EB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746367" y="1439750"/>
                  <a:ext cx="2757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2647" name="Ink 2646">
                  <a:extLst>
                    <a:ext uri="{FF2B5EF4-FFF2-40B4-BE49-F238E27FC236}">
                      <a16:creationId xmlns:a16="http://schemas.microsoft.com/office/drawing/2014/main" id="{3B0E3AD6-48B3-C659-C6E3-6F82D3748C3E}"/>
                    </a:ext>
                  </a:extLst>
                </p14:cNvPr>
                <p14:cNvContentPartPr/>
                <p14:nvPr/>
              </p14:nvContentPartPr>
              <p14:xfrm>
                <a:off x="5431727" y="1224110"/>
                <a:ext cx="245880" cy="187920"/>
              </p14:xfrm>
            </p:contentPart>
          </mc:Choice>
          <mc:Fallback>
            <p:pic>
              <p:nvPicPr>
                <p:cNvPr id="2647" name="Ink 2646">
                  <a:extLst>
                    <a:ext uri="{FF2B5EF4-FFF2-40B4-BE49-F238E27FC236}">
                      <a16:creationId xmlns:a16="http://schemas.microsoft.com/office/drawing/2014/main" id="{3B0E3AD6-48B3-C659-C6E3-6F82D3748C3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395727" y="1188470"/>
                  <a:ext cx="3175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2648" name="Ink 2647">
                  <a:extLst>
                    <a:ext uri="{FF2B5EF4-FFF2-40B4-BE49-F238E27FC236}">
                      <a16:creationId xmlns:a16="http://schemas.microsoft.com/office/drawing/2014/main" id="{B3824042-607C-8599-7669-726229EC01A5}"/>
                    </a:ext>
                  </a:extLst>
                </p14:cNvPr>
                <p14:cNvContentPartPr/>
                <p14:nvPr/>
              </p14:nvContentPartPr>
              <p14:xfrm>
                <a:off x="5248487" y="1566470"/>
                <a:ext cx="305280" cy="56160"/>
              </p14:xfrm>
            </p:contentPart>
          </mc:Choice>
          <mc:Fallback>
            <p:pic>
              <p:nvPicPr>
                <p:cNvPr id="2648" name="Ink 2647">
                  <a:extLst>
                    <a:ext uri="{FF2B5EF4-FFF2-40B4-BE49-F238E27FC236}">
                      <a16:creationId xmlns:a16="http://schemas.microsoft.com/office/drawing/2014/main" id="{B3824042-607C-8599-7669-726229EC01A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212487" y="1530470"/>
                  <a:ext cx="3769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2649" name="Ink 2648">
                  <a:extLst>
                    <a:ext uri="{FF2B5EF4-FFF2-40B4-BE49-F238E27FC236}">
                      <a16:creationId xmlns:a16="http://schemas.microsoft.com/office/drawing/2014/main" id="{21B2B096-3C4A-E7E8-AB51-47C5714AD492}"/>
                    </a:ext>
                  </a:extLst>
                </p14:cNvPr>
                <p14:cNvContentPartPr/>
                <p14:nvPr/>
              </p14:nvContentPartPr>
              <p14:xfrm>
                <a:off x="5497247" y="1596350"/>
                <a:ext cx="153000" cy="104400"/>
              </p14:xfrm>
            </p:contentPart>
          </mc:Choice>
          <mc:Fallback>
            <p:pic>
              <p:nvPicPr>
                <p:cNvPr id="2649" name="Ink 2648">
                  <a:extLst>
                    <a:ext uri="{FF2B5EF4-FFF2-40B4-BE49-F238E27FC236}">
                      <a16:creationId xmlns:a16="http://schemas.microsoft.com/office/drawing/2014/main" id="{21B2B096-3C4A-E7E8-AB51-47C5714AD49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461247" y="1560710"/>
                  <a:ext cx="2246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2650" name="Ink 2649">
                  <a:extLst>
                    <a:ext uri="{FF2B5EF4-FFF2-40B4-BE49-F238E27FC236}">
                      <a16:creationId xmlns:a16="http://schemas.microsoft.com/office/drawing/2014/main" id="{3A5323D6-268D-5668-2BA3-996B7BDC3483}"/>
                    </a:ext>
                  </a:extLst>
                </p14:cNvPr>
                <p14:cNvContentPartPr/>
                <p14:nvPr/>
              </p14:nvContentPartPr>
              <p14:xfrm>
                <a:off x="5375567" y="1682390"/>
                <a:ext cx="164520" cy="17640"/>
              </p14:xfrm>
            </p:contentPart>
          </mc:Choice>
          <mc:Fallback>
            <p:pic>
              <p:nvPicPr>
                <p:cNvPr id="2650" name="Ink 2649">
                  <a:extLst>
                    <a:ext uri="{FF2B5EF4-FFF2-40B4-BE49-F238E27FC236}">
                      <a16:creationId xmlns:a16="http://schemas.microsoft.com/office/drawing/2014/main" id="{3A5323D6-268D-5668-2BA3-996B7BDC348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339927" y="1646750"/>
                  <a:ext cx="2361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2651" name="Ink 2650">
                  <a:extLst>
                    <a:ext uri="{FF2B5EF4-FFF2-40B4-BE49-F238E27FC236}">
                      <a16:creationId xmlns:a16="http://schemas.microsoft.com/office/drawing/2014/main" id="{31295CE5-81AC-DD41-6559-3C656729D133}"/>
                    </a:ext>
                  </a:extLst>
                </p14:cNvPr>
                <p14:cNvContentPartPr/>
                <p14:nvPr/>
              </p14:nvContentPartPr>
              <p14:xfrm>
                <a:off x="5599127" y="1638470"/>
                <a:ext cx="36360" cy="51120"/>
              </p14:xfrm>
            </p:contentPart>
          </mc:Choice>
          <mc:Fallback>
            <p:pic>
              <p:nvPicPr>
                <p:cNvPr id="2651" name="Ink 2650">
                  <a:extLst>
                    <a:ext uri="{FF2B5EF4-FFF2-40B4-BE49-F238E27FC236}">
                      <a16:creationId xmlns:a16="http://schemas.microsoft.com/office/drawing/2014/main" id="{31295CE5-81AC-DD41-6559-3C656729D13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563487" y="1602470"/>
                  <a:ext cx="1080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2652" name="Ink 2651">
                  <a:extLst>
                    <a:ext uri="{FF2B5EF4-FFF2-40B4-BE49-F238E27FC236}">
                      <a16:creationId xmlns:a16="http://schemas.microsoft.com/office/drawing/2014/main" id="{EBA89A31-89C3-B156-23B4-6E21D7419EAE}"/>
                    </a:ext>
                  </a:extLst>
                </p14:cNvPr>
                <p14:cNvContentPartPr/>
                <p14:nvPr/>
              </p14:nvContentPartPr>
              <p14:xfrm>
                <a:off x="5469167" y="1747910"/>
                <a:ext cx="104400" cy="51840"/>
              </p14:xfrm>
            </p:contentPart>
          </mc:Choice>
          <mc:Fallback>
            <p:pic>
              <p:nvPicPr>
                <p:cNvPr id="2652" name="Ink 2651">
                  <a:extLst>
                    <a:ext uri="{FF2B5EF4-FFF2-40B4-BE49-F238E27FC236}">
                      <a16:creationId xmlns:a16="http://schemas.microsoft.com/office/drawing/2014/main" id="{EBA89A31-89C3-B156-23B4-6E21D7419EA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433167" y="1711910"/>
                  <a:ext cx="17604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2653" name="Ink 2652">
                  <a:extLst>
                    <a:ext uri="{FF2B5EF4-FFF2-40B4-BE49-F238E27FC236}">
                      <a16:creationId xmlns:a16="http://schemas.microsoft.com/office/drawing/2014/main" id="{6639A008-4E0E-3090-5244-973AC81AA285}"/>
                    </a:ext>
                  </a:extLst>
                </p14:cNvPr>
                <p14:cNvContentPartPr/>
                <p14:nvPr/>
              </p14:nvContentPartPr>
              <p14:xfrm>
                <a:off x="5559887" y="1718390"/>
                <a:ext cx="124560" cy="66240"/>
              </p14:xfrm>
            </p:contentPart>
          </mc:Choice>
          <mc:Fallback>
            <p:pic>
              <p:nvPicPr>
                <p:cNvPr id="2653" name="Ink 2652">
                  <a:extLst>
                    <a:ext uri="{FF2B5EF4-FFF2-40B4-BE49-F238E27FC236}">
                      <a16:creationId xmlns:a16="http://schemas.microsoft.com/office/drawing/2014/main" id="{6639A008-4E0E-3090-5244-973AC81AA28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523887" y="1682750"/>
                  <a:ext cx="1962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2654" name="Ink 2653">
                  <a:extLst>
                    <a:ext uri="{FF2B5EF4-FFF2-40B4-BE49-F238E27FC236}">
                      <a16:creationId xmlns:a16="http://schemas.microsoft.com/office/drawing/2014/main" id="{B49705EC-D31E-5B02-B2C5-9E00A4B35FCC}"/>
                    </a:ext>
                  </a:extLst>
                </p14:cNvPr>
                <p14:cNvContentPartPr/>
                <p14:nvPr/>
              </p14:nvContentPartPr>
              <p14:xfrm>
                <a:off x="5880647" y="1854470"/>
                <a:ext cx="79200" cy="121680"/>
              </p14:xfrm>
            </p:contentPart>
          </mc:Choice>
          <mc:Fallback>
            <p:pic>
              <p:nvPicPr>
                <p:cNvPr id="2654" name="Ink 2653">
                  <a:extLst>
                    <a:ext uri="{FF2B5EF4-FFF2-40B4-BE49-F238E27FC236}">
                      <a16:creationId xmlns:a16="http://schemas.microsoft.com/office/drawing/2014/main" id="{B49705EC-D31E-5B02-B2C5-9E00A4B35FC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845007" y="1818830"/>
                  <a:ext cx="1508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2655" name="Ink 2654">
                  <a:extLst>
                    <a:ext uri="{FF2B5EF4-FFF2-40B4-BE49-F238E27FC236}">
                      <a16:creationId xmlns:a16="http://schemas.microsoft.com/office/drawing/2014/main" id="{165F06D6-337A-421F-B00C-7124C41AF07D}"/>
                    </a:ext>
                  </a:extLst>
                </p14:cNvPr>
                <p14:cNvContentPartPr/>
                <p14:nvPr/>
              </p14:nvContentPartPr>
              <p14:xfrm>
                <a:off x="5851487" y="1875350"/>
                <a:ext cx="150840" cy="489960"/>
              </p14:xfrm>
            </p:contentPart>
          </mc:Choice>
          <mc:Fallback>
            <p:pic>
              <p:nvPicPr>
                <p:cNvPr id="2655" name="Ink 2654">
                  <a:extLst>
                    <a:ext uri="{FF2B5EF4-FFF2-40B4-BE49-F238E27FC236}">
                      <a16:creationId xmlns:a16="http://schemas.microsoft.com/office/drawing/2014/main" id="{165F06D6-337A-421F-B00C-7124C41AF07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815487" y="1839350"/>
                  <a:ext cx="22248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2656" name="Ink 2655">
                  <a:extLst>
                    <a:ext uri="{FF2B5EF4-FFF2-40B4-BE49-F238E27FC236}">
                      <a16:creationId xmlns:a16="http://schemas.microsoft.com/office/drawing/2014/main" id="{0D7E5409-27F4-EBC0-C2BC-87EBD7B914C5}"/>
                    </a:ext>
                  </a:extLst>
                </p14:cNvPr>
                <p14:cNvContentPartPr/>
                <p14:nvPr/>
              </p14:nvContentPartPr>
              <p14:xfrm>
                <a:off x="5951927" y="1893350"/>
                <a:ext cx="55080" cy="167040"/>
              </p14:xfrm>
            </p:contentPart>
          </mc:Choice>
          <mc:Fallback>
            <p:pic>
              <p:nvPicPr>
                <p:cNvPr id="2656" name="Ink 2655">
                  <a:extLst>
                    <a:ext uri="{FF2B5EF4-FFF2-40B4-BE49-F238E27FC236}">
                      <a16:creationId xmlns:a16="http://schemas.microsoft.com/office/drawing/2014/main" id="{0D7E5409-27F4-EBC0-C2BC-87EBD7B914C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16287" y="1857350"/>
                  <a:ext cx="1267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2657" name="Ink 2656">
                  <a:extLst>
                    <a:ext uri="{FF2B5EF4-FFF2-40B4-BE49-F238E27FC236}">
                      <a16:creationId xmlns:a16="http://schemas.microsoft.com/office/drawing/2014/main" id="{B2AF6CF9-0CBC-33CC-4F84-579C1AF7FFE7}"/>
                    </a:ext>
                  </a:extLst>
                </p14:cNvPr>
                <p14:cNvContentPartPr/>
                <p14:nvPr/>
              </p14:nvContentPartPr>
              <p14:xfrm>
                <a:off x="5872727" y="1926470"/>
                <a:ext cx="26280" cy="125640"/>
              </p14:xfrm>
            </p:contentPart>
          </mc:Choice>
          <mc:Fallback>
            <p:pic>
              <p:nvPicPr>
                <p:cNvPr id="2657" name="Ink 2656">
                  <a:extLst>
                    <a:ext uri="{FF2B5EF4-FFF2-40B4-BE49-F238E27FC236}">
                      <a16:creationId xmlns:a16="http://schemas.microsoft.com/office/drawing/2014/main" id="{B2AF6CF9-0CBC-33CC-4F84-579C1AF7FFE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836727" y="1890830"/>
                  <a:ext cx="979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2658" name="Ink 2657">
                  <a:extLst>
                    <a:ext uri="{FF2B5EF4-FFF2-40B4-BE49-F238E27FC236}">
                      <a16:creationId xmlns:a16="http://schemas.microsoft.com/office/drawing/2014/main" id="{974104FB-5FEF-C8CA-AAC1-BE025BCC30D5}"/>
                    </a:ext>
                  </a:extLst>
                </p14:cNvPr>
                <p14:cNvContentPartPr/>
                <p14:nvPr/>
              </p14:nvContentPartPr>
              <p14:xfrm>
                <a:off x="5825927" y="2064710"/>
                <a:ext cx="27720" cy="66960"/>
              </p14:xfrm>
            </p:contentPart>
          </mc:Choice>
          <mc:Fallback>
            <p:pic>
              <p:nvPicPr>
                <p:cNvPr id="2658" name="Ink 2657">
                  <a:extLst>
                    <a:ext uri="{FF2B5EF4-FFF2-40B4-BE49-F238E27FC236}">
                      <a16:creationId xmlns:a16="http://schemas.microsoft.com/office/drawing/2014/main" id="{974104FB-5FEF-C8CA-AAC1-BE025BCC30D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790287" y="2028710"/>
                  <a:ext cx="993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2666" name="Ink 2665">
                  <a:extLst>
                    <a:ext uri="{FF2B5EF4-FFF2-40B4-BE49-F238E27FC236}">
                      <a16:creationId xmlns:a16="http://schemas.microsoft.com/office/drawing/2014/main" id="{483ED95F-D892-85E1-0797-ADB98760CD11}"/>
                    </a:ext>
                  </a:extLst>
                </p14:cNvPr>
                <p14:cNvContentPartPr/>
                <p14:nvPr/>
              </p14:nvContentPartPr>
              <p14:xfrm>
                <a:off x="6179447" y="1566470"/>
                <a:ext cx="306720" cy="101880"/>
              </p14:xfrm>
            </p:contentPart>
          </mc:Choice>
          <mc:Fallback>
            <p:pic>
              <p:nvPicPr>
                <p:cNvPr id="2666" name="Ink 2665">
                  <a:extLst>
                    <a:ext uri="{FF2B5EF4-FFF2-40B4-BE49-F238E27FC236}">
                      <a16:creationId xmlns:a16="http://schemas.microsoft.com/office/drawing/2014/main" id="{483ED95F-D892-85E1-0797-ADB98760CD1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143807" y="1530470"/>
                  <a:ext cx="3783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2667" name="Ink 2666">
                  <a:extLst>
                    <a:ext uri="{FF2B5EF4-FFF2-40B4-BE49-F238E27FC236}">
                      <a16:creationId xmlns:a16="http://schemas.microsoft.com/office/drawing/2014/main" id="{AEE5CD85-7C7B-C470-60C7-2672D1E22EF8}"/>
                    </a:ext>
                  </a:extLst>
                </p14:cNvPr>
                <p14:cNvContentPartPr/>
                <p14:nvPr/>
              </p14:nvContentPartPr>
              <p14:xfrm>
                <a:off x="6120767" y="1640990"/>
                <a:ext cx="96480" cy="57600"/>
              </p14:xfrm>
            </p:contentPart>
          </mc:Choice>
          <mc:Fallback>
            <p:pic>
              <p:nvPicPr>
                <p:cNvPr id="2667" name="Ink 2666">
                  <a:extLst>
                    <a:ext uri="{FF2B5EF4-FFF2-40B4-BE49-F238E27FC236}">
                      <a16:creationId xmlns:a16="http://schemas.microsoft.com/office/drawing/2014/main" id="{AEE5CD85-7C7B-C470-60C7-2672D1E22EF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085127" y="1605350"/>
                  <a:ext cx="1681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2668" name="Ink 2667">
                  <a:extLst>
                    <a:ext uri="{FF2B5EF4-FFF2-40B4-BE49-F238E27FC236}">
                      <a16:creationId xmlns:a16="http://schemas.microsoft.com/office/drawing/2014/main" id="{8DD7DAA0-2A56-F092-456E-9016BDFD96A7}"/>
                    </a:ext>
                  </a:extLst>
                </p14:cNvPr>
                <p14:cNvContentPartPr/>
                <p14:nvPr/>
              </p14:nvContentPartPr>
              <p14:xfrm>
                <a:off x="6188087" y="1487630"/>
                <a:ext cx="117720" cy="24480"/>
              </p14:xfrm>
            </p:contentPart>
          </mc:Choice>
          <mc:Fallback>
            <p:pic>
              <p:nvPicPr>
                <p:cNvPr id="2668" name="Ink 2667">
                  <a:extLst>
                    <a:ext uri="{FF2B5EF4-FFF2-40B4-BE49-F238E27FC236}">
                      <a16:creationId xmlns:a16="http://schemas.microsoft.com/office/drawing/2014/main" id="{8DD7DAA0-2A56-F092-456E-9016BDFD96A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52447" y="1451990"/>
                  <a:ext cx="1893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2669" name="Ink 2668">
                  <a:extLst>
                    <a:ext uri="{FF2B5EF4-FFF2-40B4-BE49-F238E27FC236}">
                      <a16:creationId xmlns:a16="http://schemas.microsoft.com/office/drawing/2014/main" id="{1BC6820B-5B77-4C56-6027-03FDC0E233FB}"/>
                    </a:ext>
                  </a:extLst>
                </p14:cNvPr>
                <p14:cNvContentPartPr/>
                <p14:nvPr/>
              </p14:nvContentPartPr>
              <p14:xfrm>
                <a:off x="6331007" y="1482230"/>
                <a:ext cx="48240" cy="9720"/>
              </p14:xfrm>
            </p:contentPart>
          </mc:Choice>
          <mc:Fallback>
            <p:pic>
              <p:nvPicPr>
                <p:cNvPr id="2669" name="Ink 2668">
                  <a:extLst>
                    <a:ext uri="{FF2B5EF4-FFF2-40B4-BE49-F238E27FC236}">
                      <a16:creationId xmlns:a16="http://schemas.microsoft.com/office/drawing/2014/main" id="{1BC6820B-5B77-4C56-6027-03FDC0E233F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295007" y="1446590"/>
                  <a:ext cx="1198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2670" name="Ink 2669">
                  <a:extLst>
                    <a:ext uri="{FF2B5EF4-FFF2-40B4-BE49-F238E27FC236}">
                      <a16:creationId xmlns:a16="http://schemas.microsoft.com/office/drawing/2014/main" id="{2168FF47-E080-5A55-A41A-85E896BE0345}"/>
                    </a:ext>
                  </a:extLst>
                </p14:cNvPr>
                <p14:cNvContentPartPr/>
                <p14:nvPr/>
              </p14:nvContentPartPr>
              <p14:xfrm>
                <a:off x="6140207" y="1007390"/>
                <a:ext cx="56520" cy="261360"/>
              </p14:xfrm>
            </p:contentPart>
          </mc:Choice>
          <mc:Fallback>
            <p:pic>
              <p:nvPicPr>
                <p:cNvPr id="2670" name="Ink 2669">
                  <a:extLst>
                    <a:ext uri="{FF2B5EF4-FFF2-40B4-BE49-F238E27FC236}">
                      <a16:creationId xmlns:a16="http://schemas.microsoft.com/office/drawing/2014/main" id="{2168FF47-E080-5A55-A41A-85E896BE034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104207" y="971390"/>
                  <a:ext cx="12816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2671" name="Ink 2670">
                  <a:extLst>
                    <a:ext uri="{FF2B5EF4-FFF2-40B4-BE49-F238E27FC236}">
                      <a16:creationId xmlns:a16="http://schemas.microsoft.com/office/drawing/2014/main" id="{7E72DF7B-1C13-748B-E707-5CB83A461F14}"/>
                    </a:ext>
                  </a:extLst>
                </p14:cNvPr>
                <p14:cNvContentPartPr/>
                <p14:nvPr/>
              </p14:nvContentPartPr>
              <p14:xfrm>
                <a:off x="5943287" y="1136270"/>
                <a:ext cx="151200" cy="247680"/>
              </p14:xfrm>
            </p:contentPart>
          </mc:Choice>
          <mc:Fallback>
            <p:pic>
              <p:nvPicPr>
                <p:cNvPr id="2671" name="Ink 2670">
                  <a:extLst>
                    <a:ext uri="{FF2B5EF4-FFF2-40B4-BE49-F238E27FC236}">
                      <a16:creationId xmlns:a16="http://schemas.microsoft.com/office/drawing/2014/main" id="{7E72DF7B-1C13-748B-E707-5CB83A461F1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907647" y="1100270"/>
                  <a:ext cx="22284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2672" name="Ink 2671">
                  <a:extLst>
                    <a:ext uri="{FF2B5EF4-FFF2-40B4-BE49-F238E27FC236}">
                      <a16:creationId xmlns:a16="http://schemas.microsoft.com/office/drawing/2014/main" id="{F326F3F9-75DE-0BEF-0D4D-55D3B7818540}"/>
                    </a:ext>
                  </a:extLst>
                </p14:cNvPr>
                <p14:cNvContentPartPr/>
                <p14:nvPr/>
              </p14:nvContentPartPr>
              <p14:xfrm>
                <a:off x="5929247" y="1310150"/>
                <a:ext cx="9720" cy="9000"/>
              </p14:xfrm>
            </p:contentPart>
          </mc:Choice>
          <mc:Fallback>
            <p:pic>
              <p:nvPicPr>
                <p:cNvPr id="2672" name="Ink 2671">
                  <a:extLst>
                    <a:ext uri="{FF2B5EF4-FFF2-40B4-BE49-F238E27FC236}">
                      <a16:creationId xmlns:a16="http://schemas.microsoft.com/office/drawing/2014/main" id="{F326F3F9-75DE-0BEF-0D4D-55D3B781854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893607" y="1274510"/>
                  <a:ext cx="813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2673" name="Ink 2672">
                  <a:extLst>
                    <a:ext uri="{FF2B5EF4-FFF2-40B4-BE49-F238E27FC236}">
                      <a16:creationId xmlns:a16="http://schemas.microsoft.com/office/drawing/2014/main" id="{6FB3BD60-0768-E9B0-7548-861EE2F06906}"/>
                    </a:ext>
                  </a:extLst>
                </p14:cNvPr>
                <p14:cNvContentPartPr/>
                <p14:nvPr/>
              </p14:nvContentPartPr>
              <p14:xfrm>
                <a:off x="5914847" y="1250030"/>
                <a:ext cx="16920" cy="41760"/>
              </p14:xfrm>
            </p:contentPart>
          </mc:Choice>
          <mc:Fallback>
            <p:pic>
              <p:nvPicPr>
                <p:cNvPr id="2673" name="Ink 2672">
                  <a:extLst>
                    <a:ext uri="{FF2B5EF4-FFF2-40B4-BE49-F238E27FC236}">
                      <a16:creationId xmlns:a16="http://schemas.microsoft.com/office/drawing/2014/main" id="{6FB3BD60-0768-E9B0-7548-861EE2F0690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878847" y="1214390"/>
                  <a:ext cx="885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2674" name="Ink 2673">
                  <a:extLst>
                    <a:ext uri="{FF2B5EF4-FFF2-40B4-BE49-F238E27FC236}">
                      <a16:creationId xmlns:a16="http://schemas.microsoft.com/office/drawing/2014/main" id="{F06307EA-EF0A-C3F1-18CA-A0F71F0118B2}"/>
                    </a:ext>
                  </a:extLst>
                </p14:cNvPr>
                <p14:cNvContentPartPr/>
                <p14:nvPr/>
              </p14:nvContentPartPr>
              <p14:xfrm>
                <a:off x="5849327" y="1178750"/>
                <a:ext cx="52920" cy="148320"/>
              </p14:xfrm>
            </p:contentPart>
          </mc:Choice>
          <mc:Fallback>
            <p:pic>
              <p:nvPicPr>
                <p:cNvPr id="2674" name="Ink 2673">
                  <a:extLst>
                    <a:ext uri="{FF2B5EF4-FFF2-40B4-BE49-F238E27FC236}">
                      <a16:creationId xmlns:a16="http://schemas.microsoft.com/office/drawing/2014/main" id="{F06307EA-EF0A-C3F1-18CA-A0F71F0118B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813687" y="1143110"/>
                  <a:ext cx="1245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2675" name="Ink 2674">
                  <a:extLst>
                    <a:ext uri="{FF2B5EF4-FFF2-40B4-BE49-F238E27FC236}">
                      <a16:creationId xmlns:a16="http://schemas.microsoft.com/office/drawing/2014/main" id="{4984F9EB-751D-99DE-A90E-EC0610FCD4D4}"/>
                    </a:ext>
                  </a:extLst>
                </p14:cNvPr>
                <p14:cNvContentPartPr/>
                <p14:nvPr/>
              </p14:nvContentPartPr>
              <p14:xfrm>
                <a:off x="5810087" y="1316270"/>
                <a:ext cx="15120" cy="75600"/>
              </p14:xfrm>
            </p:contentPart>
          </mc:Choice>
          <mc:Fallback>
            <p:pic>
              <p:nvPicPr>
                <p:cNvPr id="2675" name="Ink 2674">
                  <a:extLst>
                    <a:ext uri="{FF2B5EF4-FFF2-40B4-BE49-F238E27FC236}">
                      <a16:creationId xmlns:a16="http://schemas.microsoft.com/office/drawing/2014/main" id="{4984F9EB-751D-99DE-A90E-EC0610FCD4D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774087" y="1280270"/>
                  <a:ext cx="86760" cy="14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79" name="Group 2678">
            <a:extLst>
              <a:ext uri="{FF2B5EF4-FFF2-40B4-BE49-F238E27FC236}">
                <a16:creationId xmlns:a16="http://schemas.microsoft.com/office/drawing/2014/main" id="{5D358F38-97BD-D3F4-74A6-E205158EE661}"/>
              </a:ext>
            </a:extLst>
          </p:cNvPr>
          <p:cNvGrpSpPr/>
          <p:nvPr/>
        </p:nvGrpSpPr>
        <p:grpSpPr>
          <a:xfrm>
            <a:off x="3358440" y="1435073"/>
            <a:ext cx="182880" cy="298080"/>
            <a:chOff x="4421927" y="1633790"/>
            <a:chExt cx="182880" cy="298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2677" name="Ink 2676">
                  <a:extLst>
                    <a:ext uri="{FF2B5EF4-FFF2-40B4-BE49-F238E27FC236}">
                      <a16:creationId xmlns:a16="http://schemas.microsoft.com/office/drawing/2014/main" id="{9CB23FA7-C1B2-8E4B-96A2-39744A1C16F9}"/>
                    </a:ext>
                  </a:extLst>
                </p14:cNvPr>
                <p14:cNvContentPartPr/>
                <p14:nvPr/>
              </p14:nvContentPartPr>
              <p14:xfrm>
                <a:off x="4421927" y="1739270"/>
                <a:ext cx="104040" cy="192600"/>
              </p14:xfrm>
            </p:contentPart>
          </mc:Choice>
          <mc:Fallback>
            <p:pic>
              <p:nvPicPr>
                <p:cNvPr id="2677" name="Ink 2676">
                  <a:extLst>
                    <a:ext uri="{FF2B5EF4-FFF2-40B4-BE49-F238E27FC236}">
                      <a16:creationId xmlns:a16="http://schemas.microsoft.com/office/drawing/2014/main" id="{9CB23FA7-C1B2-8E4B-96A2-39744A1C16F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386287" y="1703270"/>
                  <a:ext cx="1756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2678" name="Ink 2677">
                  <a:extLst>
                    <a:ext uri="{FF2B5EF4-FFF2-40B4-BE49-F238E27FC236}">
                      <a16:creationId xmlns:a16="http://schemas.microsoft.com/office/drawing/2014/main" id="{CF643FA7-07FA-AD32-1BB4-C0C417FC4D99}"/>
                    </a:ext>
                  </a:extLst>
                </p14:cNvPr>
                <p14:cNvContentPartPr/>
                <p14:nvPr/>
              </p14:nvContentPartPr>
              <p14:xfrm>
                <a:off x="4436687" y="1633790"/>
                <a:ext cx="168120" cy="94320"/>
              </p14:xfrm>
            </p:contentPart>
          </mc:Choice>
          <mc:Fallback>
            <p:pic>
              <p:nvPicPr>
                <p:cNvPr id="2678" name="Ink 2677">
                  <a:extLst>
                    <a:ext uri="{FF2B5EF4-FFF2-40B4-BE49-F238E27FC236}">
                      <a16:creationId xmlns:a16="http://schemas.microsoft.com/office/drawing/2014/main" id="{CF643FA7-07FA-AD32-1BB4-C0C417FC4D9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401047" y="1597790"/>
                  <a:ext cx="239760" cy="16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85" name="Group 2684">
            <a:extLst>
              <a:ext uri="{FF2B5EF4-FFF2-40B4-BE49-F238E27FC236}">
                <a16:creationId xmlns:a16="http://schemas.microsoft.com/office/drawing/2014/main" id="{449F3991-D669-F59F-68B0-82E2CF16B413}"/>
              </a:ext>
            </a:extLst>
          </p:cNvPr>
          <p:cNvGrpSpPr/>
          <p:nvPr/>
        </p:nvGrpSpPr>
        <p:grpSpPr>
          <a:xfrm>
            <a:off x="4190760" y="1849793"/>
            <a:ext cx="213480" cy="226080"/>
            <a:chOff x="5254247" y="2048510"/>
            <a:chExt cx="213480" cy="226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2680" name="Ink 2679">
                  <a:extLst>
                    <a:ext uri="{FF2B5EF4-FFF2-40B4-BE49-F238E27FC236}">
                      <a16:creationId xmlns:a16="http://schemas.microsoft.com/office/drawing/2014/main" id="{4E892EA4-20BF-78EF-92BB-44FA8019BE47}"/>
                    </a:ext>
                  </a:extLst>
                </p14:cNvPr>
                <p14:cNvContentPartPr/>
                <p14:nvPr/>
              </p14:nvContentPartPr>
              <p14:xfrm>
                <a:off x="5254247" y="2128790"/>
                <a:ext cx="135000" cy="145800"/>
              </p14:xfrm>
            </p:contentPart>
          </mc:Choice>
          <mc:Fallback>
            <p:pic>
              <p:nvPicPr>
                <p:cNvPr id="2680" name="Ink 2679">
                  <a:extLst>
                    <a:ext uri="{FF2B5EF4-FFF2-40B4-BE49-F238E27FC236}">
                      <a16:creationId xmlns:a16="http://schemas.microsoft.com/office/drawing/2014/main" id="{4E892EA4-20BF-78EF-92BB-44FA8019BE4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218607" y="2092790"/>
                  <a:ext cx="2066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2681" name="Ink 2680">
                  <a:extLst>
                    <a:ext uri="{FF2B5EF4-FFF2-40B4-BE49-F238E27FC236}">
                      <a16:creationId xmlns:a16="http://schemas.microsoft.com/office/drawing/2014/main" id="{E28C5AE3-3283-B60F-5957-004009C908A9}"/>
                    </a:ext>
                  </a:extLst>
                </p14:cNvPr>
                <p14:cNvContentPartPr/>
                <p14:nvPr/>
              </p14:nvContentPartPr>
              <p14:xfrm>
                <a:off x="5297087" y="2048510"/>
                <a:ext cx="170640" cy="150480"/>
              </p14:xfrm>
            </p:contentPart>
          </mc:Choice>
          <mc:Fallback>
            <p:pic>
              <p:nvPicPr>
                <p:cNvPr id="2681" name="Ink 2680">
                  <a:extLst>
                    <a:ext uri="{FF2B5EF4-FFF2-40B4-BE49-F238E27FC236}">
                      <a16:creationId xmlns:a16="http://schemas.microsoft.com/office/drawing/2014/main" id="{E28C5AE3-3283-B60F-5957-004009C908A9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261087" y="2012870"/>
                  <a:ext cx="24228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84" name="Group 2683">
            <a:extLst>
              <a:ext uri="{FF2B5EF4-FFF2-40B4-BE49-F238E27FC236}">
                <a16:creationId xmlns:a16="http://schemas.microsoft.com/office/drawing/2014/main" id="{6749D545-3277-220D-52AB-BECFA59F67EE}"/>
              </a:ext>
            </a:extLst>
          </p:cNvPr>
          <p:cNvGrpSpPr/>
          <p:nvPr/>
        </p:nvGrpSpPr>
        <p:grpSpPr>
          <a:xfrm>
            <a:off x="4718520" y="2411033"/>
            <a:ext cx="342720" cy="277560"/>
            <a:chOff x="5782007" y="2609750"/>
            <a:chExt cx="342720" cy="277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2682" name="Ink 2681">
                  <a:extLst>
                    <a:ext uri="{FF2B5EF4-FFF2-40B4-BE49-F238E27FC236}">
                      <a16:creationId xmlns:a16="http://schemas.microsoft.com/office/drawing/2014/main" id="{4CAC32BF-3DEB-A805-379B-754EBB6D4E54}"/>
                    </a:ext>
                  </a:extLst>
                </p14:cNvPr>
                <p14:cNvContentPartPr/>
                <p14:nvPr/>
              </p14:nvContentPartPr>
              <p14:xfrm>
                <a:off x="5782007" y="2702270"/>
                <a:ext cx="263880" cy="185040"/>
              </p14:xfrm>
            </p:contentPart>
          </mc:Choice>
          <mc:Fallback>
            <p:pic>
              <p:nvPicPr>
                <p:cNvPr id="2682" name="Ink 2681">
                  <a:extLst>
                    <a:ext uri="{FF2B5EF4-FFF2-40B4-BE49-F238E27FC236}">
                      <a16:creationId xmlns:a16="http://schemas.microsoft.com/office/drawing/2014/main" id="{4CAC32BF-3DEB-A805-379B-754EBB6D4E5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746007" y="2666630"/>
                  <a:ext cx="33552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2683" name="Ink 2682">
                  <a:extLst>
                    <a:ext uri="{FF2B5EF4-FFF2-40B4-BE49-F238E27FC236}">
                      <a16:creationId xmlns:a16="http://schemas.microsoft.com/office/drawing/2014/main" id="{76EE4749-6D8C-9419-69CC-A2C92BD1EA97}"/>
                    </a:ext>
                  </a:extLst>
                </p14:cNvPr>
                <p14:cNvContentPartPr/>
                <p14:nvPr/>
              </p14:nvContentPartPr>
              <p14:xfrm>
                <a:off x="5977127" y="2609750"/>
                <a:ext cx="147600" cy="191160"/>
              </p14:xfrm>
            </p:contentPart>
          </mc:Choice>
          <mc:Fallback>
            <p:pic>
              <p:nvPicPr>
                <p:cNvPr id="2683" name="Ink 2682">
                  <a:extLst>
                    <a:ext uri="{FF2B5EF4-FFF2-40B4-BE49-F238E27FC236}">
                      <a16:creationId xmlns:a16="http://schemas.microsoft.com/office/drawing/2014/main" id="{76EE4749-6D8C-9419-69CC-A2C92BD1EA9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941487" y="2573750"/>
                  <a:ext cx="219240" cy="26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2705" name="Ink 2704">
                <a:extLst>
                  <a:ext uri="{FF2B5EF4-FFF2-40B4-BE49-F238E27FC236}">
                    <a16:creationId xmlns:a16="http://schemas.microsoft.com/office/drawing/2014/main" id="{6AB7D69E-5FC2-B810-9D07-C4FF5B1F6524}"/>
                  </a:ext>
                </a:extLst>
              </p14:cNvPr>
              <p14:cNvContentPartPr/>
              <p14:nvPr/>
            </p14:nvContentPartPr>
            <p14:xfrm>
              <a:off x="9922288" y="4535286"/>
              <a:ext cx="115920" cy="124200"/>
            </p14:xfrm>
          </p:contentPart>
        </mc:Choice>
        <mc:Fallback>
          <p:pic>
            <p:nvPicPr>
              <p:cNvPr id="2705" name="Ink 2704">
                <a:extLst>
                  <a:ext uri="{FF2B5EF4-FFF2-40B4-BE49-F238E27FC236}">
                    <a16:creationId xmlns:a16="http://schemas.microsoft.com/office/drawing/2014/main" id="{6AB7D69E-5FC2-B810-9D07-C4FF5B1F6524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886648" y="4499646"/>
                <a:ext cx="187560" cy="19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93" name="Group 2792">
            <a:extLst>
              <a:ext uri="{FF2B5EF4-FFF2-40B4-BE49-F238E27FC236}">
                <a16:creationId xmlns:a16="http://schemas.microsoft.com/office/drawing/2014/main" id="{83A6871E-547E-0987-9AB6-C71D80E365BC}"/>
              </a:ext>
            </a:extLst>
          </p:cNvPr>
          <p:cNvGrpSpPr/>
          <p:nvPr/>
        </p:nvGrpSpPr>
        <p:grpSpPr>
          <a:xfrm>
            <a:off x="8696848" y="2626926"/>
            <a:ext cx="3414960" cy="2217600"/>
            <a:chOff x="6430727" y="3627830"/>
            <a:chExt cx="3414960" cy="2217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2734" name="Ink 2733">
                  <a:extLst>
                    <a:ext uri="{FF2B5EF4-FFF2-40B4-BE49-F238E27FC236}">
                      <a16:creationId xmlns:a16="http://schemas.microsoft.com/office/drawing/2014/main" id="{8AA65BD8-5641-7776-6EBF-A9A4BADF5847}"/>
                    </a:ext>
                  </a:extLst>
                </p14:cNvPr>
                <p14:cNvContentPartPr/>
                <p14:nvPr/>
              </p14:nvContentPartPr>
              <p14:xfrm>
                <a:off x="6542327" y="4472390"/>
                <a:ext cx="66960" cy="381240"/>
              </p14:xfrm>
            </p:contentPart>
          </mc:Choice>
          <mc:Fallback>
            <p:pic>
              <p:nvPicPr>
                <p:cNvPr id="2734" name="Ink 2733">
                  <a:extLst>
                    <a:ext uri="{FF2B5EF4-FFF2-40B4-BE49-F238E27FC236}">
                      <a16:creationId xmlns:a16="http://schemas.microsoft.com/office/drawing/2014/main" id="{8AA65BD8-5641-7776-6EBF-A9A4BADF5847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506687" y="4436390"/>
                  <a:ext cx="13860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2735" name="Ink 2734">
                  <a:extLst>
                    <a:ext uri="{FF2B5EF4-FFF2-40B4-BE49-F238E27FC236}">
                      <a16:creationId xmlns:a16="http://schemas.microsoft.com/office/drawing/2014/main" id="{16B4B2B5-8DB8-F519-C667-486FABE10705}"/>
                    </a:ext>
                  </a:extLst>
                </p14:cNvPr>
                <p14:cNvContentPartPr/>
                <p14:nvPr/>
              </p14:nvContentPartPr>
              <p14:xfrm>
                <a:off x="6482927" y="4634030"/>
                <a:ext cx="377640" cy="627120"/>
              </p14:xfrm>
            </p:contentPart>
          </mc:Choice>
          <mc:Fallback>
            <p:pic>
              <p:nvPicPr>
                <p:cNvPr id="2735" name="Ink 2734">
                  <a:extLst>
                    <a:ext uri="{FF2B5EF4-FFF2-40B4-BE49-F238E27FC236}">
                      <a16:creationId xmlns:a16="http://schemas.microsoft.com/office/drawing/2014/main" id="{16B4B2B5-8DB8-F519-C667-486FABE10705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446927" y="4598390"/>
                  <a:ext cx="449280" cy="69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2736" name="Ink 2735">
                  <a:extLst>
                    <a:ext uri="{FF2B5EF4-FFF2-40B4-BE49-F238E27FC236}">
                      <a16:creationId xmlns:a16="http://schemas.microsoft.com/office/drawing/2014/main" id="{700487F7-6884-61C2-A48B-FD814F9ED46F}"/>
                    </a:ext>
                  </a:extLst>
                </p14:cNvPr>
                <p14:cNvContentPartPr/>
                <p14:nvPr/>
              </p14:nvContentPartPr>
              <p14:xfrm>
                <a:off x="6880727" y="5395430"/>
                <a:ext cx="329400" cy="243720"/>
              </p14:xfrm>
            </p:contentPart>
          </mc:Choice>
          <mc:Fallback>
            <p:pic>
              <p:nvPicPr>
                <p:cNvPr id="2736" name="Ink 2735">
                  <a:extLst>
                    <a:ext uri="{FF2B5EF4-FFF2-40B4-BE49-F238E27FC236}">
                      <a16:creationId xmlns:a16="http://schemas.microsoft.com/office/drawing/2014/main" id="{700487F7-6884-61C2-A48B-FD814F9ED46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844727" y="5359790"/>
                  <a:ext cx="4010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2737" name="Ink 2736">
                  <a:extLst>
                    <a:ext uri="{FF2B5EF4-FFF2-40B4-BE49-F238E27FC236}">
                      <a16:creationId xmlns:a16="http://schemas.microsoft.com/office/drawing/2014/main" id="{FAA22228-40D8-166C-F27E-5CDDB5BC784D}"/>
                    </a:ext>
                  </a:extLst>
                </p14:cNvPr>
                <p14:cNvContentPartPr/>
                <p14:nvPr/>
              </p14:nvContentPartPr>
              <p14:xfrm>
                <a:off x="7114727" y="5533670"/>
                <a:ext cx="452160" cy="248400"/>
              </p14:xfrm>
            </p:contentPart>
          </mc:Choice>
          <mc:Fallback>
            <p:pic>
              <p:nvPicPr>
                <p:cNvPr id="2737" name="Ink 2736">
                  <a:extLst>
                    <a:ext uri="{FF2B5EF4-FFF2-40B4-BE49-F238E27FC236}">
                      <a16:creationId xmlns:a16="http://schemas.microsoft.com/office/drawing/2014/main" id="{FAA22228-40D8-166C-F27E-5CDDB5BC784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079087" y="5497670"/>
                  <a:ext cx="52380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2738" name="Ink 2737">
                  <a:extLst>
                    <a:ext uri="{FF2B5EF4-FFF2-40B4-BE49-F238E27FC236}">
                      <a16:creationId xmlns:a16="http://schemas.microsoft.com/office/drawing/2014/main" id="{7955CE29-134E-9AE9-D5D5-B1FB78492795}"/>
                    </a:ext>
                  </a:extLst>
                </p14:cNvPr>
                <p14:cNvContentPartPr/>
                <p14:nvPr/>
              </p14:nvContentPartPr>
              <p14:xfrm>
                <a:off x="7714127" y="5706470"/>
                <a:ext cx="1258560" cy="138960"/>
              </p14:xfrm>
            </p:contentPart>
          </mc:Choice>
          <mc:Fallback>
            <p:pic>
              <p:nvPicPr>
                <p:cNvPr id="2738" name="Ink 2737">
                  <a:extLst>
                    <a:ext uri="{FF2B5EF4-FFF2-40B4-BE49-F238E27FC236}">
                      <a16:creationId xmlns:a16="http://schemas.microsoft.com/office/drawing/2014/main" id="{7955CE29-134E-9AE9-D5D5-B1FB7849279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678127" y="5670470"/>
                  <a:ext cx="13302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2739" name="Ink 2738">
                  <a:extLst>
                    <a:ext uri="{FF2B5EF4-FFF2-40B4-BE49-F238E27FC236}">
                      <a16:creationId xmlns:a16="http://schemas.microsoft.com/office/drawing/2014/main" id="{F785D8FE-384E-06F9-7475-87B7C1F1257F}"/>
                    </a:ext>
                  </a:extLst>
                </p14:cNvPr>
                <p14:cNvContentPartPr/>
                <p14:nvPr/>
              </p14:nvContentPartPr>
              <p14:xfrm>
                <a:off x="8260247" y="5796470"/>
                <a:ext cx="110520" cy="7200"/>
              </p14:xfrm>
            </p:contentPart>
          </mc:Choice>
          <mc:Fallback>
            <p:pic>
              <p:nvPicPr>
                <p:cNvPr id="2739" name="Ink 2738">
                  <a:extLst>
                    <a:ext uri="{FF2B5EF4-FFF2-40B4-BE49-F238E27FC236}">
                      <a16:creationId xmlns:a16="http://schemas.microsoft.com/office/drawing/2014/main" id="{F785D8FE-384E-06F9-7475-87B7C1F1257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224607" y="5760470"/>
                  <a:ext cx="1821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2740" name="Ink 2739">
                  <a:extLst>
                    <a:ext uri="{FF2B5EF4-FFF2-40B4-BE49-F238E27FC236}">
                      <a16:creationId xmlns:a16="http://schemas.microsoft.com/office/drawing/2014/main" id="{92FEE184-96D4-4B90-C8ED-A3BF3BD4CDA7}"/>
                    </a:ext>
                  </a:extLst>
                </p14:cNvPr>
                <p14:cNvContentPartPr/>
                <p14:nvPr/>
              </p14:nvContentPartPr>
              <p14:xfrm>
                <a:off x="8213087" y="5731670"/>
                <a:ext cx="819000" cy="65160"/>
              </p14:xfrm>
            </p:contentPart>
          </mc:Choice>
          <mc:Fallback>
            <p:pic>
              <p:nvPicPr>
                <p:cNvPr id="2740" name="Ink 2739">
                  <a:extLst>
                    <a:ext uri="{FF2B5EF4-FFF2-40B4-BE49-F238E27FC236}">
                      <a16:creationId xmlns:a16="http://schemas.microsoft.com/office/drawing/2014/main" id="{92FEE184-96D4-4B90-C8ED-A3BF3BD4CDA7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177087" y="5696030"/>
                  <a:ext cx="8906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2741" name="Ink 2740">
                  <a:extLst>
                    <a:ext uri="{FF2B5EF4-FFF2-40B4-BE49-F238E27FC236}">
                      <a16:creationId xmlns:a16="http://schemas.microsoft.com/office/drawing/2014/main" id="{C3F16045-6381-A07C-1D03-B55D64E23676}"/>
                    </a:ext>
                  </a:extLst>
                </p14:cNvPr>
                <p14:cNvContentPartPr/>
                <p14:nvPr/>
              </p14:nvContentPartPr>
              <p14:xfrm>
                <a:off x="9233687" y="5540150"/>
                <a:ext cx="92520" cy="65160"/>
              </p14:xfrm>
            </p:contentPart>
          </mc:Choice>
          <mc:Fallback>
            <p:pic>
              <p:nvPicPr>
                <p:cNvPr id="2741" name="Ink 2740">
                  <a:extLst>
                    <a:ext uri="{FF2B5EF4-FFF2-40B4-BE49-F238E27FC236}">
                      <a16:creationId xmlns:a16="http://schemas.microsoft.com/office/drawing/2014/main" id="{C3F16045-6381-A07C-1D03-B55D64E2367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197687" y="5504510"/>
                  <a:ext cx="16416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2742" name="Ink 2741">
                  <a:extLst>
                    <a:ext uri="{FF2B5EF4-FFF2-40B4-BE49-F238E27FC236}">
                      <a16:creationId xmlns:a16="http://schemas.microsoft.com/office/drawing/2014/main" id="{115B04EC-9CA0-BA2C-8439-912BC62151E8}"/>
                    </a:ext>
                  </a:extLst>
                </p14:cNvPr>
                <p14:cNvContentPartPr/>
                <p14:nvPr/>
              </p14:nvContentPartPr>
              <p14:xfrm>
                <a:off x="9189767" y="5217950"/>
                <a:ext cx="498600" cy="379440"/>
              </p14:xfrm>
            </p:contentPart>
          </mc:Choice>
          <mc:Fallback>
            <p:pic>
              <p:nvPicPr>
                <p:cNvPr id="2742" name="Ink 2741">
                  <a:extLst>
                    <a:ext uri="{FF2B5EF4-FFF2-40B4-BE49-F238E27FC236}">
                      <a16:creationId xmlns:a16="http://schemas.microsoft.com/office/drawing/2014/main" id="{115B04EC-9CA0-BA2C-8439-912BC62151E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153767" y="5182310"/>
                  <a:ext cx="57024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2743" name="Ink 2742">
                  <a:extLst>
                    <a:ext uri="{FF2B5EF4-FFF2-40B4-BE49-F238E27FC236}">
                      <a16:creationId xmlns:a16="http://schemas.microsoft.com/office/drawing/2014/main" id="{8599025B-F319-F8D2-FE20-F7452F7C8BE9}"/>
                    </a:ext>
                  </a:extLst>
                </p14:cNvPr>
                <p14:cNvContentPartPr/>
                <p14:nvPr/>
              </p14:nvContentPartPr>
              <p14:xfrm>
                <a:off x="8952167" y="5117870"/>
                <a:ext cx="745560" cy="630720"/>
              </p14:xfrm>
            </p:contentPart>
          </mc:Choice>
          <mc:Fallback>
            <p:pic>
              <p:nvPicPr>
                <p:cNvPr id="2743" name="Ink 2742">
                  <a:extLst>
                    <a:ext uri="{FF2B5EF4-FFF2-40B4-BE49-F238E27FC236}">
                      <a16:creationId xmlns:a16="http://schemas.microsoft.com/office/drawing/2014/main" id="{8599025B-F319-F8D2-FE20-F7452F7C8BE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916167" y="5082230"/>
                  <a:ext cx="817200" cy="70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2744" name="Ink 2743">
                  <a:extLst>
                    <a:ext uri="{FF2B5EF4-FFF2-40B4-BE49-F238E27FC236}">
                      <a16:creationId xmlns:a16="http://schemas.microsoft.com/office/drawing/2014/main" id="{768BEF60-C5FC-9F20-CF99-0BB5EB490D43}"/>
                    </a:ext>
                  </a:extLst>
                </p14:cNvPr>
                <p14:cNvContentPartPr/>
                <p14:nvPr/>
              </p14:nvContentPartPr>
              <p14:xfrm>
                <a:off x="9115607" y="5285990"/>
                <a:ext cx="353160" cy="235080"/>
              </p14:xfrm>
            </p:contentPart>
          </mc:Choice>
          <mc:Fallback>
            <p:pic>
              <p:nvPicPr>
                <p:cNvPr id="2744" name="Ink 2743">
                  <a:extLst>
                    <a:ext uri="{FF2B5EF4-FFF2-40B4-BE49-F238E27FC236}">
                      <a16:creationId xmlns:a16="http://schemas.microsoft.com/office/drawing/2014/main" id="{768BEF60-C5FC-9F20-CF99-0BB5EB490D4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079607" y="5250350"/>
                  <a:ext cx="4248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2745" name="Ink 2744">
                  <a:extLst>
                    <a:ext uri="{FF2B5EF4-FFF2-40B4-BE49-F238E27FC236}">
                      <a16:creationId xmlns:a16="http://schemas.microsoft.com/office/drawing/2014/main" id="{096D5CC4-506E-72D9-5799-3FE1A5396D93}"/>
                    </a:ext>
                  </a:extLst>
                </p14:cNvPr>
                <p14:cNvContentPartPr/>
                <p14:nvPr/>
              </p14:nvContentPartPr>
              <p14:xfrm>
                <a:off x="9004007" y="5102030"/>
                <a:ext cx="345960" cy="315720"/>
              </p14:xfrm>
            </p:contentPart>
          </mc:Choice>
          <mc:Fallback>
            <p:pic>
              <p:nvPicPr>
                <p:cNvPr id="2745" name="Ink 2744">
                  <a:extLst>
                    <a:ext uri="{FF2B5EF4-FFF2-40B4-BE49-F238E27FC236}">
                      <a16:creationId xmlns:a16="http://schemas.microsoft.com/office/drawing/2014/main" id="{096D5CC4-506E-72D9-5799-3FE1A5396D9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968367" y="5066030"/>
                  <a:ext cx="4176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2746" name="Ink 2745">
                  <a:extLst>
                    <a:ext uri="{FF2B5EF4-FFF2-40B4-BE49-F238E27FC236}">
                      <a16:creationId xmlns:a16="http://schemas.microsoft.com/office/drawing/2014/main" id="{93484E3B-1515-5D68-0875-D8757E58A11D}"/>
                    </a:ext>
                  </a:extLst>
                </p14:cNvPr>
                <p14:cNvContentPartPr/>
                <p14:nvPr/>
              </p14:nvContentPartPr>
              <p14:xfrm>
                <a:off x="8499287" y="4841750"/>
                <a:ext cx="231840" cy="390600"/>
              </p14:xfrm>
            </p:contentPart>
          </mc:Choice>
          <mc:Fallback>
            <p:pic>
              <p:nvPicPr>
                <p:cNvPr id="2746" name="Ink 2745">
                  <a:extLst>
                    <a:ext uri="{FF2B5EF4-FFF2-40B4-BE49-F238E27FC236}">
                      <a16:creationId xmlns:a16="http://schemas.microsoft.com/office/drawing/2014/main" id="{93484E3B-1515-5D68-0875-D8757E58A11D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463287" y="4806110"/>
                  <a:ext cx="30348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2748" name="Ink 2747">
                  <a:extLst>
                    <a:ext uri="{FF2B5EF4-FFF2-40B4-BE49-F238E27FC236}">
                      <a16:creationId xmlns:a16="http://schemas.microsoft.com/office/drawing/2014/main" id="{16519258-9C3A-1D80-D349-9F9A984A53DB}"/>
                    </a:ext>
                  </a:extLst>
                </p14:cNvPr>
                <p14:cNvContentPartPr/>
                <p14:nvPr/>
              </p14:nvContentPartPr>
              <p14:xfrm>
                <a:off x="6834647" y="4091150"/>
                <a:ext cx="104400" cy="533880"/>
              </p14:xfrm>
            </p:contentPart>
          </mc:Choice>
          <mc:Fallback>
            <p:pic>
              <p:nvPicPr>
                <p:cNvPr id="2748" name="Ink 2747">
                  <a:extLst>
                    <a:ext uri="{FF2B5EF4-FFF2-40B4-BE49-F238E27FC236}">
                      <a16:creationId xmlns:a16="http://schemas.microsoft.com/office/drawing/2014/main" id="{16519258-9C3A-1D80-D349-9F9A984A53D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799007" y="4055510"/>
                  <a:ext cx="176040" cy="60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2749" name="Ink 2748">
                  <a:extLst>
                    <a:ext uri="{FF2B5EF4-FFF2-40B4-BE49-F238E27FC236}">
                      <a16:creationId xmlns:a16="http://schemas.microsoft.com/office/drawing/2014/main" id="{7263A667-55F5-1C0C-4D8B-B21D9D6314F1}"/>
                    </a:ext>
                  </a:extLst>
                </p14:cNvPr>
                <p14:cNvContentPartPr/>
                <p14:nvPr/>
              </p14:nvContentPartPr>
              <p14:xfrm>
                <a:off x="6796487" y="4312910"/>
                <a:ext cx="60480" cy="526680"/>
              </p14:xfrm>
            </p:contentPart>
          </mc:Choice>
          <mc:Fallback>
            <p:pic>
              <p:nvPicPr>
                <p:cNvPr id="2749" name="Ink 2748">
                  <a:extLst>
                    <a:ext uri="{FF2B5EF4-FFF2-40B4-BE49-F238E27FC236}">
                      <a16:creationId xmlns:a16="http://schemas.microsoft.com/office/drawing/2014/main" id="{7263A667-55F5-1C0C-4D8B-B21D9D6314F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760847" y="4276910"/>
                  <a:ext cx="13212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2750" name="Ink 2749">
                  <a:extLst>
                    <a:ext uri="{FF2B5EF4-FFF2-40B4-BE49-F238E27FC236}">
                      <a16:creationId xmlns:a16="http://schemas.microsoft.com/office/drawing/2014/main" id="{66292AEA-EBCF-E3B1-BC92-8E3AE7A9E855}"/>
                    </a:ext>
                  </a:extLst>
                </p14:cNvPr>
                <p14:cNvContentPartPr/>
                <p14:nvPr/>
              </p14:nvContentPartPr>
              <p14:xfrm>
                <a:off x="7121567" y="4798550"/>
                <a:ext cx="12960" cy="197640"/>
              </p14:xfrm>
            </p:contentPart>
          </mc:Choice>
          <mc:Fallback>
            <p:pic>
              <p:nvPicPr>
                <p:cNvPr id="2750" name="Ink 2749">
                  <a:extLst>
                    <a:ext uri="{FF2B5EF4-FFF2-40B4-BE49-F238E27FC236}">
                      <a16:creationId xmlns:a16="http://schemas.microsoft.com/office/drawing/2014/main" id="{66292AEA-EBCF-E3B1-BC92-8E3AE7A9E85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085567" y="4762550"/>
                  <a:ext cx="8460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2751" name="Ink 2750">
                  <a:extLst>
                    <a:ext uri="{FF2B5EF4-FFF2-40B4-BE49-F238E27FC236}">
                      <a16:creationId xmlns:a16="http://schemas.microsoft.com/office/drawing/2014/main" id="{8DCEDA8A-BE4C-22D6-DF32-7839C37A308B}"/>
                    </a:ext>
                  </a:extLst>
                </p14:cNvPr>
                <p14:cNvContentPartPr/>
                <p14:nvPr/>
              </p14:nvContentPartPr>
              <p14:xfrm>
                <a:off x="6933287" y="4579670"/>
                <a:ext cx="94320" cy="612000"/>
              </p14:xfrm>
            </p:contentPart>
          </mc:Choice>
          <mc:Fallback>
            <p:pic>
              <p:nvPicPr>
                <p:cNvPr id="2751" name="Ink 2750">
                  <a:extLst>
                    <a:ext uri="{FF2B5EF4-FFF2-40B4-BE49-F238E27FC236}">
                      <a16:creationId xmlns:a16="http://schemas.microsoft.com/office/drawing/2014/main" id="{8DCEDA8A-BE4C-22D6-DF32-7839C37A308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897647" y="4543670"/>
                  <a:ext cx="165960" cy="68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2752" name="Ink 2751">
                  <a:extLst>
                    <a:ext uri="{FF2B5EF4-FFF2-40B4-BE49-F238E27FC236}">
                      <a16:creationId xmlns:a16="http://schemas.microsoft.com/office/drawing/2014/main" id="{FAA76553-E1C5-8F5A-174B-00C40DF4CB8D}"/>
                    </a:ext>
                  </a:extLst>
                </p14:cNvPr>
                <p14:cNvContentPartPr/>
                <p14:nvPr/>
              </p14:nvContentPartPr>
              <p14:xfrm>
                <a:off x="7133447" y="5006630"/>
                <a:ext cx="99000" cy="403200"/>
              </p14:xfrm>
            </p:contentPart>
          </mc:Choice>
          <mc:Fallback>
            <p:pic>
              <p:nvPicPr>
                <p:cNvPr id="2752" name="Ink 2751">
                  <a:extLst>
                    <a:ext uri="{FF2B5EF4-FFF2-40B4-BE49-F238E27FC236}">
                      <a16:creationId xmlns:a16="http://schemas.microsoft.com/office/drawing/2014/main" id="{FAA76553-E1C5-8F5A-174B-00C40DF4CB8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097807" y="4970630"/>
                  <a:ext cx="17064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2754" name="Ink 2753">
                  <a:extLst>
                    <a:ext uri="{FF2B5EF4-FFF2-40B4-BE49-F238E27FC236}">
                      <a16:creationId xmlns:a16="http://schemas.microsoft.com/office/drawing/2014/main" id="{B9830549-056B-9918-4B9C-E1436DDA0641}"/>
                    </a:ext>
                  </a:extLst>
                </p14:cNvPr>
                <p14:cNvContentPartPr/>
                <p14:nvPr/>
              </p14:nvContentPartPr>
              <p14:xfrm>
                <a:off x="8187527" y="5365550"/>
                <a:ext cx="393120" cy="163800"/>
              </p14:xfrm>
            </p:contentPart>
          </mc:Choice>
          <mc:Fallback>
            <p:pic>
              <p:nvPicPr>
                <p:cNvPr id="2754" name="Ink 2753">
                  <a:extLst>
                    <a:ext uri="{FF2B5EF4-FFF2-40B4-BE49-F238E27FC236}">
                      <a16:creationId xmlns:a16="http://schemas.microsoft.com/office/drawing/2014/main" id="{B9830549-056B-9918-4B9C-E1436DDA064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151887" y="5329550"/>
                  <a:ext cx="4647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2756" name="Ink 2755">
                  <a:extLst>
                    <a:ext uri="{FF2B5EF4-FFF2-40B4-BE49-F238E27FC236}">
                      <a16:creationId xmlns:a16="http://schemas.microsoft.com/office/drawing/2014/main" id="{476E0C9B-568D-FF87-4258-FF3371E56F08}"/>
                    </a:ext>
                  </a:extLst>
                </p14:cNvPr>
                <p14:cNvContentPartPr/>
                <p14:nvPr/>
              </p14:nvContentPartPr>
              <p14:xfrm>
                <a:off x="7682087" y="4533590"/>
                <a:ext cx="86400" cy="455400"/>
              </p14:xfrm>
            </p:contentPart>
          </mc:Choice>
          <mc:Fallback>
            <p:pic>
              <p:nvPicPr>
                <p:cNvPr id="2756" name="Ink 2755">
                  <a:extLst>
                    <a:ext uri="{FF2B5EF4-FFF2-40B4-BE49-F238E27FC236}">
                      <a16:creationId xmlns:a16="http://schemas.microsoft.com/office/drawing/2014/main" id="{476E0C9B-568D-FF87-4258-FF3371E56F0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646087" y="4497950"/>
                  <a:ext cx="15804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2758" name="Ink 2757">
                  <a:extLst>
                    <a:ext uri="{FF2B5EF4-FFF2-40B4-BE49-F238E27FC236}">
                      <a16:creationId xmlns:a16="http://schemas.microsoft.com/office/drawing/2014/main" id="{2C5672D0-BF42-2A4E-6F34-6BCB06FEE93E}"/>
                    </a:ext>
                  </a:extLst>
                </p14:cNvPr>
                <p14:cNvContentPartPr/>
                <p14:nvPr/>
              </p14:nvContentPartPr>
              <p14:xfrm>
                <a:off x="8052887" y="4837070"/>
                <a:ext cx="330480" cy="421920"/>
              </p14:xfrm>
            </p:contentPart>
          </mc:Choice>
          <mc:Fallback>
            <p:pic>
              <p:nvPicPr>
                <p:cNvPr id="2758" name="Ink 2757">
                  <a:extLst>
                    <a:ext uri="{FF2B5EF4-FFF2-40B4-BE49-F238E27FC236}">
                      <a16:creationId xmlns:a16="http://schemas.microsoft.com/office/drawing/2014/main" id="{2C5672D0-BF42-2A4E-6F34-6BCB06FEE93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016887" y="4801430"/>
                  <a:ext cx="402120" cy="49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2759" name="Ink 2758">
                  <a:extLst>
                    <a:ext uri="{FF2B5EF4-FFF2-40B4-BE49-F238E27FC236}">
                      <a16:creationId xmlns:a16="http://schemas.microsoft.com/office/drawing/2014/main" id="{6C8CBB18-55B7-D2DC-7201-88971686B63D}"/>
                    </a:ext>
                  </a:extLst>
                </p14:cNvPr>
                <p14:cNvContentPartPr/>
                <p14:nvPr/>
              </p14:nvContentPartPr>
              <p14:xfrm>
                <a:off x="8188967" y="5040470"/>
                <a:ext cx="106560" cy="54360"/>
              </p14:xfrm>
            </p:contentPart>
          </mc:Choice>
          <mc:Fallback>
            <p:pic>
              <p:nvPicPr>
                <p:cNvPr id="2759" name="Ink 2758">
                  <a:extLst>
                    <a:ext uri="{FF2B5EF4-FFF2-40B4-BE49-F238E27FC236}">
                      <a16:creationId xmlns:a16="http://schemas.microsoft.com/office/drawing/2014/main" id="{6C8CBB18-55B7-D2DC-7201-88971686B63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152967" y="5004830"/>
                  <a:ext cx="1782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2761" name="Ink 2760">
                  <a:extLst>
                    <a:ext uri="{FF2B5EF4-FFF2-40B4-BE49-F238E27FC236}">
                      <a16:creationId xmlns:a16="http://schemas.microsoft.com/office/drawing/2014/main" id="{C321F66B-8961-1632-CD87-CA9C1A8DC1B1}"/>
                    </a:ext>
                  </a:extLst>
                </p14:cNvPr>
                <p14:cNvContentPartPr/>
                <p14:nvPr/>
              </p14:nvContentPartPr>
              <p14:xfrm>
                <a:off x="8553287" y="5439350"/>
                <a:ext cx="484560" cy="211680"/>
              </p14:xfrm>
            </p:contentPart>
          </mc:Choice>
          <mc:Fallback>
            <p:pic>
              <p:nvPicPr>
                <p:cNvPr id="2761" name="Ink 2760">
                  <a:extLst>
                    <a:ext uri="{FF2B5EF4-FFF2-40B4-BE49-F238E27FC236}">
                      <a16:creationId xmlns:a16="http://schemas.microsoft.com/office/drawing/2014/main" id="{C321F66B-8961-1632-CD87-CA9C1A8DC1B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517287" y="5403710"/>
                  <a:ext cx="55620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2762" name="Ink 2761">
                  <a:extLst>
                    <a:ext uri="{FF2B5EF4-FFF2-40B4-BE49-F238E27FC236}">
                      <a16:creationId xmlns:a16="http://schemas.microsoft.com/office/drawing/2014/main" id="{081F325C-B371-F6ED-FEC0-649D6624D74C}"/>
                    </a:ext>
                  </a:extLst>
                </p14:cNvPr>
                <p14:cNvContentPartPr/>
                <p14:nvPr/>
              </p14:nvContentPartPr>
              <p14:xfrm>
                <a:off x="8986007" y="5548790"/>
                <a:ext cx="97920" cy="23760"/>
              </p14:xfrm>
            </p:contentPart>
          </mc:Choice>
          <mc:Fallback>
            <p:pic>
              <p:nvPicPr>
                <p:cNvPr id="2762" name="Ink 2761">
                  <a:extLst>
                    <a:ext uri="{FF2B5EF4-FFF2-40B4-BE49-F238E27FC236}">
                      <a16:creationId xmlns:a16="http://schemas.microsoft.com/office/drawing/2014/main" id="{081F325C-B371-F6ED-FEC0-649D6624D74C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950367" y="5513150"/>
                  <a:ext cx="1695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2763" name="Ink 2762">
                  <a:extLst>
                    <a:ext uri="{FF2B5EF4-FFF2-40B4-BE49-F238E27FC236}">
                      <a16:creationId xmlns:a16="http://schemas.microsoft.com/office/drawing/2014/main" id="{FC1E0F39-CF3E-0025-41CE-3F754D58215D}"/>
                    </a:ext>
                  </a:extLst>
                </p14:cNvPr>
                <p14:cNvContentPartPr/>
                <p14:nvPr/>
              </p14:nvContentPartPr>
              <p14:xfrm>
                <a:off x="9745247" y="5196710"/>
                <a:ext cx="100440" cy="73080"/>
              </p14:xfrm>
            </p:contentPart>
          </mc:Choice>
          <mc:Fallback>
            <p:pic>
              <p:nvPicPr>
                <p:cNvPr id="2763" name="Ink 2762">
                  <a:extLst>
                    <a:ext uri="{FF2B5EF4-FFF2-40B4-BE49-F238E27FC236}">
                      <a16:creationId xmlns:a16="http://schemas.microsoft.com/office/drawing/2014/main" id="{FC1E0F39-CF3E-0025-41CE-3F754D58215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709607" y="5160710"/>
                  <a:ext cx="1720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2766" name="Ink 2765">
                  <a:extLst>
                    <a:ext uri="{FF2B5EF4-FFF2-40B4-BE49-F238E27FC236}">
                      <a16:creationId xmlns:a16="http://schemas.microsoft.com/office/drawing/2014/main" id="{98AC63D4-B8DD-2863-0261-CC46C5428464}"/>
                    </a:ext>
                  </a:extLst>
                </p14:cNvPr>
                <p14:cNvContentPartPr/>
                <p14:nvPr/>
              </p14:nvContentPartPr>
              <p14:xfrm>
                <a:off x="6535127" y="3627830"/>
                <a:ext cx="127080" cy="413280"/>
              </p14:xfrm>
            </p:contentPart>
          </mc:Choice>
          <mc:Fallback>
            <p:pic>
              <p:nvPicPr>
                <p:cNvPr id="2766" name="Ink 2765">
                  <a:extLst>
                    <a:ext uri="{FF2B5EF4-FFF2-40B4-BE49-F238E27FC236}">
                      <a16:creationId xmlns:a16="http://schemas.microsoft.com/office/drawing/2014/main" id="{98AC63D4-B8DD-2863-0261-CC46C542846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499487" y="3591830"/>
                  <a:ext cx="19872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2767" name="Ink 2766">
                  <a:extLst>
                    <a:ext uri="{FF2B5EF4-FFF2-40B4-BE49-F238E27FC236}">
                      <a16:creationId xmlns:a16="http://schemas.microsoft.com/office/drawing/2014/main" id="{618B42CB-7F41-FDA2-D0D6-6A46BD96C67C}"/>
                    </a:ext>
                  </a:extLst>
                </p14:cNvPr>
                <p14:cNvContentPartPr/>
                <p14:nvPr/>
              </p14:nvContentPartPr>
              <p14:xfrm>
                <a:off x="6549887" y="4109870"/>
                <a:ext cx="20520" cy="123120"/>
              </p14:xfrm>
            </p:contentPart>
          </mc:Choice>
          <mc:Fallback>
            <p:pic>
              <p:nvPicPr>
                <p:cNvPr id="2767" name="Ink 2766">
                  <a:extLst>
                    <a:ext uri="{FF2B5EF4-FFF2-40B4-BE49-F238E27FC236}">
                      <a16:creationId xmlns:a16="http://schemas.microsoft.com/office/drawing/2014/main" id="{618B42CB-7F41-FDA2-D0D6-6A46BD96C67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513887" y="4074230"/>
                  <a:ext cx="921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2768" name="Ink 2767">
                  <a:extLst>
                    <a:ext uri="{FF2B5EF4-FFF2-40B4-BE49-F238E27FC236}">
                      <a16:creationId xmlns:a16="http://schemas.microsoft.com/office/drawing/2014/main" id="{3FC7AEAA-DE80-2F8F-7ADC-0AF7170BA229}"/>
                    </a:ext>
                  </a:extLst>
                </p14:cNvPr>
                <p14:cNvContentPartPr/>
                <p14:nvPr/>
              </p14:nvContentPartPr>
              <p14:xfrm>
                <a:off x="6615047" y="4306070"/>
                <a:ext cx="11880" cy="158400"/>
              </p14:xfrm>
            </p:contentPart>
          </mc:Choice>
          <mc:Fallback>
            <p:pic>
              <p:nvPicPr>
                <p:cNvPr id="2768" name="Ink 2767">
                  <a:extLst>
                    <a:ext uri="{FF2B5EF4-FFF2-40B4-BE49-F238E27FC236}">
                      <a16:creationId xmlns:a16="http://schemas.microsoft.com/office/drawing/2014/main" id="{3FC7AEAA-DE80-2F8F-7ADC-0AF7170BA22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579407" y="4270430"/>
                  <a:ext cx="835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2769" name="Ink 2768">
                  <a:extLst>
                    <a:ext uri="{FF2B5EF4-FFF2-40B4-BE49-F238E27FC236}">
                      <a16:creationId xmlns:a16="http://schemas.microsoft.com/office/drawing/2014/main" id="{9F6C9614-104C-42B1-230C-B3208A33781D}"/>
                    </a:ext>
                  </a:extLst>
                </p14:cNvPr>
                <p14:cNvContentPartPr/>
                <p14:nvPr/>
              </p14:nvContentPartPr>
              <p14:xfrm>
                <a:off x="6676607" y="4320110"/>
                <a:ext cx="12240" cy="91080"/>
              </p14:xfrm>
            </p:contentPart>
          </mc:Choice>
          <mc:Fallback>
            <p:pic>
              <p:nvPicPr>
                <p:cNvPr id="2769" name="Ink 2768">
                  <a:extLst>
                    <a:ext uri="{FF2B5EF4-FFF2-40B4-BE49-F238E27FC236}">
                      <a16:creationId xmlns:a16="http://schemas.microsoft.com/office/drawing/2014/main" id="{9F6C9614-104C-42B1-230C-B3208A33781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640607" y="4284470"/>
                  <a:ext cx="838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2770" name="Ink 2769">
                  <a:extLst>
                    <a:ext uri="{FF2B5EF4-FFF2-40B4-BE49-F238E27FC236}">
                      <a16:creationId xmlns:a16="http://schemas.microsoft.com/office/drawing/2014/main" id="{114E8B22-3CDB-4092-367C-E0BF7D922F5E}"/>
                    </a:ext>
                  </a:extLst>
                </p14:cNvPr>
                <p14:cNvContentPartPr/>
                <p14:nvPr/>
              </p14:nvContentPartPr>
              <p14:xfrm>
                <a:off x="7398407" y="4162070"/>
                <a:ext cx="12240" cy="112320"/>
              </p14:xfrm>
            </p:contentPart>
          </mc:Choice>
          <mc:Fallback>
            <p:pic>
              <p:nvPicPr>
                <p:cNvPr id="2770" name="Ink 2769">
                  <a:extLst>
                    <a:ext uri="{FF2B5EF4-FFF2-40B4-BE49-F238E27FC236}">
                      <a16:creationId xmlns:a16="http://schemas.microsoft.com/office/drawing/2014/main" id="{114E8B22-3CDB-4092-367C-E0BF7D922F5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362407" y="4126070"/>
                  <a:ext cx="838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2771" name="Ink 2770">
                  <a:extLst>
                    <a:ext uri="{FF2B5EF4-FFF2-40B4-BE49-F238E27FC236}">
                      <a16:creationId xmlns:a16="http://schemas.microsoft.com/office/drawing/2014/main" id="{0802605D-1EB4-76FA-043B-EFB7B837EDD4}"/>
                    </a:ext>
                  </a:extLst>
                </p14:cNvPr>
                <p14:cNvContentPartPr/>
                <p14:nvPr/>
              </p14:nvContentPartPr>
              <p14:xfrm>
                <a:off x="7321007" y="4330190"/>
                <a:ext cx="57600" cy="291240"/>
              </p14:xfrm>
            </p:contentPart>
          </mc:Choice>
          <mc:Fallback>
            <p:pic>
              <p:nvPicPr>
                <p:cNvPr id="2771" name="Ink 2770">
                  <a:extLst>
                    <a:ext uri="{FF2B5EF4-FFF2-40B4-BE49-F238E27FC236}">
                      <a16:creationId xmlns:a16="http://schemas.microsoft.com/office/drawing/2014/main" id="{0802605D-1EB4-76FA-043B-EFB7B837EDD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285367" y="4294190"/>
                  <a:ext cx="12924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2774" name="Ink 2773">
                  <a:extLst>
                    <a:ext uri="{FF2B5EF4-FFF2-40B4-BE49-F238E27FC236}">
                      <a16:creationId xmlns:a16="http://schemas.microsoft.com/office/drawing/2014/main" id="{227C887D-C209-A1F5-EF81-3B3B64A0BEA5}"/>
                    </a:ext>
                  </a:extLst>
                </p14:cNvPr>
                <p14:cNvContentPartPr/>
                <p14:nvPr/>
              </p14:nvContentPartPr>
              <p14:xfrm>
                <a:off x="6891527" y="5168630"/>
                <a:ext cx="162360" cy="321840"/>
              </p14:xfrm>
            </p:contentPart>
          </mc:Choice>
          <mc:Fallback>
            <p:pic>
              <p:nvPicPr>
                <p:cNvPr id="2774" name="Ink 2773">
                  <a:extLst>
                    <a:ext uri="{FF2B5EF4-FFF2-40B4-BE49-F238E27FC236}">
                      <a16:creationId xmlns:a16="http://schemas.microsoft.com/office/drawing/2014/main" id="{227C887D-C209-A1F5-EF81-3B3B64A0BEA5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855527" y="5132990"/>
                  <a:ext cx="2340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2775" name="Ink 2774">
                  <a:extLst>
                    <a:ext uri="{FF2B5EF4-FFF2-40B4-BE49-F238E27FC236}">
                      <a16:creationId xmlns:a16="http://schemas.microsoft.com/office/drawing/2014/main" id="{AE19DFA9-4F87-86A3-13E3-F29C2D897001}"/>
                    </a:ext>
                  </a:extLst>
                </p14:cNvPr>
                <p14:cNvContentPartPr/>
                <p14:nvPr/>
              </p14:nvContentPartPr>
              <p14:xfrm>
                <a:off x="6864527" y="5252150"/>
                <a:ext cx="113760" cy="185760"/>
              </p14:xfrm>
            </p:contentPart>
          </mc:Choice>
          <mc:Fallback>
            <p:pic>
              <p:nvPicPr>
                <p:cNvPr id="2775" name="Ink 2774">
                  <a:extLst>
                    <a:ext uri="{FF2B5EF4-FFF2-40B4-BE49-F238E27FC236}">
                      <a16:creationId xmlns:a16="http://schemas.microsoft.com/office/drawing/2014/main" id="{AE19DFA9-4F87-86A3-13E3-F29C2D897001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828887" y="5216150"/>
                  <a:ext cx="1854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2776" name="Ink 2775">
                  <a:extLst>
                    <a:ext uri="{FF2B5EF4-FFF2-40B4-BE49-F238E27FC236}">
                      <a16:creationId xmlns:a16="http://schemas.microsoft.com/office/drawing/2014/main" id="{EAB5C57A-65B3-EC58-3BD9-59576EC7604E}"/>
                    </a:ext>
                  </a:extLst>
                </p14:cNvPr>
                <p14:cNvContentPartPr/>
                <p14:nvPr/>
              </p14:nvContentPartPr>
              <p14:xfrm>
                <a:off x="7016807" y="5288870"/>
                <a:ext cx="181800" cy="262440"/>
              </p14:xfrm>
            </p:contentPart>
          </mc:Choice>
          <mc:Fallback>
            <p:pic>
              <p:nvPicPr>
                <p:cNvPr id="2776" name="Ink 2775">
                  <a:extLst>
                    <a:ext uri="{FF2B5EF4-FFF2-40B4-BE49-F238E27FC236}">
                      <a16:creationId xmlns:a16="http://schemas.microsoft.com/office/drawing/2014/main" id="{EAB5C57A-65B3-EC58-3BD9-59576EC7604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980807" y="5252870"/>
                  <a:ext cx="2534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2777" name="Ink 2776">
                  <a:extLst>
                    <a:ext uri="{FF2B5EF4-FFF2-40B4-BE49-F238E27FC236}">
                      <a16:creationId xmlns:a16="http://schemas.microsoft.com/office/drawing/2014/main" id="{706487A9-321D-94C6-C132-6FDF942BF806}"/>
                    </a:ext>
                  </a:extLst>
                </p14:cNvPr>
                <p14:cNvContentPartPr/>
                <p14:nvPr/>
              </p14:nvContentPartPr>
              <p14:xfrm>
                <a:off x="7292207" y="5504150"/>
                <a:ext cx="20520" cy="28440"/>
              </p14:xfrm>
            </p:contentPart>
          </mc:Choice>
          <mc:Fallback>
            <p:pic>
              <p:nvPicPr>
                <p:cNvPr id="2777" name="Ink 2776">
                  <a:extLst>
                    <a:ext uri="{FF2B5EF4-FFF2-40B4-BE49-F238E27FC236}">
                      <a16:creationId xmlns:a16="http://schemas.microsoft.com/office/drawing/2014/main" id="{706487A9-321D-94C6-C132-6FDF942BF80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256567" y="5468510"/>
                  <a:ext cx="921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2779" name="Ink 2778">
                  <a:extLst>
                    <a:ext uri="{FF2B5EF4-FFF2-40B4-BE49-F238E27FC236}">
                      <a16:creationId xmlns:a16="http://schemas.microsoft.com/office/drawing/2014/main" id="{516625D8-14CF-9FA1-201F-91DF33827F26}"/>
                    </a:ext>
                  </a:extLst>
                </p14:cNvPr>
                <p14:cNvContentPartPr/>
                <p14:nvPr/>
              </p14:nvContentPartPr>
              <p14:xfrm>
                <a:off x="7378967" y="5656430"/>
                <a:ext cx="207720" cy="106920"/>
              </p14:xfrm>
            </p:contentPart>
          </mc:Choice>
          <mc:Fallback>
            <p:pic>
              <p:nvPicPr>
                <p:cNvPr id="2779" name="Ink 2778">
                  <a:extLst>
                    <a:ext uri="{FF2B5EF4-FFF2-40B4-BE49-F238E27FC236}">
                      <a16:creationId xmlns:a16="http://schemas.microsoft.com/office/drawing/2014/main" id="{516625D8-14CF-9FA1-201F-91DF33827F2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343327" y="5620430"/>
                  <a:ext cx="2793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2780" name="Ink 2779">
                  <a:extLst>
                    <a:ext uri="{FF2B5EF4-FFF2-40B4-BE49-F238E27FC236}">
                      <a16:creationId xmlns:a16="http://schemas.microsoft.com/office/drawing/2014/main" id="{2C5932F4-92AA-A77D-71FC-84A1DC910F80}"/>
                    </a:ext>
                  </a:extLst>
                </p14:cNvPr>
                <p14:cNvContentPartPr/>
                <p14:nvPr/>
              </p14:nvContentPartPr>
              <p14:xfrm>
                <a:off x="7954607" y="5784950"/>
                <a:ext cx="494640" cy="20520"/>
              </p14:xfrm>
            </p:contentPart>
          </mc:Choice>
          <mc:Fallback>
            <p:pic>
              <p:nvPicPr>
                <p:cNvPr id="2780" name="Ink 2779">
                  <a:extLst>
                    <a:ext uri="{FF2B5EF4-FFF2-40B4-BE49-F238E27FC236}">
                      <a16:creationId xmlns:a16="http://schemas.microsoft.com/office/drawing/2014/main" id="{2C5932F4-92AA-A77D-71FC-84A1DC910F80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918967" y="5749310"/>
                  <a:ext cx="56628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2781" name="Ink 2780">
                  <a:extLst>
                    <a:ext uri="{FF2B5EF4-FFF2-40B4-BE49-F238E27FC236}">
                      <a16:creationId xmlns:a16="http://schemas.microsoft.com/office/drawing/2014/main" id="{FCEB5721-886E-2786-6070-AACF69EA03DB}"/>
                    </a:ext>
                  </a:extLst>
                </p14:cNvPr>
                <p14:cNvContentPartPr/>
                <p14:nvPr/>
              </p14:nvContentPartPr>
              <p14:xfrm>
                <a:off x="8056127" y="5685590"/>
                <a:ext cx="657360" cy="98280"/>
              </p14:xfrm>
            </p:contentPart>
          </mc:Choice>
          <mc:Fallback>
            <p:pic>
              <p:nvPicPr>
                <p:cNvPr id="2781" name="Ink 2780">
                  <a:extLst>
                    <a:ext uri="{FF2B5EF4-FFF2-40B4-BE49-F238E27FC236}">
                      <a16:creationId xmlns:a16="http://schemas.microsoft.com/office/drawing/2014/main" id="{FCEB5721-886E-2786-6070-AACF69EA03D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020487" y="5649950"/>
                  <a:ext cx="7290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2783" name="Ink 2782">
                  <a:extLst>
                    <a:ext uri="{FF2B5EF4-FFF2-40B4-BE49-F238E27FC236}">
                      <a16:creationId xmlns:a16="http://schemas.microsoft.com/office/drawing/2014/main" id="{F6F1687A-15F0-C468-75F4-D77839016187}"/>
                    </a:ext>
                  </a:extLst>
                </p14:cNvPr>
                <p14:cNvContentPartPr/>
                <p14:nvPr/>
              </p14:nvContentPartPr>
              <p14:xfrm>
                <a:off x="8788727" y="5127950"/>
                <a:ext cx="190440" cy="230400"/>
              </p14:xfrm>
            </p:contentPart>
          </mc:Choice>
          <mc:Fallback>
            <p:pic>
              <p:nvPicPr>
                <p:cNvPr id="2783" name="Ink 2782">
                  <a:extLst>
                    <a:ext uri="{FF2B5EF4-FFF2-40B4-BE49-F238E27FC236}">
                      <a16:creationId xmlns:a16="http://schemas.microsoft.com/office/drawing/2014/main" id="{F6F1687A-15F0-C468-75F4-D7783901618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752727" y="5092310"/>
                  <a:ext cx="2620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2784" name="Ink 2783">
                  <a:extLst>
                    <a:ext uri="{FF2B5EF4-FFF2-40B4-BE49-F238E27FC236}">
                      <a16:creationId xmlns:a16="http://schemas.microsoft.com/office/drawing/2014/main" id="{BF4F46AA-58C8-022D-E784-5B7A036DCE7D}"/>
                    </a:ext>
                  </a:extLst>
                </p14:cNvPr>
                <p14:cNvContentPartPr/>
                <p14:nvPr/>
              </p14:nvContentPartPr>
              <p14:xfrm>
                <a:off x="8359607" y="5140550"/>
                <a:ext cx="876960" cy="530640"/>
              </p14:xfrm>
            </p:contentPart>
          </mc:Choice>
          <mc:Fallback>
            <p:pic>
              <p:nvPicPr>
                <p:cNvPr id="2784" name="Ink 2783">
                  <a:extLst>
                    <a:ext uri="{FF2B5EF4-FFF2-40B4-BE49-F238E27FC236}">
                      <a16:creationId xmlns:a16="http://schemas.microsoft.com/office/drawing/2014/main" id="{BF4F46AA-58C8-022D-E784-5B7A036DCE7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323967" y="5104910"/>
                  <a:ext cx="94860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2785" name="Ink 2784">
                  <a:extLst>
                    <a:ext uri="{FF2B5EF4-FFF2-40B4-BE49-F238E27FC236}">
                      <a16:creationId xmlns:a16="http://schemas.microsoft.com/office/drawing/2014/main" id="{A209756C-036F-BBFB-A45F-51019ECD0CAF}"/>
                    </a:ext>
                  </a:extLst>
                </p14:cNvPr>
                <p14:cNvContentPartPr/>
                <p14:nvPr/>
              </p14:nvContentPartPr>
              <p14:xfrm>
                <a:off x="8587847" y="5230550"/>
                <a:ext cx="387360" cy="329760"/>
              </p14:xfrm>
            </p:contentPart>
          </mc:Choice>
          <mc:Fallback>
            <p:pic>
              <p:nvPicPr>
                <p:cNvPr id="2785" name="Ink 2784">
                  <a:extLst>
                    <a:ext uri="{FF2B5EF4-FFF2-40B4-BE49-F238E27FC236}">
                      <a16:creationId xmlns:a16="http://schemas.microsoft.com/office/drawing/2014/main" id="{A209756C-036F-BBFB-A45F-51019ECD0CA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552207" y="5194910"/>
                  <a:ext cx="45900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2786" name="Ink 2785">
                  <a:extLst>
                    <a:ext uri="{FF2B5EF4-FFF2-40B4-BE49-F238E27FC236}">
                      <a16:creationId xmlns:a16="http://schemas.microsoft.com/office/drawing/2014/main" id="{B77BDB69-4FF9-01A4-EE81-EAB3CFB44C98}"/>
                    </a:ext>
                  </a:extLst>
                </p14:cNvPr>
                <p14:cNvContentPartPr/>
                <p14:nvPr/>
              </p14:nvContentPartPr>
              <p14:xfrm>
                <a:off x="8388407" y="4981430"/>
                <a:ext cx="840960" cy="718560"/>
              </p14:xfrm>
            </p:contentPart>
          </mc:Choice>
          <mc:Fallback>
            <p:pic>
              <p:nvPicPr>
                <p:cNvPr id="2786" name="Ink 2785">
                  <a:extLst>
                    <a:ext uri="{FF2B5EF4-FFF2-40B4-BE49-F238E27FC236}">
                      <a16:creationId xmlns:a16="http://schemas.microsoft.com/office/drawing/2014/main" id="{B77BDB69-4FF9-01A4-EE81-EAB3CFB44C9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352767" y="4945430"/>
                  <a:ext cx="912600" cy="79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2788" name="Ink 2787">
                  <a:extLst>
                    <a:ext uri="{FF2B5EF4-FFF2-40B4-BE49-F238E27FC236}">
                      <a16:creationId xmlns:a16="http://schemas.microsoft.com/office/drawing/2014/main" id="{AB394FFF-A931-DBD2-E0A1-9704303F920F}"/>
                    </a:ext>
                  </a:extLst>
                </p14:cNvPr>
                <p14:cNvContentPartPr/>
                <p14:nvPr/>
              </p14:nvContentPartPr>
              <p14:xfrm>
                <a:off x="6430727" y="4181510"/>
                <a:ext cx="97920" cy="464040"/>
              </p14:xfrm>
            </p:contentPart>
          </mc:Choice>
          <mc:Fallback>
            <p:pic>
              <p:nvPicPr>
                <p:cNvPr id="2788" name="Ink 2787">
                  <a:extLst>
                    <a:ext uri="{FF2B5EF4-FFF2-40B4-BE49-F238E27FC236}">
                      <a16:creationId xmlns:a16="http://schemas.microsoft.com/office/drawing/2014/main" id="{AB394FFF-A931-DBD2-E0A1-9704303F920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395087" y="4145510"/>
                  <a:ext cx="16956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2789" name="Ink 2788">
                  <a:extLst>
                    <a:ext uri="{FF2B5EF4-FFF2-40B4-BE49-F238E27FC236}">
                      <a16:creationId xmlns:a16="http://schemas.microsoft.com/office/drawing/2014/main" id="{BD9508E7-1310-C9D9-FE3B-CEAD9A380774}"/>
                    </a:ext>
                  </a:extLst>
                </p14:cNvPr>
                <p14:cNvContentPartPr/>
                <p14:nvPr/>
              </p14:nvContentPartPr>
              <p14:xfrm>
                <a:off x="6506327" y="4372310"/>
                <a:ext cx="168480" cy="504000"/>
              </p14:xfrm>
            </p:contentPart>
          </mc:Choice>
          <mc:Fallback>
            <p:pic>
              <p:nvPicPr>
                <p:cNvPr id="2789" name="Ink 2788">
                  <a:extLst>
                    <a:ext uri="{FF2B5EF4-FFF2-40B4-BE49-F238E27FC236}">
                      <a16:creationId xmlns:a16="http://schemas.microsoft.com/office/drawing/2014/main" id="{BD9508E7-1310-C9D9-FE3B-CEAD9A38077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470687" y="4336310"/>
                  <a:ext cx="240120" cy="57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2790" name="Ink 2789">
                  <a:extLst>
                    <a:ext uri="{FF2B5EF4-FFF2-40B4-BE49-F238E27FC236}">
                      <a16:creationId xmlns:a16="http://schemas.microsoft.com/office/drawing/2014/main" id="{099F56CE-4828-9D77-FBD1-E81B292D89C2}"/>
                    </a:ext>
                  </a:extLst>
                </p14:cNvPr>
                <p14:cNvContentPartPr/>
                <p14:nvPr/>
              </p14:nvContentPartPr>
              <p14:xfrm>
                <a:off x="6755807" y="4598390"/>
                <a:ext cx="92520" cy="339840"/>
              </p14:xfrm>
            </p:contentPart>
          </mc:Choice>
          <mc:Fallback>
            <p:pic>
              <p:nvPicPr>
                <p:cNvPr id="2790" name="Ink 2789">
                  <a:extLst>
                    <a:ext uri="{FF2B5EF4-FFF2-40B4-BE49-F238E27FC236}">
                      <a16:creationId xmlns:a16="http://schemas.microsoft.com/office/drawing/2014/main" id="{099F56CE-4828-9D77-FBD1-E81B292D89C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720167" y="4562390"/>
                  <a:ext cx="16416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2792" name="Ink 2791">
                  <a:extLst>
                    <a:ext uri="{FF2B5EF4-FFF2-40B4-BE49-F238E27FC236}">
                      <a16:creationId xmlns:a16="http://schemas.microsoft.com/office/drawing/2014/main" id="{149F2489-2DA6-6469-D936-C7A1807733BC}"/>
                    </a:ext>
                  </a:extLst>
                </p14:cNvPr>
                <p14:cNvContentPartPr/>
                <p14:nvPr/>
              </p14:nvContentPartPr>
              <p14:xfrm>
                <a:off x="7448447" y="4947230"/>
                <a:ext cx="41040" cy="198360"/>
              </p14:xfrm>
            </p:contentPart>
          </mc:Choice>
          <mc:Fallback>
            <p:pic>
              <p:nvPicPr>
                <p:cNvPr id="2792" name="Ink 2791">
                  <a:extLst>
                    <a:ext uri="{FF2B5EF4-FFF2-40B4-BE49-F238E27FC236}">
                      <a16:creationId xmlns:a16="http://schemas.microsoft.com/office/drawing/2014/main" id="{149F2489-2DA6-6469-D936-C7A1807733BC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412807" y="4911230"/>
                  <a:ext cx="112680" cy="270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795" name="Picture 2794" descr="A collage of red light&#10;&#10;AI-generated content may be incorrect.">
            <a:extLst>
              <a:ext uri="{FF2B5EF4-FFF2-40B4-BE49-F238E27FC236}">
                <a16:creationId xmlns:a16="http://schemas.microsoft.com/office/drawing/2014/main" id="{FDD0291D-FC49-B11F-E900-763FC6453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5" t="50962" r="2468" b="2439"/>
          <a:stretch/>
        </p:blipFill>
        <p:spPr>
          <a:xfrm>
            <a:off x="5034828" y="3747051"/>
            <a:ext cx="2322675" cy="23476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66">
            <p14:nvContentPartPr>
              <p14:cNvPr id="2796" name="Ink 2795">
                <a:extLst>
                  <a:ext uri="{FF2B5EF4-FFF2-40B4-BE49-F238E27FC236}">
                    <a16:creationId xmlns:a16="http://schemas.microsoft.com/office/drawing/2014/main" id="{805F1958-3F08-12E9-0BFC-BBAC012EF7D3}"/>
                  </a:ext>
                </a:extLst>
              </p14:cNvPr>
              <p14:cNvContentPartPr/>
              <p14:nvPr/>
            </p14:nvContentPartPr>
            <p14:xfrm>
              <a:off x="6018167" y="1029710"/>
              <a:ext cx="775440" cy="210240"/>
            </p14:xfrm>
          </p:contentPart>
        </mc:Choice>
        <mc:Fallback>
          <p:pic>
            <p:nvPicPr>
              <p:cNvPr id="2796" name="Ink 2795">
                <a:extLst>
                  <a:ext uri="{FF2B5EF4-FFF2-40B4-BE49-F238E27FC236}">
                    <a16:creationId xmlns:a16="http://schemas.microsoft.com/office/drawing/2014/main" id="{805F1958-3F08-12E9-0BFC-BBAC012EF7D3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5982167" y="993710"/>
                <a:ext cx="84708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8">
            <p14:nvContentPartPr>
              <p14:cNvPr id="2800" name="Ink 2799">
                <a:extLst>
                  <a:ext uri="{FF2B5EF4-FFF2-40B4-BE49-F238E27FC236}">
                    <a16:creationId xmlns:a16="http://schemas.microsoft.com/office/drawing/2014/main" id="{E055CC33-9954-BA18-C9AC-A68AFF6359B4}"/>
                  </a:ext>
                </a:extLst>
              </p14:cNvPr>
              <p14:cNvContentPartPr/>
              <p14:nvPr/>
            </p14:nvContentPartPr>
            <p14:xfrm>
              <a:off x="6705047" y="877790"/>
              <a:ext cx="169560" cy="300600"/>
            </p14:xfrm>
          </p:contentPart>
        </mc:Choice>
        <mc:Fallback>
          <p:pic>
            <p:nvPicPr>
              <p:cNvPr id="2800" name="Ink 2799">
                <a:extLst>
                  <a:ext uri="{FF2B5EF4-FFF2-40B4-BE49-F238E27FC236}">
                    <a16:creationId xmlns:a16="http://schemas.microsoft.com/office/drawing/2014/main" id="{E055CC33-9954-BA18-C9AC-A68AFF6359B4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6669047" y="842150"/>
                <a:ext cx="24120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0">
            <p14:nvContentPartPr>
              <p14:cNvPr id="2801" name="Ink 2800">
                <a:extLst>
                  <a:ext uri="{FF2B5EF4-FFF2-40B4-BE49-F238E27FC236}">
                    <a16:creationId xmlns:a16="http://schemas.microsoft.com/office/drawing/2014/main" id="{B7CE0139-0274-6A4B-78F7-91923B390CBD}"/>
                  </a:ext>
                </a:extLst>
              </p14:cNvPr>
              <p14:cNvContentPartPr/>
              <p14:nvPr/>
            </p14:nvContentPartPr>
            <p14:xfrm>
              <a:off x="10483967" y="1737830"/>
              <a:ext cx="370080" cy="1189800"/>
            </p14:xfrm>
          </p:contentPart>
        </mc:Choice>
        <mc:Fallback>
          <p:pic>
            <p:nvPicPr>
              <p:cNvPr id="2801" name="Ink 2800">
                <a:extLst>
                  <a:ext uri="{FF2B5EF4-FFF2-40B4-BE49-F238E27FC236}">
                    <a16:creationId xmlns:a16="http://schemas.microsoft.com/office/drawing/2014/main" id="{B7CE0139-0274-6A4B-78F7-91923B390CBD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10447967" y="1701830"/>
                <a:ext cx="44172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2">
            <p14:nvContentPartPr>
              <p14:cNvPr id="2804" name="Ink 2803">
                <a:extLst>
                  <a:ext uri="{FF2B5EF4-FFF2-40B4-BE49-F238E27FC236}">
                    <a16:creationId xmlns:a16="http://schemas.microsoft.com/office/drawing/2014/main" id="{0B1A954C-0057-49D4-3531-3F6C33761E79}"/>
                  </a:ext>
                </a:extLst>
              </p14:cNvPr>
              <p14:cNvContentPartPr/>
              <p14:nvPr/>
            </p14:nvContentPartPr>
            <p14:xfrm>
              <a:off x="10696367" y="2700830"/>
              <a:ext cx="289080" cy="215280"/>
            </p14:xfrm>
          </p:contentPart>
        </mc:Choice>
        <mc:Fallback>
          <p:pic>
            <p:nvPicPr>
              <p:cNvPr id="2804" name="Ink 2803">
                <a:extLst>
                  <a:ext uri="{FF2B5EF4-FFF2-40B4-BE49-F238E27FC236}">
                    <a16:creationId xmlns:a16="http://schemas.microsoft.com/office/drawing/2014/main" id="{0B1A954C-0057-49D4-3531-3F6C33761E79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10660367" y="2664830"/>
                <a:ext cx="36072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4">
            <p14:nvContentPartPr>
              <p14:cNvPr id="2806" name="Ink 2805">
                <a:extLst>
                  <a:ext uri="{FF2B5EF4-FFF2-40B4-BE49-F238E27FC236}">
                    <a16:creationId xmlns:a16="http://schemas.microsoft.com/office/drawing/2014/main" id="{93AF2CC8-119D-9C35-4849-6ECA1373F36D}"/>
                  </a:ext>
                </a:extLst>
              </p14:cNvPr>
              <p14:cNvContentPartPr/>
              <p14:nvPr/>
            </p14:nvContentPartPr>
            <p14:xfrm>
              <a:off x="7192127" y="5687750"/>
              <a:ext cx="1399320" cy="679680"/>
            </p14:xfrm>
          </p:contentPart>
        </mc:Choice>
        <mc:Fallback>
          <p:pic>
            <p:nvPicPr>
              <p:cNvPr id="2806" name="Ink 2805">
                <a:extLst>
                  <a:ext uri="{FF2B5EF4-FFF2-40B4-BE49-F238E27FC236}">
                    <a16:creationId xmlns:a16="http://schemas.microsoft.com/office/drawing/2014/main" id="{93AF2CC8-119D-9C35-4849-6ECA1373F36D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7156487" y="5652110"/>
                <a:ext cx="1470960" cy="75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6">
            <p14:nvContentPartPr>
              <p14:cNvPr id="2810" name="Ink 2809">
                <a:extLst>
                  <a:ext uri="{FF2B5EF4-FFF2-40B4-BE49-F238E27FC236}">
                    <a16:creationId xmlns:a16="http://schemas.microsoft.com/office/drawing/2014/main" id="{59F46E56-A821-8457-BDC3-A2417AC0A9BF}"/>
                  </a:ext>
                </a:extLst>
              </p14:cNvPr>
              <p14:cNvContentPartPr/>
              <p14:nvPr/>
            </p14:nvContentPartPr>
            <p14:xfrm>
              <a:off x="7201847" y="6138110"/>
              <a:ext cx="248400" cy="333360"/>
            </p14:xfrm>
          </p:contentPart>
        </mc:Choice>
        <mc:Fallback>
          <p:pic>
            <p:nvPicPr>
              <p:cNvPr id="2810" name="Ink 2809">
                <a:extLst>
                  <a:ext uri="{FF2B5EF4-FFF2-40B4-BE49-F238E27FC236}">
                    <a16:creationId xmlns:a16="http://schemas.microsoft.com/office/drawing/2014/main" id="{59F46E56-A821-8457-BDC3-A2417AC0A9BF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7165847" y="6102470"/>
                <a:ext cx="320040" cy="40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40" name="Group 2839">
            <a:extLst>
              <a:ext uri="{FF2B5EF4-FFF2-40B4-BE49-F238E27FC236}">
                <a16:creationId xmlns:a16="http://schemas.microsoft.com/office/drawing/2014/main" id="{68ADDCFA-4DFE-AD74-F34E-050A8FEC43BE}"/>
              </a:ext>
            </a:extLst>
          </p:cNvPr>
          <p:cNvGrpSpPr/>
          <p:nvPr/>
        </p:nvGrpSpPr>
        <p:grpSpPr>
          <a:xfrm>
            <a:off x="643007" y="4804310"/>
            <a:ext cx="1383840" cy="1095840"/>
            <a:chOff x="643007" y="4804310"/>
            <a:chExt cx="1383840" cy="109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2811" name="Ink 2810">
                  <a:extLst>
                    <a:ext uri="{FF2B5EF4-FFF2-40B4-BE49-F238E27FC236}">
                      <a16:creationId xmlns:a16="http://schemas.microsoft.com/office/drawing/2014/main" id="{1D71839A-E27C-38D1-24FD-9413255AE4D8}"/>
                    </a:ext>
                  </a:extLst>
                </p14:cNvPr>
                <p14:cNvContentPartPr/>
                <p14:nvPr/>
              </p14:nvContentPartPr>
              <p14:xfrm>
                <a:off x="1634447" y="4804310"/>
                <a:ext cx="133920" cy="183240"/>
              </p14:xfrm>
            </p:contentPart>
          </mc:Choice>
          <mc:Fallback>
            <p:pic>
              <p:nvPicPr>
                <p:cNvPr id="2811" name="Ink 2810">
                  <a:extLst>
                    <a:ext uri="{FF2B5EF4-FFF2-40B4-BE49-F238E27FC236}">
                      <a16:creationId xmlns:a16="http://schemas.microsoft.com/office/drawing/2014/main" id="{1D71839A-E27C-38D1-24FD-9413255AE4D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598447" y="4768670"/>
                  <a:ext cx="20556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2812" name="Ink 2811">
                  <a:extLst>
                    <a:ext uri="{FF2B5EF4-FFF2-40B4-BE49-F238E27FC236}">
                      <a16:creationId xmlns:a16="http://schemas.microsoft.com/office/drawing/2014/main" id="{D7DFBCD7-5785-FCE4-C568-B2C39AF68394}"/>
                    </a:ext>
                  </a:extLst>
                </p14:cNvPr>
                <p14:cNvContentPartPr/>
                <p14:nvPr/>
              </p14:nvContentPartPr>
              <p14:xfrm>
                <a:off x="1779167" y="5026430"/>
                <a:ext cx="62280" cy="427320"/>
              </p14:xfrm>
            </p:contentPart>
          </mc:Choice>
          <mc:Fallback>
            <p:pic>
              <p:nvPicPr>
                <p:cNvPr id="2812" name="Ink 2811">
                  <a:extLst>
                    <a:ext uri="{FF2B5EF4-FFF2-40B4-BE49-F238E27FC236}">
                      <a16:creationId xmlns:a16="http://schemas.microsoft.com/office/drawing/2014/main" id="{D7DFBCD7-5785-FCE4-C568-B2C39AF6839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743527" y="4990790"/>
                  <a:ext cx="13392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2813" name="Ink 2812">
                  <a:extLst>
                    <a:ext uri="{FF2B5EF4-FFF2-40B4-BE49-F238E27FC236}">
                      <a16:creationId xmlns:a16="http://schemas.microsoft.com/office/drawing/2014/main" id="{AA4CA50C-2441-BBD9-68EF-F2F6E709E45C}"/>
                    </a:ext>
                  </a:extLst>
                </p14:cNvPr>
                <p14:cNvContentPartPr/>
                <p14:nvPr/>
              </p14:nvContentPartPr>
              <p14:xfrm>
                <a:off x="1662527" y="5358710"/>
                <a:ext cx="225360" cy="146520"/>
              </p14:xfrm>
            </p:contentPart>
          </mc:Choice>
          <mc:Fallback>
            <p:pic>
              <p:nvPicPr>
                <p:cNvPr id="2813" name="Ink 2812">
                  <a:extLst>
                    <a:ext uri="{FF2B5EF4-FFF2-40B4-BE49-F238E27FC236}">
                      <a16:creationId xmlns:a16="http://schemas.microsoft.com/office/drawing/2014/main" id="{AA4CA50C-2441-BBD9-68EF-F2F6E709E45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626527" y="5323070"/>
                  <a:ext cx="2970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2814" name="Ink 2813">
                  <a:extLst>
                    <a:ext uri="{FF2B5EF4-FFF2-40B4-BE49-F238E27FC236}">
                      <a16:creationId xmlns:a16="http://schemas.microsoft.com/office/drawing/2014/main" id="{026C1DB4-5B58-83CD-01A5-17B9078DC63D}"/>
                    </a:ext>
                  </a:extLst>
                </p14:cNvPr>
                <p14:cNvContentPartPr/>
                <p14:nvPr/>
              </p14:nvContentPartPr>
              <p14:xfrm>
                <a:off x="1895447" y="5091950"/>
                <a:ext cx="74880" cy="434520"/>
              </p14:xfrm>
            </p:contentPart>
          </mc:Choice>
          <mc:Fallback>
            <p:pic>
              <p:nvPicPr>
                <p:cNvPr id="2814" name="Ink 2813">
                  <a:extLst>
                    <a:ext uri="{FF2B5EF4-FFF2-40B4-BE49-F238E27FC236}">
                      <a16:creationId xmlns:a16="http://schemas.microsoft.com/office/drawing/2014/main" id="{026C1DB4-5B58-83CD-01A5-17B9078DC63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859447" y="5055950"/>
                  <a:ext cx="146520" cy="5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2815" name="Ink 2814">
                  <a:extLst>
                    <a:ext uri="{FF2B5EF4-FFF2-40B4-BE49-F238E27FC236}">
                      <a16:creationId xmlns:a16="http://schemas.microsoft.com/office/drawing/2014/main" id="{7C70CA6F-8455-0229-624A-5116F9A24B08}"/>
                    </a:ext>
                  </a:extLst>
                </p14:cNvPr>
                <p14:cNvContentPartPr/>
                <p14:nvPr/>
              </p14:nvContentPartPr>
              <p14:xfrm>
                <a:off x="1996607" y="4818710"/>
                <a:ext cx="30240" cy="365040"/>
              </p14:xfrm>
            </p:contentPart>
          </mc:Choice>
          <mc:Fallback>
            <p:pic>
              <p:nvPicPr>
                <p:cNvPr id="2815" name="Ink 2814">
                  <a:extLst>
                    <a:ext uri="{FF2B5EF4-FFF2-40B4-BE49-F238E27FC236}">
                      <a16:creationId xmlns:a16="http://schemas.microsoft.com/office/drawing/2014/main" id="{7C70CA6F-8455-0229-624A-5116F9A24B08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960967" y="4783070"/>
                  <a:ext cx="10188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2817" name="Ink 2816">
                  <a:extLst>
                    <a:ext uri="{FF2B5EF4-FFF2-40B4-BE49-F238E27FC236}">
                      <a16:creationId xmlns:a16="http://schemas.microsoft.com/office/drawing/2014/main" id="{DC02D92E-A46E-FFC5-DF37-162EAE800E02}"/>
                    </a:ext>
                  </a:extLst>
                </p14:cNvPr>
                <p14:cNvContentPartPr/>
                <p14:nvPr/>
              </p14:nvContentPartPr>
              <p14:xfrm>
                <a:off x="697727" y="5632310"/>
                <a:ext cx="383400" cy="27720"/>
              </p14:xfrm>
            </p:contentPart>
          </mc:Choice>
          <mc:Fallback>
            <p:pic>
              <p:nvPicPr>
                <p:cNvPr id="2817" name="Ink 2816">
                  <a:extLst>
                    <a:ext uri="{FF2B5EF4-FFF2-40B4-BE49-F238E27FC236}">
                      <a16:creationId xmlns:a16="http://schemas.microsoft.com/office/drawing/2014/main" id="{DC02D92E-A46E-FFC5-DF37-162EAE800E02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62087" y="5596670"/>
                  <a:ext cx="4550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2818" name="Ink 2817">
                  <a:extLst>
                    <a:ext uri="{FF2B5EF4-FFF2-40B4-BE49-F238E27FC236}">
                      <a16:creationId xmlns:a16="http://schemas.microsoft.com/office/drawing/2014/main" id="{850F4F44-DE26-5FCF-C38D-8E153C4D1136}"/>
                    </a:ext>
                  </a:extLst>
                </p14:cNvPr>
                <p14:cNvContentPartPr/>
                <p14:nvPr/>
              </p14:nvContentPartPr>
              <p14:xfrm>
                <a:off x="689087" y="5565710"/>
                <a:ext cx="482760" cy="191880"/>
              </p14:xfrm>
            </p:contentPart>
          </mc:Choice>
          <mc:Fallback>
            <p:pic>
              <p:nvPicPr>
                <p:cNvPr id="2818" name="Ink 2817">
                  <a:extLst>
                    <a:ext uri="{FF2B5EF4-FFF2-40B4-BE49-F238E27FC236}">
                      <a16:creationId xmlns:a16="http://schemas.microsoft.com/office/drawing/2014/main" id="{850F4F44-DE26-5FCF-C38D-8E153C4D1136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53447" y="5529710"/>
                  <a:ext cx="55440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2819" name="Ink 2818">
                  <a:extLst>
                    <a:ext uri="{FF2B5EF4-FFF2-40B4-BE49-F238E27FC236}">
                      <a16:creationId xmlns:a16="http://schemas.microsoft.com/office/drawing/2014/main" id="{1743D47C-80CB-432B-EF7A-55B4581F1FDB}"/>
                    </a:ext>
                  </a:extLst>
                </p14:cNvPr>
                <p14:cNvContentPartPr/>
                <p14:nvPr/>
              </p14:nvContentPartPr>
              <p14:xfrm>
                <a:off x="783047" y="5772350"/>
                <a:ext cx="640800" cy="127800"/>
              </p14:xfrm>
            </p:contentPart>
          </mc:Choice>
          <mc:Fallback>
            <p:pic>
              <p:nvPicPr>
                <p:cNvPr id="2819" name="Ink 2818">
                  <a:extLst>
                    <a:ext uri="{FF2B5EF4-FFF2-40B4-BE49-F238E27FC236}">
                      <a16:creationId xmlns:a16="http://schemas.microsoft.com/office/drawing/2014/main" id="{1743D47C-80CB-432B-EF7A-55B4581F1FDB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47407" y="5736710"/>
                  <a:ext cx="7124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2820" name="Ink 2819">
                  <a:extLst>
                    <a:ext uri="{FF2B5EF4-FFF2-40B4-BE49-F238E27FC236}">
                      <a16:creationId xmlns:a16="http://schemas.microsoft.com/office/drawing/2014/main" id="{5051BA97-27F0-E66A-DFD7-AECC836D88A0}"/>
                    </a:ext>
                  </a:extLst>
                </p14:cNvPr>
                <p14:cNvContentPartPr/>
                <p14:nvPr/>
              </p14:nvContentPartPr>
              <p14:xfrm>
                <a:off x="1262207" y="5647070"/>
                <a:ext cx="478800" cy="134280"/>
              </p14:xfrm>
            </p:contentPart>
          </mc:Choice>
          <mc:Fallback>
            <p:pic>
              <p:nvPicPr>
                <p:cNvPr id="2820" name="Ink 2819">
                  <a:extLst>
                    <a:ext uri="{FF2B5EF4-FFF2-40B4-BE49-F238E27FC236}">
                      <a16:creationId xmlns:a16="http://schemas.microsoft.com/office/drawing/2014/main" id="{5051BA97-27F0-E66A-DFD7-AECC836D88A0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226207" y="5611070"/>
                  <a:ext cx="5504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2821" name="Ink 2820">
                  <a:extLst>
                    <a:ext uri="{FF2B5EF4-FFF2-40B4-BE49-F238E27FC236}">
                      <a16:creationId xmlns:a16="http://schemas.microsoft.com/office/drawing/2014/main" id="{080A7274-D9E4-A038-3D84-633234C99279}"/>
                    </a:ext>
                  </a:extLst>
                </p14:cNvPr>
                <p14:cNvContentPartPr/>
                <p14:nvPr/>
              </p14:nvContentPartPr>
              <p14:xfrm>
                <a:off x="1667207" y="4899710"/>
                <a:ext cx="107640" cy="151920"/>
              </p14:xfrm>
            </p:contentPart>
          </mc:Choice>
          <mc:Fallback>
            <p:pic>
              <p:nvPicPr>
                <p:cNvPr id="2821" name="Ink 2820">
                  <a:extLst>
                    <a:ext uri="{FF2B5EF4-FFF2-40B4-BE49-F238E27FC236}">
                      <a16:creationId xmlns:a16="http://schemas.microsoft.com/office/drawing/2014/main" id="{080A7274-D9E4-A038-3D84-633234C99279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631207" y="4864070"/>
                  <a:ext cx="17928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2822" name="Ink 2821">
                  <a:extLst>
                    <a:ext uri="{FF2B5EF4-FFF2-40B4-BE49-F238E27FC236}">
                      <a16:creationId xmlns:a16="http://schemas.microsoft.com/office/drawing/2014/main" id="{A4AA8A5C-7C81-EBDA-0412-45902D4375AF}"/>
                    </a:ext>
                  </a:extLst>
                </p14:cNvPr>
                <p14:cNvContentPartPr/>
                <p14:nvPr/>
              </p14:nvContentPartPr>
              <p14:xfrm>
                <a:off x="1550927" y="4944710"/>
                <a:ext cx="143280" cy="219240"/>
              </p14:xfrm>
            </p:contentPart>
          </mc:Choice>
          <mc:Fallback>
            <p:pic>
              <p:nvPicPr>
                <p:cNvPr id="2822" name="Ink 2821">
                  <a:extLst>
                    <a:ext uri="{FF2B5EF4-FFF2-40B4-BE49-F238E27FC236}">
                      <a16:creationId xmlns:a16="http://schemas.microsoft.com/office/drawing/2014/main" id="{A4AA8A5C-7C81-EBDA-0412-45902D4375AF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515287" y="4908710"/>
                  <a:ext cx="2149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2827" name="Ink 2826">
                  <a:extLst>
                    <a:ext uri="{FF2B5EF4-FFF2-40B4-BE49-F238E27FC236}">
                      <a16:creationId xmlns:a16="http://schemas.microsoft.com/office/drawing/2014/main" id="{01CB38BA-BD5A-5AC2-4C45-A7E93A585A0E}"/>
                    </a:ext>
                  </a:extLst>
                </p14:cNvPr>
                <p14:cNvContentPartPr/>
                <p14:nvPr/>
              </p14:nvContentPartPr>
              <p14:xfrm>
                <a:off x="932447" y="4882430"/>
                <a:ext cx="60480" cy="188640"/>
              </p14:xfrm>
            </p:contentPart>
          </mc:Choice>
          <mc:Fallback>
            <p:pic>
              <p:nvPicPr>
                <p:cNvPr id="2827" name="Ink 2826">
                  <a:extLst>
                    <a:ext uri="{FF2B5EF4-FFF2-40B4-BE49-F238E27FC236}">
                      <a16:creationId xmlns:a16="http://schemas.microsoft.com/office/drawing/2014/main" id="{01CB38BA-BD5A-5AC2-4C45-A7E93A585A0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96807" y="4846790"/>
                  <a:ext cx="13212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2828" name="Ink 2827">
                  <a:extLst>
                    <a:ext uri="{FF2B5EF4-FFF2-40B4-BE49-F238E27FC236}">
                      <a16:creationId xmlns:a16="http://schemas.microsoft.com/office/drawing/2014/main" id="{B6257937-9BE0-211C-6C64-475C5A78AAF3}"/>
                    </a:ext>
                  </a:extLst>
                </p14:cNvPr>
                <p14:cNvContentPartPr/>
                <p14:nvPr/>
              </p14:nvContentPartPr>
              <p14:xfrm>
                <a:off x="972047" y="5020670"/>
                <a:ext cx="84240" cy="232560"/>
              </p14:xfrm>
            </p:contentPart>
          </mc:Choice>
          <mc:Fallback>
            <p:pic>
              <p:nvPicPr>
                <p:cNvPr id="2828" name="Ink 2827">
                  <a:extLst>
                    <a:ext uri="{FF2B5EF4-FFF2-40B4-BE49-F238E27FC236}">
                      <a16:creationId xmlns:a16="http://schemas.microsoft.com/office/drawing/2014/main" id="{B6257937-9BE0-211C-6C64-475C5A78AAF3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936047" y="4984670"/>
                  <a:ext cx="1558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2829" name="Ink 2828">
                  <a:extLst>
                    <a:ext uri="{FF2B5EF4-FFF2-40B4-BE49-F238E27FC236}">
                      <a16:creationId xmlns:a16="http://schemas.microsoft.com/office/drawing/2014/main" id="{3EFA8975-65D4-3BEF-C83B-1A1E1B2A812E}"/>
                    </a:ext>
                  </a:extLst>
                </p14:cNvPr>
                <p14:cNvContentPartPr/>
                <p14:nvPr/>
              </p14:nvContentPartPr>
              <p14:xfrm>
                <a:off x="755327" y="5281310"/>
                <a:ext cx="217800" cy="127800"/>
              </p14:xfrm>
            </p:contentPart>
          </mc:Choice>
          <mc:Fallback>
            <p:pic>
              <p:nvPicPr>
                <p:cNvPr id="2829" name="Ink 2828">
                  <a:extLst>
                    <a:ext uri="{FF2B5EF4-FFF2-40B4-BE49-F238E27FC236}">
                      <a16:creationId xmlns:a16="http://schemas.microsoft.com/office/drawing/2014/main" id="{3EFA8975-65D4-3BEF-C83B-1A1E1B2A812E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19327" y="5245670"/>
                  <a:ext cx="2894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2830" name="Ink 2829">
                  <a:extLst>
                    <a:ext uri="{FF2B5EF4-FFF2-40B4-BE49-F238E27FC236}">
                      <a16:creationId xmlns:a16="http://schemas.microsoft.com/office/drawing/2014/main" id="{0E2357BB-6EDC-9D6E-7325-30BD666B725E}"/>
                    </a:ext>
                  </a:extLst>
                </p14:cNvPr>
                <p14:cNvContentPartPr/>
                <p14:nvPr/>
              </p14:nvContentPartPr>
              <p14:xfrm>
                <a:off x="707087" y="5436110"/>
                <a:ext cx="133920" cy="136440"/>
              </p14:xfrm>
            </p:contentPart>
          </mc:Choice>
          <mc:Fallback>
            <p:pic>
              <p:nvPicPr>
                <p:cNvPr id="2830" name="Ink 2829">
                  <a:extLst>
                    <a:ext uri="{FF2B5EF4-FFF2-40B4-BE49-F238E27FC236}">
                      <a16:creationId xmlns:a16="http://schemas.microsoft.com/office/drawing/2014/main" id="{0E2357BB-6EDC-9D6E-7325-30BD666B725E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71447" y="5400470"/>
                  <a:ext cx="2055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2831" name="Ink 2830">
                  <a:extLst>
                    <a:ext uri="{FF2B5EF4-FFF2-40B4-BE49-F238E27FC236}">
                      <a16:creationId xmlns:a16="http://schemas.microsoft.com/office/drawing/2014/main" id="{054F4262-16B5-4FF9-38DE-8047679D138A}"/>
                    </a:ext>
                  </a:extLst>
                </p14:cNvPr>
                <p14:cNvContentPartPr/>
                <p14:nvPr/>
              </p14:nvContentPartPr>
              <p14:xfrm>
                <a:off x="643007" y="5670470"/>
                <a:ext cx="189000" cy="127800"/>
              </p14:xfrm>
            </p:contentPart>
          </mc:Choice>
          <mc:Fallback>
            <p:pic>
              <p:nvPicPr>
                <p:cNvPr id="2831" name="Ink 2830">
                  <a:extLst>
                    <a:ext uri="{FF2B5EF4-FFF2-40B4-BE49-F238E27FC236}">
                      <a16:creationId xmlns:a16="http://schemas.microsoft.com/office/drawing/2014/main" id="{054F4262-16B5-4FF9-38DE-8047679D138A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07367" y="5634470"/>
                  <a:ext cx="2606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2832" name="Ink 2831">
                  <a:extLst>
                    <a:ext uri="{FF2B5EF4-FFF2-40B4-BE49-F238E27FC236}">
                      <a16:creationId xmlns:a16="http://schemas.microsoft.com/office/drawing/2014/main" id="{DC29A896-10FB-3EA4-B1C5-1F6FF6823952}"/>
                    </a:ext>
                  </a:extLst>
                </p14:cNvPr>
                <p14:cNvContentPartPr/>
                <p14:nvPr/>
              </p14:nvContentPartPr>
              <p14:xfrm>
                <a:off x="1372367" y="4838510"/>
                <a:ext cx="244440" cy="327240"/>
              </p14:xfrm>
            </p:contentPart>
          </mc:Choice>
          <mc:Fallback>
            <p:pic>
              <p:nvPicPr>
                <p:cNvPr id="2832" name="Ink 2831">
                  <a:extLst>
                    <a:ext uri="{FF2B5EF4-FFF2-40B4-BE49-F238E27FC236}">
                      <a16:creationId xmlns:a16="http://schemas.microsoft.com/office/drawing/2014/main" id="{DC29A896-10FB-3EA4-B1C5-1F6FF6823952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336367" y="4802510"/>
                  <a:ext cx="31608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2833" name="Ink 2832">
                  <a:extLst>
                    <a:ext uri="{FF2B5EF4-FFF2-40B4-BE49-F238E27FC236}">
                      <a16:creationId xmlns:a16="http://schemas.microsoft.com/office/drawing/2014/main" id="{6EDDBABE-2201-F75F-2507-F69B3D78C8A3}"/>
                    </a:ext>
                  </a:extLst>
                </p14:cNvPr>
                <p14:cNvContentPartPr/>
                <p14:nvPr/>
              </p14:nvContentPartPr>
              <p14:xfrm>
                <a:off x="1365527" y="4841750"/>
                <a:ext cx="169200" cy="148320"/>
              </p14:xfrm>
            </p:contentPart>
          </mc:Choice>
          <mc:Fallback>
            <p:pic>
              <p:nvPicPr>
                <p:cNvPr id="2833" name="Ink 2832">
                  <a:extLst>
                    <a:ext uri="{FF2B5EF4-FFF2-40B4-BE49-F238E27FC236}">
                      <a16:creationId xmlns:a16="http://schemas.microsoft.com/office/drawing/2014/main" id="{6EDDBABE-2201-F75F-2507-F69B3D78C8A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329887" y="4806110"/>
                  <a:ext cx="2408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4">
              <p14:nvContentPartPr>
                <p14:cNvPr id="2834" name="Ink 2833">
                  <a:extLst>
                    <a:ext uri="{FF2B5EF4-FFF2-40B4-BE49-F238E27FC236}">
                      <a16:creationId xmlns:a16="http://schemas.microsoft.com/office/drawing/2014/main" id="{1F236A32-BEE6-D1F6-74E7-983D53E3FF98}"/>
                    </a:ext>
                  </a:extLst>
                </p14:cNvPr>
                <p14:cNvContentPartPr/>
                <p14:nvPr/>
              </p14:nvContentPartPr>
              <p14:xfrm>
                <a:off x="1105967" y="5666510"/>
                <a:ext cx="507240" cy="108360"/>
              </p14:xfrm>
            </p:contentPart>
          </mc:Choice>
          <mc:Fallback>
            <p:pic>
              <p:nvPicPr>
                <p:cNvPr id="2834" name="Ink 2833">
                  <a:extLst>
                    <a:ext uri="{FF2B5EF4-FFF2-40B4-BE49-F238E27FC236}">
                      <a16:creationId xmlns:a16="http://schemas.microsoft.com/office/drawing/2014/main" id="{1F236A32-BEE6-D1F6-74E7-983D53E3FF9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070327" y="5630510"/>
                  <a:ext cx="57888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2835" name="Ink 2834">
                  <a:extLst>
                    <a:ext uri="{FF2B5EF4-FFF2-40B4-BE49-F238E27FC236}">
                      <a16:creationId xmlns:a16="http://schemas.microsoft.com/office/drawing/2014/main" id="{861F4D42-4396-A40A-21A8-997BBD35FA18}"/>
                    </a:ext>
                  </a:extLst>
                </p14:cNvPr>
                <p14:cNvContentPartPr/>
                <p14:nvPr/>
              </p14:nvContentPartPr>
              <p14:xfrm>
                <a:off x="1202807" y="5565710"/>
                <a:ext cx="617400" cy="179280"/>
              </p14:xfrm>
            </p:contentPart>
          </mc:Choice>
          <mc:Fallback>
            <p:pic>
              <p:nvPicPr>
                <p:cNvPr id="2835" name="Ink 2834">
                  <a:extLst>
                    <a:ext uri="{FF2B5EF4-FFF2-40B4-BE49-F238E27FC236}">
                      <a16:creationId xmlns:a16="http://schemas.microsoft.com/office/drawing/2014/main" id="{861F4D42-4396-A40A-21A8-997BBD35FA18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166807" y="5529710"/>
                  <a:ext cx="6890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2836" name="Ink 2835">
                  <a:extLst>
                    <a:ext uri="{FF2B5EF4-FFF2-40B4-BE49-F238E27FC236}">
                      <a16:creationId xmlns:a16="http://schemas.microsoft.com/office/drawing/2014/main" id="{F8E8DC74-96DD-40C5-C222-8307EB8CAE8C}"/>
                    </a:ext>
                  </a:extLst>
                </p14:cNvPr>
                <p14:cNvContentPartPr/>
                <p14:nvPr/>
              </p14:nvContentPartPr>
              <p14:xfrm>
                <a:off x="1746407" y="5410910"/>
                <a:ext cx="98280" cy="196560"/>
              </p14:xfrm>
            </p:contentPart>
          </mc:Choice>
          <mc:Fallback>
            <p:pic>
              <p:nvPicPr>
                <p:cNvPr id="2836" name="Ink 2835">
                  <a:extLst>
                    <a:ext uri="{FF2B5EF4-FFF2-40B4-BE49-F238E27FC236}">
                      <a16:creationId xmlns:a16="http://schemas.microsoft.com/office/drawing/2014/main" id="{F8E8DC74-96DD-40C5-C222-8307EB8CAE8C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710767" y="5374910"/>
                  <a:ext cx="1699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2837" name="Ink 2836">
                  <a:extLst>
                    <a:ext uri="{FF2B5EF4-FFF2-40B4-BE49-F238E27FC236}">
                      <a16:creationId xmlns:a16="http://schemas.microsoft.com/office/drawing/2014/main" id="{E8D26C9C-8A97-E75F-DFC7-DB941424ABC3}"/>
                    </a:ext>
                  </a:extLst>
                </p14:cNvPr>
                <p14:cNvContentPartPr/>
                <p14:nvPr/>
              </p14:nvContentPartPr>
              <p14:xfrm>
                <a:off x="1627607" y="4869830"/>
                <a:ext cx="194400" cy="396000"/>
              </p14:xfrm>
            </p:contentPart>
          </mc:Choice>
          <mc:Fallback>
            <p:pic>
              <p:nvPicPr>
                <p:cNvPr id="2837" name="Ink 2836">
                  <a:extLst>
                    <a:ext uri="{FF2B5EF4-FFF2-40B4-BE49-F238E27FC236}">
                      <a16:creationId xmlns:a16="http://schemas.microsoft.com/office/drawing/2014/main" id="{E8D26C9C-8A97-E75F-DFC7-DB941424ABC3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591967" y="4833830"/>
                  <a:ext cx="26604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2838" name="Ink 2837">
                  <a:extLst>
                    <a:ext uri="{FF2B5EF4-FFF2-40B4-BE49-F238E27FC236}">
                      <a16:creationId xmlns:a16="http://schemas.microsoft.com/office/drawing/2014/main" id="{53D6986F-31B5-A71E-C6F3-1530A88C89DE}"/>
                    </a:ext>
                  </a:extLst>
                </p14:cNvPr>
                <p14:cNvContentPartPr/>
                <p14:nvPr/>
              </p14:nvContentPartPr>
              <p14:xfrm>
                <a:off x="1894007" y="4913750"/>
                <a:ext cx="70920" cy="221040"/>
              </p14:xfrm>
            </p:contentPart>
          </mc:Choice>
          <mc:Fallback>
            <p:pic>
              <p:nvPicPr>
                <p:cNvPr id="2838" name="Ink 2837">
                  <a:extLst>
                    <a:ext uri="{FF2B5EF4-FFF2-40B4-BE49-F238E27FC236}">
                      <a16:creationId xmlns:a16="http://schemas.microsoft.com/office/drawing/2014/main" id="{53D6986F-31B5-A71E-C6F3-1530A88C89DE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858007" y="4878110"/>
                  <a:ext cx="1425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2839" name="Ink 2838">
                  <a:extLst>
                    <a:ext uri="{FF2B5EF4-FFF2-40B4-BE49-F238E27FC236}">
                      <a16:creationId xmlns:a16="http://schemas.microsoft.com/office/drawing/2014/main" id="{00613A93-20E4-F625-EF77-84D8D17B62C4}"/>
                    </a:ext>
                  </a:extLst>
                </p14:cNvPr>
                <p14:cNvContentPartPr/>
                <p14:nvPr/>
              </p14:nvContentPartPr>
              <p14:xfrm>
                <a:off x="1980047" y="4899710"/>
                <a:ext cx="8280" cy="38880"/>
              </p14:xfrm>
            </p:contentPart>
          </mc:Choice>
          <mc:Fallback>
            <p:pic>
              <p:nvPicPr>
                <p:cNvPr id="2839" name="Ink 2838">
                  <a:extLst>
                    <a:ext uri="{FF2B5EF4-FFF2-40B4-BE49-F238E27FC236}">
                      <a16:creationId xmlns:a16="http://schemas.microsoft.com/office/drawing/2014/main" id="{00613A93-20E4-F625-EF77-84D8D17B62C4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944047" y="4864070"/>
                  <a:ext cx="79920" cy="110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30195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BA8C-3E6D-1F01-F9E9-B16A0519B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My previous work… at Uni of Queensland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93E7-F79F-B437-480E-69A5F1CB5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8452" cy="4351338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Worked with Tamara Davis to show cosmological time dilation in ~1500 Type </a:t>
            </a:r>
            <a:r>
              <a:rPr lang="en-AU" dirty="0" err="1">
                <a:latin typeface="Tenorite" panose="00000500000000000000" pitchFamily="2" charset="0"/>
              </a:rPr>
              <a:t>Ia</a:t>
            </a:r>
            <a:r>
              <a:rPr lang="en-AU" dirty="0">
                <a:latin typeface="Tenorite" panose="00000500000000000000" pitchFamily="2" charset="0"/>
              </a:rPr>
              <a:t> supernovae from the Dark Energy Survey (DES)</a:t>
            </a:r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3F7BF-EAF3-7410-CC8C-1B4866D53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235" y="2718404"/>
            <a:ext cx="6491107" cy="4139595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7CD63C94-B7B7-B7D5-4485-EB26CA56A0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DEBCCDD7-FCCC-6C2F-7654-EAEF9997B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34810B-6A50-D8B2-6879-6C4E028D1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03" t="29377" r="20044" b="-1572"/>
          <a:stretch/>
        </p:blipFill>
        <p:spPr>
          <a:xfrm>
            <a:off x="8703147" y="3276600"/>
            <a:ext cx="3051345" cy="290036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B5B6BE8-3042-D7AD-909D-F8D2C855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3731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DA18C1-9AAA-3961-426D-D5774BF0B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83C0-8FAE-EA35-2AF5-D646E46D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Apep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605D10-5B23-D7F7-5F58-F08B26E5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40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9E1FD-94CF-A033-4B52-515EFD5E681F}"/>
              </a:ext>
            </a:extLst>
          </p:cNvPr>
          <p:cNvSpPr txBox="1"/>
          <p:nvPr/>
        </p:nvSpPr>
        <p:spPr>
          <a:xfrm>
            <a:off x="503500" y="2078549"/>
            <a:ext cx="257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Standard Apep Model</a:t>
            </a:r>
          </a:p>
        </p:txBody>
      </p:sp>
      <p:pic>
        <p:nvPicPr>
          <p:cNvPr id="6" name="Picture 5" descr="A collage of red light&#10;&#10;AI-generated content may be incorrect.">
            <a:extLst>
              <a:ext uri="{FF2B5EF4-FFF2-40B4-BE49-F238E27FC236}">
                <a16:creationId xmlns:a16="http://schemas.microsoft.com/office/drawing/2014/main" id="{815378ED-DC4C-0AA6-5517-81AF9527A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2361" r="2468" b="2439"/>
          <a:stretch/>
        </p:blipFill>
        <p:spPr>
          <a:xfrm>
            <a:off x="3146066" y="650137"/>
            <a:ext cx="5899868" cy="5852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102E67-B25C-0F4A-FD35-5032D459A46A}"/>
              </a:ext>
            </a:extLst>
          </p:cNvPr>
          <p:cNvSpPr txBox="1"/>
          <p:nvPr/>
        </p:nvSpPr>
        <p:spPr>
          <a:xfrm>
            <a:off x="1122376" y="4942344"/>
            <a:ext cx="1333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VLT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1DB97-F598-A0E1-B89B-F81B13F566A9}"/>
              </a:ext>
            </a:extLst>
          </p:cNvPr>
          <p:cNvSpPr txBox="1"/>
          <p:nvPr/>
        </p:nvSpPr>
        <p:spPr>
          <a:xfrm>
            <a:off x="9295075" y="2078549"/>
            <a:ext cx="263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Tertiary Shock Geometry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C5DD3-F2DC-C6BF-03CB-B61741424C1E}"/>
              </a:ext>
            </a:extLst>
          </p:cNvPr>
          <p:cNvSpPr txBox="1"/>
          <p:nvPr/>
        </p:nvSpPr>
        <p:spPr>
          <a:xfrm>
            <a:off x="9672761" y="4803844"/>
            <a:ext cx="1884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Apep Model incl. Tertiary Shock</a:t>
            </a:r>
          </a:p>
        </p:txBody>
      </p:sp>
    </p:spTree>
    <p:extLst>
      <p:ext uri="{BB962C8B-B14F-4D97-AF65-F5344CB8AC3E}">
        <p14:creationId xmlns:p14="http://schemas.microsoft.com/office/powerpoint/2010/main" val="2869546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60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CEFF03-BA6C-9BAB-5450-211E25417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025AF-A8BD-9FF8-01C8-68BF8B54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Apep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4CB05-81AD-5EDF-F3B5-901C9EC8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41</a:t>
            </a:fld>
            <a:endParaRPr lang="en-AU"/>
          </a:p>
        </p:txBody>
      </p:sp>
      <p:pic>
        <p:nvPicPr>
          <p:cNvPr id="10" name="Picture 9" descr="A red light in a circle&#10;&#10;AI-generated content may be incorrect.">
            <a:extLst>
              <a:ext uri="{FF2B5EF4-FFF2-40B4-BE49-F238E27FC236}">
                <a16:creationId xmlns:a16="http://schemas.microsoft.com/office/drawing/2014/main" id="{310F504D-69B8-AD44-DD9D-DB4D84D44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3" y="1325563"/>
            <a:ext cx="4236027" cy="4236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452F28-D93D-5BD2-5DF6-F3E460D4E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85405"/>
            <a:ext cx="4887190" cy="488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25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A4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F7B9A7-B812-82E7-D812-6EBEDBA6B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EC958B8-DE44-32DB-E916-CE0A4CEDF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0"/>
            <a:ext cx="9663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5BD51-4727-68C8-A2CC-94384864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6914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F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148046-F0F9-C66A-B6EB-DC3A94E14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1D4EEC-BDD2-A00E-763E-8B5EC8990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663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942706-B71B-0210-D204-1AB050FB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43</a:t>
            </a:fld>
            <a:endParaRPr lang="en-AU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77B8C1D-39F0-03B3-6A16-0F6D92B9C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075794"/>
            <a:ext cx="3456644" cy="345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A712F2-27E6-3BF1-64EF-9D46D7AE5D79}"/>
              </a:ext>
            </a:extLst>
          </p:cNvPr>
          <p:cNvSpPr/>
          <p:nvPr/>
        </p:nvSpPr>
        <p:spPr>
          <a:xfrm>
            <a:off x="4170602" y="3041374"/>
            <a:ext cx="1321905" cy="13020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E80AA9-6EB4-4DD9-26D3-754371A7F1EB}"/>
              </a:ext>
            </a:extLst>
          </p:cNvPr>
          <p:cNvCxnSpPr>
            <a:cxnSpLocks/>
          </p:cNvCxnSpPr>
          <p:nvPr/>
        </p:nvCxnSpPr>
        <p:spPr>
          <a:xfrm flipV="1">
            <a:off x="5492507" y="2075794"/>
            <a:ext cx="3118093" cy="9655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F43DDF-CCBD-89EB-DF43-D803FA3E55A7}"/>
              </a:ext>
            </a:extLst>
          </p:cNvPr>
          <p:cNvCxnSpPr>
            <a:cxnSpLocks/>
          </p:cNvCxnSpPr>
          <p:nvPr/>
        </p:nvCxnSpPr>
        <p:spPr>
          <a:xfrm>
            <a:off x="5492507" y="4343400"/>
            <a:ext cx="3118093" cy="11890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821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red light in space&#10;&#10;AI-generated content may be incorrect.">
            <a:extLst>
              <a:ext uri="{FF2B5EF4-FFF2-40B4-BE49-F238E27FC236}">
                <a16:creationId xmlns:a16="http://schemas.microsoft.com/office/drawing/2014/main" id="{8A11D201-F9ED-E5D7-D551-ACCACB061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44" y="570344"/>
            <a:ext cx="5717312" cy="57173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63B18-A58E-13F8-13DC-2018977B5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44</a:t>
            </a:fld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AD136-B38F-D405-FC0C-302EC5F10D40}"/>
              </a:ext>
            </a:extLst>
          </p:cNvPr>
          <p:cNvCxnSpPr>
            <a:cxnSpLocks/>
          </p:cNvCxnSpPr>
          <p:nvPr/>
        </p:nvCxnSpPr>
        <p:spPr>
          <a:xfrm flipH="1">
            <a:off x="3945835" y="6287656"/>
            <a:ext cx="2080591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B9CFB01-CDEA-1003-4FA7-6ACE84B532F4}"/>
              </a:ext>
            </a:extLst>
          </p:cNvPr>
          <p:cNvSpPr txBox="1"/>
          <p:nvPr/>
        </p:nvSpPr>
        <p:spPr>
          <a:xfrm>
            <a:off x="3945835" y="6356350"/>
            <a:ext cx="42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enorite" panose="00000500000000000000" pitchFamily="2" charset="0"/>
                <a:ea typeface="xkcd Script" panose="03000503000000000000" pitchFamily="66" charset="0"/>
              </a:rPr>
              <a:t>5”</a:t>
            </a:r>
          </a:p>
        </p:txBody>
      </p:sp>
    </p:spTree>
    <p:extLst>
      <p:ext uri="{BB962C8B-B14F-4D97-AF65-F5344CB8AC3E}">
        <p14:creationId xmlns:p14="http://schemas.microsoft.com/office/powerpoint/2010/main" val="46940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0AA517-F70C-D683-F3B8-6764BAB75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2BF4D05-4DD4-4D09-8966-D6479708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910"/>
            <a:ext cx="7079280" cy="502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71CE5E-BC9E-EC22-18D9-CB7A3D50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45</a:t>
            </a:fld>
            <a:endParaRPr lang="en-AU"/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389BC7-6356-E6DE-D05D-62E8F6DD3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78" y="1157908"/>
            <a:ext cx="5024230" cy="502423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0BA7556-6C93-15C1-07D0-A02B92555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Apep</a:t>
            </a:r>
          </a:p>
        </p:txBody>
      </p:sp>
    </p:spTree>
    <p:extLst>
      <p:ext uri="{BB962C8B-B14F-4D97-AF65-F5344CB8AC3E}">
        <p14:creationId xmlns:p14="http://schemas.microsoft.com/office/powerpoint/2010/main" val="795462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7ADCEA-79EA-D2E8-4081-EC015D6E9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141595-AB06-5C91-B3F6-3BD09C3C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30626"/>
            <a:ext cx="5811874" cy="412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3CD0B2-95B9-5A30-433A-45857BFB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46</a:t>
            </a:fld>
            <a:endParaRPr lang="en-A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58BA1E-3CF4-0976-AB2C-2CB8D86F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Apep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F20D19-AEAB-CD8F-E42B-7DD6F918A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5379"/>
            <a:ext cx="5257800" cy="5194507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WR+WR orbital period is ~235 years</a:t>
            </a:r>
          </a:p>
          <a:p>
            <a:pPr lvl="1"/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About 8x longer than the next longest period dusty CWB</a:t>
            </a: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 confirmed hierarchical triple</a:t>
            </a:r>
          </a:p>
          <a:p>
            <a:pPr lvl="1"/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The orbit of the inner WR+WR binary has certainly been affected by the O star</a:t>
            </a: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No evidence of wind anisotropy in plume geometry</a:t>
            </a:r>
          </a:p>
          <a:p>
            <a:pPr lvl="1"/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which doesn’t necessarily rule out an anisotropic wind</a:t>
            </a:r>
          </a:p>
          <a:p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  <a:p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  <a:p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00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C35A0-5244-9693-419A-DC928CCC2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D7F2AB-E8A2-D6A1-7832-395DFD9E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47</a:t>
            </a:fld>
            <a:endParaRPr lang="en-A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7C818A-CDE9-1A61-33D4-6927077B9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Apep</a:t>
            </a:r>
          </a:p>
        </p:txBody>
      </p:sp>
      <p:pic>
        <p:nvPicPr>
          <p:cNvPr id="8" name="Picture 7" descr="A black background with red dots&#10;&#10;AI-generated content may be incorrect.">
            <a:extLst>
              <a:ext uri="{FF2B5EF4-FFF2-40B4-BE49-F238E27FC236}">
                <a16:creationId xmlns:a16="http://schemas.microsoft.com/office/drawing/2014/main" id="{666EAFCF-4881-D8D7-C320-04995BC22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 b="6446"/>
          <a:stretch/>
        </p:blipFill>
        <p:spPr>
          <a:xfrm>
            <a:off x="2117034" y="1325562"/>
            <a:ext cx="8120269" cy="48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19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B75028-83BC-6366-9758-67353D626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0B0BEDC4-368B-3870-46E6-570A3692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690" y="1777752"/>
            <a:ext cx="8880767" cy="6302762"/>
          </a:xfrm>
          <a:prstGeom prst="rect">
            <a:avLst/>
          </a:prstGeom>
          <a:noFill/>
          <a:effectLst>
            <a:softEdge rad="1231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FC6D6B-38AC-1A9C-9D9C-E449C78F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48</a:t>
            </a:fld>
            <a:endParaRPr lang="en-A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82C02D-F3C1-8B3C-B551-4A36173D8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In summary…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6F18B51-DE31-A930-46A0-9C9E52BD2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55379"/>
            <a:ext cx="11088758" cy="5184569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I can’t get away from binary interactions</a:t>
            </a: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Wolf-Rayet Colliding wind binaries, the rare binary interactions of pre-supernova massive stars, can be simply modelled with geometry</a:t>
            </a:r>
          </a:p>
          <a:p>
            <a:pPr lvl="1"/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I’ve developed a new and fast code to do this, with handy features like a GUI velocity partitioning, and more physics than ever (ask me about it!)</a:t>
            </a:r>
          </a:p>
          <a:p>
            <a:pPr lvl="1"/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We have a book chapter on WR-CWBs (QR code) to learn more</a:t>
            </a:r>
          </a:p>
          <a:p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The dust cavity in the Apep nebula confirms a hierarchical triple</a:t>
            </a:r>
          </a:p>
          <a:p>
            <a:pPr lvl="1"/>
            <a:r>
              <a:rPr lang="en-AU" dirty="0">
                <a:solidFill>
                  <a:schemeClr val="bg1">
                    <a:lumMod val="95000"/>
                  </a:schemeClr>
                </a:solidFill>
                <a:latin typeface="Tenorite" panose="00000500000000000000" pitchFamily="2" charset="0"/>
              </a:rPr>
              <a:t>New JWST+VLT imagery was vital for this and the updated orbit</a:t>
            </a:r>
          </a:p>
          <a:p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  <a:p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  <a:p>
            <a:endParaRPr lang="en-AU" dirty="0">
              <a:solidFill>
                <a:schemeClr val="bg1">
                  <a:lumMod val="95000"/>
                </a:schemeClr>
              </a:solidFill>
              <a:latin typeface="Tenorite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780D5-96DD-4470-C85E-B2C37E404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339" y="4845054"/>
            <a:ext cx="1635298" cy="1624948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7DEFCA1F-1DC8-7B17-B65A-4660B1DE2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arXiv:2412.12534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3DDDC-E71D-0AF9-47A2-F8A4F0A49BDD}"/>
              </a:ext>
            </a:extLst>
          </p:cNvPr>
          <p:cNvSpPr txBox="1"/>
          <p:nvPr/>
        </p:nvSpPr>
        <p:spPr>
          <a:xfrm>
            <a:off x="8640417" y="6435071"/>
            <a:ext cx="243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enorite" panose="00000500000000000000" pitchFamily="2" charset="0"/>
              </a:rPr>
              <a:t>arXiv:2412.12534</a:t>
            </a:r>
          </a:p>
        </p:txBody>
      </p:sp>
    </p:spTree>
    <p:extLst>
      <p:ext uri="{BB962C8B-B14F-4D97-AF65-F5344CB8AC3E}">
        <p14:creationId xmlns:p14="http://schemas.microsoft.com/office/powerpoint/2010/main" val="3299071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0313C-7D06-D9BA-A4C0-2E9AADF8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49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4915BF-A581-D476-C456-269110C99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Apep’s wind anisotropy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1A7A7-65D0-3C1D-5353-000F9F108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4746"/>
            <a:ext cx="12192000" cy="409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23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82068-C142-C013-73E2-AB45ECDBE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9EFEF-45F6-603B-939A-AF9F6C29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5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My previous work… at UQ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2153297-AD56-01BA-02A1-0F09009C4528}"/>
                  </a:ext>
                </a:extLst>
              </p14:cNvPr>
              <p14:cNvContentPartPr/>
              <p14:nvPr/>
            </p14:nvContentPartPr>
            <p14:xfrm>
              <a:off x="2879560" y="3741549"/>
              <a:ext cx="1604880" cy="1535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2153297-AD56-01BA-02A1-0F09009C45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16560" y="3678909"/>
                <a:ext cx="1730520" cy="166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27BC8FE-A3D0-BB3F-E2C2-DFCEE1DBE9DF}"/>
                  </a:ext>
                </a:extLst>
              </p14:cNvPr>
              <p14:cNvContentPartPr/>
              <p14:nvPr/>
            </p14:nvContentPartPr>
            <p14:xfrm>
              <a:off x="2509480" y="4295949"/>
              <a:ext cx="2250720" cy="761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27BC8FE-A3D0-BB3F-E2C2-DFCEE1DBE9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46480" y="4232949"/>
                <a:ext cx="2376360" cy="88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E5480EA-AA91-7D41-4066-32E86CD2B911}"/>
                  </a:ext>
                </a:extLst>
              </p14:cNvPr>
              <p14:cNvContentPartPr/>
              <p14:nvPr/>
            </p14:nvContentPartPr>
            <p14:xfrm>
              <a:off x="2752120" y="4338789"/>
              <a:ext cx="433080" cy="55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E5480EA-AA91-7D41-4066-32E86CD2B9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34480" y="4321149"/>
                <a:ext cx="46872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AFB93AA-3D5B-FD49-0E04-1EDE6A547CF1}"/>
                  </a:ext>
                </a:extLst>
              </p14:cNvPr>
              <p14:cNvContentPartPr/>
              <p14:nvPr/>
            </p14:nvContentPartPr>
            <p14:xfrm>
              <a:off x="4115800" y="4238349"/>
              <a:ext cx="379800" cy="204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AFB93AA-3D5B-FD49-0E04-1EDE6A547CF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97800" y="4220709"/>
                <a:ext cx="4154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FDC2C5-4B7E-C2D8-8DE9-37FFE323BD07}"/>
                  </a:ext>
                </a:extLst>
              </p14:cNvPr>
              <p14:cNvContentPartPr/>
              <p14:nvPr/>
            </p14:nvContentPartPr>
            <p14:xfrm>
              <a:off x="3044440" y="5020989"/>
              <a:ext cx="273600" cy="124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FDC2C5-4B7E-C2D8-8DE9-37FFE323B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26800" y="5002989"/>
                <a:ext cx="3092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3E5C727-67FD-240E-47AF-53E0FBBC8246}"/>
                  </a:ext>
                </a:extLst>
              </p14:cNvPr>
              <p14:cNvContentPartPr/>
              <p14:nvPr/>
            </p14:nvContentPartPr>
            <p14:xfrm>
              <a:off x="4114720" y="4964109"/>
              <a:ext cx="357480" cy="34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3E5C727-67FD-240E-47AF-53E0FBBC82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96720" y="4946109"/>
                <a:ext cx="39312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DA702A7-067B-F315-836D-3AC716FEC803}"/>
                  </a:ext>
                </a:extLst>
              </p14:cNvPr>
              <p14:cNvContentPartPr/>
              <p14:nvPr/>
            </p14:nvContentPartPr>
            <p14:xfrm>
              <a:off x="3482200" y="4616349"/>
              <a:ext cx="2880" cy="1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DA702A7-067B-F315-836D-3AC716FEC80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64560" y="4598709"/>
                <a:ext cx="385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E28E30C-2339-B736-9F0D-0378C9DE1640}"/>
                  </a:ext>
                </a:extLst>
              </p14:cNvPr>
              <p14:cNvContentPartPr/>
              <p14:nvPr/>
            </p14:nvContentPartPr>
            <p14:xfrm>
              <a:off x="3483640" y="4614549"/>
              <a:ext cx="88560" cy="293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E28E30C-2339-B736-9F0D-0378C9DE164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66000" y="4596549"/>
                <a:ext cx="12420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1B73BC2-0EDA-23DE-CC94-C7E50379DA17}"/>
                  </a:ext>
                </a:extLst>
              </p14:cNvPr>
              <p14:cNvContentPartPr/>
              <p14:nvPr/>
            </p14:nvContentPartPr>
            <p14:xfrm>
              <a:off x="3590200" y="4727949"/>
              <a:ext cx="223560" cy="18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1B73BC2-0EDA-23DE-CC94-C7E50379DA1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572200" y="4709949"/>
                <a:ext cx="2592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E408D8A-060B-1B83-2683-CD92AEA939D4}"/>
                  </a:ext>
                </a:extLst>
              </p14:cNvPr>
              <p14:cNvContentPartPr/>
              <p14:nvPr/>
            </p14:nvContentPartPr>
            <p14:xfrm>
              <a:off x="3843640" y="4619229"/>
              <a:ext cx="88920" cy="23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E408D8A-060B-1B83-2683-CD92AEA939D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26000" y="4601229"/>
                <a:ext cx="124560" cy="272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70DA360D-CDEB-B2DA-7096-645D6B2710B3}"/>
              </a:ext>
            </a:extLst>
          </p:cNvPr>
          <p:cNvGrpSpPr/>
          <p:nvPr/>
        </p:nvGrpSpPr>
        <p:grpSpPr>
          <a:xfrm>
            <a:off x="3130480" y="3963669"/>
            <a:ext cx="1024560" cy="190440"/>
            <a:chOff x="3082774" y="3725139"/>
            <a:chExt cx="1024560" cy="19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C2E344D-950A-72FE-FEEB-F74C3781FB22}"/>
                    </a:ext>
                  </a:extLst>
                </p14:cNvPr>
                <p14:cNvContentPartPr/>
                <p14:nvPr/>
              </p14:nvContentPartPr>
              <p14:xfrm>
                <a:off x="3119134" y="3725139"/>
                <a:ext cx="434880" cy="189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C2E344D-950A-72FE-FEEB-F74C3781FB2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01134" y="3707139"/>
                  <a:ext cx="4705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BB3B56D-D3CF-BA52-BE21-6C99AB2DAFA6}"/>
                    </a:ext>
                  </a:extLst>
                </p14:cNvPr>
                <p14:cNvContentPartPr/>
                <p14:nvPr/>
              </p14:nvContentPartPr>
              <p14:xfrm>
                <a:off x="3685774" y="3769059"/>
                <a:ext cx="415800" cy="145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BB3B56D-D3CF-BA52-BE21-6C99AB2DAFA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67774" y="3751059"/>
                  <a:ext cx="4514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037A5F9-F7FA-3DEA-CEE7-53DB8B3BFA68}"/>
                    </a:ext>
                  </a:extLst>
                </p14:cNvPr>
                <p14:cNvContentPartPr/>
                <p14:nvPr/>
              </p14:nvContentPartPr>
              <p14:xfrm>
                <a:off x="3082774" y="3730179"/>
                <a:ext cx="460440" cy="185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037A5F9-F7FA-3DEA-CEE7-53DB8B3BFA6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65134" y="3712539"/>
                  <a:ext cx="4960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559BB76-0EBA-A3FC-B6E8-476CEBDF1DE6}"/>
                    </a:ext>
                  </a:extLst>
                </p14:cNvPr>
                <p14:cNvContentPartPr/>
                <p14:nvPr/>
              </p14:nvContentPartPr>
              <p14:xfrm>
                <a:off x="3728254" y="3748899"/>
                <a:ext cx="379080" cy="162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559BB76-0EBA-A3FC-B6E8-476CEBDF1DE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10254" y="3731259"/>
                  <a:ext cx="414720" cy="19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B71DBD1-4BAF-E8B4-751A-591128082A6E}"/>
              </a:ext>
            </a:extLst>
          </p:cNvPr>
          <p:cNvGrpSpPr/>
          <p:nvPr/>
        </p:nvGrpSpPr>
        <p:grpSpPr>
          <a:xfrm>
            <a:off x="246880" y="3184989"/>
            <a:ext cx="6296400" cy="2892600"/>
            <a:chOff x="199174" y="2946459"/>
            <a:chExt cx="6296400" cy="289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0657D98-8A7B-BB88-AE86-2692C3521261}"/>
                    </a:ext>
                  </a:extLst>
                </p14:cNvPr>
                <p14:cNvContentPartPr/>
                <p14:nvPr/>
              </p14:nvContentPartPr>
              <p14:xfrm>
                <a:off x="2121214" y="3687339"/>
                <a:ext cx="729360" cy="19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0657D98-8A7B-BB88-AE86-2692C352126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058214" y="3624339"/>
                  <a:ext cx="855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2B67895-D159-ADBB-7B66-1B0CA057E69F}"/>
                    </a:ext>
                  </a:extLst>
                </p14:cNvPr>
                <p14:cNvContentPartPr/>
                <p14:nvPr/>
              </p14:nvContentPartPr>
              <p14:xfrm>
                <a:off x="2832934" y="3709659"/>
                <a:ext cx="42480" cy="5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2B67895-D159-ADBB-7B66-1B0CA057E69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70294" y="3647019"/>
                  <a:ext cx="1681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4F2CC7E-957C-35F1-C667-ADF3D4BDB53B}"/>
                    </a:ext>
                  </a:extLst>
                </p14:cNvPr>
                <p14:cNvContentPartPr/>
                <p14:nvPr/>
              </p14:nvContentPartPr>
              <p14:xfrm>
                <a:off x="2206534" y="3688419"/>
                <a:ext cx="692280" cy="44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4F2CC7E-957C-35F1-C667-ADF3D4BDB53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143534" y="3625419"/>
                  <a:ext cx="8179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8B9EC7E-245A-36B9-CF43-967F6FF1C7B8}"/>
                    </a:ext>
                  </a:extLst>
                </p14:cNvPr>
                <p14:cNvContentPartPr/>
                <p14:nvPr/>
              </p14:nvContentPartPr>
              <p14:xfrm>
                <a:off x="2093854" y="3699579"/>
                <a:ext cx="847080" cy="55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8B9EC7E-245A-36B9-CF43-967F6FF1C7B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031214" y="3636579"/>
                  <a:ext cx="9727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07ADEF1-A107-8992-7C7A-2E20EBFCB776}"/>
                    </a:ext>
                  </a:extLst>
                </p14:cNvPr>
                <p14:cNvContentPartPr/>
                <p14:nvPr/>
              </p14:nvContentPartPr>
              <p14:xfrm>
                <a:off x="1701094" y="3759339"/>
                <a:ext cx="1089360" cy="106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07ADEF1-A107-8992-7C7A-2E20EBFCB77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638454" y="3696699"/>
                  <a:ext cx="121500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0A4A9F3-792F-A41E-D52B-D05159AC0685}"/>
                    </a:ext>
                  </a:extLst>
                </p14:cNvPr>
                <p14:cNvContentPartPr/>
                <p14:nvPr/>
              </p14:nvContentPartPr>
              <p14:xfrm>
                <a:off x="1297174" y="3798939"/>
                <a:ext cx="1064160" cy="243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0A4A9F3-792F-A41E-D52B-D05159AC068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234534" y="3736299"/>
                  <a:ext cx="118980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EB19352-41E5-DBC7-CB99-113BE2C62D01}"/>
                    </a:ext>
                  </a:extLst>
                </p14:cNvPr>
                <p14:cNvContentPartPr/>
                <p14:nvPr/>
              </p14:nvContentPartPr>
              <p14:xfrm>
                <a:off x="923134" y="3964899"/>
                <a:ext cx="1032120" cy="2152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EB19352-41E5-DBC7-CB99-113BE2C62D0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60494" y="3901899"/>
                  <a:ext cx="11577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4456465-E87F-FE14-A033-4DEB0DE352DD}"/>
                    </a:ext>
                  </a:extLst>
                </p14:cNvPr>
                <p14:cNvContentPartPr/>
                <p14:nvPr/>
              </p14:nvContentPartPr>
              <p14:xfrm>
                <a:off x="735214" y="4246419"/>
                <a:ext cx="550440" cy="4780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4456465-E87F-FE14-A033-4DEB0DE352D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2214" y="4183419"/>
                  <a:ext cx="676080" cy="6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008EAB0-055E-61AD-D272-11DAD4BE4215}"/>
                    </a:ext>
                  </a:extLst>
                </p14:cNvPr>
                <p14:cNvContentPartPr/>
                <p14:nvPr/>
              </p14:nvContentPartPr>
              <p14:xfrm>
                <a:off x="765094" y="4468539"/>
                <a:ext cx="1018080" cy="649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008EAB0-055E-61AD-D272-11DAD4BE421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2094" y="4405539"/>
                  <a:ext cx="1143720" cy="77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7920D5C-BD39-106A-629B-8EE6BF27EDBB}"/>
                    </a:ext>
                  </a:extLst>
                </p14:cNvPr>
                <p14:cNvContentPartPr/>
                <p14:nvPr/>
              </p14:nvContentPartPr>
              <p14:xfrm>
                <a:off x="1010974" y="4815939"/>
                <a:ext cx="1212840" cy="703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7920D5C-BD39-106A-629B-8EE6BF27EDB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47974" y="4753299"/>
                  <a:ext cx="1338480" cy="82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047D531-9225-5A81-A94E-05D1CC6ECEDD}"/>
                    </a:ext>
                  </a:extLst>
                </p14:cNvPr>
                <p14:cNvContentPartPr/>
                <p14:nvPr/>
              </p14:nvContentPartPr>
              <p14:xfrm>
                <a:off x="893614" y="5151099"/>
                <a:ext cx="2472120" cy="595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047D531-9225-5A81-A94E-05D1CC6ECED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30614" y="5088459"/>
                  <a:ext cx="2597760" cy="72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77F139C-8CC8-2210-2CD4-C270E90ECDF9}"/>
                    </a:ext>
                  </a:extLst>
                </p14:cNvPr>
                <p14:cNvContentPartPr/>
                <p14:nvPr/>
              </p14:nvContentPartPr>
              <p14:xfrm>
                <a:off x="1379614" y="5588139"/>
                <a:ext cx="2906640" cy="250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77F139C-8CC8-2210-2CD4-C270E90ECDF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316614" y="5525499"/>
                  <a:ext cx="303228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9F651A2-77A4-C733-4A1D-24D6E25CCF2A}"/>
                    </a:ext>
                  </a:extLst>
                </p14:cNvPr>
                <p14:cNvContentPartPr/>
                <p14:nvPr/>
              </p14:nvContentPartPr>
              <p14:xfrm>
                <a:off x="2828974" y="5599299"/>
                <a:ext cx="2456640" cy="190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9F651A2-77A4-C733-4A1D-24D6E25CCF2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766334" y="5536299"/>
                  <a:ext cx="258228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646C9D9-DEE1-65A8-E0CC-5D51F40B8959}"/>
                    </a:ext>
                  </a:extLst>
                </p14:cNvPr>
                <p14:cNvContentPartPr/>
                <p14:nvPr/>
              </p14:nvContentPartPr>
              <p14:xfrm>
                <a:off x="3596134" y="5473659"/>
                <a:ext cx="1644120" cy="62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646C9D9-DEE1-65A8-E0CC-5D51F40B895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533494" y="5410659"/>
                  <a:ext cx="176976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05C6A16-0796-0374-46DD-DFD8EA3C944E}"/>
                    </a:ext>
                  </a:extLst>
                </p14:cNvPr>
                <p14:cNvContentPartPr/>
                <p14:nvPr/>
              </p14:nvContentPartPr>
              <p14:xfrm>
                <a:off x="3767494" y="5573379"/>
                <a:ext cx="563040" cy="22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05C6A16-0796-0374-46DD-DFD8EA3C944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704854" y="5510379"/>
                  <a:ext cx="6886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FA0795B-5F68-F185-757B-3EAD51E3B023}"/>
                    </a:ext>
                  </a:extLst>
                </p14:cNvPr>
                <p14:cNvContentPartPr/>
                <p14:nvPr/>
              </p14:nvContentPartPr>
              <p14:xfrm>
                <a:off x="3867934" y="5572659"/>
                <a:ext cx="1371960" cy="41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FA0795B-5F68-F185-757B-3EAD51E3B02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804934" y="5510019"/>
                  <a:ext cx="14976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875CFCE-8788-239A-439B-055A3510F29B}"/>
                    </a:ext>
                  </a:extLst>
                </p14:cNvPr>
                <p14:cNvContentPartPr/>
                <p14:nvPr/>
              </p14:nvContentPartPr>
              <p14:xfrm>
                <a:off x="4757494" y="5279979"/>
                <a:ext cx="1434960" cy="2149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875CFCE-8788-239A-439B-055A3510F29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694494" y="5216979"/>
                  <a:ext cx="156060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426C853-96B4-653E-32CD-3352B427105E}"/>
                    </a:ext>
                  </a:extLst>
                </p14:cNvPr>
                <p14:cNvContentPartPr/>
                <p14:nvPr/>
              </p14:nvContentPartPr>
              <p14:xfrm>
                <a:off x="5285254" y="4956339"/>
                <a:ext cx="399600" cy="85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426C853-96B4-653E-32CD-3352B427105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222614" y="4893699"/>
                  <a:ext cx="5252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F5C4773-46BF-FF01-A20C-26A75999971B}"/>
                    </a:ext>
                  </a:extLst>
                </p14:cNvPr>
                <p14:cNvContentPartPr/>
                <p14:nvPr/>
              </p14:nvContentPartPr>
              <p14:xfrm>
                <a:off x="4519174" y="3861219"/>
                <a:ext cx="3960" cy="2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F5C4773-46BF-FF01-A20C-26A75999971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56174" y="3798579"/>
                  <a:ext cx="1296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D7573F4-3A12-6AE7-5FBD-A7038F7F90D8}"/>
                    </a:ext>
                  </a:extLst>
                </p14:cNvPr>
                <p14:cNvContentPartPr/>
                <p14:nvPr/>
              </p14:nvContentPartPr>
              <p14:xfrm>
                <a:off x="4463374" y="3835659"/>
                <a:ext cx="844200" cy="135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D7573F4-3A12-6AE7-5FBD-A7038F7F90D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400374" y="3772659"/>
                  <a:ext cx="9698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633B44F-DA03-2060-40E3-40DCE7077506}"/>
                    </a:ext>
                  </a:extLst>
                </p14:cNvPr>
                <p14:cNvContentPartPr/>
                <p14:nvPr/>
              </p14:nvContentPartPr>
              <p14:xfrm>
                <a:off x="4640494" y="3912699"/>
                <a:ext cx="1183320" cy="225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633B44F-DA03-2060-40E3-40DCE707750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577854" y="3849699"/>
                  <a:ext cx="130896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9878882-799B-D693-82AC-E4CF3666047B}"/>
                    </a:ext>
                  </a:extLst>
                </p14:cNvPr>
                <p14:cNvContentPartPr/>
                <p14:nvPr/>
              </p14:nvContentPartPr>
              <p14:xfrm>
                <a:off x="4976014" y="4105659"/>
                <a:ext cx="1164960" cy="3564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9878882-799B-D693-82AC-E4CF3666047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913374" y="4043019"/>
                  <a:ext cx="129060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1FBD73C-C343-E1EC-E3C2-935B71D3C5CD}"/>
                    </a:ext>
                  </a:extLst>
                </p14:cNvPr>
                <p14:cNvContentPartPr/>
                <p14:nvPr/>
              </p14:nvContentPartPr>
              <p14:xfrm>
                <a:off x="5313694" y="4125819"/>
                <a:ext cx="868320" cy="636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1FBD73C-C343-E1EC-E3C2-935B71D3C5C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250694" y="4062819"/>
                  <a:ext cx="993960" cy="76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C7FFF4A-374F-6DB7-A64C-28A7EEA4ED21}"/>
                    </a:ext>
                  </a:extLst>
                </p14:cNvPr>
                <p14:cNvContentPartPr/>
                <p14:nvPr/>
              </p14:nvContentPartPr>
              <p14:xfrm>
                <a:off x="5716174" y="4528299"/>
                <a:ext cx="427680" cy="340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C7FFF4A-374F-6DB7-A64C-28A7EEA4ED2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653174" y="4465659"/>
                  <a:ext cx="55332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88A2A3F-35AF-CB0D-FB02-5C12124CD1E6}"/>
                    </a:ext>
                  </a:extLst>
                </p14:cNvPr>
                <p14:cNvContentPartPr/>
                <p14:nvPr/>
              </p14:nvContentPartPr>
              <p14:xfrm>
                <a:off x="6219814" y="4836099"/>
                <a:ext cx="113040" cy="251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88A2A3F-35AF-CB0D-FB02-5C12124CD1E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157174" y="4773459"/>
                  <a:ext cx="23868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0F9708C-1423-5397-2D4A-DB608B8EA151}"/>
                    </a:ext>
                  </a:extLst>
                </p14:cNvPr>
                <p14:cNvContentPartPr/>
                <p14:nvPr/>
              </p14:nvContentPartPr>
              <p14:xfrm>
                <a:off x="5909854" y="4971459"/>
                <a:ext cx="309960" cy="81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0F9708C-1423-5397-2D4A-DB608B8EA15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846854" y="4908459"/>
                  <a:ext cx="4356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BDBEA48-28CC-8D03-1893-51DB3275141D}"/>
                    </a:ext>
                  </a:extLst>
                </p14:cNvPr>
                <p14:cNvContentPartPr/>
                <p14:nvPr/>
              </p14:nvContentPartPr>
              <p14:xfrm>
                <a:off x="5299654" y="4919619"/>
                <a:ext cx="261360" cy="71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BDBEA48-28CC-8D03-1893-51DB3275141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237014" y="4856619"/>
                  <a:ext cx="387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D78FB0C-A185-C9E9-861D-D9C3178162FA}"/>
                    </a:ext>
                  </a:extLst>
                </p14:cNvPr>
                <p14:cNvContentPartPr/>
                <p14:nvPr/>
              </p14:nvContentPartPr>
              <p14:xfrm>
                <a:off x="5307934" y="4783899"/>
                <a:ext cx="719280" cy="66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D78FB0C-A185-C9E9-861D-D9C3178162F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244934" y="4721259"/>
                  <a:ext cx="8449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742654A-CD8C-CD08-67BB-3F4DA360016D}"/>
                    </a:ext>
                  </a:extLst>
                </p14:cNvPr>
                <p14:cNvContentPartPr/>
                <p14:nvPr/>
              </p14:nvContentPartPr>
              <p14:xfrm>
                <a:off x="5881414" y="4626939"/>
                <a:ext cx="180360" cy="484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742654A-CD8C-CD08-67BB-3F4DA360016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18774" y="4564299"/>
                  <a:ext cx="306000" cy="61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DEDFB6E-E519-E2E2-764A-6F00F8E5E581}"/>
                    </a:ext>
                  </a:extLst>
                </p14:cNvPr>
                <p14:cNvContentPartPr/>
                <p14:nvPr/>
              </p14:nvContentPartPr>
              <p14:xfrm>
                <a:off x="5505934" y="5272779"/>
                <a:ext cx="98640" cy="9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DEDFB6E-E519-E2E2-764A-6F00F8E5E58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442934" y="5210139"/>
                  <a:ext cx="2242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30E3F5A-2D91-130D-CB28-1D429562DA5D}"/>
                    </a:ext>
                  </a:extLst>
                </p14:cNvPr>
                <p14:cNvContentPartPr/>
                <p14:nvPr/>
              </p14:nvContentPartPr>
              <p14:xfrm>
                <a:off x="5980774" y="5028339"/>
                <a:ext cx="300960" cy="237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30E3F5A-2D91-130D-CB28-1D429562DA5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18134" y="4965699"/>
                  <a:ext cx="4266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67A71BE-7BA0-CB64-D1CF-84856BAD6975}"/>
                    </a:ext>
                  </a:extLst>
                </p14:cNvPr>
                <p14:cNvContentPartPr/>
                <p14:nvPr/>
              </p14:nvContentPartPr>
              <p14:xfrm>
                <a:off x="4406494" y="5051739"/>
                <a:ext cx="2089080" cy="192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67A71BE-7BA0-CB64-D1CF-84856BAD697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343854" y="4989099"/>
                  <a:ext cx="22147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B8A37C8-603E-B895-5D57-1C6A0DFE4477}"/>
                    </a:ext>
                  </a:extLst>
                </p14:cNvPr>
                <p14:cNvContentPartPr/>
                <p14:nvPr/>
              </p14:nvContentPartPr>
              <p14:xfrm>
                <a:off x="5250694" y="5184939"/>
                <a:ext cx="606600" cy="153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B8A37C8-603E-B895-5D57-1C6A0DFE447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188054" y="5121939"/>
                  <a:ext cx="73224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46AF680-B48D-B93F-40E7-CD3ED97889BF}"/>
                    </a:ext>
                  </a:extLst>
                </p14:cNvPr>
                <p14:cNvContentPartPr/>
                <p14:nvPr/>
              </p14:nvContentPartPr>
              <p14:xfrm>
                <a:off x="4602334" y="5146419"/>
                <a:ext cx="1329840" cy="205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46AF680-B48D-B93F-40E7-CD3ED97889B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539334" y="5083419"/>
                  <a:ext cx="14554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3B7EA65-FECC-5FD6-9307-50EF1A0EFB55}"/>
                    </a:ext>
                  </a:extLst>
                </p14:cNvPr>
                <p14:cNvContentPartPr/>
                <p14:nvPr/>
              </p14:nvContentPartPr>
              <p14:xfrm>
                <a:off x="4690174" y="5237499"/>
                <a:ext cx="1408320" cy="98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3B7EA65-FECC-5FD6-9307-50EF1A0EFB5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627534" y="5174859"/>
                  <a:ext cx="153396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101490D-5C2F-0601-3BFF-6D41B18611F8}"/>
                    </a:ext>
                  </a:extLst>
                </p14:cNvPr>
                <p14:cNvContentPartPr/>
                <p14:nvPr/>
              </p14:nvContentPartPr>
              <p14:xfrm>
                <a:off x="5233054" y="4980459"/>
                <a:ext cx="1045080" cy="2592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101490D-5C2F-0601-3BFF-6D41B18611F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170054" y="4917459"/>
                  <a:ext cx="117072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86F4B3E-1CE0-74AC-4B22-C487EEB53ADC}"/>
                    </a:ext>
                  </a:extLst>
                </p14:cNvPr>
                <p14:cNvContentPartPr/>
                <p14:nvPr/>
              </p14:nvContentPartPr>
              <p14:xfrm>
                <a:off x="5383174" y="4391139"/>
                <a:ext cx="786960" cy="385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86F4B3E-1CE0-74AC-4B22-C487EEB53AD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20174" y="4328499"/>
                  <a:ext cx="91260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FB25380-4669-B798-19F8-B4F80580C18D}"/>
                    </a:ext>
                  </a:extLst>
                </p14:cNvPr>
                <p14:cNvContentPartPr/>
                <p14:nvPr/>
              </p14:nvContentPartPr>
              <p14:xfrm>
                <a:off x="4676494" y="3804339"/>
                <a:ext cx="1355040" cy="5961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FB25380-4669-B798-19F8-B4F80580C18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613494" y="3741339"/>
                  <a:ext cx="1480680" cy="72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E1619EF-44B0-7080-DCC1-FBABA9333AEF}"/>
                    </a:ext>
                  </a:extLst>
                </p14:cNvPr>
                <p14:cNvContentPartPr/>
                <p14:nvPr/>
              </p14:nvContentPartPr>
              <p14:xfrm>
                <a:off x="4667494" y="3849339"/>
                <a:ext cx="666000" cy="1872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E1619EF-44B0-7080-DCC1-FBABA9333AE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604494" y="3786699"/>
                  <a:ext cx="7916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1F67E23-C6F8-D754-22F2-F758358E7659}"/>
                    </a:ext>
                  </a:extLst>
                </p14:cNvPr>
                <p14:cNvContentPartPr/>
                <p14:nvPr/>
              </p14:nvContentPartPr>
              <p14:xfrm>
                <a:off x="4554814" y="3821259"/>
                <a:ext cx="173880" cy="493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1F67E23-C6F8-D754-22F2-F758358E765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491814" y="3758259"/>
                  <a:ext cx="2995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E20FDB8-CF02-5BA8-3C3E-BD5A244111AF}"/>
                    </a:ext>
                  </a:extLst>
                </p14:cNvPr>
                <p14:cNvContentPartPr/>
                <p14:nvPr/>
              </p14:nvContentPartPr>
              <p14:xfrm>
                <a:off x="4494334" y="3781299"/>
                <a:ext cx="96840" cy="15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E20FDB8-CF02-5BA8-3C3E-BD5A244111A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431694" y="3718299"/>
                  <a:ext cx="2224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7296E0F-7715-A10C-5EA1-464D2BA129D4}"/>
                    </a:ext>
                  </a:extLst>
                </p14:cNvPr>
                <p14:cNvContentPartPr/>
                <p14:nvPr/>
              </p14:nvContentPartPr>
              <p14:xfrm>
                <a:off x="4423054" y="3787779"/>
                <a:ext cx="76320" cy="104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7296E0F-7715-A10C-5EA1-464D2BA129D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360054" y="3724779"/>
                  <a:ext cx="2019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9F37641-E8DC-0D0F-DAAB-049A376A7877}"/>
                    </a:ext>
                  </a:extLst>
                </p14:cNvPr>
                <p14:cNvContentPartPr/>
                <p14:nvPr/>
              </p14:nvContentPartPr>
              <p14:xfrm>
                <a:off x="4523134" y="3794979"/>
                <a:ext cx="706320" cy="1216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9F37641-E8DC-0D0F-DAAB-049A376A787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460494" y="3732339"/>
                  <a:ext cx="8319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EDDE762-C33B-2F4E-27D1-D5F71C4D91F8}"/>
                    </a:ext>
                  </a:extLst>
                </p14:cNvPr>
                <p14:cNvContentPartPr/>
                <p14:nvPr/>
              </p14:nvContentPartPr>
              <p14:xfrm>
                <a:off x="5087254" y="3923499"/>
                <a:ext cx="1071360" cy="410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EDDE762-C33B-2F4E-27D1-D5F71C4D91F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024254" y="3860859"/>
                  <a:ext cx="1197000" cy="5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F7C19B4-CE9E-634E-F4CD-5AC7EFE6D9E2}"/>
                    </a:ext>
                  </a:extLst>
                </p14:cNvPr>
                <p14:cNvContentPartPr/>
                <p14:nvPr/>
              </p14:nvContentPartPr>
              <p14:xfrm>
                <a:off x="5310094" y="3974259"/>
                <a:ext cx="1009800" cy="526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F7C19B4-CE9E-634E-F4CD-5AC7EFE6D9E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247454" y="3911259"/>
                  <a:ext cx="1135440" cy="65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3C213B2-EE81-A642-885A-C0CBD9DAABB9}"/>
                    </a:ext>
                  </a:extLst>
                </p14:cNvPr>
                <p14:cNvContentPartPr/>
                <p14:nvPr/>
              </p14:nvContentPartPr>
              <p14:xfrm>
                <a:off x="5343214" y="4148859"/>
                <a:ext cx="915480" cy="505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3C213B2-EE81-A642-885A-C0CBD9DAABB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280214" y="4086219"/>
                  <a:ext cx="1041120" cy="63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010CB55-C84C-4F8F-D50A-00F89F11B097}"/>
                    </a:ext>
                  </a:extLst>
                </p14:cNvPr>
                <p14:cNvContentPartPr/>
                <p14:nvPr/>
              </p14:nvContentPartPr>
              <p14:xfrm>
                <a:off x="5341414" y="4529019"/>
                <a:ext cx="539280" cy="154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010CB55-C84C-4F8F-D50A-00F89F11B09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278774" y="4466019"/>
                  <a:ext cx="6649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CE65E90-0498-F28E-9CAE-6313189DF9FF}"/>
                    </a:ext>
                  </a:extLst>
                </p14:cNvPr>
                <p14:cNvContentPartPr/>
                <p14:nvPr/>
              </p14:nvContentPartPr>
              <p14:xfrm>
                <a:off x="5539054" y="4540179"/>
                <a:ext cx="581040" cy="430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CE65E90-0498-F28E-9CAE-6313189DF9F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476054" y="4477179"/>
                  <a:ext cx="70668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4D9E2FC-441B-FE20-BD49-B9B1BCEFECC8}"/>
                    </a:ext>
                  </a:extLst>
                </p14:cNvPr>
                <p14:cNvContentPartPr/>
                <p14:nvPr/>
              </p14:nvContentPartPr>
              <p14:xfrm>
                <a:off x="4991134" y="4906659"/>
                <a:ext cx="951840" cy="2264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4D9E2FC-441B-FE20-BD49-B9B1BCEFECC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928494" y="4844019"/>
                  <a:ext cx="107748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0931FDF-940B-8AD1-31A8-8A29A5ABEFE2}"/>
                    </a:ext>
                  </a:extLst>
                </p14:cNvPr>
                <p14:cNvContentPartPr/>
                <p14:nvPr/>
              </p14:nvContentPartPr>
              <p14:xfrm>
                <a:off x="4830214" y="5341539"/>
                <a:ext cx="974520" cy="154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0931FDF-940B-8AD1-31A8-8A29A5ABEFE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767214" y="5278899"/>
                  <a:ext cx="110016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708D643-2FCD-53E3-E092-F881DBA4AE79}"/>
                    </a:ext>
                  </a:extLst>
                </p14:cNvPr>
                <p14:cNvContentPartPr/>
                <p14:nvPr/>
              </p14:nvContentPartPr>
              <p14:xfrm>
                <a:off x="3039574" y="5469699"/>
                <a:ext cx="1750680" cy="98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708D643-2FCD-53E3-E092-F881DBA4AE7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76574" y="5407059"/>
                  <a:ext cx="18763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7F85F27-9804-6607-FE06-9C6971C2712A}"/>
                    </a:ext>
                  </a:extLst>
                </p14:cNvPr>
                <p14:cNvContentPartPr/>
                <p14:nvPr/>
              </p14:nvContentPartPr>
              <p14:xfrm>
                <a:off x="2519014" y="5231019"/>
                <a:ext cx="1509480" cy="2570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7F85F27-9804-6607-FE06-9C6971C2712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456014" y="5168019"/>
                  <a:ext cx="163512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0776A43-9867-B104-CB63-5B3C2AE4AC52}"/>
                    </a:ext>
                  </a:extLst>
                </p14:cNvPr>
                <p14:cNvContentPartPr/>
                <p14:nvPr/>
              </p14:nvContentPartPr>
              <p14:xfrm>
                <a:off x="1941214" y="5027979"/>
                <a:ext cx="1188360" cy="2995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0776A43-9867-B104-CB63-5B3C2AE4AC5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878574" y="4965339"/>
                  <a:ext cx="13140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AB874C8-F203-842C-07C9-ECC9031A7DE9}"/>
                    </a:ext>
                  </a:extLst>
                </p14:cNvPr>
                <p14:cNvContentPartPr/>
                <p14:nvPr/>
              </p14:nvContentPartPr>
              <p14:xfrm>
                <a:off x="1711894" y="5205819"/>
                <a:ext cx="1722960" cy="304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AB874C8-F203-842C-07C9-ECC9031A7DE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648894" y="5142819"/>
                  <a:ext cx="184860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BCAA860-0E3E-A9E3-E7CA-16F7C89E70AD}"/>
                    </a:ext>
                  </a:extLst>
                </p14:cNvPr>
                <p14:cNvContentPartPr/>
                <p14:nvPr/>
              </p14:nvContentPartPr>
              <p14:xfrm>
                <a:off x="1820974" y="5263779"/>
                <a:ext cx="1521360" cy="2934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BCAA860-0E3E-A9E3-E7CA-16F7C89E70A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758334" y="5200779"/>
                  <a:ext cx="164700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6434548-073B-D46E-EC3A-7FA5801E34B0}"/>
                    </a:ext>
                  </a:extLst>
                </p14:cNvPr>
                <p14:cNvContentPartPr/>
                <p14:nvPr/>
              </p14:nvContentPartPr>
              <p14:xfrm>
                <a:off x="2048494" y="5383299"/>
                <a:ext cx="1912680" cy="131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6434548-073B-D46E-EC3A-7FA5801E34B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985854" y="5320299"/>
                  <a:ext cx="203832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EC1D775-5E3F-650B-0520-A24BCFD426EB}"/>
                    </a:ext>
                  </a:extLst>
                </p14:cNvPr>
                <p14:cNvContentPartPr/>
                <p14:nvPr/>
              </p14:nvContentPartPr>
              <p14:xfrm>
                <a:off x="2562574" y="5286099"/>
                <a:ext cx="2008080" cy="871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EC1D775-5E3F-650B-0520-A24BCFD426E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499934" y="5223099"/>
                  <a:ext cx="21337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1AC2C58-E40D-BC61-6821-63B5C26501CE}"/>
                    </a:ext>
                  </a:extLst>
                </p14:cNvPr>
                <p14:cNvContentPartPr/>
                <p14:nvPr/>
              </p14:nvContentPartPr>
              <p14:xfrm>
                <a:off x="2974414" y="5166219"/>
                <a:ext cx="1994400" cy="158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1AC2C58-E40D-BC61-6821-63B5C26501C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911774" y="5103219"/>
                  <a:ext cx="21200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A2CDDCB-CF60-6897-2571-51289A0C888B}"/>
                    </a:ext>
                  </a:extLst>
                </p14:cNvPr>
                <p14:cNvContentPartPr/>
                <p14:nvPr/>
              </p14:nvContentPartPr>
              <p14:xfrm>
                <a:off x="3471934" y="5175219"/>
                <a:ext cx="1355400" cy="734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A2CDDCB-CF60-6897-2571-51289A0C888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408934" y="5112219"/>
                  <a:ext cx="14810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B1335AD-8CCF-09EC-D4E3-9061ECEF98FE}"/>
                    </a:ext>
                  </a:extLst>
                </p14:cNvPr>
                <p14:cNvContentPartPr/>
                <p14:nvPr/>
              </p14:nvContentPartPr>
              <p14:xfrm>
                <a:off x="4409734" y="5102139"/>
                <a:ext cx="141120" cy="622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B1335AD-8CCF-09EC-D4E3-9061ECEF98F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346734" y="5039139"/>
                  <a:ext cx="26676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5C8986E-3295-603C-FE01-7F45E892A90D}"/>
                    </a:ext>
                  </a:extLst>
                </p14:cNvPr>
                <p14:cNvContentPartPr/>
                <p14:nvPr/>
              </p14:nvContentPartPr>
              <p14:xfrm>
                <a:off x="3319294" y="5257659"/>
                <a:ext cx="2186640" cy="2307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5C8986E-3295-603C-FE01-7F45E892A90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256294" y="5194659"/>
                  <a:ext cx="231228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012D2B0-7621-2B05-4ABF-6FBAFFD59193}"/>
                    </a:ext>
                  </a:extLst>
                </p14:cNvPr>
                <p14:cNvContentPartPr/>
                <p14:nvPr/>
              </p14:nvContentPartPr>
              <p14:xfrm>
                <a:off x="2969014" y="5434059"/>
                <a:ext cx="852120" cy="2473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012D2B0-7621-2B05-4ABF-6FBAFFD5919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906374" y="5371059"/>
                  <a:ext cx="97776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7BAA167-720F-F463-85A3-C93F14100F3F}"/>
                    </a:ext>
                  </a:extLst>
                </p14:cNvPr>
                <p14:cNvContentPartPr/>
                <p14:nvPr/>
              </p14:nvContentPartPr>
              <p14:xfrm>
                <a:off x="2604694" y="5597859"/>
                <a:ext cx="693000" cy="586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7BAA167-720F-F463-85A3-C93F14100F3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541694" y="5534859"/>
                  <a:ext cx="8186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80097B-E5A6-6A68-DFA3-4DE71DEDEA70}"/>
                    </a:ext>
                  </a:extLst>
                </p14:cNvPr>
                <p14:cNvContentPartPr/>
                <p14:nvPr/>
              </p14:nvContentPartPr>
              <p14:xfrm>
                <a:off x="1481134" y="4979379"/>
                <a:ext cx="612000" cy="1706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80097B-E5A6-6A68-DFA3-4DE71DEDEA7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418494" y="4916379"/>
                  <a:ext cx="73764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B972941-22DD-06DD-A477-77BAF7DB019C}"/>
                    </a:ext>
                  </a:extLst>
                </p14:cNvPr>
                <p14:cNvContentPartPr/>
                <p14:nvPr/>
              </p14:nvContentPartPr>
              <p14:xfrm>
                <a:off x="959854" y="4700019"/>
                <a:ext cx="368640" cy="297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B972941-22DD-06DD-A477-77BAF7DB019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96854" y="4637379"/>
                  <a:ext cx="49428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40C1353-C6C4-9240-5C5E-EB41DC2A3AA1}"/>
                    </a:ext>
                  </a:extLst>
                </p14:cNvPr>
                <p14:cNvContentPartPr/>
                <p14:nvPr/>
              </p14:nvContentPartPr>
              <p14:xfrm>
                <a:off x="2257294" y="3685539"/>
                <a:ext cx="214920" cy="17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40C1353-C6C4-9240-5C5E-EB41DC2A3AA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194294" y="3622899"/>
                  <a:ext cx="3405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38FD6D6-CECE-2735-E6BF-2A4AB44E1172}"/>
                    </a:ext>
                  </a:extLst>
                </p14:cNvPr>
                <p14:cNvContentPartPr/>
                <p14:nvPr/>
              </p14:nvContentPartPr>
              <p14:xfrm>
                <a:off x="1538734" y="3759339"/>
                <a:ext cx="297000" cy="63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38FD6D6-CECE-2735-E6BF-2A4AB44E117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476094" y="3696339"/>
                  <a:ext cx="4226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F1FB594-A918-3396-DEF2-A426A29BA288}"/>
                    </a:ext>
                  </a:extLst>
                </p14:cNvPr>
                <p14:cNvContentPartPr/>
                <p14:nvPr/>
              </p14:nvContentPartPr>
              <p14:xfrm>
                <a:off x="964174" y="3821979"/>
                <a:ext cx="1195200" cy="276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F1FB594-A918-3396-DEF2-A426A29BA28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01174" y="3759339"/>
                  <a:ext cx="132084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D632CE8-56D2-13AD-30BB-1FAA23FEF108}"/>
                    </a:ext>
                  </a:extLst>
                </p14:cNvPr>
                <p14:cNvContentPartPr/>
                <p14:nvPr/>
              </p14:nvContentPartPr>
              <p14:xfrm>
                <a:off x="738814" y="4078299"/>
                <a:ext cx="869040" cy="3607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D632CE8-56D2-13AD-30BB-1FAA23FEF10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75814" y="4015299"/>
                  <a:ext cx="994680" cy="48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8EC1876-896A-7613-B6B8-9193F940D1B1}"/>
                    </a:ext>
                  </a:extLst>
                </p14:cNvPr>
                <p14:cNvContentPartPr/>
                <p14:nvPr/>
              </p14:nvContentPartPr>
              <p14:xfrm>
                <a:off x="732334" y="4305459"/>
                <a:ext cx="488880" cy="436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8EC1876-896A-7613-B6B8-9193F940D1B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69334" y="4242459"/>
                  <a:ext cx="61452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DC34F04-6134-B467-7CFD-AFC414CDE0A0}"/>
                    </a:ext>
                  </a:extLst>
                </p14:cNvPr>
                <p14:cNvContentPartPr/>
                <p14:nvPr/>
              </p14:nvContentPartPr>
              <p14:xfrm>
                <a:off x="841774" y="4773819"/>
                <a:ext cx="286560" cy="3600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DC34F04-6134-B467-7CFD-AFC414CDE0A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79134" y="4711179"/>
                  <a:ext cx="41220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7E9BD0D-EB11-D5B5-5E00-4FA9052F23E8}"/>
                    </a:ext>
                  </a:extLst>
                </p14:cNvPr>
                <p14:cNvContentPartPr/>
                <p14:nvPr/>
              </p14:nvContentPartPr>
              <p14:xfrm>
                <a:off x="1053814" y="5068299"/>
                <a:ext cx="598680" cy="2768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7E9BD0D-EB11-D5B5-5E00-4FA9052F23E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90814" y="5005659"/>
                  <a:ext cx="7243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F9BEE2D-EBBF-5022-4D1D-41E9B3DBB67C}"/>
                    </a:ext>
                  </a:extLst>
                </p14:cNvPr>
                <p14:cNvContentPartPr/>
                <p14:nvPr/>
              </p14:nvContentPartPr>
              <p14:xfrm>
                <a:off x="1658254" y="5366379"/>
                <a:ext cx="123480" cy="410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F9BEE2D-EBBF-5022-4D1D-41E9B3DBB67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595614" y="5303379"/>
                  <a:ext cx="2491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5B0A3D2-5699-EA38-35AD-ABFDD7304EFC}"/>
                    </a:ext>
                  </a:extLst>
                </p14:cNvPr>
                <p14:cNvContentPartPr/>
                <p14:nvPr/>
              </p14:nvContentPartPr>
              <p14:xfrm>
                <a:off x="683734" y="3640179"/>
                <a:ext cx="27720" cy="2545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5B0A3D2-5699-EA38-35AD-ABFDD7304EF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21094" y="3577539"/>
                  <a:ext cx="15336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00FCED3-FDA2-B214-C1DD-0E587E88FCF6}"/>
                    </a:ext>
                  </a:extLst>
                </p14:cNvPr>
                <p14:cNvContentPartPr/>
                <p14:nvPr/>
              </p14:nvContentPartPr>
              <p14:xfrm>
                <a:off x="199174" y="3646299"/>
                <a:ext cx="510120" cy="10256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00FCED3-FDA2-B214-C1DD-0E587E88FCF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36534" y="3583299"/>
                  <a:ext cx="635760" cy="11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EBA9B96-635F-51AE-B6F1-D168D8C61156}"/>
                    </a:ext>
                  </a:extLst>
                </p14:cNvPr>
                <p14:cNvContentPartPr/>
                <p14:nvPr/>
              </p14:nvContentPartPr>
              <p14:xfrm>
                <a:off x="380614" y="3874539"/>
                <a:ext cx="327600" cy="11422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EBA9B96-635F-51AE-B6F1-D168D8C6115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17974" y="3811899"/>
                  <a:ext cx="453240" cy="12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438FF10-7CBC-A6E2-3D44-12D060ABC71D}"/>
                    </a:ext>
                  </a:extLst>
                </p14:cNvPr>
                <p14:cNvContentPartPr/>
                <p14:nvPr/>
              </p14:nvContentPartPr>
              <p14:xfrm>
                <a:off x="557734" y="4528299"/>
                <a:ext cx="495720" cy="6498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438FF10-7CBC-A6E2-3D44-12D060ABC71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95094" y="4465659"/>
                  <a:ext cx="621360" cy="77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159C7378-652B-B9CB-8FC5-0B6680EA1516}"/>
                    </a:ext>
                  </a:extLst>
                </p14:cNvPr>
                <p14:cNvContentPartPr/>
                <p14:nvPr/>
              </p14:nvContentPartPr>
              <p14:xfrm>
                <a:off x="806494" y="4778499"/>
                <a:ext cx="595080" cy="4860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59C7378-652B-B9CB-8FC5-0B6680EA151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43854" y="4715859"/>
                  <a:ext cx="720720" cy="61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82FF73E-A00B-D6C3-1E90-17A14380CEB1}"/>
                    </a:ext>
                  </a:extLst>
                </p14:cNvPr>
                <p14:cNvContentPartPr/>
                <p14:nvPr/>
              </p14:nvContentPartPr>
              <p14:xfrm>
                <a:off x="733414" y="4446579"/>
                <a:ext cx="561240" cy="251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82FF73E-A00B-D6C3-1E90-17A14380CEB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70774" y="4383939"/>
                  <a:ext cx="68688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FDD4BD1-371F-5AE5-6BFF-5A6489EDA579}"/>
                    </a:ext>
                  </a:extLst>
                </p14:cNvPr>
                <p14:cNvContentPartPr/>
                <p14:nvPr/>
              </p14:nvContentPartPr>
              <p14:xfrm>
                <a:off x="547294" y="3375219"/>
                <a:ext cx="437400" cy="6886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FDD4BD1-371F-5AE5-6BFF-5A6489EDA57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84294" y="3312219"/>
                  <a:ext cx="563040" cy="81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FB04FBF-E14D-08BA-9488-FEFE40175E1A}"/>
                    </a:ext>
                  </a:extLst>
                </p14:cNvPr>
                <p14:cNvContentPartPr/>
                <p14:nvPr/>
              </p14:nvContentPartPr>
              <p14:xfrm>
                <a:off x="728734" y="3365499"/>
                <a:ext cx="224640" cy="773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FB04FBF-E14D-08BA-9488-FEFE40175E1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65734" y="3302499"/>
                  <a:ext cx="350280" cy="89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70D1B05-8DA7-0C5C-2A61-3C70D39FFAE6}"/>
                    </a:ext>
                  </a:extLst>
                </p14:cNvPr>
                <p14:cNvContentPartPr/>
                <p14:nvPr/>
              </p14:nvContentPartPr>
              <p14:xfrm>
                <a:off x="885694" y="3230499"/>
                <a:ext cx="231480" cy="746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70D1B05-8DA7-0C5C-2A61-3C70D39FFAE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22694" y="3167499"/>
                  <a:ext cx="357120" cy="87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6493F1E-FBED-AE31-3106-D0DF1311E60B}"/>
                    </a:ext>
                  </a:extLst>
                </p14:cNvPr>
                <p14:cNvContentPartPr/>
                <p14:nvPr/>
              </p14:nvContentPartPr>
              <p14:xfrm>
                <a:off x="922774" y="2984979"/>
                <a:ext cx="731160" cy="8276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6493F1E-FBED-AE31-3106-D0DF1311E60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60134" y="2921979"/>
                  <a:ext cx="856800" cy="9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32AA9F8F-7153-9160-2786-06ABD3885741}"/>
                    </a:ext>
                  </a:extLst>
                </p14:cNvPr>
                <p14:cNvContentPartPr/>
                <p14:nvPr/>
              </p14:nvContentPartPr>
              <p14:xfrm>
                <a:off x="877054" y="2946459"/>
                <a:ext cx="1059840" cy="9208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32AA9F8F-7153-9160-2786-06ABD3885741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14054" y="2883819"/>
                  <a:ext cx="1185480" cy="10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B5793BF-7692-F02C-EC62-612485952CDA}"/>
                    </a:ext>
                  </a:extLst>
                </p14:cNvPr>
                <p14:cNvContentPartPr/>
                <p14:nvPr/>
              </p14:nvContentPartPr>
              <p14:xfrm>
                <a:off x="1028974" y="3145179"/>
                <a:ext cx="867240" cy="9237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B5793BF-7692-F02C-EC62-612485952CD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965974" y="3082179"/>
                  <a:ext cx="992880" cy="10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B2C37FF-544A-FD44-CABB-427E009B6980}"/>
                    </a:ext>
                  </a:extLst>
                </p14:cNvPr>
                <p14:cNvContentPartPr/>
                <p14:nvPr/>
              </p14:nvContentPartPr>
              <p14:xfrm>
                <a:off x="1278814" y="3257499"/>
                <a:ext cx="383040" cy="791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B2C37FF-544A-FD44-CABB-427E009B698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216174" y="3194859"/>
                  <a:ext cx="508680" cy="9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95DDA10B-7AC0-6D0F-8E47-3491FAD77101}"/>
                    </a:ext>
                  </a:extLst>
                </p14:cNvPr>
                <p14:cNvContentPartPr/>
                <p14:nvPr/>
              </p14:nvContentPartPr>
              <p14:xfrm>
                <a:off x="1124734" y="3464859"/>
                <a:ext cx="407160" cy="671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95DDA10B-7AC0-6D0F-8E47-3491FAD7710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61734" y="3401859"/>
                  <a:ext cx="532800" cy="79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F609F29-273A-2004-7BA3-FBB51A1E90A4}"/>
                    </a:ext>
                  </a:extLst>
                </p14:cNvPr>
                <p14:cNvContentPartPr/>
                <p14:nvPr/>
              </p14:nvContentPartPr>
              <p14:xfrm>
                <a:off x="741334" y="3771219"/>
                <a:ext cx="216360" cy="5781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F609F29-273A-2004-7BA3-FBB51A1E90A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78694" y="3708219"/>
                  <a:ext cx="342000" cy="70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433F487-F707-CF6D-CBFC-C63A22C2A31F}"/>
                    </a:ext>
                  </a:extLst>
                </p14:cNvPr>
                <p14:cNvContentPartPr/>
                <p14:nvPr/>
              </p14:nvContentPartPr>
              <p14:xfrm>
                <a:off x="686974" y="3960939"/>
                <a:ext cx="157320" cy="6897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433F487-F707-CF6D-CBFC-C63A22C2A31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24334" y="3898299"/>
                  <a:ext cx="282960" cy="81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C646045-E4E4-32B9-0428-417C62F98DAB}"/>
                    </a:ext>
                  </a:extLst>
                </p14:cNvPr>
                <p14:cNvContentPartPr/>
                <p14:nvPr/>
              </p14:nvContentPartPr>
              <p14:xfrm>
                <a:off x="600574" y="3906219"/>
                <a:ext cx="116640" cy="7822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C646045-E4E4-32B9-0428-417C62F98DA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37934" y="3843219"/>
                  <a:ext cx="242280" cy="90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5E84BB3-8EB8-7C0C-6607-EEF4FB675833}"/>
                    </a:ext>
                  </a:extLst>
                </p14:cNvPr>
                <p14:cNvContentPartPr/>
                <p14:nvPr/>
              </p14:nvContentPartPr>
              <p14:xfrm>
                <a:off x="646654" y="3857619"/>
                <a:ext cx="142920" cy="6951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5E84BB3-8EB8-7C0C-6607-EEF4FB67583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83654" y="3794619"/>
                  <a:ext cx="268560" cy="82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AD5B88D-74FE-6D16-F19E-BE0E030DCD35}"/>
                    </a:ext>
                  </a:extLst>
                </p14:cNvPr>
                <p14:cNvContentPartPr/>
                <p14:nvPr/>
              </p14:nvContentPartPr>
              <p14:xfrm>
                <a:off x="714334" y="3901899"/>
                <a:ext cx="240120" cy="5346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AD5B88D-74FE-6D16-F19E-BE0E030DCD3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51334" y="3838899"/>
                  <a:ext cx="365760" cy="66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8294EE7-7322-98BA-8B71-91DFACD614BA}"/>
                    </a:ext>
                  </a:extLst>
                </p14:cNvPr>
                <p14:cNvContentPartPr/>
                <p14:nvPr/>
              </p14:nvContentPartPr>
              <p14:xfrm>
                <a:off x="1195294" y="3782379"/>
                <a:ext cx="255600" cy="7437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8294EE7-7322-98BA-8B71-91DFACD614B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32294" y="3719379"/>
                  <a:ext cx="381240" cy="86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3E268DD-A2BE-8E2A-DBE8-755C7647B5A4}"/>
                    </a:ext>
                  </a:extLst>
                </p14:cNvPr>
                <p14:cNvContentPartPr/>
                <p14:nvPr/>
              </p14:nvContentPartPr>
              <p14:xfrm>
                <a:off x="1450174" y="4062459"/>
                <a:ext cx="357840" cy="5824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3E268DD-A2BE-8E2A-DBE8-755C7647B5A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387534" y="3999459"/>
                  <a:ext cx="483480" cy="70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1937B02-2D1C-50D5-B806-8EFA2DF02289}"/>
                    </a:ext>
                  </a:extLst>
                </p14:cNvPr>
                <p14:cNvContentPartPr/>
                <p14:nvPr/>
              </p14:nvContentPartPr>
              <p14:xfrm>
                <a:off x="1533334" y="4354779"/>
                <a:ext cx="337680" cy="4215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1937B02-2D1C-50D5-B806-8EFA2DF0228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470694" y="4292139"/>
                  <a:ext cx="463320" cy="54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D5CDF55-D6EB-F9D0-983B-3F7B22B71B41}"/>
                    </a:ext>
                  </a:extLst>
                </p14:cNvPr>
                <p14:cNvContentPartPr/>
                <p14:nvPr/>
              </p14:nvContentPartPr>
              <p14:xfrm>
                <a:off x="1148854" y="4571139"/>
                <a:ext cx="672120" cy="574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D5CDF55-D6EB-F9D0-983B-3F7B22B71B4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85854" y="4508139"/>
                  <a:ext cx="797760" cy="69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B183AAE-AE16-55C5-D1A5-CCA30F6A5E47}"/>
                    </a:ext>
                  </a:extLst>
                </p14:cNvPr>
                <p14:cNvContentPartPr/>
                <p14:nvPr/>
              </p14:nvContentPartPr>
              <p14:xfrm>
                <a:off x="1264414" y="4590219"/>
                <a:ext cx="868680" cy="386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B183AAE-AE16-55C5-D1A5-CCA30F6A5E47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201774" y="4527579"/>
                  <a:ext cx="99432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AC2F50E-069D-2810-C7FF-CC3D27661CE6}"/>
                    </a:ext>
                  </a:extLst>
                </p14:cNvPr>
                <p14:cNvContentPartPr/>
                <p14:nvPr/>
              </p14:nvContentPartPr>
              <p14:xfrm>
                <a:off x="1390414" y="4612179"/>
                <a:ext cx="658440" cy="418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AC2F50E-069D-2810-C7FF-CC3D27661CE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327774" y="4549179"/>
                  <a:ext cx="784080" cy="54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1045C4F2-6FB6-BC83-C394-AE88E7401103}"/>
              </a:ext>
            </a:extLst>
          </p:cNvPr>
          <p:cNvGrpSpPr/>
          <p:nvPr/>
        </p:nvGrpSpPr>
        <p:grpSpPr>
          <a:xfrm>
            <a:off x="372880" y="3174549"/>
            <a:ext cx="5675760" cy="2776680"/>
            <a:chOff x="325174" y="2936019"/>
            <a:chExt cx="5675760" cy="277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760C626-B035-3864-3095-489D8A69C23C}"/>
                    </a:ext>
                  </a:extLst>
                </p14:cNvPr>
                <p14:cNvContentPartPr/>
                <p14:nvPr/>
              </p14:nvContentPartPr>
              <p14:xfrm>
                <a:off x="1937974" y="5522979"/>
                <a:ext cx="745560" cy="189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760C626-B035-3864-3095-489D8A69C23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875334" y="5460339"/>
                  <a:ext cx="8712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29AC4E6-A710-AAF6-1DD5-6CC399F6C897}"/>
                    </a:ext>
                  </a:extLst>
                </p14:cNvPr>
                <p14:cNvContentPartPr/>
                <p14:nvPr/>
              </p14:nvContentPartPr>
              <p14:xfrm>
                <a:off x="1625134" y="5387979"/>
                <a:ext cx="1033560" cy="263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29AC4E6-A710-AAF6-1DD5-6CC399F6C89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562494" y="5325339"/>
                  <a:ext cx="115920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6CEDD49-E4E1-EB52-B12A-F2812145569E}"/>
                    </a:ext>
                  </a:extLst>
                </p14:cNvPr>
                <p14:cNvContentPartPr/>
                <p14:nvPr/>
              </p14:nvContentPartPr>
              <p14:xfrm>
                <a:off x="2024014" y="5389059"/>
                <a:ext cx="980640" cy="224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6CEDD49-E4E1-EB52-B12A-F2812145569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961014" y="5326419"/>
                  <a:ext cx="11062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2C083E0-5C92-61FD-3A71-4128E1C4E580}"/>
                    </a:ext>
                  </a:extLst>
                </p14:cNvPr>
                <p14:cNvContentPartPr/>
                <p14:nvPr/>
              </p14:nvContentPartPr>
              <p14:xfrm>
                <a:off x="2454574" y="5357739"/>
                <a:ext cx="1131840" cy="279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2C083E0-5C92-61FD-3A71-4128E1C4E58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391934" y="5294739"/>
                  <a:ext cx="125748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A133484-74AF-D4EC-D2A1-C821AFD40C9E}"/>
                    </a:ext>
                  </a:extLst>
                </p14:cNvPr>
                <p14:cNvContentPartPr/>
                <p14:nvPr/>
              </p14:nvContentPartPr>
              <p14:xfrm>
                <a:off x="2847334" y="5467179"/>
                <a:ext cx="1268280" cy="166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A133484-74AF-D4EC-D2A1-C821AFD40C9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784694" y="5404179"/>
                  <a:ext cx="139392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6F45FE0-15AB-D2F6-A789-DBE4F9904A61}"/>
                    </a:ext>
                  </a:extLst>
                </p14:cNvPr>
                <p14:cNvContentPartPr/>
                <p14:nvPr/>
              </p14:nvContentPartPr>
              <p14:xfrm>
                <a:off x="2999974" y="5485179"/>
                <a:ext cx="1482480" cy="1249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6F45FE0-15AB-D2F6-A789-DBE4F9904A6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937334" y="5422539"/>
                  <a:ext cx="16081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7FDE2B6-58AD-C941-F7D0-BF31E3BD083F}"/>
                    </a:ext>
                  </a:extLst>
                </p14:cNvPr>
                <p14:cNvContentPartPr/>
                <p14:nvPr/>
              </p14:nvContentPartPr>
              <p14:xfrm>
                <a:off x="3278254" y="5456379"/>
                <a:ext cx="1522080" cy="910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7FDE2B6-58AD-C941-F7D0-BF31E3BD083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215254" y="5393739"/>
                  <a:ext cx="16477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BAEAF9A-FF7B-8D0B-90D0-DE372A23EB92}"/>
                    </a:ext>
                  </a:extLst>
                </p14:cNvPr>
                <p14:cNvContentPartPr/>
                <p14:nvPr/>
              </p14:nvContentPartPr>
              <p14:xfrm>
                <a:off x="3430174" y="5520459"/>
                <a:ext cx="1465200" cy="936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BAEAF9A-FF7B-8D0B-90D0-DE372A23EB9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367534" y="5457459"/>
                  <a:ext cx="1590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483AB76-CDB3-D2AE-DF9B-401C4F6D98B0}"/>
                    </a:ext>
                  </a:extLst>
                </p14:cNvPr>
                <p14:cNvContentPartPr/>
                <p14:nvPr/>
              </p14:nvContentPartPr>
              <p14:xfrm>
                <a:off x="3192934" y="5370339"/>
                <a:ext cx="1446840" cy="34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483AB76-CDB3-D2AE-DF9B-401C4F6D98B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129934" y="5307699"/>
                  <a:ext cx="15724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1BA6D09-D8C6-D52F-2FFD-2EECEE4471D8}"/>
                    </a:ext>
                  </a:extLst>
                </p14:cNvPr>
                <p14:cNvContentPartPr/>
                <p14:nvPr/>
              </p14:nvContentPartPr>
              <p14:xfrm>
                <a:off x="2187094" y="5263779"/>
                <a:ext cx="1982880" cy="186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1BA6D09-D8C6-D52F-2FFD-2EECEE4471D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124454" y="5200779"/>
                  <a:ext cx="210852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CAA4043-89BD-A16C-1B0D-65ABC785ED20}"/>
                    </a:ext>
                  </a:extLst>
                </p14:cNvPr>
                <p14:cNvContentPartPr/>
                <p14:nvPr/>
              </p14:nvContentPartPr>
              <p14:xfrm>
                <a:off x="2356294" y="5143539"/>
                <a:ext cx="773280" cy="597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CAA4043-89BD-A16C-1B0D-65ABC785ED20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293654" y="5080899"/>
                  <a:ext cx="8989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359F4DF-8BBA-5032-1B10-E0DA8E923449}"/>
                    </a:ext>
                  </a:extLst>
                </p14:cNvPr>
                <p14:cNvContentPartPr/>
                <p14:nvPr/>
              </p14:nvContentPartPr>
              <p14:xfrm>
                <a:off x="2292574" y="5126979"/>
                <a:ext cx="1069920" cy="1206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359F4DF-8BBA-5032-1B10-E0DA8E923449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229574" y="5064339"/>
                  <a:ext cx="11955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9D9E978-DB0D-ABB9-1F22-6507F46D777D}"/>
                    </a:ext>
                  </a:extLst>
                </p14:cNvPr>
                <p14:cNvContentPartPr/>
                <p14:nvPr/>
              </p14:nvContentPartPr>
              <p14:xfrm>
                <a:off x="2769934" y="5141019"/>
                <a:ext cx="1285560" cy="954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9D9E978-DB0D-ABB9-1F22-6507F46D777D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707294" y="5078019"/>
                  <a:ext cx="14112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45ADB2A-1292-2841-73F6-8239A52FC1EC}"/>
                    </a:ext>
                  </a:extLst>
                </p14:cNvPr>
                <p14:cNvContentPartPr/>
                <p14:nvPr/>
              </p14:nvContentPartPr>
              <p14:xfrm>
                <a:off x="3772534" y="5265939"/>
                <a:ext cx="1088640" cy="486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45ADB2A-1292-2841-73F6-8239A52FC1E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709534" y="5203299"/>
                  <a:ext cx="12142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65974C4-0FB2-BFFA-10C4-08613053F66A}"/>
                    </a:ext>
                  </a:extLst>
                </p14:cNvPr>
                <p14:cNvContentPartPr/>
                <p14:nvPr/>
              </p14:nvContentPartPr>
              <p14:xfrm>
                <a:off x="4096174" y="5276019"/>
                <a:ext cx="1268640" cy="168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65974C4-0FB2-BFFA-10C4-08613053F66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033534" y="5213379"/>
                  <a:ext cx="139428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F347304-CC13-2B14-1B14-49369982D96B}"/>
                    </a:ext>
                  </a:extLst>
                </p14:cNvPr>
                <p14:cNvContentPartPr/>
                <p14:nvPr/>
              </p14:nvContentPartPr>
              <p14:xfrm>
                <a:off x="4171414" y="5393379"/>
                <a:ext cx="1324800" cy="1404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F347304-CC13-2B14-1B14-49369982D96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108414" y="5330739"/>
                  <a:ext cx="145044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2F2C843-2C0A-950F-1342-FE987BF147C2}"/>
                    </a:ext>
                  </a:extLst>
                </p14:cNvPr>
                <p14:cNvContentPartPr/>
                <p14:nvPr/>
              </p14:nvContentPartPr>
              <p14:xfrm>
                <a:off x="4810774" y="5341179"/>
                <a:ext cx="895680" cy="2286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2F2C843-2C0A-950F-1342-FE987BF147C2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748134" y="5278179"/>
                  <a:ext cx="10213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1EE13B70-CCFF-E1F7-ACCE-F0BDA05F009D}"/>
                    </a:ext>
                  </a:extLst>
                </p14:cNvPr>
                <p14:cNvContentPartPr/>
                <p14:nvPr/>
              </p14:nvContentPartPr>
              <p14:xfrm>
                <a:off x="4853614" y="5185659"/>
                <a:ext cx="879840" cy="2210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1EE13B70-CCFF-E1F7-ACCE-F0BDA05F009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790974" y="5123019"/>
                  <a:ext cx="100548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D6E96A23-3263-90E0-6ECE-04D6F2AFCA0C}"/>
                    </a:ext>
                  </a:extLst>
                </p14:cNvPr>
                <p14:cNvContentPartPr/>
                <p14:nvPr/>
              </p14:nvContentPartPr>
              <p14:xfrm>
                <a:off x="4951894" y="5261979"/>
                <a:ext cx="340200" cy="1087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D6E96A23-3263-90E0-6ECE-04D6F2AFCA0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888894" y="5199339"/>
                  <a:ext cx="4658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4D26A1A-B02E-2D97-30E3-3D6AE296842F}"/>
                    </a:ext>
                  </a:extLst>
                </p14:cNvPr>
                <p14:cNvContentPartPr/>
                <p14:nvPr/>
              </p14:nvContentPartPr>
              <p14:xfrm>
                <a:off x="5204254" y="4732779"/>
                <a:ext cx="438120" cy="3186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4D26A1A-B02E-2D97-30E3-3D6AE296842F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141614" y="4669779"/>
                  <a:ext cx="56376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D12838D8-7760-8700-E102-C5300B69CAC0}"/>
                    </a:ext>
                  </a:extLst>
                </p14:cNvPr>
                <p14:cNvContentPartPr/>
                <p14:nvPr/>
              </p14:nvContentPartPr>
              <p14:xfrm>
                <a:off x="4583974" y="5102139"/>
                <a:ext cx="832320" cy="2527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D12838D8-7760-8700-E102-C5300B69CAC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521334" y="5039139"/>
                  <a:ext cx="95796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0816A4C-F523-A6F2-D36A-F82E142376F9}"/>
                    </a:ext>
                  </a:extLst>
                </p14:cNvPr>
                <p14:cNvContentPartPr/>
                <p14:nvPr/>
              </p14:nvContentPartPr>
              <p14:xfrm>
                <a:off x="4577134" y="5021499"/>
                <a:ext cx="1312560" cy="2260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0816A4C-F523-A6F2-D36A-F82E142376F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514494" y="4958499"/>
                  <a:ext cx="143820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9CFD5DF-F276-B831-F202-1E043A2EA16F}"/>
                    </a:ext>
                  </a:extLst>
                </p14:cNvPr>
                <p14:cNvContentPartPr/>
                <p14:nvPr/>
              </p14:nvContentPartPr>
              <p14:xfrm>
                <a:off x="5195254" y="4869939"/>
                <a:ext cx="595080" cy="3729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9CFD5DF-F276-B831-F202-1E043A2EA16F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132254" y="4806939"/>
                  <a:ext cx="72072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0D59B70-9B68-9098-B923-EC69A07CE41E}"/>
                    </a:ext>
                  </a:extLst>
                </p14:cNvPr>
                <p14:cNvContentPartPr/>
                <p14:nvPr/>
              </p14:nvContentPartPr>
              <p14:xfrm>
                <a:off x="4960894" y="4578339"/>
                <a:ext cx="568800" cy="2782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0D59B70-9B68-9098-B923-EC69A07CE41E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898254" y="4515699"/>
                  <a:ext cx="69444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6B651163-268B-7E27-FA36-0914A7090DE0}"/>
                    </a:ext>
                  </a:extLst>
                </p14:cNvPr>
                <p14:cNvContentPartPr/>
                <p14:nvPr/>
              </p14:nvContentPartPr>
              <p14:xfrm>
                <a:off x="4902574" y="3903339"/>
                <a:ext cx="824760" cy="2678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6B651163-268B-7E27-FA36-0914A7090DE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839934" y="3840699"/>
                  <a:ext cx="9504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1AF1292-56C5-8C08-FF95-1AB019CB3566}"/>
                    </a:ext>
                  </a:extLst>
                </p14:cNvPr>
                <p14:cNvContentPartPr/>
                <p14:nvPr/>
              </p14:nvContentPartPr>
              <p14:xfrm>
                <a:off x="4698814" y="3945099"/>
                <a:ext cx="802080" cy="2628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1AF1292-56C5-8C08-FF95-1AB019CB3566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636174" y="3882099"/>
                  <a:ext cx="92772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11595078-524C-0F6F-F08A-8FB54B8D9340}"/>
                    </a:ext>
                  </a:extLst>
                </p14:cNvPr>
                <p14:cNvContentPartPr/>
                <p14:nvPr/>
              </p14:nvContentPartPr>
              <p14:xfrm>
                <a:off x="4839214" y="3994779"/>
                <a:ext cx="675000" cy="243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11595078-524C-0F6F-F08A-8FB54B8D934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776574" y="3931779"/>
                  <a:ext cx="80064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B4B0794-E84E-10D9-115C-4AA7571C0273}"/>
                    </a:ext>
                  </a:extLst>
                </p14:cNvPr>
                <p14:cNvContentPartPr/>
                <p14:nvPr/>
              </p14:nvContentPartPr>
              <p14:xfrm>
                <a:off x="4744174" y="4040139"/>
                <a:ext cx="183240" cy="399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B4B0794-E84E-10D9-115C-4AA7571C027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681534" y="3977139"/>
                  <a:ext cx="3088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1946D01-B3D4-8B49-8A6C-1AE9FB7FA889}"/>
                    </a:ext>
                  </a:extLst>
                </p14:cNvPr>
                <p14:cNvContentPartPr/>
                <p14:nvPr/>
              </p14:nvContentPartPr>
              <p14:xfrm>
                <a:off x="4568134" y="3907299"/>
                <a:ext cx="164160" cy="345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1946D01-B3D4-8B49-8A6C-1AE9FB7FA889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05134" y="3844299"/>
                  <a:ext cx="2898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51FAA71-26F5-5164-AB67-3F31F2943C77}"/>
                    </a:ext>
                  </a:extLst>
                </p14:cNvPr>
                <p14:cNvContentPartPr/>
                <p14:nvPr/>
              </p14:nvContentPartPr>
              <p14:xfrm>
                <a:off x="4470574" y="3908739"/>
                <a:ext cx="140760" cy="180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51FAA71-26F5-5164-AB67-3F31F2943C7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407574" y="3846099"/>
                  <a:ext cx="2664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8508D47F-0307-E410-F37C-8E3A926653FB}"/>
                    </a:ext>
                  </a:extLst>
                </p14:cNvPr>
                <p14:cNvContentPartPr/>
                <p14:nvPr/>
              </p14:nvContentPartPr>
              <p14:xfrm>
                <a:off x="4489654" y="3895419"/>
                <a:ext cx="315720" cy="932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508D47F-0307-E410-F37C-8E3A926653FB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4427014" y="3832419"/>
                  <a:ext cx="4413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12357B34-AFA2-89E5-A084-4A050B3BCD3D}"/>
                    </a:ext>
                  </a:extLst>
                </p14:cNvPr>
                <p14:cNvContentPartPr/>
                <p14:nvPr/>
              </p14:nvContentPartPr>
              <p14:xfrm>
                <a:off x="4647694" y="3936459"/>
                <a:ext cx="717480" cy="3060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12357B34-AFA2-89E5-A084-4A050B3BCD3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584694" y="3873819"/>
                  <a:ext cx="84312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5497E1F-68FA-CF16-C42D-4FBC87672EA2}"/>
                    </a:ext>
                  </a:extLst>
                </p14:cNvPr>
                <p14:cNvContentPartPr/>
                <p14:nvPr/>
              </p14:nvContentPartPr>
              <p14:xfrm>
                <a:off x="5341054" y="4102059"/>
                <a:ext cx="581040" cy="4906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5497E1F-68FA-CF16-C42D-4FBC87672EA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278054" y="4039059"/>
                  <a:ext cx="706680" cy="61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99D71A93-5C22-7F81-FE40-1CA904BE559D}"/>
                    </a:ext>
                  </a:extLst>
                </p14:cNvPr>
                <p14:cNvContentPartPr/>
                <p14:nvPr/>
              </p14:nvContentPartPr>
              <p14:xfrm>
                <a:off x="5527174" y="4302579"/>
                <a:ext cx="361080" cy="5990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99D71A93-5C22-7F81-FE40-1CA904BE559D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464174" y="4239939"/>
                  <a:ext cx="486720" cy="72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759E178-D714-1502-A699-B49C7BD536A3}"/>
                    </a:ext>
                  </a:extLst>
                </p14:cNvPr>
                <p14:cNvContentPartPr/>
                <p14:nvPr/>
              </p14:nvContentPartPr>
              <p14:xfrm>
                <a:off x="5712934" y="4346859"/>
                <a:ext cx="288000" cy="711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759E178-D714-1502-A699-B49C7BD536A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649934" y="4284219"/>
                  <a:ext cx="413640" cy="83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A0910001-6FB7-C1EA-C385-194E3A300F74}"/>
                    </a:ext>
                  </a:extLst>
                </p14:cNvPr>
                <p14:cNvContentPartPr/>
                <p14:nvPr/>
              </p14:nvContentPartPr>
              <p14:xfrm>
                <a:off x="5662894" y="4586619"/>
                <a:ext cx="198360" cy="5245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A0910001-6FB7-C1EA-C385-194E3A300F74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599894" y="4523619"/>
                  <a:ext cx="324000" cy="65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E164FE9-534A-38AA-0D75-E88998D377ED}"/>
                    </a:ext>
                  </a:extLst>
                </p14:cNvPr>
                <p14:cNvContentPartPr/>
                <p14:nvPr/>
              </p14:nvContentPartPr>
              <p14:xfrm>
                <a:off x="5054854" y="4613259"/>
                <a:ext cx="320040" cy="5382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E164FE9-534A-38AA-0D75-E88998D377ED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991854" y="4550259"/>
                  <a:ext cx="445680" cy="66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B15F330-FAE9-4177-49D1-2C5512042C63}"/>
                    </a:ext>
                  </a:extLst>
                </p14:cNvPr>
                <p14:cNvContentPartPr/>
                <p14:nvPr/>
              </p14:nvContentPartPr>
              <p14:xfrm>
                <a:off x="3930934" y="4914579"/>
                <a:ext cx="850680" cy="270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B15F330-FAE9-4177-49D1-2C5512042C63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867934" y="4851939"/>
                  <a:ext cx="97632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38A41683-BB84-AA50-B34C-41E44B729302}"/>
                    </a:ext>
                  </a:extLst>
                </p14:cNvPr>
                <p14:cNvContentPartPr/>
                <p14:nvPr/>
              </p14:nvContentPartPr>
              <p14:xfrm>
                <a:off x="3562654" y="5338299"/>
                <a:ext cx="554400" cy="896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38A41683-BB84-AA50-B34C-41E44B72930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499654" y="5275659"/>
                  <a:ext cx="6800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3C8F3147-8F06-A0E0-102C-05C0345797DD}"/>
                    </a:ext>
                  </a:extLst>
                </p14:cNvPr>
                <p14:cNvContentPartPr/>
                <p14:nvPr/>
              </p14:nvContentPartPr>
              <p14:xfrm>
                <a:off x="637294" y="3928899"/>
                <a:ext cx="347760" cy="6926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3C8F3147-8F06-A0E0-102C-05C0345797DD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74654" y="3866259"/>
                  <a:ext cx="473400" cy="81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02F5F0E-468D-FF42-53D3-A4EAA43F4C24}"/>
                    </a:ext>
                  </a:extLst>
                </p14:cNvPr>
                <p14:cNvContentPartPr/>
                <p14:nvPr/>
              </p14:nvContentPartPr>
              <p14:xfrm>
                <a:off x="694894" y="4319859"/>
                <a:ext cx="424080" cy="5637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C02F5F0E-468D-FF42-53D3-A4EAA43F4C24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32254" y="4256859"/>
                  <a:ext cx="549720" cy="6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582F8E60-2C87-E86D-D161-C973DC5CD6D6}"/>
                    </a:ext>
                  </a:extLst>
                </p14:cNvPr>
                <p14:cNvContentPartPr/>
                <p14:nvPr/>
              </p14:nvContentPartPr>
              <p14:xfrm>
                <a:off x="899014" y="4638459"/>
                <a:ext cx="708120" cy="5443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582F8E60-2C87-E86D-D161-C973DC5CD6D6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36014" y="4575459"/>
                  <a:ext cx="83376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9EE5488-035F-D868-2C7A-457EDAD04FCC}"/>
                    </a:ext>
                  </a:extLst>
                </p14:cNvPr>
                <p14:cNvContentPartPr/>
                <p14:nvPr/>
              </p14:nvContentPartPr>
              <p14:xfrm>
                <a:off x="915934" y="5010339"/>
                <a:ext cx="932760" cy="4374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9EE5488-035F-D868-2C7A-457EDAD04FCC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853294" y="4947339"/>
                  <a:ext cx="1058400" cy="5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FFE435E-C0CE-60C9-E21A-9C9E23EF607B}"/>
                    </a:ext>
                  </a:extLst>
                </p14:cNvPr>
                <p14:cNvContentPartPr/>
                <p14:nvPr/>
              </p14:nvContentPartPr>
              <p14:xfrm>
                <a:off x="1139134" y="4970379"/>
                <a:ext cx="854640" cy="3412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FFE435E-C0CE-60C9-E21A-9C9E23EF607B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076134" y="4907379"/>
                  <a:ext cx="98028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828B0B9-8726-0BE7-3D0E-4AB559DCB5FA}"/>
                    </a:ext>
                  </a:extLst>
                </p14:cNvPr>
                <p14:cNvContentPartPr/>
                <p14:nvPr/>
              </p14:nvContentPartPr>
              <p14:xfrm>
                <a:off x="1004134" y="4509579"/>
                <a:ext cx="1143000" cy="6217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828B0B9-8726-0BE7-3D0E-4AB559DCB5FA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941134" y="4446939"/>
                  <a:ext cx="1268640" cy="74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A651FF05-1D02-8081-4C22-03E2B23BE8A7}"/>
                    </a:ext>
                  </a:extLst>
                </p14:cNvPr>
                <p14:cNvContentPartPr/>
                <p14:nvPr/>
              </p14:nvContentPartPr>
              <p14:xfrm>
                <a:off x="1133734" y="4546659"/>
                <a:ext cx="1169640" cy="7693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A651FF05-1D02-8081-4C22-03E2B23BE8A7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71094" y="4483659"/>
                  <a:ext cx="1295280" cy="89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5609246-57EC-9959-352A-1799E0FF42CC}"/>
                    </a:ext>
                  </a:extLst>
                </p14:cNvPr>
                <p14:cNvContentPartPr/>
                <p14:nvPr/>
              </p14:nvContentPartPr>
              <p14:xfrm>
                <a:off x="1320934" y="4819179"/>
                <a:ext cx="813240" cy="486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5609246-57EC-9959-352A-1799E0FF42CC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258294" y="4756539"/>
                  <a:ext cx="938880" cy="61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DE786DB5-BCD4-53B0-4568-848DE54B6577}"/>
                    </a:ext>
                  </a:extLst>
                </p14:cNvPr>
                <p14:cNvContentPartPr/>
                <p14:nvPr/>
              </p14:nvContentPartPr>
              <p14:xfrm>
                <a:off x="1296094" y="5097099"/>
                <a:ext cx="709200" cy="1728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DE786DB5-BCD4-53B0-4568-848DE54B6577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233094" y="5034459"/>
                  <a:ext cx="83484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C59C83D-2465-9079-C87C-548598D92C05}"/>
                    </a:ext>
                  </a:extLst>
                </p14:cNvPr>
                <p14:cNvContentPartPr/>
                <p14:nvPr/>
              </p14:nvContentPartPr>
              <p14:xfrm>
                <a:off x="1361254" y="4964259"/>
                <a:ext cx="666360" cy="405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C59C83D-2465-9079-C87C-548598D92C0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298254" y="4901619"/>
                  <a:ext cx="792000" cy="5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F8765AD-28C5-DFD6-7882-8D5374FE7281}"/>
                    </a:ext>
                  </a:extLst>
                </p14:cNvPr>
                <p14:cNvContentPartPr/>
                <p14:nvPr/>
              </p14:nvContentPartPr>
              <p14:xfrm>
                <a:off x="1359094" y="5257299"/>
                <a:ext cx="1046880" cy="3070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F8765AD-28C5-DFD6-7882-8D5374FE7281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296094" y="5194659"/>
                  <a:ext cx="117252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4AA4FD0-7CC3-8397-19F9-A826E91F9242}"/>
                    </a:ext>
                  </a:extLst>
                </p14:cNvPr>
                <p14:cNvContentPartPr/>
                <p14:nvPr/>
              </p14:nvContentPartPr>
              <p14:xfrm>
                <a:off x="1402654" y="4759059"/>
                <a:ext cx="1000440" cy="5878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4AA4FD0-7CC3-8397-19F9-A826E91F9242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340014" y="4696059"/>
                  <a:ext cx="1126080" cy="71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04BCA2D-8DB4-8D55-3C85-2F8B9982C8CC}"/>
                    </a:ext>
                  </a:extLst>
                </p14:cNvPr>
                <p14:cNvContentPartPr/>
                <p14:nvPr/>
              </p14:nvContentPartPr>
              <p14:xfrm>
                <a:off x="915574" y="4177659"/>
                <a:ext cx="637200" cy="6465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04BCA2D-8DB4-8D55-3C85-2F8B9982C8CC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52574" y="4115019"/>
                  <a:ext cx="762840" cy="77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BA2253D8-3BBC-685C-01C1-A021BD7BDD59}"/>
                    </a:ext>
                  </a:extLst>
                </p14:cNvPr>
                <p14:cNvContentPartPr/>
                <p14:nvPr/>
              </p14:nvContentPartPr>
              <p14:xfrm>
                <a:off x="846454" y="3658899"/>
                <a:ext cx="198720" cy="6055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BA2253D8-3BBC-685C-01C1-A021BD7BDD59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83814" y="3596259"/>
                  <a:ext cx="324360" cy="73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353F87E0-CAFE-1D90-6B65-47BE70D68D5F}"/>
                    </a:ext>
                  </a:extLst>
                </p14:cNvPr>
                <p14:cNvContentPartPr/>
                <p14:nvPr/>
              </p14:nvContentPartPr>
              <p14:xfrm>
                <a:off x="743494" y="3816939"/>
                <a:ext cx="56520" cy="2102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353F87E0-CAFE-1D90-6B65-47BE70D68D5F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80854" y="3754299"/>
                  <a:ext cx="18216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B63814D7-6DC9-FABE-9142-C1135ADA7142}"/>
                    </a:ext>
                  </a:extLst>
                </p14:cNvPr>
                <p14:cNvContentPartPr/>
                <p14:nvPr/>
              </p14:nvContentPartPr>
              <p14:xfrm>
                <a:off x="507694" y="3326619"/>
                <a:ext cx="249120" cy="7624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B63814D7-6DC9-FABE-9142-C1135ADA7142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45054" y="3263619"/>
                  <a:ext cx="374760" cy="88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B51FB562-D9A9-3D67-6426-8B6976256FFD}"/>
                    </a:ext>
                  </a:extLst>
                </p14:cNvPr>
                <p14:cNvContentPartPr/>
                <p14:nvPr/>
              </p14:nvContentPartPr>
              <p14:xfrm>
                <a:off x="479254" y="3427779"/>
                <a:ext cx="203040" cy="8985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B51FB562-D9A9-3D67-6426-8B6976256FF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16614" y="3365139"/>
                  <a:ext cx="328680" cy="10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6A96FC1-1D93-AA83-09DB-1711474DB9D7}"/>
                    </a:ext>
                  </a:extLst>
                </p14:cNvPr>
                <p14:cNvContentPartPr/>
                <p14:nvPr/>
              </p14:nvContentPartPr>
              <p14:xfrm>
                <a:off x="408334" y="3677259"/>
                <a:ext cx="89640" cy="5392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6A96FC1-1D93-AA83-09DB-1711474DB9D7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345694" y="3614259"/>
                  <a:ext cx="215280" cy="66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920A8651-692C-03A8-15A7-24374E1D3C27}"/>
                    </a:ext>
                  </a:extLst>
                </p14:cNvPr>
                <p14:cNvContentPartPr/>
                <p14:nvPr/>
              </p14:nvContentPartPr>
              <p14:xfrm>
                <a:off x="376294" y="3676179"/>
                <a:ext cx="452520" cy="342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920A8651-692C-03A8-15A7-24374E1D3C27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313654" y="3613179"/>
                  <a:ext cx="57816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091D1841-343A-80EC-35DF-22CBCB57EE08}"/>
                    </a:ext>
                  </a:extLst>
                </p14:cNvPr>
                <p14:cNvContentPartPr/>
                <p14:nvPr/>
              </p14:nvContentPartPr>
              <p14:xfrm>
                <a:off x="793534" y="2947179"/>
                <a:ext cx="867240" cy="8334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091D1841-343A-80EC-35DF-22CBCB57EE08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30894" y="2884539"/>
                  <a:ext cx="992880" cy="9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4845FB66-FCFE-5A37-2494-6B33CE05EFD0}"/>
                    </a:ext>
                  </a:extLst>
                </p14:cNvPr>
                <p14:cNvContentPartPr/>
                <p14:nvPr/>
              </p14:nvContentPartPr>
              <p14:xfrm>
                <a:off x="544054" y="2950419"/>
                <a:ext cx="815400" cy="9849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4845FB66-FCFE-5A37-2494-6B33CE05EFD0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481054" y="2887419"/>
                  <a:ext cx="941040" cy="11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B5F2D5B7-0AA4-53B0-8B65-FF1A29D16AA8}"/>
                    </a:ext>
                  </a:extLst>
                </p14:cNvPr>
                <p14:cNvContentPartPr/>
                <p14:nvPr/>
              </p14:nvContentPartPr>
              <p14:xfrm>
                <a:off x="508414" y="2936019"/>
                <a:ext cx="564480" cy="11786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B5F2D5B7-0AA4-53B0-8B65-FF1A29D16AA8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45414" y="2873019"/>
                  <a:ext cx="690120" cy="13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28D79D7-3DBB-7B83-8FA4-EF40D00B2D71}"/>
                    </a:ext>
                  </a:extLst>
                </p14:cNvPr>
                <p14:cNvContentPartPr/>
                <p14:nvPr/>
              </p14:nvContentPartPr>
              <p14:xfrm>
                <a:off x="348574" y="3239139"/>
                <a:ext cx="286560" cy="11732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28D79D7-3DBB-7B83-8FA4-EF40D00B2D71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285934" y="3176139"/>
                  <a:ext cx="412200" cy="12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D65776F-9389-7B9E-2C70-3CE6B3588D79}"/>
                    </a:ext>
                  </a:extLst>
                </p14:cNvPr>
                <p14:cNvContentPartPr/>
                <p14:nvPr/>
              </p14:nvContentPartPr>
              <p14:xfrm>
                <a:off x="325174" y="3775179"/>
                <a:ext cx="135360" cy="5803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D65776F-9389-7B9E-2C70-3CE6B3588D79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62534" y="3712539"/>
                  <a:ext cx="261000" cy="70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38047B79-77CF-41A2-8A4A-28D89362D8A5}"/>
                    </a:ext>
                  </a:extLst>
                </p14:cNvPr>
                <p14:cNvContentPartPr/>
                <p14:nvPr/>
              </p14:nvContentPartPr>
              <p14:xfrm>
                <a:off x="667894" y="4896579"/>
                <a:ext cx="18000" cy="889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38047B79-77CF-41A2-8A4A-28D89362D8A5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604894" y="4833939"/>
                  <a:ext cx="1436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03CDC302-94D2-856D-4B96-50DA5F333E25}"/>
                    </a:ext>
                  </a:extLst>
                </p14:cNvPr>
                <p14:cNvContentPartPr/>
                <p14:nvPr/>
              </p14:nvContentPartPr>
              <p14:xfrm>
                <a:off x="801094" y="4918899"/>
                <a:ext cx="248040" cy="2052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03CDC302-94D2-856D-4B96-50DA5F333E25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738454" y="4856259"/>
                  <a:ext cx="37368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21468A14-42B7-A44A-6230-83BD29735BE0}"/>
                    </a:ext>
                  </a:extLst>
                </p14:cNvPr>
                <p14:cNvContentPartPr/>
                <p14:nvPr/>
              </p14:nvContentPartPr>
              <p14:xfrm>
                <a:off x="1187734" y="3853659"/>
                <a:ext cx="458640" cy="877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21468A14-42B7-A44A-6230-83BD29735BE0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124734" y="3791019"/>
                  <a:ext cx="584280" cy="10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532A8C63-6397-90C0-4C37-22553F1DFAF6}"/>
                    </a:ext>
                  </a:extLst>
                </p14:cNvPr>
                <p14:cNvContentPartPr/>
                <p14:nvPr/>
              </p14:nvContentPartPr>
              <p14:xfrm>
                <a:off x="1187014" y="4039059"/>
                <a:ext cx="324360" cy="6872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532A8C63-6397-90C0-4C37-22553F1DFAF6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124374" y="3976059"/>
                  <a:ext cx="450000" cy="81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B87B224-DCD1-B808-2C02-A53D9048A685}"/>
                    </a:ext>
                  </a:extLst>
                </p14:cNvPr>
                <p14:cNvContentPartPr/>
                <p14:nvPr/>
              </p14:nvContentPartPr>
              <p14:xfrm>
                <a:off x="1076134" y="3973179"/>
                <a:ext cx="250200" cy="8773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B87B224-DCD1-B808-2C02-A53D9048A685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013134" y="3910539"/>
                  <a:ext cx="375840" cy="10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C4803986-BA3D-1F93-9726-978EAEB6B0A3}"/>
                    </a:ext>
                  </a:extLst>
                </p14:cNvPr>
                <p14:cNvContentPartPr/>
                <p14:nvPr/>
              </p14:nvContentPartPr>
              <p14:xfrm>
                <a:off x="1052734" y="4012779"/>
                <a:ext cx="246240" cy="8474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C4803986-BA3D-1F93-9726-978EAEB6B0A3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989734" y="3950139"/>
                  <a:ext cx="371880" cy="9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12872232-AD12-640C-2C6D-A6455104502E}"/>
                    </a:ext>
                  </a:extLst>
                </p14:cNvPr>
                <p14:cNvContentPartPr/>
                <p14:nvPr/>
              </p14:nvContentPartPr>
              <p14:xfrm>
                <a:off x="956974" y="4250739"/>
                <a:ext cx="347760" cy="633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12872232-AD12-640C-2C6D-A6455104502E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894334" y="4188099"/>
                  <a:ext cx="473400" cy="75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D43F360C-03FA-FF57-B85F-0A7C47AE56EE}"/>
                    </a:ext>
                  </a:extLst>
                </p14:cNvPr>
                <p14:cNvContentPartPr/>
                <p14:nvPr/>
              </p14:nvContentPartPr>
              <p14:xfrm>
                <a:off x="954454" y="4339299"/>
                <a:ext cx="342360" cy="5338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D43F360C-03FA-FF57-B85F-0A7C47AE56EE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91454" y="4276659"/>
                  <a:ext cx="468000" cy="6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5968D188-EC7F-ACE2-A774-4C7B87032DCC}"/>
                    </a:ext>
                  </a:extLst>
                </p14:cNvPr>
                <p14:cNvContentPartPr/>
                <p14:nvPr/>
              </p14:nvContentPartPr>
              <p14:xfrm>
                <a:off x="851494" y="4270539"/>
                <a:ext cx="305280" cy="5266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5968D188-EC7F-ACE2-A774-4C7B87032DCC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88494" y="4207899"/>
                  <a:ext cx="430920" cy="65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CBA79887-2291-7222-1069-7BA3088B6649}"/>
                    </a:ext>
                  </a:extLst>
                </p14:cNvPr>
                <p14:cNvContentPartPr/>
                <p14:nvPr/>
              </p14:nvContentPartPr>
              <p14:xfrm>
                <a:off x="641254" y="4501299"/>
                <a:ext cx="248400" cy="4374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CBA79887-2291-7222-1069-7BA3088B6649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78254" y="4438299"/>
                  <a:ext cx="374040" cy="5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55A4E27D-6CE7-95FC-EE0B-C850EFF03D42}"/>
                    </a:ext>
                  </a:extLst>
                </p14:cNvPr>
                <p14:cNvContentPartPr/>
                <p14:nvPr/>
              </p14:nvContentPartPr>
              <p14:xfrm>
                <a:off x="691294" y="4590219"/>
                <a:ext cx="371880" cy="4924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55A4E27D-6CE7-95FC-EE0B-C850EFF03D42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628654" y="4527579"/>
                  <a:ext cx="497520" cy="6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33072A7-DDA0-F42A-1AA7-4E22DB926064}"/>
                    </a:ext>
                  </a:extLst>
                </p14:cNvPr>
                <p14:cNvContentPartPr/>
                <p14:nvPr/>
              </p14:nvContentPartPr>
              <p14:xfrm>
                <a:off x="1490134" y="4758339"/>
                <a:ext cx="647640" cy="2869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33072A7-DDA0-F42A-1AA7-4E22DB926064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427494" y="4695699"/>
                  <a:ext cx="77328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FF19C9F5-AC36-27D5-286F-4CED77E00802}"/>
                    </a:ext>
                  </a:extLst>
                </p14:cNvPr>
                <p14:cNvContentPartPr/>
                <p14:nvPr/>
              </p14:nvContentPartPr>
              <p14:xfrm>
                <a:off x="1968574" y="4922139"/>
                <a:ext cx="604440" cy="3175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FF19C9F5-AC36-27D5-286F-4CED77E00802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905574" y="4859499"/>
                  <a:ext cx="73008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45441B93-4A9D-77F1-D39C-BEAE4CE8C850}"/>
                    </a:ext>
                  </a:extLst>
                </p14:cNvPr>
                <p14:cNvContentPartPr/>
                <p14:nvPr/>
              </p14:nvContentPartPr>
              <p14:xfrm>
                <a:off x="2141374" y="5145699"/>
                <a:ext cx="449280" cy="1101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45441B93-4A9D-77F1-D39C-BEAE4CE8C850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2078374" y="5083059"/>
                  <a:ext cx="5749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C122977A-D3CD-4ECB-BAAF-D2956FD08B93}"/>
                    </a:ext>
                  </a:extLst>
                </p14:cNvPr>
                <p14:cNvContentPartPr/>
                <p14:nvPr/>
              </p14:nvContentPartPr>
              <p14:xfrm>
                <a:off x="2027614" y="5188539"/>
                <a:ext cx="745920" cy="1152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C122977A-D3CD-4ECB-BAAF-D2956FD08B93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964974" y="5125539"/>
                  <a:ext cx="8715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C872D226-CF3E-B593-3067-CB654AA8DE40}"/>
                    </a:ext>
                  </a:extLst>
                </p14:cNvPr>
                <p14:cNvContentPartPr/>
                <p14:nvPr/>
              </p14:nvContentPartPr>
              <p14:xfrm>
                <a:off x="2987734" y="5144619"/>
                <a:ext cx="617400" cy="370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872D226-CF3E-B593-3067-CB654AA8DE40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925094" y="5081979"/>
                  <a:ext cx="7430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D96B4B15-E7D5-2E8D-51F3-1E949CA0665A}"/>
                    </a:ext>
                  </a:extLst>
                </p14:cNvPr>
                <p14:cNvContentPartPr/>
                <p14:nvPr/>
              </p14:nvContentPartPr>
              <p14:xfrm>
                <a:off x="2854534" y="5276019"/>
                <a:ext cx="858960" cy="190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D96B4B15-E7D5-2E8D-51F3-1E949CA0665A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2791534" y="5213379"/>
                  <a:ext cx="9846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7FF4098-18F2-A6CF-1577-FB9E910CB145}"/>
                    </a:ext>
                  </a:extLst>
                </p14:cNvPr>
                <p14:cNvContentPartPr/>
                <p14:nvPr/>
              </p14:nvContentPartPr>
              <p14:xfrm>
                <a:off x="3084574" y="5256939"/>
                <a:ext cx="740520" cy="122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7FF4098-18F2-A6CF-1577-FB9E910CB145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3021574" y="5193939"/>
                  <a:ext cx="8661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DE1F3D85-3773-D2F3-4D4E-CDA6A67C23C9}"/>
                    </a:ext>
                  </a:extLst>
                </p14:cNvPr>
                <p14:cNvContentPartPr/>
                <p14:nvPr/>
              </p14:nvContentPartPr>
              <p14:xfrm>
                <a:off x="3626734" y="5205099"/>
                <a:ext cx="691920" cy="255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DE1F3D85-3773-D2F3-4D4E-CDA6A67C23C9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3563734" y="5142099"/>
                  <a:ext cx="8175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9DEADAE6-1F20-A4DD-B0EB-A83675F47682}"/>
                    </a:ext>
                  </a:extLst>
                </p14:cNvPr>
                <p14:cNvContentPartPr/>
                <p14:nvPr/>
              </p14:nvContentPartPr>
              <p14:xfrm>
                <a:off x="3894934" y="5147499"/>
                <a:ext cx="1002600" cy="403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9DEADAE6-1F20-A4DD-B0EB-A83675F47682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3832294" y="5084499"/>
                  <a:ext cx="11282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A2C3736-81EC-2A1F-0D38-6AC0F1A2454E}"/>
                    </a:ext>
                  </a:extLst>
                </p14:cNvPr>
                <p14:cNvContentPartPr/>
                <p14:nvPr/>
              </p14:nvContentPartPr>
              <p14:xfrm>
                <a:off x="4587934" y="5287179"/>
                <a:ext cx="632160" cy="687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A2C3736-81EC-2A1F-0D38-6AC0F1A2454E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4524934" y="5224539"/>
                  <a:ext cx="7578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2A982CA3-1FC9-A8A7-9793-CB7C29E6C351}"/>
                    </a:ext>
                  </a:extLst>
                </p14:cNvPr>
                <p14:cNvContentPartPr/>
                <p14:nvPr/>
              </p14:nvContentPartPr>
              <p14:xfrm>
                <a:off x="5167534" y="5180979"/>
                <a:ext cx="669240" cy="3031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2A982CA3-1FC9-A8A7-9793-CB7C29E6C351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5104534" y="5118339"/>
                  <a:ext cx="79488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9B2B18F3-70B7-E9B7-6B05-4D93AC03A328}"/>
                    </a:ext>
                  </a:extLst>
                </p14:cNvPr>
                <p14:cNvContentPartPr/>
                <p14:nvPr/>
              </p14:nvContentPartPr>
              <p14:xfrm>
                <a:off x="4884574" y="5127699"/>
                <a:ext cx="654840" cy="1620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9B2B18F3-70B7-E9B7-6B05-4D93AC03A328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4821934" y="5064699"/>
                  <a:ext cx="78048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02810FF6-CBF9-A7AE-9BD7-4C0FDE937C78}"/>
                    </a:ext>
                  </a:extLst>
                </p14:cNvPr>
                <p14:cNvContentPartPr/>
                <p14:nvPr/>
              </p14:nvContentPartPr>
              <p14:xfrm>
                <a:off x="4847854" y="4991619"/>
                <a:ext cx="709560" cy="1818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02810FF6-CBF9-A7AE-9BD7-4C0FDE937C78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4784854" y="4928619"/>
                  <a:ext cx="8352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02FB3960-5A59-D7FF-9443-C35FC61060A2}"/>
                    </a:ext>
                  </a:extLst>
                </p14:cNvPr>
                <p14:cNvContentPartPr/>
                <p14:nvPr/>
              </p14:nvContentPartPr>
              <p14:xfrm>
                <a:off x="4990414" y="4748619"/>
                <a:ext cx="608760" cy="1998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02FB3960-5A59-D7FF-9443-C35FC61060A2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4927414" y="4685979"/>
                  <a:ext cx="7344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22ED09E2-1A3E-F069-3383-D0ABAF7E22E9}"/>
                    </a:ext>
                  </a:extLst>
                </p14:cNvPr>
                <p14:cNvContentPartPr/>
                <p14:nvPr/>
              </p14:nvContentPartPr>
              <p14:xfrm>
                <a:off x="5125054" y="4264059"/>
                <a:ext cx="648360" cy="4762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22ED09E2-1A3E-F069-3383-D0ABAF7E22E9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5062054" y="4201419"/>
                  <a:ext cx="774000" cy="60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DCC9D61C-392C-501D-F5F9-39B83840AA22}"/>
                    </a:ext>
                  </a:extLst>
                </p14:cNvPr>
                <p14:cNvContentPartPr/>
                <p14:nvPr/>
              </p14:nvContentPartPr>
              <p14:xfrm>
                <a:off x="4915534" y="4122579"/>
                <a:ext cx="490320" cy="1288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DCC9D61C-392C-501D-F5F9-39B83840AA22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4852894" y="4059939"/>
                  <a:ext cx="6159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E5461A9B-C1B5-E536-9CE4-384ED66944DF}"/>
                    </a:ext>
                  </a:extLst>
                </p14:cNvPr>
                <p14:cNvContentPartPr/>
                <p14:nvPr/>
              </p14:nvContentPartPr>
              <p14:xfrm>
                <a:off x="4893574" y="3948699"/>
                <a:ext cx="136440" cy="432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E5461A9B-C1B5-E536-9CE4-384ED66944DF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4830934" y="3886059"/>
                  <a:ext cx="2620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C52B2077-9B56-B93C-163F-9FDE06B456CB}"/>
                    </a:ext>
                  </a:extLst>
                </p14:cNvPr>
                <p14:cNvContentPartPr/>
                <p14:nvPr/>
              </p14:nvContentPartPr>
              <p14:xfrm>
                <a:off x="4531774" y="3870219"/>
                <a:ext cx="197280" cy="133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C52B2077-9B56-B93C-163F-9FDE06B456CB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4469134" y="3807579"/>
                  <a:ext cx="3229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2A0D4AC0-A49F-D77F-0783-BF75263657BC}"/>
                    </a:ext>
                  </a:extLst>
                </p14:cNvPr>
                <p14:cNvContentPartPr/>
                <p14:nvPr/>
              </p14:nvContentPartPr>
              <p14:xfrm>
                <a:off x="4545094" y="3866979"/>
                <a:ext cx="204840" cy="244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2A0D4AC0-A49F-D77F-0783-BF75263657BC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4482454" y="3804339"/>
                  <a:ext cx="3304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B42BBA06-361E-60A7-9C1E-67CF384E696D}"/>
                    </a:ext>
                  </a:extLst>
                </p14:cNvPr>
                <p14:cNvContentPartPr/>
                <p14:nvPr/>
              </p14:nvContentPartPr>
              <p14:xfrm>
                <a:off x="1211494" y="3878859"/>
                <a:ext cx="227880" cy="2422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B42BBA06-361E-60A7-9C1E-67CF384E696D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148854" y="3816219"/>
                  <a:ext cx="35352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748FC031-0C2F-5887-6B26-A1726A6A1BDE}"/>
                    </a:ext>
                  </a:extLst>
                </p14:cNvPr>
                <p14:cNvContentPartPr/>
                <p14:nvPr/>
              </p14:nvContentPartPr>
              <p14:xfrm>
                <a:off x="1354054" y="3894699"/>
                <a:ext cx="595440" cy="1584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748FC031-0C2F-5887-6B26-A1726A6A1BDE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1291414" y="3832059"/>
                  <a:ext cx="7210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AE85FAE7-E14B-A8DE-4783-745DAD7E475D}"/>
                    </a:ext>
                  </a:extLst>
                </p14:cNvPr>
                <p14:cNvContentPartPr/>
                <p14:nvPr/>
              </p14:nvContentPartPr>
              <p14:xfrm>
                <a:off x="1773814" y="3796779"/>
                <a:ext cx="955800" cy="2433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AE85FAE7-E14B-A8DE-4783-745DAD7E475D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710814" y="3733779"/>
                  <a:ext cx="108144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E19AA1E7-7EC3-BC30-F65F-0D6521568ADC}"/>
                    </a:ext>
                  </a:extLst>
                </p14:cNvPr>
                <p14:cNvContentPartPr/>
                <p14:nvPr/>
              </p14:nvContentPartPr>
              <p14:xfrm>
                <a:off x="1598134" y="3794619"/>
                <a:ext cx="911880" cy="2534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E19AA1E7-7EC3-BC30-F65F-0D6521568ADC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535134" y="3731619"/>
                  <a:ext cx="103752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6E16D08C-43B5-C083-DAAB-05DEE1B7B6D8}"/>
                    </a:ext>
                  </a:extLst>
                </p14:cNvPr>
                <p14:cNvContentPartPr/>
                <p14:nvPr/>
              </p14:nvContentPartPr>
              <p14:xfrm>
                <a:off x="1603894" y="3364419"/>
                <a:ext cx="56880" cy="3024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6E16D08C-43B5-C083-DAAB-05DEE1B7B6D8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541254" y="3301419"/>
                  <a:ext cx="18252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E506D2BE-25C0-1706-59A1-718C1CAF7ED0}"/>
                    </a:ext>
                  </a:extLst>
                </p14:cNvPr>
                <p14:cNvContentPartPr/>
                <p14:nvPr/>
              </p14:nvContentPartPr>
              <p14:xfrm>
                <a:off x="1485094" y="3586899"/>
                <a:ext cx="225720" cy="2347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E506D2BE-25C0-1706-59A1-718C1CAF7ED0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422094" y="3524259"/>
                  <a:ext cx="35136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C4940C5A-15E9-4F12-5857-30190EB6412D}"/>
                    </a:ext>
                  </a:extLst>
                </p14:cNvPr>
                <p14:cNvContentPartPr/>
                <p14:nvPr/>
              </p14:nvContentPartPr>
              <p14:xfrm>
                <a:off x="1643854" y="3569979"/>
                <a:ext cx="349920" cy="1112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C4940C5A-15E9-4F12-5857-30190EB6412D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581214" y="3506979"/>
                  <a:ext cx="4755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1F14D0D-1A82-730D-AE8F-4DE30DBDCC9C}"/>
                    </a:ext>
                  </a:extLst>
                </p14:cNvPr>
                <p14:cNvContentPartPr/>
                <p14:nvPr/>
              </p14:nvContentPartPr>
              <p14:xfrm>
                <a:off x="1629094" y="3641259"/>
                <a:ext cx="437400" cy="910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1F14D0D-1A82-730D-AE8F-4DE30DBDCC9C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1566094" y="3578619"/>
                  <a:ext cx="5630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9289F757-5A19-E4B5-BA56-845E4114224F}"/>
                    </a:ext>
                  </a:extLst>
                </p14:cNvPr>
                <p14:cNvContentPartPr/>
                <p14:nvPr/>
              </p14:nvContentPartPr>
              <p14:xfrm>
                <a:off x="1801894" y="3821619"/>
                <a:ext cx="936360" cy="378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9289F757-5A19-E4B5-BA56-845E4114224F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1739254" y="3758979"/>
                  <a:ext cx="106200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8350B505-1605-E057-FB0D-5410557ED7BD}"/>
                    </a:ext>
                  </a:extLst>
                </p14:cNvPr>
                <p14:cNvContentPartPr/>
                <p14:nvPr/>
              </p14:nvContentPartPr>
              <p14:xfrm>
                <a:off x="1397974" y="4008819"/>
                <a:ext cx="812520" cy="4330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8350B505-1605-E057-FB0D-5410557ED7BD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1334974" y="3945819"/>
                  <a:ext cx="93816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7CD24E09-8088-6AA3-A066-40591BCC705A}"/>
                    </a:ext>
                  </a:extLst>
                </p14:cNvPr>
                <p14:cNvContentPartPr/>
                <p14:nvPr/>
              </p14:nvContentPartPr>
              <p14:xfrm>
                <a:off x="1363774" y="4028979"/>
                <a:ext cx="339120" cy="5133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7CD24E09-8088-6AA3-A066-40591BCC705A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300774" y="3965979"/>
                  <a:ext cx="464760" cy="63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55CCAA64-6E17-ABC0-6D18-D04B4465F61D}"/>
                    </a:ext>
                  </a:extLst>
                </p14:cNvPr>
                <p14:cNvContentPartPr/>
                <p14:nvPr/>
              </p14:nvContentPartPr>
              <p14:xfrm>
                <a:off x="1150294" y="4213659"/>
                <a:ext cx="275040" cy="47124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55CCAA64-6E17-ABC0-6D18-D04B4465F61D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087294" y="4150659"/>
                  <a:ext cx="40068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5D70AFB4-7318-E188-D2B0-DF2A58DC0528}"/>
                    </a:ext>
                  </a:extLst>
                </p14:cNvPr>
                <p14:cNvContentPartPr/>
                <p14:nvPr/>
              </p14:nvContentPartPr>
              <p14:xfrm>
                <a:off x="1191334" y="4229499"/>
                <a:ext cx="151920" cy="3520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5D70AFB4-7318-E188-D2B0-DF2A58DC0528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128694" y="4166499"/>
                  <a:ext cx="27756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79D27FEB-E441-AFF9-8F42-D648F9689D01}"/>
                    </a:ext>
                  </a:extLst>
                </p14:cNvPr>
                <p14:cNvContentPartPr/>
                <p14:nvPr/>
              </p14:nvContentPartPr>
              <p14:xfrm>
                <a:off x="1263334" y="4138779"/>
                <a:ext cx="98640" cy="2325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79D27FEB-E441-AFF9-8F42-D648F9689D01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200694" y="4075779"/>
                  <a:ext cx="22428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81D05CE5-3F2B-8E7A-AEA6-A3FD55494B89}"/>
                    </a:ext>
                  </a:extLst>
                </p14:cNvPr>
                <p14:cNvContentPartPr/>
                <p14:nvPr/>
              </p14:nvContentPartPr>
              <p14:xfrm>
                <a:off x="1163254" y="4114299"/>
                <a:ext cx="221400" cy="2383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81D05CE5-3F2B-8E7A-AEA6-A3FD55494B89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100254" y="4051299"/>
                  <a:ext cx="34704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031FC446-E945-A52F-46BC-5C07ECF57FAF}"/>
                    </a:ext>
                  </a:extLst>
                </p14:cNvPr>
                <p14:cNvContentPartPr/>
                <p14:nvPr/>
              </p14:nvContentPartPr>
              <p14:xfrm>
                <a:off x="1002334" y="4059219"/>
                <a:ext cx="304560" cy="3286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031FC446-E945-A52F-46BC-5C07ECF57FAF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939694" y="3996579"/>
                  <a:ext cx="43020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D075A3E7-2D4F-3069-7ABE-87487D205668}"/>
                    </a:ext>
                  </a:extLst>
                </p14:cNvPr>
                <p14:cNvContentPartPr/>
                <p14:nvPr/>
              </p14:nvContentPartPr>
              <p14:xfrm>
                <a:off x="943654" y="3841419"/>
                <a:ext cx="120960" cy="4194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D075A3E7-2D4F-3069-7ABE-87487D205668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881014" y="3778779"/>
                  <a:ext cx="246600" cy="54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EC35EA16-C9F7-A8D2-D0D0-A12AA5E1115C}"/>
                    </a:ext>
                  </a:extLst>
                </p14:cNvPr>
                <p14:cNvContentPartPr/>
                <p14:nvPr/>
              </p14:nvContentPartPr>
              <p14:xfrm>
                <a:off x="875614" y="3733779"/>
                <a:ext cx="129600" cy="6807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EC35EA16-C9F7-A8D2-D0D0-A12AA5E1115C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812614" y="3670779"/>
                  <a:ext cx="255240" cy="80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534A16E7-4757-43C6-BD8A-AD69001FD443}"/>
                    </a:ext>
                  </a:extLst>
                </p14:cNvPr>
                <p14:cNvContentPartPr/>
                <p14:nvPr/>
              </p14:nvContentPartPr>
              <p14:xfrm>
                <a:off x="620734" y="4031499"/>
                <a:ext cx="621000" cy="6616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534A16E7-4757-43C6-BD8A-AD69001FD443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558094" y="3968499"/>
                  <a:ext cx="746640" cy="78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1BA32101-F290-E6E3-A2F7-C0AD05B82B97}"/>
                    </a:ext>
                  </a:extLst>
                </p14:cNvPr>
                <p14:cNvContentPartPr/>
                <p14:nvPr/>
              </p14:nvContentPartPr>
              <p14:xfrm>
                <a:off x="1607134" y="4066059"/>
                <a:ext cx="351000" cy="6199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1BA32101-F290-E6E3-A2F7-C0AD05B82B97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1544494" y="4003419"/>
                  <a:ext cx="476640" cy="74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861400A-CC73-CA99-108A-DBA1997BE0EB}"/>
                    </a:ext>
                  </a:extLst>
                </p14:cNvPr>
                <p14:cNvContentPartPr/>
                <p14:nvPr/>
              </p14:nvContentPartPr>
              <p14:xfrm>
                <a:off x="1615774" y="4367739"/>
                <a:ext cx="657360" cy="5011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861400A-CC73-CA99-108A-DBA1997BE0EB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552774" y="4304739"/>
                  <a:ext cx="78300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46ABAC60-133F-966B-B272-FCAAD3EAF5E3}"/>
                    </a:ext>
                  </a:extLst>
                </p14:cNvPr>
                <p14:cNvContentPartPr/>
                <p14:nvPr/>
              </p14:nvContentPartPr>
              <p14:xfrm>
                <a:off x="2214454" y="4811619"/>
                <a:ext cx="391680" cy="2721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46ABAC60-133F-966B-B272-FCAAD3EAF5E3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2151814" y="4748979"/>
                  <a:ext cx="517320" cy="39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8B796501-7A07-8813-3226-6D27DA93DB0E}"/>
              </a:ext>
            </a:extLst>
          </p:cNvPr>
          <p:cNvGrpSpPr/>
          <p:nvPr/>
        </p:nvGrpSpPr>
        <p:grpSpPr>
          <a:xfrm>
            <a:off x="63280" y="2203629"/>
            <a:ext cx="5921875" cy="3784320"/>
            <a:chOff x="15574" y="1965099"/>
            <a:chExt cx="5921875" cy="378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604D58C8-F1D4-F8F6-BEED-A22737291D23}"/>
                    </a:ext>
                  </a:extLst>
                </p14:cNvPr>
                <p14:cNvContentPartPr/>
                <p14:nvPr/>
              </p14:nvContentPartPr>
              <p14:xfrm>
                <a:off x="871654" y="2351739"/>
                <a:ext cx="1112040" cy="8240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604D58C8-F1D4-F8F6-BEED-A22737291D23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809014" y="2288739"/>
                  <a:ext cx="1237680" cy="9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3D82046A-62FC-81F0-F9B1-DEAEDA0A31E7}"/>
                    </a:ext>
                  </a:extLst>
                </p14:cNvPr>
                <p14:cNvContentPartPr/>
                <p14:nvPr/>
              </p14:nvContentPartPr>
              <p14:xfrm>
                <a:off x="424534" y="2641899"/>
                <a:ext cx="1015200" cy="9619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3D82046A-62FC-81F0-F9B1-DEAEDA0A31E7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361534" y="2578899"/>
                  <a:ext cx="1140840" cy="10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D09B0130-9F59-832D-851F-A63D856918C1}"/>
                    </a:ext>
                  </a:extLst>
                </p14:cNvPr>
                <p14:cNvContentPartPr/>
                <p14:nvPr/>
              </p14:nvContentPartPr>
              <p14:xfrm>
                <a:off x="299974" y="3030699"/>
                <a:ext cx="603360" cy="7704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D09B0130-9F59-832D-851F-A63D856918C1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237334" y="2968059"/>
                  <a:ext cx="729000" cy="89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3B3BAB98-3CBB-1684-5D64-D23BE2DE93AE}"/>
                    </a:ext>
                  </a:extLst>
                </p14:cNvPr>
                <p14:cNvContentPartPr/>
                <p14:nvPr/>
              </p14:nvContentPartPr>
              <p14:xfrm>
                <a:off x="309694" y="3445419"/>
                <a:ext cx="78120" cy="4111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3B3BAB98-3CBB-1684-5D64-D23BE2DE93AE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247054" y="3382779"/>
                  <a:ext cx="20376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A1065C50-2659-4B9A-1C75-60486FE057AB}"/>
                    </a:ext>
                  </a:extLst>
                </p14:cNvPr>
                <p14:cNvContentPartPr/>
                <p14:nvPr/>
              </p14:nvContentPartPr>
              <p14:xfrm>
                <a:off x="296374" y="3311499"/>
                <a:ext cx="213840" cy="4449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A1065C50-2659-4B9A-1C75-60486FE057AB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233374" y="3248859"/>
                  <a:ext cx="33948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CCA83A2A-1EEB-86A1-E666-CA0E463C8555}"/>
                    </a:ext>
                  </a:extLst>
                </p14:cNvPr>
                <p14:cNvContentPartPr/>
                <p14:nvPr/>
              </p14:nvContentPartPr>
              <p14:xfrm>
                <a:off x="212134" y="3217179"/>
                <a:ext cx="272520" cy="8618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CCA83A2A-1EEB-86A1-E666-CA0E463C8555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149134" y="3154179"/>
                  <a:ext cx="398160" cy="9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FB1A7211-50C1-9661-2614-CE76AEE1EA60}"/>
                    </a:ext>
                  </a:extLst>
                </p14:cNvPr>
                <p14:cNvContentPartPr/>
                <p14:nvPr/>
              </p14:nvContentPartPr>
              <p14:xfrm>
                <a:off x="438214" y="3750699"/>
                <a:ext cx="39240" cy="33876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FB1A7211-50C1-9661-2614-CE76AEE1EA60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375574" y="3688059"/>
                  <a:ext cx="16488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B6D24D61-1680-AADA-6A3D-2CED07F008BB}"/>
                    </a:ext>
                  </a:extLst>
                </p14:cNvPr>
                <p14:cNvContentPartPr/>
                <p14:nvPr/>
              </p14:nvContentPartPr>
              <p14:xfrm>
                <a:off x="556294" y="3331299"/>
                <a:ext cx="122400" cy="5115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B6D24D61-1680-AADA-6A3D-2CED07F008BB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493294" y="3268659"/>
                  <a:ext cx="248040" cy="6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1E584848-9BDC-A696-5BF2-E3BDC042BC7B}"/>
                    </a:ext>
                  </a:extLst>
                </p14:cNvPr>
                <p14:cNvContentPartPr/>
                <p14:nvPr/>
              </p14:nvContentPartPr>
              <p14:xfrm>
                <a:off x="820894" y="2600859"/>
                <a:ext cx="612000" cy="103104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1E584848-9BDC-A696-5BF2-E3BDC042BC7B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758254" y="2537859"/>
                  <a:ext cx="737640" cy="11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E389CDA1-1493-A8A2-BC63-A8C02739A3F2}"/>
                    </a:ext>
                  </a:extLst>
                </p14:cNvPr>
                <p14:cNvContentPartPr/>
                <p14:nvPr/>
              </p14:nvContentPartPr>
              <p14:xfrm>
                <a:off x="734494" y="2699859"/>
                <a:ext cx="811440" cy="10526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E389CDA1-1493-A8A2-BC63-A8C02739A3F2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671854" y="2637219"/>
                  <a:ext cx="937080" cy="11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E47E56CB-0C85-E3D6-53F2-A1EFF2201EFD}"/>
                    </a:ext>
                  </a:extLst>
                </p14:cNvPr>
                <p14:cNvContentPartPr/>
                <p14:nvPr/>
              </p14:nvContentPartPr>
              <p14:xfrm>
                <a:off x="717574" y="2833419"/>
                <a:ext cx="546840" cy="8852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E47E56CB-0C85-E3D6-53F2-A1EFF2201EFD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654574" y="2770419"/>
                  <a:ext cx="672480" cy="10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53B12838-AA66-A7D0-6683-9D45CEAB67D5}"/>
                    </a:ext>
                  </a:extLst>
                </p14:cNvPr>
                <p14:cNvContentPartPr/>
                <p14:nvPr/>
              </p14:nvContentPartPr>
              <p14:xfrm>
                <a:off x="809374" y="3069939"/>
                <a:ext cx="231480" cy="61524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53B12838-AA66-A7D0-6683-9D45CEAB67D5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746374" y="3006939"/>
                  <a:ext cx="357120" cy="74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F6F14CF0-ED5B-8F83-DE61-5D39BB7AA49C}"/>
                    </a:ext>
                  </a:extLst>
                </p14:cNvPr>
                <p14:cNvContentPartPr/>
                <p14:nvPr/>
              </p14:nvContentPartPr>
              <p14:xfrm>
                <a:off x="1082974" y="2641899"/>
                <a:ext cx="644040" cy="58212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F6F14CF0-ED5B-8F83-DE61-5D39BB7AA49C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020334" y="2578899"/>
                  <a:ext cx="76968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854F5C52-B4B6-55A3-9275-E2DF2DACDA0D}"/>
                    </a:ext>
                  </a:extLst>
                </p14:cNvPr>
                <p14:cNvContentPartPr/>
                <p14:nvPr/>
              </p14:nvContentPartPr>
              <p14:xfrm>
                <a:off x="1105294" y="2547219"/>
                <a:ext cx="854280" cy="5821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854F5C52-B4B6-55A3-9275-E2DF2DACDA0D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1042654" y="2484579"/>
                  <a:ext cx="97992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11191381-D01B-F1B0-6F1D-2ED38DEFDA27}"/>
                    </a:ext>
                  </a:extLst>
                </p14:cNvPr>
                <p14:cNvContentPartPr/>
                <p14:nvPr/>
              </p14:nvContentPartPr>
              <p14:xfrm>
                <a:off x="1009174" y="2431659"/>
                <a:ext cx="990000" cy="6951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11191381-D01B-F1B0-6F1D-2ED38DEFDA27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946534" y="2368659"/>
                  <a:ext cx="1115640" cy="82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932135E5-4BE5-1672-838C-D071E41B2BDE}"/>
                    </a:ext>
                  </a:extLst>
                </p14:cNvPr>
                <p14:cNvContentPartPr/>
                <p14:nvPr/>
              </p14:nvContentPartPr>
              <p14:xfrm>
                <a:off x="777334" y="2306739"/>
                <a:ext cx="849960" cy="4449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932135E5-4BE5-1672-838C-D071E41B2BDE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714334" y="2243739"/>
                  <a:ext cx="97560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C6FD606C-A31D-7ACB-9234-B5C1858AFFCD}"/>
                    </a:ext>
                  </a:extLst>
                </p14:cNvPr>
                <p14:cNvContentPartPr/>
                <p14:nvPr/>
              </p14:nvContentPartPr>
              <p14:xfrm>
                <a:off x="627214" y="2661699"/>
                <a:ext cx="81360" cy="698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C6FD606C-A31D-7ACB-9234-B5C1858AFFCD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564574" y="2598699"/>
                  <a:ext cx="2070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6FA5C236-C880-65C0-1672-D19BFE384A1D}"/>
                    </a:ext>
                  </a:extLst>
                </p14:cNvPr>
                <p14:cNvContentPartPr/>
                <p14:nvPr/>
              </p14:nvContentPartPr>
              <p14:xfrm>
                <a:off x="15574" y="2869059"/>
                <a:ext cx="564480" cy="70164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6FA5C236-C880-65C0-1672-D19BFE384A1D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-47066" y="2806419"/>
                  <a:ext cx="690120" cy="82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9641D635-6E9F-4952-E029-B683B3D06AC7}"/>
                    </a:ext>
                  </a:extLst>
                </p14:cNvPr>
                <p14:cNvContentPartPr/>
                <p14:nvPr/>
              </p14:nvContentPartPr>
              <p14:xfrm>
                <a:off x="239369" y="2981739"/>
                <a:ext cx="230760" cy="4572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9641D635-6E9F-4952-E029-B683B3D06AC7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176729" y="2919099"/>
                  <a:ext cx="35640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7CD1B8C5-13EB-C6F0-99E3-03AAE768DF50}"/>
                    </a:ext>
                  </a:extLst>
                </p14:cNvPr>
                <p14:cNvContentPartPr/>
                <p14:nvPr/>
              </p14:nvContentPartPr>
              <p14:xfrm>
                <a:off x="83129" y="3273699"/>
                <a:ext cx="266040" cy="5137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7CD1B8C5-13EB-C6F0-99E3-03AAE768DF50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20129" y="3210699"/>
                  <a:ext cx="391680" cy="6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3C64389F-8CB4-892A-5C47-E6353242A8CF}"/>
                    </a:ext>
                  </a:extLst>
                </p14:cNvPr>
                <p14:cNvContentPartPr/>
                <p14:nvPr/>
              </p14:nvContentPartPr>
              <p14:xfrm>
                <a:off x="1415849" y="2490339"/>
                <a:ext cx="677160" cy="3844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3C64389F-8CB4-892A-5C47-E6353242A8CF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1352849" y="2427339"/>
                  <a:ext cx="80280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79EBB1B8-58A5-BED2-7038-871D9ABF822B}"/>
                    </a:ext>
                  </a:extLst>
                </p14:cNvPr>
                <p14:cNvContentPartPr/>
                <p14:nvPr/>
              </p14:nvContentPartPr>
              <p14:xfrm>
                <a:off x="1315049" y="2977059"/>
                <a:ext cx="104400" cy="565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79EBB1B8-58A5-BED2-7038-871D9ABF822B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1252049" y="2914059"/>
                  <a:ext cx="23004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6E59D6AF-6A5B-C3A5-769A-7C6B9C8198E3}"/>
                    </a:ext>
                  </a:extLst>
                </p14:cNvPr>
                <p14:cNvContentPartPr/>
                <p14:nvPr/>
              </p14:nvContentPartPr>
              <p14:xfrm>
                <a:off x="1472729" y="2699499"/>
                <a:ext cx="340200" cy="2772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6E59D6AF-6A5B-C3A5-769A-7C6B9C8198E3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1410089" y="2636499"/>
                  <a:ext cx="46584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07E8C7A4-8306-CAF1-D0A8-AB5C662E8B68}"/>
                    </a:ext>
                  </a:extLst>
                </p14:cNvPr>
                <p14:cNvContentPartPr/>
                <p14:nvPr/>
              </p14:nvContentPartPr>
              <p14:xfrm>
                <a:off x="1274369" y="2466939"/>
                <a:ext cx="753480" cy="4021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07E8C7A4-8306-CAF1-D0A8-AB5C662E8B68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1211369" y="2403939"/>
                  <a:ext cx="87912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61DDB45D-F883-8F93-683C-D38BCED08A82}"/>
                    </a:ext>
                  </a:extLst>
                </p14:cNvPr>
                <p14:cNvContentPartPr/>
                <p14:nvPr/>
              </p14:nvContentPartPr>
              <p14:xfrm>
                <a:off x="1575689" y="2698419"/>
                <a:ext cx="301320" cy="975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61DDB45D-F883-8F93-683C-D38BCED08A82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1513049" y="2635419"/>
                  <a:ext cx="42696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F5F2FB6-91C7-E300-02E5-51516C1CDE35}"/>
                    </a:ext>
                  </a:extLst>
                </p14:cNvPr>
                <p14:cNvContentPartPr/>
                <p14:nvPr/>
              </p14:nvContentPartPr>
              <p14:xfrm>
                <a:off x="1281929" y="2212779"/>
                <a:ext cx="1349640" cy="5842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F5F2FB6-91C7-E300-02E5-51516C1CDE35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1218929" y="2149779"/>
                  <a:ext cx="1475280" cy="70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30AD284A-76CB-BADD-BA3B-EBA071D55878}"/>
                    </a:ext>
                  </a:extLst>
                </p14:cNvPr>
                <p14:cNvContentPartPr/>
                <p14:nvPr/>
              </p14:nvContentPartPr>
              <p14:xfrm>
                <a:off x="1331969" y="2091099"/>
                <a:ext cx="1391040" cy="50472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30AD284A-76CB-BADD-BA3B-EBA071D55878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1269329" y="2028099"/>
                  <a:ext cx="1516680" cy="63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9AC16142-E4BA-0964-A1CB-8130A15AE295}"/>
                    </a:ext>
                  </a:extLst>
                </p14:cNvPr>
                <p14:cNvContentPartPr/>
                <p14:nvPr/>
              </p14:nvContentPartPr>
              <p14:xfrm>
                <a:off x="1622849" y="1965099"/>
                <a:ext cx="1356120" cy="34092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9AC16142-E4BA-0964-A1CB-8130A15AE295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1559849" y="1902459"/>
                  <a:ext cx="148176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8A5F452C-51D5-28D1-08C6-854CB2C349B4}"/>
                    </a:ext>
                  </a:extLst>
                </p14:cNvPr>
                <p14:cNvContentPartPr/>
                <p14:nvPr/>
              </p14:nvContentPartPr>
              <p14:xfrm>
                <a:off x="2399729" y="2201979"/>
                <a:ext cx="124200" cy="154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8A5F452C-51D5-28D1-08C6-854CB2C349B4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2337089" y="2139339"/>
                  <a:ext cx="2498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AEACABA9-8041-C5B8-EFFE-F207826CAB4B}"/>
                    </a:ext>
                  </a:extLst>
                </p14:cNvPr>
                <p14:cNvContentPartPr/>
                <p14:nvPr/>
              </p14:nvContentPartPr>
              <p14:xfrm>
                <a:off x="1349969" y="2323299"/>
                <a:ext cx="1046520" cy="6145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AEACABA9-8041-C5B8-EFFE-F207826CAB4B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1287329" y="2260659"/>
                  <a:ext cx="1172160" cy="74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76DF67EF-1340-AB14-C6B3-C020BD2A4929}"/>
                    </a:ext>
                  </a:extLst>
                </p14:cNvPr>
                <p14:cNvContentPartPr/>
                <p14:nvPr/>
              </p14:nvContentPartPr>
              <p14:xfrm>
                <a:off x="1553009" y="2572419"/>
                <a:ext cx="752760" cy="43596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76DF67EF-1340-AB14-C6B3-C020BD2A4929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1490009" y="2509419"/>
                  <a:ext cx="87840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83BBF973-F9E8-6E89-DAB8-8501734D18FA}"/>
                    </a:ext>
                  </a:extLst>
                </p14:cNvPr>
                <p14:cNvContentPartPr/>
                <p14:nvPr/>
              </p14:nvContentPartPr>
              <p14:xfrm>
                <a:off x="1166009" y="2760339"/>
                <a:ext cx="865440" cy="93168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83BBF973-F9E8-6E89-DAB8-8501734D18FA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1103369" y="2697339"/>
                  <a:ext cx="991080" cy="10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88806895-1E44-AEF2-D449-C4A15DAF9B97}"/>
                    </a:ext>
                  </a:extLst>
                </p14:cNvPr>
                <p14:cNvContentPartPr/>
                <p14:nvPr/>
              </p14:nvContentPartPr>
              <p14:xfrm>
                <a:off x="1353929" y="3328779"/>
                <a:ext cx="219600" cy="39168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88806895-1E44-AEF2-D449-C4A15DAF9B97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1290929" y="3265779"/>
                  <a:ext cx="345240" cy="5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CB64C10C-2653-F395-9F2C-E2D75EB70807}"/>
                    </a:ext>
                  </a:extLst>
                </p14:cNvPr>
                <p14:cNvContentPartPr/>
                <p14:nvPr/>
              </p14:nvContentPartPr>
              <p14:xfrm>
                <a:off x="1233329" y="3229779"/>
                <a:ext cx="292680" cy="6530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CB64C10C-2653-F395-9F2C-E2D75EB70807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1170329" y="3167139"/>
                  <a:ext cx="418320" cy="77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F93350B1-725C-49EA-3C41-CB429DBBBCA4}"/>
                    </a:ext>
                  </a:extLst>
                </p14:cNvPr>
                <p14:cNvContentPartPr/>
                <p14:nvPr/>
              </p14:nvContentPartPr>
              <p14:xfrm>
                <a:off x="904649" y="3748539"/>
                <a:ext cx="207000" cy="3081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F93350B1-725C-49EA-3C41-CB429DBBBCA4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841649" y="3685899"/>
                  <a:ext cx="33264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B364ECB8-8EF0-E4E5-54F1-4748AF6F9A99}"/>
                    </a:ext>
                  </a:extLst>
                </p14:cNvPr>
                <p14:cNvContentPartPr/>
                <p14:nvPr/>
              </p14:nvContentPartPr>
              <p14:xfrm>
                <a:off x="618809" y="3934299"/>
                <a:ext cx="168840" cy="5180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B364ECB8-8EF0-E4E5-54F1-4748AF6F9A99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556169" y="3871659"/>
                  <a:ext cx="29448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4CCBC76F-B3F2-E854-C522-31546CD9D102}"/>
                    </a:ext>
                  </a:extLst>
                </p14:cNvPr>
                <p14:cNvContentPartPr/>
                <p14:nvPr/>
              </p14:nvContentPartPr>
              <p14:xfrm>
                <a:off x="640409" y="4149939"/>
                <a:ext cx="909720" cy="8244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4CCBC76F-B3F2-E854-C522-31546CD9D102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577409" y="4087299"/>
                  <a:ext cx="1035360" cy="9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A155FC96-10DF-D55F-FACB-49E2AD1171B2}"/>
                    </a:ext>
                  </a:extLst>
                </p14:cNvPr>
                <p14:cNvContentPartPr/>
                <p14:nvPr/>
              </p14:nvContentPartPr>
              <p14:xfrm>
                <a:off x="639689" y="4306179"/>
                <a:ext cx="1366920" cy="9882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A155FC96-10DF-D55F-FACB-49E2AD1171B2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576689" y="4243539"/>
                  <a:ext cx="1492560" cy="11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57F53FCA-36D2-DA54-B574-D1379702A6AE}"/>
                    </a:ext>
                  </a:extLst>
                </p14:cNvPr>
                <p14:cNvContentPartPr/>
                <p14:nvPr/>
              </p14:nvContentPartPr>
              <p14:xfrm>
                <a:off x="1105169" y="4838979"/>
                <a:ext cx="1027800" cy="4518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57F53FCA-36D2-DA54-B574-D1379702A6AE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1042169" y="4775979"/>
                  <a:ext cx="1153440" cy="5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E91614A4-5570-6341-C9BF-321EA66E2720}"/>
                    </a:ext>
                  </a:extLst>
                </p14:cNvPr>
                <p14:cNvContentPartPr/>
                <p14:nvPr/>
              </p14:nvContentPartPr>
              <p14:xfrm>
                <a:off x="1418369" y="5173059"/>
                <a:ext cx="763560" cy="889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E91614A4-5570-6341-C9BF-321EA66E2720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1355729" y="5110059"/>
                  <a:ext cx="8892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7EE22C52-B7DF-934B-DFAA-113F977AE8A3}"/>
                    </a:ext>
                  </a:extLst>
                </p14:cNvPr>
                <p14:cNvContentPartPr/>
                <p14:nvPr/>
              </p14:nvContentPartPr>
              <p14:xfrm>
                <a:off x="1920569" y="5188899"/>
                <a:ext cx="1422720" cy="2109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7EE22C52-B7DF-934B-DFAA-113F977AE8A3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1857929" y="5126259"/>
                  <a:ext cx="15483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49943429-B1ED-CF0D-58DC-6F30E19A7866}"/>
                    </a:ext>
                  </a:extLst>
                </p14:cNvPr>
                <p14:cNvContentPartPr/>
                <p14:nvPr/>
              </p14:nvContentPartPr>
              <p14:xfrm>
                <a:off x="2242049" y="5312739"/>
                <a:ext cx="1602000" cy="1371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49943429-B1ED-CF0D-58DC-6F30E19A7866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2179049" y="5250099"/>
                  <a:ext cx="172764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AAE30FB4-4468-FD93-1CBC-33183442AEBF}"/>
                    </a:ext>
                  </a:extLst>
                </p14:cNvPr>
                <p14:cNvContentPartPr/>
                <p14:nvPr/>
              </p14:nvContentPartPr>
              <p14:xfrm>
                <a:off x="3078689" y="5411019"/>
                <a:ext cx="1301040" cy="770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AAE30FB4-4468-FD93-1CBC-33183442AEBF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3016049" y="5348379"/>
                  <a:ext cx="14266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09C10874-3C38-A8EF-92DB-C34B94C00EC3}"/>
                    </a:ext>
                  </a:extLst>
                </p14:cNvPr>
                <p14:cNvContentPartPr/>
                <p14:nvPr/>
              </p14:nvContentPartPr>
              <p14:xfrm>
                <a:off x="3748649" y="5341179"/>
                <a:ext cx="844200" cy="522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09C10874-3C38-A8EF-92DB-C34B94C00EC3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3685649" y="5278179"/>
                  <a:ext cx="9698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A470F05D-290B-4DBF-4DA0-B6D7CBEBDE6B}"/>
                    </a:ext>
                  </a:extLst>
                </p14:cNvPr>
                <p14:cNvContentPartPr/>
                <p14:nvPr/>
              </p14:nvContentPartPr>
              <p14:xfrm>
                <a:off x="3563249" y="5255139"/>
                <a:ext cx="469440" cy="424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A470F05D-290B-4DBF-4DA0-B6D7CBEBDE6B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3500609" y="5192499"/>
                  <a:ext cx="5950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C48A3F15-DDE2-DB6C-6333-B71A6D815D26}"/>
                    </a:ext>
                  </a:extLst>
                </p14:cNvPr>
                <p14:cNvContentPartPr/>
                <p14:nvPr/>
              </p14:nvContentPartPr>
              <p14:xfrm>
                <a:off x="3430049" y="5173779"/>
                <a:ext cx="1737720" cy="24408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C48A3F15-DDE2-DB6C-6333-B71A6D815D26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3367049" y="5111139"/>
                  <a:ext cx="186336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2FDB66AF-FA92-5B1F-260E-BCCD97B3FE44}"/>
                    </a:ext>
                  </a:extLst>
                </p14:cNvPr>
                <p14:cNvContentPartPr/>
                <p14:nvPr/>
              </p14:nvContentPartPr>
              <p14:xfrm>
                <a:off x="3705449" y="5163339"/>
                <a:ext cx="1818360" cy="3085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2FDB66AF-FA92-5B1F-260E-BCCD97B3FE44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3642449" y="5100699"/>
                  <a:ext cx="194400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49FA4215-F083-E30D-DA25-18AD7E81FC4E}"/>
                    </a:ext>
                  </a:extLst>
                </p14:cNvPr>
                <p14:cNvContentPartPr/>
                <p14:nvPr/>
              </p14:nvContentPartPr>
              <p14:xfrm>
                <a:off x="4968329" y="5105379"/>
                <a:ext cx="523800" cy="20520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49FA4215-F083-E30D-DA25-18AD7E81FC4E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4905329" y="5042379"/>
                  <a:ext cx="64944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2AC4947F-2D78-87B2-F57F-B4B0700DA2A6}"/>
                    </a:ext>
                  </a:extLst>
                </p14:cNvPr>
                <p14:cNvContentPartPr/>
                <p14:nvPr/>
              </p14:nvContentPartPr>
              <p14:xfrm>
                <a:off x="5283329" y="4865259"/>
                <a:ext cx="166320" cy="669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2AC4947F-2D78-87B2-F57F-B4B0700DA2A6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5220689" y="4802259"/>
                  <a:ext cx="2919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7E65F4E7-ACC1-D080-CECA-FFCCF7C2DF0C}"/>
                    </a:ext>
                  </a:extLst>
                </p14:cNvPr>
                <p14:cNvContentPartPr/>
                <p14:nvPr/>
              </p14:nvContentPartPr>
              <p14:xfrm>
                <a:off x="5357849" y="4634139"/>
                <a:ext cx="95760" cy="4788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7E65F4E7-ACC1-D080-CECA-FFCCF7C2DF0C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5294849" y="4571139"/>
                  <a:ext cx="2214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1D175C4C-B9C0-79A6-B904-1EF66FD4D8FA}"/>
                    </a:ext>
                  </a:extLst>
                </p14:cNvPr>
                <p14:cNvContentPartPr/>
                <p14:nvPr/>
              </p14:nvContentPartPr>
              <p14:xfrm>
                <a:off x="4487369" y="3924939"/>
                <a:ext cx="354240" cy="770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1D175C4C-B9C0-79A6-B904-1EF66FD4D8FA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4424369" y="3861939"/>
                  <a:ext cx="4798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57DEDBC7-51B9-630B-2779-76E03B87A7F5}"/>
                    </a:ext>
                  </a:extLst>
                </p14:cNvPr>
                <p14:cNvContentPartPr/>
                <p14:nvPr/>
              </p14:nvContentPartPr>
              <p14:xfrm>
                <a:off x="4583129" y="3945099"/>
                <a:ext cx="716760" cy="19404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57DEDBC7-51B9-630B-2779-76E03B87A7F5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4520489" y="3882099"/>
                  <a:ext cx="84240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F725869C-1D3F-7714-522D-88DFF4991620}"/>
                    </a:ext>
                  </a:extLst>
                </p14:cNvPr>
                <p14:cNvContentPartPr/>
                <p14:nvPr/>
              </p14:nvContentPartPr>
              <p14:xfrm>
                <a:off x="4929809" y="3992979"/>
                <a:ext cx="848880" cy="40752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F725869C-1D3F-7714-522D-88DFF4991620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4866809" y="3930339"/>
                  <a:ext cx="97452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4A7B5970-665B-AEB1-7662-9E962D4B8137}"/>
                    </a:ext>
                  </a:extLst>
                </p14:cNvPr>
                <p14:cNvContentPartPr/>
                <p14:nvPr/>
              </p14:nvContentPartPr>
              <p14:xfrm>
                <a:off x="5554769" y="4226259"/>
                <a:ext cx="382680" cy="87732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4A7B5970-665B-AEB1-7662-9E962D4B8137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5491769" y="4163619"/>
                  <a:ext cx="508320" cy="10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4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014EB60C-D047-F38A-6BD5-680D5CAC5778}"/>
                    </a:ext>
                  </a:extLst>
                </p14:cNvPr>
                <p14:cNvContentPartPr/>
                <p14:nvPr/>
              </p14:nvContentPartPr>
              <p14:xfrm>
                <a:off x="5303849" y="4545579"/>
                <a:ext cx="428760" cy="5709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014EB60C-D047-F38A-6BD5-680D5CAC5778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5240849" y="4482579"/>
                  <a:ext cx="554400" cy="69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84FDEF5C-2CBD-4F68-B528-F2BC4975631B}"/>
                    </a:ext>
                  </a:extLst>
                </p14:cNvPr>
                <p14:cNvContentPartPr/>
                <p14:nvPr/>
              </p14:nvContentPartPr>
              <p14:xfrm>
                <a:off x="5118089" y="4702899"/>
                <a:ext cx="399960" cy="5378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84FDEF5C-2CBD-4F68-B528-F2BC4975631B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5055089" y="4639899"/>
                  <a:ext cx="525600" cy="66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53F77CC5-478A-3F9A-C5EA-0ED857A3494A}"/>
                    </a:ext>
                  </a:extLst>
                </p14:cNvPr>
                <p14:cNvContentPartPr/>
                <p14:nvPr/>
              </p14:nvContentPartPr>
              <p14:xfrm>
                <a:off x="5266409" y="4623339"/>
                <a:ext cx="419760" cy="53352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53F77CC5-478A-3F9A-C5EA-0ED857A3494A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5203409" y="4560699"/>
                  <a:ext cx="545400" cy="65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C768E8D5-AE18-F8C3-1B8B-A49796DA4E0D}"/>
                    </a:ext>
                  </a:extLst>
                </p14:cNvPr>
                <p14:cNvContentPartPr/>
                <p14:nvPr/>
              </p14:nvContentPartPr>
              <p14:xfrm>
                <a:off x="5331569" y="4779579"/>
                <a:ext cx="446400" cy="43272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C768E8D5-AE18-F8C3-1B8B-A49796DA4E0D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5268569" y="4716939"/>
                  <a:ext cx="57204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F594F0C7-80F6-EFFC-4A99-C77B7ED767EE}"/>
                    </a:ext>
                  </a:extLst>
                </p14:cNvPr>
                <p14:cNvContentPartPr/>
                <p14:nvPr/>
              </p14:nvContentPartPr>
              <p14:xfrm>
                <a:off x="5476289" y="4840059"/>
                <a:ext cx="211320" cy="2991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F594F0C7-80F6-EFFC-4A99-C77B7ED767EE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5413289" y="4777059"/>
                  <a:ext cx="33696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77D72CC7-AD26-716E-CD41-87074A61026C}"/>
                    </a:ext>
                  </a:extLst>
                </p14:cNvPr>
                <p14:cNvContentPartPr/>
                <p14:nvPr/>
              </p14:nvContentPartPr>
              <p14:xfrm>
                <a:off x="5716769" y="4565739"/>
                <a:ext cx="112320" cy="35892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77D72CC7-AD26-716E-CD41-87074A61026C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5654129" y="4502739"/>
                  <a:ext cx="23796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946F3EEE-4200-1E30-21F1-C4A1010958DD}"/>
                    </a:ext>
                  </a:extLst>
                </p14:cNvPr>
                <p14:cNvContentPartPr/>
                <p14:nvPr/>
              </p14:nvContentPartPr>
              <p14:xfrm>
                <a:off x="5329769" y="4449819"/>
                <a:ext cx="44640" cy="2124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946F3EEE-4200-1E30-21F1-C4A1010958DD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5267129" y="4387179"/>
                  <a:ext cx="1702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CA2B2976-32D7-5C02-00A1-9416E456E362}"/>
                    </a:ext>
                  </a:extLst>
                </p14:cNvPr>
                <p14:cNvContentPartPr/>
                <p14:nvPr/>
              </p14:nvContentPartPr>
              <p14:xfrm>
                <a:off x="4547129" y="3959859"/>
                <a:ext cx="359640" cy="10872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CA2B2976-32D7-5C02-00A1-9416E456E362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4484129" y="3897219"/>
                  <a:ext cx="4852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0A7DF6E5-3A99-CB25-E331-A7E9DBFE2F50}"/>
                    </a:ext>
                  </a:extLst>
                </p14:cNvPr>
                <p14:cNvContentPartPr/>
                <p14:nvPr/>
              </p14:nvContentPartPr>
              <p14:xfrm>
                <a:off x="4430489" y="3960579"/>
                <a:ext cx="673200" cy="2260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0A7DF6E5-3A99-CB25-E331-A7E9DBFE2F50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4367849" y="3897579"/>
                  <a:ext cx="79884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7E66EC40-F988-880E-5391-890864202D0E}"/>
                    </a:ext>
                  </a:extLst>
                </p14:cNvPr>
                <p14:cNvContentPartPr/>
                <p14:nvPr/>
              </p14:nvContentPartPr>
              <p14:xfrm>
                <a:off x="4779689" y="4068219"/>
                <a:ext cx="706320" cy="37332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7E66EC40-F988-880E-5391-890864202D0E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4716689" y="4005579"/>
                  <a:ext cx="83196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490296A3-7F4A-CEC7-BD97-DE03C06B9468}"/>
                    </a:ext>
                  </a:extLst>
                </p14:cNvPr>
                <p14:cNvContentPartPr/>
                <p14:nvPr/>
              </p14:nvContentPartPr>
              <p14:xfrm>
                <a:off x="5046089" y="4173699"/>
                <a:ext cx="449280" cy="6138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490296A3-7F4A-CEC7-BD97-DE03C06B9468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4983089" y="4110699"/>
                  <a:ext cx="574920" cy="73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AD0C777E-FE1B-4DB3-EBEF-8423C575AFE8}"/>
                    </a:ext>
                  </a:extLst>
                </p14:cNvPr>
                <p14:cNvContentPartPr/>
                <p14:nvPr/>
              </p14:nvContentPartPr>
              <p14:xfrm>
                <a:off x="5006129" y="4312659"/>
                <a:ext cx="185400" cy="67716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AD0C777E-FE1B-4DB3-EBEF-8423C575AFE8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4943129" y="4250019"/>
                  <a:ext cx="311040" cy="80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5A56E5E9-5553-6A96-C5F6-D167608674CF}"/>
                    </a:ext>
                  </a:extLst>
                </p14:cNvPr>
                <p14:cNvContentPartPr/>
                <p14:nvPr/>
              </p14:nvContentPartPr>
              <p14:xfrm>
                <a:off x="4654769" y="4378899"/>
                <a:ext cx="806040" cy="8676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5A56E5E9-5553-6A96-C5F6-D167608674CF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4592129" y="4316259"/>
                  <a:ext cx="931680" cy="9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89E4FEAC-65DE-CFEA-B197-89C20AC4D6FD}"/>
                    </a:ext>
                  </a:extLst>
                </p14:cNvPr>
                <p14:cNvContentPartPr/>
                <p14:nvPr/>
              </p14:nvContentPartPr>
              <p14:xfrm>
                <a:off x="4980929" y="4605339"/>
                <a:ext cx="504360" cy="52992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89E4FEAC-65DE-CFEA-B197-89C20AC4D6FD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4917929" y="4542339"/>
                  <a:ext cx="630000" cy="65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F62F15BB-83D2-874C-FB2C-15EFEF33FA9D}"/>
                    </a:ext>
                  </a:extLst>
                </p14:cNvPr>
                <p14:cNvContentPartPr/>
                <p14:nvPr/>
              </p14:nvContentPartPr>
              <p14:xfrm>
                <a:off x="4477649" y="4791819"/>
                <a:ext cx="900360" cy="3344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F62F15BB-83D2-874C-FB2C-15EFEF33FA9D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4414649" y="4729179"/>
                  <a:ext cx="10260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0AFED5F4-1573-5EB8-8F62-71F4F1A69899}"/>
                    </a:ext>
                  </a:extLst>
                </p14:cNvPr>
                <p14:cNvContentPartPr/>
                <p14:nvPr/>
              </p14:nvContentPartPr>
              <p14:xfrm>
                <a:off x="3563249" y="5171979"/>
                <a:ext cx="982440" cy="18180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0AFED5F4-1573-5EB8-8F62-71F4F1A69899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3500609" y="5108979"/>
                  <a:ext cx="11080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40D956D1-64F7-E70A-6FE3-7AFAA33CC2ED}"/>
                    </a:ext>
                  </a:extLst>
                </p14:cNvPr>
                <p14:cNvContentPartPr/>
                <p14:nvPr/>
              </p14:nvContentPartPr>
              <p14:xfrm>
                <a:off x="3209009" y="5241819"/>
                <a:ext cx="626760" cy="12060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40D956D1-64F7-E70A-6FE3-7AFAA33CC2ED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3146009" y="5179179"/>
                  <a:ext cx="7524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8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96700D17-29E2-8DDE-EBA5-60E9C610D704}"/>
                    </a:ext>
                  </a:extLst>
                </p14:cNvPr>
                <p14:cNvContentPartPr/>
                <p14:nvPr/>
              </p14:nvContentPartPr>
              <p14:xfrm>
                <a:off x="2366609" y="5136699"/>
                <a:ext cx="678240" cy="26352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96700D17-29E2-8DDE-EBA5-60E9C610D704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2303969" y="5073699"/>
                  <a:ext cx="80388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0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618D8976-8406-36AE-CF32-93B9C16A4CAC}"/>
                    </a:ext>
                  </a:extLst>
                </p14:cNvPr>
                <p14:cNvContentPartPr/>
                <p14:nvPr/>
              </p14:nvContentPartPr>
              <p14:xfrm>
                <a:off x="1253129" y="4935099"/>
                <a:ext cx="625320" cy="14436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618D8976-8406-36AE-CF32-93B9C16A4CAC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1190129" y="4872099"/>
                  <a:ext cx="75096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2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592BD4F2-9190-BC73-CBF5-15578AAE1802}"/>
                    </a:ext>
                  </a:extLst>
                </p14:cNvPr>
                <p14:cNvContentPartPr/>
                <p14:nvPr/>
              </p14:nvContentPartPr>
              <p14:xfrm>
                <a:off x="1113809" y="3980739"/>
                <a:ext cx="691920" cy="69840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592BD4F2-9190-BC73-CBF5-15578AAE1802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1050809" y="3918099"/>
                  <a:ext cx="817560" cy="82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4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2E471D3A-8BDA-497C-770A-13C5EBDC07D1}"/>
                    </a:ext>
                  </a:extLst>
                </p14:cNvPr>
                <p14:cNvContentPartPr/>
                <p14:nvPr/>
              </p14:nvContentPartPr>
              <p14:xfrm>
                <a:off x="979889" y="4257219"/>
                <a:ext cx="688680" cy="44172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2E471D3A-8BDA-497C-770A-13C5EBDC07D1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916889" y="4194579"/>
                  <a:ext cx="814320" cy="56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6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3B9BA4A3-06D8-6CA9-734C-1932DDB08C86}"/>
                    </a:ext>
                  </a:extLst>
                </p14:cNvPr>
                <p14:cNvContentPartPr/>
                <p14:nvPr/>
              </p14:nvContentPartPr>
              <p14:xfrm>
                <a:off x="1077449" y="4357659"/>
                <a:ext cx="669240" cy="44928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3B9BA4A3-06D8-6CA9-734C-1932DDB08C86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1014449" y="4294659"/>
                  <a:ext cx="79488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8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38F136AD-E45B-698D-8A56-8FE6972289D3}"/>
                    </a:ext>
                  </a:extLst>
                </p14:cNvPr>
                <p14:cNvContentPartPr/>
                <p14:nvPr/>
              </p14:nvContentPartPr>
              <p14:xfrm>
                <a:off x="1550849" y="4752579"/>
                <a:ext cx="1230480" cy="45936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38F136AD-E45B-698D-8A56-8FE6972289D3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1487849" y="4689579"/>
                  <a:ext cx="1356120" cy="5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0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4EDA2C16-1A21-330E-863C-BF2681737DCE}"/>
                    </a:ext>
                  </a:extLst>
                </p14:cNvPr>
                <p14:cNvContentPartPr/>
                <p14:nvPr/>
              </p14:nvContentPartPr>
              <p14:xfrm>
                <a:off x="1677929" y="4611459"/>
                <a:ext cx="973800" cy="50796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4EDA2C16-1A21-330E-863C-BF2681737DCE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1614929" y="4548459"/>
                  <a:ext cx="1099440" cy="63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2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AA7DC5A7-AA85-1701-23F5-2F298598A2C0}"/>
                    </a:ext>
                  </a:extLst>
                </p14:cNvPr>
                <p14:cNvContentPartPr/>
                <p14:nvPr/>
              </p14:nvContentPartPr>
              <p14:xfrm>
                <a:off x="1653089" y="4677339"/>
                <a:ext cx="715680" cy="36288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AA7DC5A7-AA85-1701-23F5-2F298598A2C0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1590449" y="4614339"/>
                  <a:ext cx="8413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4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75236C13-2484-1D22-CE2A-4B4652086290}"/>
                    </a:ext>
                  </a:extLst>
                </p14:cNvPr>
                <p14:cNvContentPartPr/>
                <p14:nvPr/>
              </p14:nvContentPartPr>
              <p14:xfrm>
                <a:off x="1793129" y="4742859"/>
                <a:ext cx="856440" cy="38412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75236C13-2484-1D22-CE2A-4B4652086290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1730129" y="4680219"/>
                  <a:ext cx="98208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6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CB31A7EC-7C09-8039-58DE-C2684268ED54}"/>
                    </a:ext>
                  </a:extLst>
                </p14:cNvPr>
                <p14:cNvContentPartPr/>
                <p14:nvPr/>
              </p14:nvContentPartPr>
              <p14:xfrm>
                <a:off x="2032169" y="4910619"/>
                <a:ext cx="1364040" cy="35856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CB31A7EC-7C09-8039-58DE-C2684268ED54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1969529" y="4847619"/>
                  <a:ext cx="148968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8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4C66B562-D8D9-6CD7-DB82-574B50954A37}"/>
                    </a:ext>
                  </a:extLst>
                </p14:cNvPr>
                <p14:cNvContentPartPr/>
                <p14:nvPr/>
              </p14:nvContentPartPr>
              <p14:xfrm>
                <a:off x="2081849" y="4896219"/>
                <a:ext cx="1282320" cy="34128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4C66B562-D8D9-6CD7-DB82-574B50954A37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2018849" y="4833219"/>
                  <a:ext cx="140796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0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F37EC03E-73B4-36FF-68D9-ED033E8EE56A}"/>
                    </a:ext>
                  </a:extLst>
                </p14:cNvPr>
                <p14:cNvContentPartPr/>
                <p14:nvPr/>
              </p14:nvContentPartPr>
              <p14:xfrm>
                <a:off x="2566049" y="5336499"/>
                <a:ext cx="467280" cy="6876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F37EC03E-73B4-36FF-68D9-ED033E8EE56A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2503049" y="5273499"/>
                  <a:ext cx="5929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2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868DA2CA-47B7-33AB-5AD3-61D07C4A94DB}"/>
                    </a:ext>
                  </a:extLst>
                </p14:cNvPr>
                <p14:cNvContentPartPr/>
                <p14:nvPr/>
              </p14:nvContentPartPr>
              <p14:xfrm>
                <a:off x="2288489" y="5539179"/>
                <a:ext cx="795960" cy="5004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868DA2CA-47B7-33AB-5AD3-61D07C4A94DB}"/>
                    </a:ext>
                  </a:extLst>
                </p:cNvPr>
                <p:cNvPicPr/>
                <p:nvPr/>
              </p:nvPicPr>
              <p:blipFill>
                <a:blip r:embed="rId623"/>
                <a:stretch>
                  <a:fillRect/>
                </a:stretch>
              </p:blipFill>
              <p:spPr>
                <a:xfrm>
                  <a:off x="2225489" y="5476179"/>
                  <a:ext cx="9216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4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40340A56-C9E2-CD3D-2E26-08FF6D6FF9FE}"/>
                    </a:ext>
                  </a:extLst>
                </p14:cNvPr>
                <p14:cNvContentPartPr/>
                <p14:nvPr/>
              </p14:nvContentPartPr>
              <p14:xfrm>
                <a:off x="3165809" y="5669859"/>
                <a:ext cx="637560" cy="936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40340A56-C9E2-CD3D-2E26-08FF6D6FF9FE}"/>
                    </a:ext>
                  </a:extLst>
                </p:cNvPr>
                <p:cNvPicPr/>
                <p:nvPr/>
              </p:nvPicPr>
              <p:blipFill>
                <a:blip r:embed="rId625"/>
                <a:stretch>
                  <a:fillRect/>
                </a:stretch>
              </p:blipFill>
              <p:spPr>
                <a:xfrm>
                  <a:off x="3102809" y="5607219"/>
                  <a:ext cx="7632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6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A9BD1AAC-C12E-1D75-38CA-D9CFB2FAB57B}"/>
                    </a:ext>
                  </a:extLst>
                </p14:cNvPr>
                <p14:cNvContentPartPr/>
                <p14:nvPr/>
              </p14:nvContentPartPr>
              <p14:xfrm>
                <a:off x="2647049" y="5655459"/>
                <a:ext cx="678240" cy="612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A9BD1AAC-C12E-1D75-38CA-D9CFB2FAB57B}"/>
                    </a:ext>
                  </a:extLst>
                </p:cNvPr>
                <p:cNvPicPr/>
                <p:nvPr/>
              </p:nvPicPr>
              <p:blipFill>
                <a:blip r:embed="rId627"/>
                <a:stretch>
                  <a:fillRect/>
                </a:stretch>
              </p:blipFill>
              <p:spPr>
                <a:xfrm>
                  <a:off x="2584049" y="5592819"/>
                  <a:ext cx="8038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8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48225284-E069-B1D5-9C0F-38C5BE221678}"/>
                    </a:ext>
                  </a:extLst>
                </p14:cNvPr>
                <p14:cNvContentPartPr/>
                <p14:nvPr/>
              </p14:nvContentPartPr>
              <p14:xfrm>
                <a:off x="4309529" y="5715939"/>
                <a:ext cx="322200" cy="3348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48225284-E069-B1D5-9C0F-38C5BE221678}"/>
                    </a:ext>
                  </a:extLst>
                </p:cNvPr>
                <p:cNvPicPr/>
                <p:nvPr/>
              </p:nvPicPr>
              <p:blipFill>
                <a:blip r:embed="rId629"/>
                <a:stretch>
                  <a:fillRect/>
                </a:stretch>
              </p:blipFill>
              <p:spPr>
                <a:xfrm>
                  <a:off x="4246529" y="5652939"/>
                  <a:ext cx="4478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0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4B9B3C86-E45F-EAD2-34D6-F4DE4C71E1BA}"/>
                    </a:ext>
                  </a:extLst>
                </p14:cNvPr>
                <p14:cNvContentPartPr/>
                <p14:nvPr/>
              </p14:nvContentPartPr>
              <p14:xfrm>
                <a:off x="1291289" y="3698499"/>
                <a:ext cx="388440" cy="31932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4B9B3C86-E45F-EAD2-34D6-F4DE4C71E1BA}"/>
                    </a:ext>
                  </a:extLst>
                </p:cNvPr>
                <p:cNvPicPr/>
                <p:nvPr/>
              </p:nvPicPr>
              <p:blipFill>
                <a:blip r:embed="rId631"/>
                <a:stretch>
                  <a:fillRect/>
                </a:stretch>
              </p:blipFill>
              <p:spPr>
                <a:xfrm>
                  <a:off x="1228649" y="3635499"/>
                  <a:ext cx="51408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30CD0A2E-BA66-1855-8352-49B4967359F0}"/>
                    </a:ext>
                  </a:extLst>
                </p14:cNvPr>
                <p14:cNvContentPartPr/>
                <p14:nvPr/>
              </p14:nvContentPartPr>
              <p14:xfrm>
                <a:off x="991049" y="3690579"/>
                <a:ext cx="32400" cy="2113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30CD0A2E-BA66-1855-8352-49B4967359F0}"/>
                    </a:ext>
                  </a:extLst>
                </p:cNvPr>
                <p:cNvPicPr/>
                <p:nvPr/>
              </p:nvPicPr>
              <p:blipFill>
                <a:blip r:embed="rId633"/>
                <a:stretch>
                  <a:fillRect/>
                </a:stretch>
              </p:blipFill>
              <p:spPr>
                <a:xfrm>
                  <a:off x="928049" y="3627579"/>
                  <a:ext cx="15804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4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F99002FA-4100-B89A-58A2-EDB7A86CA69E}"/>
                    </a:ext>
                  </a:extLst>
                </p14:cNvPr>
                <p14:cNvContentPartPr/>
                <p14:nvPr/>
              </p14:nvContentPartPr>
              <p14:xfrm>
                <a:off x="1722209" y="2546859"/>
                <a:ext cx="56520" cy="1224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F99002FA-4100-B89A-58A2-EDB7A86CA69E}"/>
                    </a:ext>
                  </a:extLst>
                </p:cNvPr>
                <p:cNvPicPr/>
                <p:nvPr/>
              </p:nvPicPr>
              <p:blipFill>
                <a:blip r:embed="rId635"/>
                <a:stretch>
                  <a:fillRect/>
                </a:stretch>
              </p:blipFill>
              <p:spPr>
                <a:xfrm>
                  <a:off x="1659209" y="2483859"/>
                  <a:ext cx="1821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6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58A880C8-ACAB-DC33-C2EA-593B994E03EB}"/>
                    </a:ext>
                  </a:extLst>
                </p14:cNvPr>
                <p14:cNvContentPartPr/>
                <p14:nvPr/>
              </p14:nvContentPartPr>
              <p14:xfrm>
                <a:off x="1051889" y="2558019"/>
                <a:ext cx="666000" cy="73620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58A880C8-ACAB-DC33-C2EA-593B994E03EB}"/>
                    </a:ext>
                  </a:extLst>
                </p:cNvPr>
                <p:cNvPicPr/>
                <p:nvPr/>
              </p:nvPicPr>
              <p:blipFill>
                <a:blip r:embed="rId637"/>
                <a:stretch>
                  <a:fillRect/>
                </a:stretch>
              </p:blipFill>
              <p:spPr>
                <a:xfrm>
                  <a:off x="988889" y="2495379"/>
                  <a:ext cx="791640" cy="86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8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3611995B-ED74-2879-E77F-EE6F2B006A65}"/>
                    </a:ext>
                  </a:extLst>
                </p14:cNvPr>
                <p14:cNvContentPartPr/>
                <p14:nvPr/>
              </p14:nvContentPartPr>
              <p14:xfrm>
                <a:off x="1213889" y="2699499"/>
                <a:ext cx="657360" cy="61632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3611995B-ED74-2879-E77F-EE6F2B006A65}"/>
                    </a:ext>
                  </a:extLst>
                </p:cNvPr>
                <p:cNvPicPr/>
                <p:nvPr/>
              </p:nvPicPr>
              <p:blipFill>
                <a:blip r:embed="rId639"/>
                <a:stretch>
                  <a:fillRect/>
                </a:stretch>
              </p:blipFill>
              <p:spPr>
                <a:xfrm>
                  <a:off x="1151249" y="2636499"/>
                  <a:ext cx="783000" cy="74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0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D3F20786-9E7B-2248-C1E0-12D14E40FD76}"/>
                    </a:ext>
                  </a:extLst>
                </p14:cNvPr>
                <p14:cNvContentPartPr/>
                <p14:nvPr/>
              </p14:nvContentPartPr>
              <p14:xfrm>
                <a:off x="979169" y="2897499"/>
                <a:ext cx="540360" cy="61524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D3F20786-9E7B-2248-C1E0-12D14E40FD76}"/>
                    </a:ext>
                  </a:extLst>
                </p:cNvPr>
                <p:cNvPicPr/>
                <p:nvPr/>
              </p:nvPicPr>
              <p:blipFill>
                <a:blip r:embed="rId641"/>
                <a:stretch>
                  <a:fillRect/>
                </a:stretch>
              </p:blipFill>
              <p:spPr>
                <a:xfrm>
                  <a:off x="916529" y="2834499"/>
                  <a:ext cx="666000" cy="74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2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77F2276B-CE05-F0C6-0C5B-FD2C756219A9}"/>
                    </a:ext>
                  </a:extLst>
                </p14:cNvPr>
                <p14:cNvContentPartPr/>
                <p14:nvPr/>
              </p14:nvContentPartPr>
              <p14:xfrm>
                <a:off x="991409" y="3222579"/>
                <a:ext cx="97920" cy="45252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77F2276B-CE05-F0C6-0C5B-FD2C756219A9}"/>
                    </a:ext>
                  </a:extLst>
                </p:cNvPr>
                <p:cNvPicPr/>
                <p:nvPr/>
              </p:nvPicPr>
              <p:blipFill>
                <a:blip r:embed="rId643"/>
                <a:stretch>
                  <a:fillRect/>
                </a:stretch>
              </p:blipFill>
              <p:spPr>
                <a:xfrm>
                  <a:off x="928769" y="3159579"/>
                  <a:ext cx="223560" cy="5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4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98E93930-092E-7261-A25F-B52E91821E4B}"/>
                    </a:ext>
                  </a:extLst>
                </p14:cNvPr>
                <p14:cNvContentPartPr/>
                <p14:nvPr/>
              </p14:nvContentPartPr>
              <p14:xfrm>
                <a:off x="1092209" y="3258219"/>
                <a:ext cx="135000" cy="5335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98E93930-092E-7261-A25F-B52E91821E4B}"/>
                    </a:ext>
                  </a:extLst>
                </p:cNvPr>
                <p:cNvPicPr/>
                <p:nvPr/>
              </p:nvPicPr>
              <p:blipFill>
                <a:blip r:embed="rId645"/>
                <a:stretch>
                  <a:fillRect/>
                </a:stretch>
              </p:blipFill>
              <p:spPr>
                <a:xfrm>
                  <a:off x="1029569" y="3195219"/>
                  <a:ext cx="260640" cy="65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6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0ECE6840-1CC6-4C74-042C-7C3BF29AB1AD}"/>
                    </a:ext>
                  </a:extLst>
                </p14:cNvPr>
                <p14:cNvContentPartPr/>
                <p14:nvPr/>
              </p14:nvContentPartPr>
              <p14:xfrm>
                <a:off x="1049009" y="3343179"/>
                <a:ext cx="119520" cy="50040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0ECE6840-1CC6-4C74-042C-7C3BF29AB1AD}"/>
                    </a:ext>
                  </a:extLst>
                </p:cNvPr>
                <p:cNvPicPr/>
                <p:nvPr/>
              </p:nvPicPr>
              <p:blipFill>
                <a:blip r:embed="rId647"/>
                <a:stretch>
                  <a:fillRect/>
                </a:stretch>
              </p:blipFill>
              <p:spPr>
                <a:xfrm>
                  <a:off x="986369" y="3280179"/>
                  <a:ext cx="245160" cy="62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8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0917FFD9-5572-7E44-CDBD-71EE522EFB92}"/>
                    </a:ext>
                  </a:extLst>
                </p14:cNvPr>
                <p14:cNvContentPartPr/>
                <p14:nvPr/>
              </p14:nvContentPartPr>
              <p14:xfrm>
                <a:off x="729329" y="3399699"/>
                <a:ext cx="156600" cy="66420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0917FFD9-5572-7E44-CDBD-71EE522EFB92}"/>
                    </a:ext>
                  </a:extLst>
                </p:cNvPr>
                <p:cNvPicPr/>
                <p:nvPr/>
              </p:nvPicPr>
              <p:blipFill>
                <a:blip r:embed="rId649"/>
                <a:stretch>
                  <a:fillRect/>
                </a:stretch>
              </p:blipFill>
              <p:spPr>
                <a:xfrm>
                  <a:off x="666689" y="3336699"/>
                  <a:ext cx="282240" cy="78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0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EBD792E2-D52D-3639-49F1-888532B791F9}"/>
                    </a:ext>
                  </a:extLst>
                </p14:cNvPr>
                <p14:cNvContentPartPr/>
                <p14:nvPr/>
              </p14:nvContentPartPr>
              <p14:xfrm>
                <a:off x="617729" y="3697419"/>
                <a:ext cx="29160" cy="43164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EBD792E2-D52D-3639-49F1-888532B791F9}"/>
                    </a:ext>
                  </a:extLst>
                </p:cNvPr>
                <p:cNvPicPr/>
                <p:nvPr/>
              </p:nvPicPr>
              <p:blipFill>
                <a:blip r:embed="rId651"/>
                <a:stretch>
                  <a:fillRect/>
                </a:stretch>
              </p:blipFill>
              <p:spPr>
                <a:xfrm>
                  <a:off x="555089" y="3634419"/>
                  <a:ext cx="154800" cy="55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2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389FC7BC-743A-B50D-8F1D-19CB398158A3}"/>
                    </a:ext>
                  </a:extLst>
                </p14:cNvPr>
                <p14:cNvContentPartPr/>
                <p14:nvPr/>
              </p14:nvContentPartPr>
              <p14:xfrm>
                <a:off x="617369" y="3685179"/>
                <a:ext cx="31320" cy="52056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389FC7BC-743A-B50D-8F1D-19CB398158A3}"/>
                    </a:ext>
                  </a:extLst>
                </p:cNvPr>
                <p:cNvPicPr/>
                <p:nvPr/>
              </p:nvPicPr>
              <p:blipFill>
                <a:blip r:embed="rId653"/>
                <a:stretch>
                  <a:fillRect/>
                </a:stretch>
              </p:blipFill>
              <p:spPr>
                <a:xfrm>
                  <a:off x="554369" y="3622179"/>
                  <a:ext cx="156960" cy="64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4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85724439-769F-977B-D5FB-6258F3A61826}"/>
                    </a:ext>
                  </a:extLst>
                </p14:cNvPr>
                <p14:cNvContentPartPr/>
                <p14:nvPr/>
              </p14:nvContentPartPr>
              <p14:xfrm>
                <a:off x="828689" y="3560619"/>
                <a:ext cx="333360" cy="74160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85724439-769F-977B-D5FB-6258F3A61826}"/>
                    </a:ext>
                  </a:extLst>
                </p:cNvPr>
                <p:cNvPicPr/>
                <p:nvPr/>
              </p:nvPicPr>
              <p:blipFill>
                <a:blip r:embed="rId655"/>
                <a:stretch>
                  <a:fillRect/>
                </a:stretch>
              </p:blipFill>
              <p:spPr>
                <a:xfrm>
                  <a:off x="765689" y="3497979"/>
                  <a:ext cx="459000" cy="86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6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DDD3D6D8-7E66-4349-17BB-71D78ECF9263}"/>
                    </a:ext>
                  </a:extLst>
                </p14:cNvPr>
                <p14:cNvContentPartPr/>
                <p14:nvPr/>
              </p14:nvContentPartPr>
              <p14:xfrm>
                <a:off x="1263209" y="3916659"/>
                <a:ext cx="339840" cy="50508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DDD3D6D8-7E66-4349-17BB-71D78ECF9263}"/>
                    </a:ext>
                  </a:extLst>
                </p:cNvPr>
                <p:cNvPicPr/>
                <p:nvPr/>
              </p:nvPicPr>
              <p:blipFill>
                <a:blip r:embed="rId657"/>
                <a:stretch>
                  <a:fillRect/>
                </a:stretch>
              </p:blipFill>
              <p:spPr>
                <a:xfrm>
                  <a:off x="1200209" y="3854019"/>
                  <a:ext cx="465480" cy="63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8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A174DB3F-D728-D319-472D-8DB12569EAA1}"/>
                    </a:ext>
                  </a:extLst>
                </p14:cNvPr>
                <p14:cNvContentPartPr/>
                <p14:nvPr/>
              </p14:nvContentPartPr>
              <p14:xfrm>
                <a:off x="1774769" y="4415619"/>
                <a:ext cx="281520" cy="23796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A174DB3F-D728-D319-472D-8DB12569EAA1}"/>
                    </a:ext>
                  </a:extLst>
                </p:cNvPr>
                <p:cNvPicPr/>
                <p:nvPr/>
              </p:nvPicPr>
              <p:blipFill>
                <a:blip r:embed="rId659"/>
                <a:stretch>
                  <a:fillRect/>
                </a:stretch>
              </p:blipFill>
              <p:spPr>
                <a:xfrm>
                  <a:off x="1712129" y="4352979"/>
                  <a:ext cx="40716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0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BEBA75AE-A61E-D41B-D4DD-69FC12CA83F5}"/>
                    </a:ext>
                  </a:extLst>
                </p14:cNvPr>
                <p14:cNvContentPartPr/>
                <p14:nvPr/>
              </p14:nvContentPartPr>
              <p14:xfrm>
                <a:off x="1913729" y="4490859"/>
                <a:ext cx="417240" cy="28944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BEBA75AE-A61E-D41B-D4DD-69FC12CA83F5}"/>
                    </a:ext>
                  </a:extLst>
                </p:cNvPr>
                <p:cNvPicPr/>
                <p:nvPr/>
              </p:nvPicPr>
              <p:blipFill>
                <a:blip r:embed="rId661"/>
                <a:stretch>
                  <a:fillRect/>
                </a:stretch>
              </p:blipFill>
              <p:spPr>
                <a:xfrm>
                  <a:off x="1850729" y="4428219"/>
                  <a:ext cx="54288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2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0942B0B8-0803-ACCD-7A7B-3456A71C52C0}"/>
                    </a:ext>
                  </a:extLst>
                </p14:cNvPr>
                <p14:cNvContentPartPr/>
                <p14:nvPr/>
              </p14:nvContentPartPr>
              <p14:xfrm>
                <a:off x="1524569" y="4386459"/>
                <a:ext cx="703800" cy="36000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0942B0B8-0803-ACCD-7A7B-3456A71C52C0}"/>
                    </a:ext>
                  </a:extLst>
                </p:cNvPr>
                <p:cNvPicPr/>
                <p:nvPr/>
              </p:nvPicPr>
              <p:blipFill>
                <a:blip r:embed="rId663"/>
                <a:stretch>
                  <a:fillRect/>
                </a:stretch>
              </p:blipFill>
              <p:spPr>
                <a:xfrm>
                  <a:off x="1461929" y="4323459"/>
                  <a:ext cx="82944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4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7DA55DC3-7C46-F053-71CA-58F42683E76A}"/>
                    </a:ext>
                  </a:extLst>
                </p14:cNvPr>
                <p14:cNvContentPartPr/>
                <p14:nvPr/>
              </p14:nvContentPartPr>
              <p14:xfrm>
                <a:off x="1569569" y="4283499"/>
                <a:ext cx="518040" cy="40500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7DA55DC3-7C46-F053-71CA-58F42683E76A}"/>
                    </a:ext>
                  </a:extLst>
                </p:cNvPr>
                <p:cNvPicPr/>
                <p:nvPr/>
              </p:nvPicPr>
              <p:blipFill>
                <a:blip r:embed="rId665"/>
                <a:stretch>
                  <a:fillRect/>
                </a:stretch>
              </p:blipFill>
              <p:spPr>
                <a:xfrm>
                  <a:off x="1506569" y="4220499"/>
                  <a:ext cx="64368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6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E6326D99-2359-BE54-8168-A475A433FBD4}"/>
                    </a:ext>
                  </a:extLst>
                </p14:cNvPr>
                <p14:cNvContentPartPr/>
                <p14:nvPr/>
              </p14:nvContentPartPr>
              <p14:xfrm>
                <a:off x="1293089" y="4288899"/>
                <a:ext cx="470160" cy="3513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E6326D99-2359-BE54-8168-A475A433FBD4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1230089" y="4225899"/>
                  <a:ext cx="59580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8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07EA0412-EDF3-9F37-84AE-E283C7DAAB07}"/>
                    </a:ext>
                  </a:extLst>
                </p14:cNvPr>
                <p14:cNvContentPartPr/>
                <p14:nvPr/>
              </p14:nvContentPartPr>
              <p14:xfrm>
                <a:off x="1361489" y="4294659"/>
                <a:ext cx="329760" cy="18144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07EA0412-EDF3-9F37-84AE-E283C7DAAB07}"/>
                    </a:ext>
                  </a:extLst>
                </p:cNvPr>
                <p:cNvPicPr/>
                <p:nvPr/>
              </p:nvPicPr>
              <p:blipFill>
                <a:blip r:embed="rId669"/>
                <a:stretch>
                  <a:fillRect/>
                </a:stretch>
              </p:blipFill>
              <p:spPr>
                <a:xfrm>
                  <a:off x="1298489" y="4231659"/>
                  <a:ext cx="4554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0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44C4324D-C454-96A3-2759-C5A7CFEC917D}"/>
                    </a:ext>
                  </a:extLst>
                </p14:cNvPr>
                <p14:cNvContentPartPr/>
                <p14:nvPr/>
              </p14:nvContentPartPr>
              <p14:xfrm>
                <a:off x="1462289" y="4061019"/>
                <a:ext cx="664200" cy="49392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44C4324D-C454-96A3-2759-C5A7CFEC917D}"/>
                    </a:ext>
                  </a:extLst>
                </p:cNvPr>
                <p:cNvPicPr/>
                <p:nvPr/>
              </p:nvPicPr>
              <p:blipFill>
                <a:blip r:embed="rId671"/>
                <a:stretch>
                  <a:fillRect/>
                </a:stretch>
              </p:blipFill>
              <p:spPr>
                <a:xfrm>
                  <a:off x="1399289" y="3998019"/>
                  <a:ext cx="789840" cy="61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2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2495D105-325D-5853-DCBA-074C66FD8685}"/>
                    </a:ext>
                  </a:extLst>
                </p14:cNvPr>
                <p14:cNvContentPartPr/>
                <p14:nvPr/>
              </p14:nvContentPartPr>
              <p14:xfrm>
                <a:off x="1988969" y="4477539"/>
                <a:ext cx="542160" cy="39888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2495D105-325D-5853-DCBA-074C66FD8685}"/>
                    </a:ext>
                  </a:extLst>
                </p:cNvPr>
                <p:cNvPicPr/>
                <p:nvPr/>
              </p:nvPicPr>
              <p:blipFill>
                <a:blip r:embed="rId673"/>
                <a:stretch>
                  <a:fillRect/>
                </a:stretch>
              </p:blipFill>
              <p:spPr>
                <a:xfrm>
                  <a:off x="1925969" y="4414899"/>
                  <a:ext cx="66780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4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CFBA80EC-6E0F-44BC-DDBA-1C775207222C}"/>
                    </a:ext>
                  </a:extLst>
                </p14:cNvPr>
                <p14:cNvContentPartPr/>
                <p14:nvPr/>
              </p14:nvContentPartPr>
              <p14:xfrm>
                <a:off x="2245649" y="4775619"/>
                <a:ext cx="529200" cy="19152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CFBA80EC-6E0F-44BC-DDBA-1C775207222C}"/>
                    </a:ext>
                  </a:extLst>
                </p:cNvPr>
                <p:cNvPicPr/>
                <p:nvPr/>
              </p:nvPicPr>
              <p:blipFill>
                <a:blip r:embed="rId675"/>
                <a:stretch>
                  <a:fillRect/>
                </a:stretch>
              </p:blipFill>
              <p:spPr>
                <a:xfrm>
                  <a:off x="2183009" y="4712619"/>
                  <a:ext cx="65484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6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B3F66595-B9F3-0790-0606-618622BB4707}"/>
                    </a:ext>
                  </a:extLst>
                </p14:cNvPr>
                <p14:cNvContentPartPr/>
                <p14:nvPr/>
              </p14:nvContentPartPr>
              <p14:xfrm>
                <a:off x="2372009" y="4847979"/>
                <a:ext cx="517680" cy="14616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B3F66595-B9F3-0790-0606-618622BB4707}"/>
                    </a:ext>
                  </a:extLst>
                </p:cNvPr>
                <p:cNvPicPr/>
                <p:nvPr/>
              </p:nvPicPr>
              <p:blipFill>
                <a:blip r:embed="rId677"/>
                <a:stretch>
                  <a:fillRect/>
                </a:stretch>
              </p:blipFill>
              <p:spPr>
                <a:xfrm>
                  <a:off x="2309369" y="4785339"/>
                  <a:ext cx="6433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8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F2FAF909-67D8-FFEB-78EF-1BBBDF5717DA}"/>
                    </a:ext>
                  </a:extLst>
                </p14:cNvPr>
                <p14:cNvContentPartPr/>
                <p14:nvPr/>
              </p14:nvContentPartPr>
              <p14:xfrm>
                <a:off x="2631929" y="5025099"/>
                <a:ext cx="498960" cy="4320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F2FAF909-67D8-FFEB-78EF-1BBBDF5717DA}"/>
                    </a:ext>
                  </a:extLst>
                </p:cNvPr>
                <p:cNvPicPr/>
                <p:nvPr/>
              </p:nvPicPr>
              <p:blipFill>
                <a:blip r:embed="rId679"/>
                <a:stretch>
                  <a:fillRect/>
                </a:stretch>
              </p:blipFill>
              <p:spPr>
                <a:xfrm>
                  <a:off x="2569289" y="4962459"/>
                  <a:ext cx="6246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0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FF7326D2-EC20-5A81-3B92-81B37BBB5695}"/>
                    </a:ext>
                  </a:extLst>
                </p14:cNvPr>
                <p14:cNvContentPartPr/>
                <p14:nvPr/>
              </p14:nvContentPartPr>
              <p14:xfrm>
                <a:off x="4085249" y="5082339"/>
                <a:ext cx="308880" cy="4320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FF7326D2-EC20-5A81-3B92-81B37BBB5695}"/>
                    </a:ext>
                  </a:extLst>
                </p:cNvPr>
                <p:cNvPicPr/>
                <p:nvPr/>
              </p:nvPicPr>
              <p:blipFill>
                <a:blip r:embed="rId681"/>
                <a:stretch>
                  <a:fillRect/>
                </a:stretch>
              </p:blipFill>
              <p:spPr>
                <a:xfrm>
                  <a:off x="4022609" y="5019339"/>
                  <a:ext cx="4345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2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EDBE64F5-F450-ED38-D102-B77302415C7A}"/>
                    </a:ext>
                  </a:extLst>
                </p14:cNvPr>
                <p14:cNvContentPartPr/>
                <p14:nvPr/>
              </p14:nvContentPartPr>
              <p14:xfrm>
                <a:off x="1880249" y="3752499"/>
                <a:ext cx="738360" cy="20304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EDBE64F5-F450-ED38-D102-B77302415C7A}"/>
                    </a:ext>
                  </a:extLst>
                </p:cNvPr>
                <p:cNvPicPr/>
                <p:nvPr/>
              </p:nvPicPr>
              <p:blipFill>
                <a:blip r:embed="rId683"/>
                <a:stretch>
                  <a:fillRect/>
                </a:stretch>
              </p:blipFill>
              <p:spPr>
                <a:xfrm>
                  <a:off x="1817249" y="3689859"/>
                  <a:ext cx="86400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4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5CCE843A-52A3-79BE-2554-788C16D84EB7}"/>
                    </a:ext>
                  </a:extLst>
                </p14:cNvPr>
                <p14:cNvContentPartPr/>
                <p14:nvPr/>
              </p14:nvContentPartPr>
              <p14:xfrm>
                <a:off x="1697009" y="3813339"/>
                <a:ext cx="877320" cy="15912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5CCE843A-52A3-79BE-2554-788C16D84EB7}"/>
                    </a:ext>
                  </a:extLst>
                </p:cNvPr>
                <p:cNvPicPr/>
                <p:nvPr/>
              </p:nvPicPr>
              <p:blipFill>
                <a:blip r:embed="rId685"/>
                <a:stretch>
                  <a:fillRect/>
                </a:stretch>
              </p:blipFill>
              <p:spPr>
                <a:xfrm>
                  <a:off x="1634369" y="3750339"/>
                  <a:ext cx="10029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6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FD9EB6C0-CC33-AEAA-5ACD-BFA6E7B0A849}"/>
                    </a:ext>
                  </a:extLst>
                </p14:cNvPr>
                <p14:cNvContentPartPr/>
                <p14:nvPr/>
              </p14:nvContentPartPr>
              <p14:xfrm>
                <a:off x="1612049" y="3824499"/>
                <a:ext cx="816840" cy="19800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FD9EB6C0-CC33-AEAA-5ACD-BFA6E7B0A849}"/>
                    </a:ext>
                  </a:extLst>
                </p:cNvPr>
                <p:cNvPicPr/>
                <p:nvPr/>
              </p:nvPicPr>
              <p:blipFill>
                <a:blip r:embed="rId687"/>
                <a:stretch>
                  <a:fillRect/>
                </a:stretch>
              </p:blipFill>
              <p:spPr>
                <a:xfrm>
                  <a:off x="1549409" y="3761859"/>
                  <a:ext cx="94248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8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DEB78F7B-892F-0D0B-8E0B-1572B8076FD1}"/>
                    </a:ext>
                  </a:extLst>
                </p14:cNvPr>
                <p14:cNvContentPartPr/>
                <p14:nvPr/>
              </p14:nvContentPartPr>
              <p14:xfrm>
                <a:off x="1552289" y="3827739"/>
                <a:ext cx="576360" cy="2703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DEB78F7B-892F-0D0B-8E0B-1572B8076FD1}"/>
                    </a:ext>
                  </a:extLst>
                </p:cNvPr>
                <p:cNvPicPr/>
                <p:nvPr/>
              </p:nvPicPr>
              <p:blipFill>
                <a:blip r:embed="rId689"/>
                <a:stretch>
                  <a:fillRect/>
                </a:stretch>
              </p:blipFill>
              <p:spPr>
                <a:xfrm>
                  <a:off x="1489649" y="3764739"/>
                  <a:ext cx="70200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0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0645950E-BA1C-1E93-BEEB-3361B2484B28}"/>
                    </a:ext>
                  </a:extLst>
                </p14:cNvPr>
                <p14:cNvContentPartPr/>
                <p14:nvPr/>
              </p14:nvContentPartPr>
              <p14:xfrm>
                <a:off x="1510169" y="3909819"/>
                <a:ext cx="470520" cy="32436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0645950E-BA1C-1E93-BEEB-3361B2484B28}"/>
                    </a:ext>
                  </a:extLst>
                </p:cNvPr>
                <p:cNvPicPr/>
                <p:nvPr/>
              </p:nvPicPr>
              <p:blipFill>
                <a:blip r:embed="rId691"/>
                <a:stretch>
                  <a:fillRect/>
                </a:stretch>
              </p:blipFill>
              <p:spPr>
                <a:xfrm>
                  <a:off x="1447529" y="3846819"/>
                  <a:ext cx="59616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2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650ECA36-AF9D-4560-106F-602F0733B86D}"/>
                    </a:ext>
                  </a:extLst>
                </p14:cNvPr>
                <p14:cNvContentPartPr/>
                <p14:nvPr/>
              </p14:nvContentPartPr>
              <p14:xfrm>
                <a:off x="1373729" y="3880299"/>
                <a:ext cx="317880" cy="23616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650ECA36-AF9D-4560-106F-602F0733B86D}"/>
                    </a:ext>
                  </a:extLst>
                </p:cNvPr>
                <p:cNvPicPr/>
                <p:nvPr/>
              </p:nvPicPr>
              <p:blipFill>
                <a:blip r:embed="rId693"/>
                <a:stretch>
                  <a:fillRect/>
                </a:stretch>
              </p:blipFill>
              <p:spPr>
                <a:xfrm>
                  <a:off x="1310729" y="3817659"/>
                  <a:ext cx="4435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4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5CDAF7CB-DAB4-9E1C-0974-93B03D002B2B}"/>
                    </a:ext>
                  </a:extLst>
                </p14:cNvPr>
                <p14:cNvContentPartPr/>
                <p14:nvPr/>
              </p14:nvContentPartPr>
              <p14:xfrm>
                <a:off x="1344929" y="3831339"/>
                <a:ext cx="12600" cy="1116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5CDAF7CB-DAB4-9E1C-0974-93B03D002B2B}"/>
                    </a:ext>
                  </a:extLst>
                </p:cNvPr>
                <p:cNvPicPr/>
                <p:nvPr/>
              </p:nvPicPr>
              <p:blipFill>
                <a:blip r:embed="rId695"/>
                <a:stretch>
                  <a:fillRect/>
                </a:stretch>
              </p:blipFill>
              <p:spPr>
                <a:xfrm>
                  <a:off x="1281929" y="3768699"/>
                  <a:ext cx="1382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6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86108A1E-C062-3522-127A-2493F1A66B67}"/>
                    </a:ext>
                  </a:extLst>
                </p14:cNvPr>
                <p14:cNvContentPartPr/>
                <p14:nvPr/>
              </p14:nvContentPartPr>
              <p14:xfrm>
                <a:off x="1635089" y="3348939"/>
                <a:ext cx="65880" cy="28800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86108A1E-C062-3522-127A-2493F1A66B67}"/>
                    </a:ext>
                  </a:extLst>
                </p:cNvPr>
                <p:cNvPicPr/>
                <p:nvPr/>
              </p:nvPicPr>
              <p:blipFill>
                <a:blip r:embed="rId697"/>
                <a:stretch>
                  <a:fillRect/>
                </a:stretch>
              </p:blipFill>
              <p:spPr>
                <a:xfrm>
                  <a:off x="1572449" y="3285939"/>
                  <a:ext cx="19152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8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559E2C74-250F-57F0-A6FC-D3AA10DED422}"/>
                    </a:ext>
                  </a:extLst>
                </p14:cNvPr>
                <p14:cNvContentPartPr/>
                <p14:nvPr/>
              </p14:nvContentPartPr>
              <p14:xfrm>
                <a:off x="1394969" y="3545859"/>
                <a:ext cx="138960" cy="22788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559E2C74-250F-57F0-A6FC-D3AA10DED422}"/>
                    </a:ext>
                  </a:extLst>
                </p:cNvPr>
                <p:cNvPicPr/>
                <p:nvPr/>
              </p:nvPicPr>
              <p:blipFill>
                <a:blip r:embed="rId699"/>
                <a:stretch>
                  <a:fillRect/>
                </a:stretch>
              </p:blipFill>
              <p:spPr>
                <a:xfrm>
                  <a:off x="1331969" y="3482859"/>
                  <a:ext cx="26460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0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D988049F-4ACD-B360-18D9-3D8D016347AC}"/>
                    </a:ext>
                  </a:extLst>
                </p14:cNvPr>
                <p14:cNvContentPartPr/>
                <p14:nvPr/>
              </p14:nvContentPartPr>
              <p14:xfrm>
                <a:off x="1209209" y="3560619"/>
                <a:ext cx="178200" cy="38232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D988049F-4ACD-B360-18D9-3D8D016347AC}"/>
                    </a:ext>
                  </a:extLst>
                </p:cNvPr>
                <p:cNvPicPr/>
                <p:nvPr/>
              </p:nvPicPr>
              <p:blipFill>
                <a:blip r:embed="rId701"/>
                <a:stretch>
                  <a:fillRect/>
                </a:stretch>
              </p:blipFill>
              <p:spPr>
                <a:xfrm>
                  <a:off x="1146569" y="3497979"/>
                  <a:ext cx="30384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2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02A19FBB-3964-2C06-9BEE-6D55C1BAA7EE}"/>
                    </a:ext>
                  </a:extLst>
                </p14:cNvPr>
                <p14:cNvContentPartPr/>
                <p14:nvPr/>
              </p14:nvContentPartPr>
              <p14:xfrm>
                <a:off x="1097249" y="3663219"/>
                <a:ext cx="161640" cy="36108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02A19FBB-3964-2C06-9BEE-6D55C1BAA7EE}"/>
                    </a:ext>
                  </a:extLst>
                </p:cNvPr>
                <p:cNvPicPr/>
                <p:nvPr/>
              </p:nvPicPr>
              <p:blipFill>
                <a:blip r:embed="rId703"/>
                <a:stretch>
                  <a:fillRect/>
                </a:stretch>
              </p:blipFill>
              <p:spPr>
                <a:xfrm>
                  <a:off x="1034249" y="3600579"/>
                  <a:ext cx="28728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4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616AD6C6-E6CA-9174-B42F-2DEBF811838A}"/>
                    </a:ext>
                  </a:extLst>
                </p14:cNvPr>
                <p14:cNvContentPartPr/>
                <p14:nvPr/>
              </p14:nvContentPartPr>
              <p14:xfrm>
                <a:off x="1135049" y="3770139"/>
                <a:ext cx="161640" cy="4806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616AD6C6-E6CA-9174-B42F-2DEBF811838A}"/>
                    </a:ext>
                  </a:extLst>
                </p:cNvPr>
                <p:cNvPicPr/>
                <p:nvPr/>
              </p:nvPicPr>
              <p:blipFill>
                <a:blip r:embed="rId705"/>
                <a:stretch>
                  <a:fillRect/>
                </a:stretch>
              </p:blipFill>
              <p:spPr>
                <a:xfrm>
                  <a:off x="1072049" y="3707139"/>
                  <a:ext cx="287280" cy="60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6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3C6BC211-A051-A505-FBBD-D04F52896ADC}"/>
                    </a:ext>
                  </a:extLst>
                </p14:cNvPr>
                <p14:cNvContentPartPr/>
                <p14:nvPr/>
              </p14:nvContentPartPr>
              <p14:xfrm>
                <a:off x="879809" y="3958779"/>
                <a:ext cx="282240" cy="39852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3C6BC211-A051-A505-FBBD-D04F52896ADC}"/>
                    </a:ext>
                  </a:extLst>
                </p:cNvPr>
                <p:cNvPicPr/>
                <p:nvPr/>
              </p:nvPicPr>
              <p:blipFill>
                <a:blip r:embed="rId707"/>
                <a:stretch>
                  <a:fillRect/>
                </a:stretch>
              </p:blipFill>
              <p:spPr>
                <a:xfrm>
                  <a:off x="817169" y="3896139"/>
                  <a:ext cx="40788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8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A6A84623-32C7-44BC-C134-96635D661790}"/>
                    </a:ext>
                  </a:extLst>
                </p14:cNvPr>
                <p14:cNvContentPartPr/>
                <p14:nvPr/>
              </p14:nvContentPartPr>
              <p14:xfrm>
                <a:off x="773249" y="4099179"/>
                <a:ext cx="267840" cy="3873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A6A84623-32C7-44BC-C134-96635D661790}"/>
                    </a:ext>
                  </a:extLst>
                </p:cNvPr>
                <p:cNvPicPr/>
                <p:nvPr/>
              </p:nvPicPr>
              <p:blipFill>
                <a:blip r:embed="rId709"/>
                <a:stretch>
                  <a:fillRect/>
                </a:stretch>
              </p:blipFill>
              <p:spPr>
                <a:xfrm>
                  <a:off x="710249" y="4036539"/>
                  <a:ext cx="39348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0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AAFB191D-A49C-B19B-3830-6E95C7EF78C1}"/>
                    </a:ext>
                  </a:extLst>
                </p14:cNvPr>
                <p14:cNvContentPartPr/>
                <p14:nvPr/>
              </p14:nvContentPartPr>
              <p14:xfrm>
                <a:off x="894209" y="4487259"/>
                <a:ext cx="294840" cy="11088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AAFB191D-A49C-B19B-3830-6E95C7EF78C1}"/>
                    </a:ext>
                  </a:extLst>
                </p:cNvPr>
                <p:cNvPicPr/>
                <p:nvPr/>
              </p:nvPicPr>
              <p:blipFill>
                <a:blip r:embed="rId711"/>
                <a:stretch>
                  <a:fillRect/>
                </a:stretch>
              </p:blipFill>
              <p:spPr>
                <a:xfrm>
                  <a:off x="831569" y="4424259"/>
                  <a:ext cx="4204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2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B3D73A3A-30A2-F3D0-6284-D720DE90B982}"/>
                    </a:ext>
                  </a:extLst>
                </p14:cNvPr>
                <p14:cNvContentPartPr/>
                <p14:nvPr/>
              </p14:nvContentPartPr>
              <p14:xfrm>
                <a:off x="1748129" y="3884619"/>
                <a:ext cx="220680" cy="28368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B3D73A3A-30A2-F3D0-6284-D720DE90B982}"/>
                    </a:ext>
                  </a:extLst>
                </p:cNvPr>
                <p:cNvPicPr/>
                <p:nvPr/>
              </p:nvPicPr>
              <p:blipFill>
                <a:blip r:embed="rId713"/>
                <a:stretch>
                  <a:fillRect/>
                </a:stretch>
              </p:blipFill>
              <p:spPr>
                <a:xfrm>
                  <a:off x="1685489" y="3821979"/>
                  <a:ext cx="34632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4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7DEE5388-084A-7C7D-6DCC-4CF77FC983D6}"/>
                    </a:ext>
                  </a:extLst>
                </p14:cNvPr>
                <p14:cNvContentPartPr/>
                <p14:nvPr/>
              </p14:nvContentPartPr>
              <p14:xfrm>
                <a:off x="1341689" y="3801459"/>
                <a:ext cx="208080" cy="17748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7DEE5388-084A-7C7D-6DCC-4CF77FC983D6}"/>
                    </a:ext>
                  </a:extLst>
                </p:cNvPr>
                <p:cNvPicPr/>
                <p:nvPr/>
              </p:nvPicPr>
              <p:blipFill>
                <a:blip r:embed="rId715"/>
                <a:stretch>
                  <a:fillRect/>
                </a:stretch>
              </p:blipFill>
              <p:spPr>
                <a:xfrm>
                  <a:off x="1278689" y="3738819"/>
                  <a:ext cx="3337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6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5868D04F-FFAD-E740-E2E4-442FF6AD8D8B}"/>
                    </a:ext>
                  </a:extLst>
                </p14:cNvPr>
                <p14:cNvContentPartPr/>
                <p14:nvPr/>
              </p14:nvContentPartPr>
              <p14:xfrm>
                <a:off x="1366529" y="3650619"/>
                <a:ext cx="223560" cy="21960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5868D04F-FFAD-E740-E2E4-442FF6AD8D8B}"/>
                    </a:ext>
                  </a:extLst>
                </p:cNvPr>
                <p:cNvPicPr/>
                <p:nvPr/>
              </p:nvPicPr>
              <p:blipFill>
                <a:blip r:embed="rId717"/>
                <a:stretch>
                  <a:fillRect/>
                </a:stretch>
              </p:blipFill>
              <p:spPr>
                <a:xfrm>
                  <a:off x="1303889" y="3587619"/>
                  <a:ext cx="34920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8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E94A9CC3-AB28-E9FA-950F-1CB521EEE7DA}"/>
                    </a:ext>
                  </a:extLst>
                </p14:cNvPr>
                <p14:cNvContentPartPr/>
                <p14:nvPr/>
              </p14:nvContentPartPr>
              <p14:xfrm>
                <a:off x="1571729" y="3865539"/>
                <a:ext cx="89640" cy="6552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E94A9CC3-AB28-E9FA-950F-1CB521EEE7DA}"/>
                    </a:ext>
                  </a:extLst>
                </p:cNvPr>
                <p:cNvPicPr/>
                <p:nvPr/>
              </p:nvPicPr>
              <p:blipFill>
                <a:blip r:embed="rId719"/>
                <a:stretch>
                  <a:fillRect/>
                </a:stretch>
              </p:blipFill>
              <p:spPr>
                <a:xfrm>
                  <a:off x="1508729" y="3802539"/>
                  <a:ext cx="2152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0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ECB125FC-828C-78E3-57F9-182EB4015DD0}"/>
                    </a:ext>
                  </a:extLst>
                </p14:cNvPr>
                <p14:cNvContentPartPr/>
                <p14:nvPr/>
              </p14:nvContentPartPr>
              <p14:xfrm>
                <a:off x="1185809" y="3646659"/>
                <a:ext cx="170640" cy="13284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ECB125FC-828C-78E3-57F9-182EB4015DD0}"/>
                    </a:ext>
                  </a:extLst>
                </p:cNvPr>
                <p:cNvPicPr/>
                <p:nvPr/>
              </p:nvPicPr>
              <p:blipFill>
                <a:blip r:embed="rId721"/>
                <a:stretch>
                  <a:fillRect/>
                </a:stretch>
              </p:blipFill>
              <p:spPr>
                <a:xfrm>
                  <a:off x="1122809" y="3584019"/>
                  <a:ext cx="29628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2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EA2DADBD-B24C-DD82-05AD-5A508FBBD510}"/>
                    </a:ext>
                  </a:extLst>
                </p14:cNvPr>
                <p14:cNvContentPartPr/>
                <p14:nvPr/>
              </p14:nvContentPartPr>
              <p14:xfrm>
                <a:off x="974849" y="3189459"/>
                <a:ext cx="71280" cy="34632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EA2DADBD-B24C-DD82-05AD-5A508FBBD510}"/>
                    </a:ext>
                  </a:extLst>
                </p:cNvPr>
                <p:cNvPicPr/>
                <p:nvPr/>
              </p:nvPicPr>
              <p:blipFill>
                <a:blip r:embed="rId723"/>
                <a:stretch>
                  <a:fillRect/>
                </a:stretch>
              </p:blipFill>
              <p:spPr>
                <a:xfrm>
                  <a:off x="912209" y="3126459"/>
                  <a:ext cx="19692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4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69653A3A-F37C-5125-D17F-B351023638E5}"/>
                    </a:ext>
                  </a:extLst>
                </p14:cNvPr>
                <p14:cNvContentPartPr/>
                <p14:nvPr/>
              </p14:nvContentPartPr>
              <p14:xfrm>
                <a:off x="830129" y="3243819"/>
                <a:ext cx="116640" cy="29232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69653A3A-F37C-5125-D17F-B351023638E5}"/>
                    </a:ext>
                  </a:extLst>
                </p:cNvPr>
                <p:cNvPicPr/>
                <p:nvPr/>
              </p:nvPicPr>
              <p:blipFill>
                <a:blip r:embed="rId725"/>
                <a:stretch>
                  <a:fillRect/>
                </a:stretch>
              </p:blipFill>
              <p:spPr>
                <a:xfrm>
                  <a:off x="767489" y="3180819"/>
                  <a:ext cx="24228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6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1F4E2CFC-12CA-056A-08A1-9605F4B64D47}"/>
                    </a:ext>
                  </a:extLst>
                </p14:cNvPr>
                <p14:cNvContentPartPr/>
                <p14:nvPr/>
              </p14:nvContentPartPr>
              <p14:xfrm>
                <a:off x="1011209" y="3360819"/>
                <a:ext cx="9000" cy="11088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1F4E2CFC-12CA-056A-08A1-9605F4B64D47}"/>
                    </a:ext>
                  </a:extLst>
                </p:cNvPr>
                <p:cNvPicPr/>
                <p:nvPr/>
              </p:nvPicPr>
              <p:blipFill>
                <a:blip r:embed="rId727"/>
                <a:stretch>
                  <a:fillRect/>
                </a:stretch>
              </p:blipFill>
              <p:spPr>
                <a:xfrm>
                  <a:off x="948569" y="3297819"/>
                  <a:ext cx="1346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8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CE3D3606-0B6B-D2E9-EBDF-F2027FC94BC5}"/>
                    </a:ext>
                  </a:extLst>
                </p14:cNvPr>
                <p14:cNvContentPartPr/>
                <p14:nvPr/>
              </p14:nvContentPartPr>
              <p14:xfrm>
                <a:off x="2535089" y="3928539"/>
                <a:ext cx="12240" cy="2340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CE3D3606-0B6B-D2E9-EBDF-F2027FC94BC5}"/>
                    </a:ext>
                  </a:extLst>
                </p:cNvPr>
                <p:cNvPicPr/>
                <p:nvPr/>
              </p:nvPicPr>
              <p:blipFill>
                <a:blip r:embed="rId729"/>
                <a:stretch>
                  <a:fillRect/>
                </a:stretch>
              </p:blipFill>
              <p:spPr>
                <a:xfrm>
                  <a:off x="2472089" y="3865539"/>
                  <a:ext cx="1378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0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7A90393F-0419-60F6-3C9E-0AF3C929753D}"/>
                    </a:ext>
                  </a:extLst>
                </p14:cNvPr>
                <p14:cNvContentPartPr/>
                <p14:nvPr/>
              </p14:nvContentPartPr>
              <p14:xfrm>
                <a:off x="1807889" y="3923139"/>
                <a:ext cx="734040" cy="22068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7A90393F-0419-60F6-3C9E-0AF3C929753D}"/>
                    </a:ext>
                  </a:extLst>
                </p:cNvPr>
                <p:cNvPicPr/>
                <p:nvPr/>
              </p:nvPicPr>
              <p:blipFill>
                <a:blip r:embed="rId731"/>
                <a:stretch>
                  <a:fillRect/>
                </a:stretch>
              </p:blipFill>
              <p:spPr>
                <a:xfrm>
                  <a:off x="1745249" y="3860499"/>
                  <a:ext cx="85968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2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B40CC640-62C9-D0C2-1871-E1CCDD275226}"/>
                    </a:ext>
                  </a:extLst>
                </p14:cNvPr>
                <p14:cNvContentPartPr/>
                <p14:nvPr/>
              </p14:nvContentPartPr>
              <p14:xfrm>
                <a:off x="1648049" y="3857979"/>
                <a:ext cx="739080" cy="52236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B40CC640-62C9-D0C2-1871-E1CCDD275226}"/>
                    </a:ext>
                  </a:extLst>
                </p:cNvPr>
                <p:cNvPicPr/>
                <p:nvPr/>
              </p:nvPicPr>
              <p:blipFill>
                <a:blip r:embed="rId733"/>
                <a:stretch>
                  <a:fillRect/>
                </a:stretch>
              </p:blipFill>
              <p:spPr>
                <a:xfrm>
                  <a:off x="1585049" y="3794979"/>
                  <a:ext cx="864720" cy="64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4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2BF5753B-DF98-50B9-D849-9E4931FD4428}"/>
                    </a:ext>
                  </a:extLst>
                </p14:cNvPr>
                <p14:cNvContentPartPr/>
                <p14:nvPr/>
              </p14:nvContentPartPr>
              <p14:xfrm>
                <a:off x="1731209" y="4090179"/>
                <a:ext cx="175320" cy="34668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2BF5753B-DF98-50B9-D849-9E4931FD4428}"/>
                    </a:ext>
                  </a:extLst>
                </p:cNvPr>
                <p:cNvPicPr/>
                <p:nvPr/>
              </p:nvPicPr>
              <p:blipFill>
                <a:blip r:embed="rId735"/>
                <a:stretch>
                  <a:fillRect/>
                </a:stretch>
              </p:blipFill>
              <p:spPr>
                <a:xfrm>
                  <a:off x="1668209" y="4027539"/>
                  <a:ext cx="30096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6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2C9AE015-5833-2324-2994-99F130C3BACB}"/>
                    </a:ext>
                  </a:extLst>
                </p14:cNvPr>
                <p14:cNvContentPartPr/>
                <p14:nvPr/>
              </p14:nvContentPartPr>
              <p14:xfrm>
                <a:off x="1694489" y="4271619"/>
                <a:ext cx="77760" cy="13068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2C9AE015-5833-2324-2994-99F130C3BACB}"/>
                    </a:ext>
                  </a:extLst>
                </p:cNvPr>
                <p:cNvPicPr/>
                <p:nvPr/>
              </p:nvPicPr>
              <p:blipFill>
                <a:blip r:embed="rId737"/>
                <a:stretch>
                  <a:fillRect/>
                </a:stretch>
              </p:blipFill>
              <p:spPr>
                <a:xfrm>
                  <a:off x="1631489" y="4208979"/>
                  <a:ext cx="2034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8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107F4EFA-F2A0-C0FA-A814-DCDE8C07D926}"/>
                    </a:ext>
                  </a:extLst>
                </p14:cNvPr>
                <p14:cNvContentPartPr/>
                <p14:nvPr/>
              </p14:nvContentPartPr>
              <p14:xfrm>
                <a:off x="2029649" y="3952659"/>
                <a:ext cx="624240" cy="3513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107F4EFA-F2A0-C0FA-A814-DCDE8C07D926}"/>
                    </a:ext>
                  </a:extLst>
                </p:cNvPr>
                <p:cNvPicPr/>
                <p:nvPr/>
              </p:nvPicPr>
              <p:blipFill>
                <a:blip r:embed="rId739"/>
                <a:stretch>
                  <a:fillRect/>
                </a:stretch>
              </p:blipFill>
              <p:spPr>
                <a:xfrm>
                  <a:off x="1966649" y="3889659"/>
                  <a:ext cx="74988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0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AFBAEB73-18EF-E590-E71E-8E8530AF6FA2}"/>
                    </a:ext>
                  </a:extLst>
                </p14:cNvPr>
                <p14:cNvContentPartPr/>
                <p14:nvPr/>
              </p14:nvContentPartPr>
              <p14:xfrm>
                <a:off x="1798529" y="3990819"/>
                <a:ext cx="757440" cy="44496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AFBAEB73-18EF-E590-E71E-8E8530AF6FA2}"/>
                    </a:ext>
                  </a:extLst>
                </p:cNvPr>
                <p:cNvPicPr/>
                <p:nvPr/>
              </p:nvPicPr>
              <p:blipFill>
                <a:blip r:embed="rId741"/>
                <a:stretch>
                  <a:fillRect/>
                </a:stretch>
              </p:blipFill>
              <p:spPr>
                <a:xfrm>
                  <a:off x="1735889" y="3928179"/>
                  <a:ext cx="88308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2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F1A21DEF-80A8-362C-20A1-8A87F1030175}"/>
                    </a:ext>
                  </a:extLst>
                </p14:cNvPr>
                <p14:cNvContentPartPr/>
                <p14:nvPr/>
              </p14:nvContentPartPr>
              <p14:xfrm>
                <a:off x="1949369" y="4057059"/>
                <a:ext cx="309960" cy="43272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F1A21DEF-80A8-362C-20A1-8A87F1030175}"/>
                    </a:ext>
                  </a:extLst>
                </p:cNvPr>
                <p:cNvPicPr/>
                <p:nvPr/>
              </p:nvPicPr>
              <p:blipFill>
                <a:blip r:embed="rId743"/>
                <a:stretch>
                  <a:fillRect/>
                </a:stretch>
              </p:blipFill>
              <p:spPr>
                <a:xfrm>
                  <a:off x="1886729" y="3994419"/>
                  <a:ext cx="43560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4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8F3BE39F-EA65-4807-BFBB-9C6F51B9D8B3}"/>
                    </a:ext>
                  </a:extLst>
                </p14:cNvPr>
                <p14:cNvContentPartPr/>
                <p14:nvPr/>
              </p14:nvContentPartPr>
              <p14:xfrm>
                <a:off x="1939289" y="4210419"/>
                <a:ext cx="152640" cy="42084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8F3BE39F-EA65-4807-BFBB-9C6F51B9D8B3}"/>
                    </a:ext>
                  </a:extLst>
                </p:cNvPr>
                <p:cNvPicPr/>
                <p:nvPr/>
              </p:nvPicPr>
              <p:blipFill>
                <a:blip r:embed="rId745"/>
                <a:stretch>
                  <a:fillRect/>
                </a:stretch>
              </p:blipFill>
              <p:spPr>
                <a:xfrm>
                  <a:off x="1876649" y="4147419"/>
                  <a:ext cx="27828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6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060D75EB-7C75-57D9-A499-BE3F0A45BF14}"/>
                    </a:ext>
                  </a:extLst>
                </p14:cNvPr>
                <p14:cNvContentPartPr/>
                <p14:nvPr/>
              </p14:nvContentPartPr>
              <p14:xfrm>
                <a:off x="2095169" y="4403019"/>
                <a:ext cx="138960" cy="27828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060D75EB-7C75-57D9-A499-BE3F0A45BF14}"/>
                    </a:ext>
                  </a:extLst>
                </p:cNvPr>
                <p:cNvPicPr/>
                <p:nvPr/>
              </p:nvPicPr>
              <p:blipFill>
                <a:blip r:embed="rId747"/>
                <a:stretch>
                  <a:fillRect/>
                </a:stretch>
              </p:blipFill>
              <p:spPr>
                <a:xfrm>
                  <a:off x="2032169" y="4340019"/>
                  <a:ext cx="2646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8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20ADD6A5-CFA5-118D-B018-62CE978386FC}"/>
                    </a:ext>
                  </a:extLst>
                </p14:cNvPr>
                <p14:cNvContentPartPr/>
                <p14:nvPr/>
              </p14:nvContentPartPr>
              <p14:xfrm>
                <a:off x="2153849" y="4595979"/>
                <a:ext cx="99000" cy="20952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20ADD6A5-CFA5-118D-B018-62CE978386FC}"/>
                    </a:ext>
                  </a:extLst>
                </p:cNvPr>
                <p:cNvPicPr/>
                <p:nvPr/>
              </p:nvPicPr>
              <p:blipFill>
                <a:blip r:embed="rId749"/>
                <a:stretch>
                  <a:fillRect/>
                </a:stretch>
              </p:blipFill>
              <p:spPr>
                <a:xfrm>
                  <a:off x="2091209" y="4533339"/>
                  <a:ext cx="22464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0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6D354E84-1D9A-D452-39A7-8D311A3FCAD4}"/>
                    </a:ext>
                  </a:extLst>
                </p14:cNvPr>
                <p14:cNvContentPartPr/>
                <p14:nvPr/>
              </p14:nvContentPartPr>
              <p14:xfrm>
                <a:off x="4838369" y="4074339"/>
                <a:ext cx="399960" cy="31644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6D354E84-1D9A-D452-39A7-8D311A3FCAD4}"/>
                    </a:ext>
                  </a:extLst>
                </p:cNvPr>
                <p:cNvPicPr/>
                <p:nvPr/>
              </p:nvPicPr>
              <p:blipFill>
                <a:blip r:embed="rId751"/>
                <a:stretch>
                  <a:fillRect/>
                </a:stretch>
              </p:blipFill>
              <p:spPr>
                <a:xfrm>
                  <a:off x="4775729" y="4011339"/>
                  <a:ext cx="52560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2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1C8E3B7A-6843-9103-AF6B-17F865707C64}"/>
                    </a:ext>
                  </a:extLst>
                </p14:cNvPr>
                <p14:cNvContentPartPr/>
                <p14:nvPr/>
              </p14:nvContentPartPr>
              <p14:xfrm>
                <a:off x="5052929" y="4279179"/>
                <a:ext cx="172800" cy="46152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1C8E3B7A-6843-9103-AF6B-17F865707C64}"/>
                    </a:ext>
                  </a:extLst>
                </p:cNvPr>
                <p:cNvPicPr/>
                <p:nvPr/>
              </p:nvPicPr>
              <p:blipFill>
                <a:blip r:embed="rId753"/>
                <a:stretch>
                  <a:fillRect/>
                </a:stretch>
              </p:blipFill>
              <p:spPr>
                <a:xfrm>
                  <a:off x="4989929" y="4216179"/>
                  <a:ext cx="298440" cy="58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4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A682C39B-4943-FA02-D51B-611C779A2D95}"/>
                    </a:ext>
                  </a:extLst>
                </p14:cNvPr>
                <p14:cNvContentPartPr/>
                <p14:nvPr/>
              </p14:nvContentPartPr>
              <p14:xfrm>
                <a:off x="4577009" y="4713699"/>
                <a:ext cx="520200" cy="44820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A682C39B-4943-FA02-D51B-611C779A2D95}"/>
                    </a:ext>
                  </a:extLst>
                </p:cNvPr>
                <p:cNvPicPr/>
                <p:nvPr/>
              </p:nvPicPr>
              <p:blipFill>
                <a:blip r:embed="rId755"/>
                <a:stretch>
                  <a:fillRect/>
                </a:stretch>
              </p:blipFill>
              <p:spPr>
                <a:xfrm>
                  <a:off x="4514009" y="4650699"/>
                  <a:ext cx="64584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6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E2487615-DF1E-B3E4-4762-1B5C3488CA0D}"/>
                    </a:ext>
                  </a:extLst>
                </p14:cNvPr>
                <p14:cNvContentPartPr/>
                <p14:nvPr/>
              </p14:nvContentPartPr>
              <p14:xfrm>
                <a:off x="5405009" y="4297179"/>
                <a:ext cx="163080" cy="65952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E2487615-DF1E-B3E4-4762-1B5C3488CA0D}"/>
                    </a:ext>
                  </a:extLst>
                </p:cNvPr>
                <p:cNvPicPr/>
                <p:nvPr/>
              </p:nvPicPr>
              <p:blipFill>
                <a:blip r:embed="rId757"/>
                <a:stretch>
                  <a:fillRect/>
                </a:stretch>
              </p:blipFill>
              <p:spPr>
                <a:xfrm>
                  <a:off x="5342369" y="4234179"/>
                  <a:ext cx="288720" cy="78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8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161AD6B6-A2E5-7D06-0F11-929A70FD9839}"/>
                    </a:ext>
                  </a:extLst>
                </p14:cNvPr>
                <p14:cNvContentPartPr/>
                <p14:nvPr/>
              </p14:nvContentPartPr>
              <p14:xfrm>
                <a:off x="5302769" y="4568259"/>
                <a:ext cx="270000" cy="58212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161AD6B6-A2E5-7D06-0F11-929A70FD9839}"/>
                    </a:ext>
                  </a:extLst>
                </p:cNvPr>
                <p:cNvPicPr/>
                <p:nvPr/>
              </p:nvPicPr>
              <p:blipFill>
                <a:blip r:embed="rId759"/>
                <a:stretch>
                  <a:fillRect/>
                </a:stretch>
              </p:blipFill>
              <p:spPr>
                <a:xfrm>
                  <a:off x="5239769" y="4505619"/>
                  <a:ext cx="39564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0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7725D4DF-3A93-A303-9C68-E1C1335E242F}"/>
                    </a:ext>
                  </a:extLst>
                </p14:cNvPr>
                <p14:cNvContentPartPr/>
                <p14:nvPr/>
              </p14:nvContentPartPr>
              <p14:xfrm>
                <a:off x="5192249" y="4253619"/>
                <a:ext cx="137880" cy="61308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7725D4DF-3A93-A303-9C68-E1C1335E242F}"/>
                    </a:ext>
                  </a:extLst>
                </p:cNvPr>
                <p:cNvPicPr/>
                <p:nvPr/>
              </p:nvPicPr>
              <p:blipFill>
                <a:blip r:embed="rId761"/>
                <a:stretch>
                  <a:fillRect/>
                </a:stretch>
              </p:blipFill>
              <p:spPr>
                <a:xfrm>
                  <a:off x="5129249" y="4190619"/>
                  <a:ext cx="263520" cy="73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2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4443343F-169C-E2BE-11E9-F0F8D0213035}"/>
                    </a:ext>
                  </a:extLst>
                </p14:cNvPr>
                <p14:cNvContentPartPr/>
                <p14:nvPr/>
              </p14:nvContentPartPr>
              <p14:xfrm>
                <a:off x="5252369" y="4385379"/>
                <a:ext cx="205200" cy="44964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4443343F-169C-E2BE-11E9-F0F8D0213035}"/>
                    </a:ext>
                  </a:extLst>
                </p:cNvPr>
                <p:cNvPicPr/>
                <p:nvPr/>
              </p:nvPicPr>
              <p:blipFill>
                <a:blip r:embed="rId763"/>
                <a:stretch>
                  <a:fillRect/>
                </a:stretch>
              </p:blipFill>
              <p:spPr>
                <a:xfrm>
                  <a:off x="5189729" y="4322379"/>
                  <a:ext cx="330840" cy="57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4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DEE0793A-D067-47C3-82ED-D716342EC2D8}"/>
                    </a:ext>
                  </a:extLst>
                </p14:cNvPr>
                <p14:cNvContentPartPr/>
                <p14:nvPr/>
              </p14:nvContentPartPr>
              <p14:xfrm>
                <a:off x="5183249" y="4444059"/>
                <a:ext cx="211680" cy="46908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DEE0793A-D067-47C3-82ED-D716342EC2D8}"/>
                    </a:ext>
                  </a:extLst>
                </p:cNvPr>
                <p:cNvPicPr/>
                <p:nvPr/>
              </p:nvPicPr>
              <p:blipFill>
                <a:blip r:embed="rId765"/>
                <a:stretch>
                  <a:fillRect/>
                </a:stretch>
              </p:blipFill>
              <p:spPr>
                <a:xfrm>
                  <a:off x="5120249" y="4381059"/>
                  <a:ext cx="337320" cy="59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6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7082414D-DD5E-7829-B576-132083188DB0}"/>
                    </a:ext>
                  </a:extLst>
                </p14:cNvPr>
                <p14:cNvContentPartPr/>
                <p14:nvPr/>
              </p14:nvContentPartPr>
              <p14:xfrm>
                <a:off x="4816049" y="4559979"/>
                <a:ext cx="593280" cy="51732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7082414D-DD5E-7829-B576-132083188DB0}"/>
                    </a:ext>
                  </a:extLst>
                </p:cNvPr>
                <p:cNvPicPr/>
                <p:nvPr/>
              </p:nvPicPr>
              <p:blipFill>
                <a:blip r:embed="rId767"/>
                <a:stretch>
                  <a:fillRect/>
                </a:stretch>
              </p:blipFill>
              <p:spPr>
                <a:xfrm>
                  <a:off x="4753049" y="4496979"/>
                  <a:ext cx="718920" cy="64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8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FB0F0977-654F-09F0-5554-3A20620F8AA2}"/>
                    </a:ext>
                  </a:extLst>
                </p14:cNvPr>
                <p14:cNvContentPartPr/>
                <p14:nvPr/>
              </p14:nvContentPartPr>
              <p14:xfrm>
                <a:off x="4300529" y="4674099"/>
                <a:ext cx="810000" cy="51444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FB0F0977-654F-09F0-5554-3A20620F8AA2}"/>
                    </a:ext>
                  </a:extLst>
                </p:cNvPr>
                <p:cNvPicPr/>
                <p:nvPr/>
              </p:nvPicPr>
              <p:blipFill>
                <a:blip r:embed="rId769"/>
                <a:stretch>
                  <a:fillRect/>
                </a:stretch>
              </p:blipFill>
              <p:spPr>
                <a:xfrm>
                  <a:off x="4237529" y="4611099"/>
                  <a:ext cx="935640" cy="64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0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39CA028D-47FA-EE6B-A40D-A15EE1554AF2}"/>
                    </a:ext>
                  </a:extLst>
                </p14:cNvPr>
                <p14:cNvContentPartPr/>
                <p14:nvPr/>
              </p14:nvContentPartPr>
              <p14:xfrm>
                <a:off x="4338689" y="5165139"/>
                <a:ext cx="658440" cy="9648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39CA028D-47FA-EE6B-A40D-A15EE1554AF2}"/>
                    </a:ext>
                  </a:extLst>
                </p:cNvPr>
                <p:cNvPicPr/>
                <p:nvPr/>
              </p:nvPicPr>
              <p:blipFill>
                <a:blip r:embed="rId771"/>
                <a:stretch>
                  <a:fillRect/>
                </a:stretch>
              </p:blipFill>
              <p:spPr>
                <a:xfrm>
                  <a:off x="4276049" y="5102139"/>
                  <a:ext cx="7840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2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A1C2E2D3-D83D-6693-6D47-ACB3DCAFF347}"/>
                    </a:ext>
                  </a:extLst>
                </p14:cNvPr>
                <p14:cNvContentPartPr/>
                <p14:nvPr/>
              </p14:nvContentPartPr>
              <p14:xfrm>
                <a:off x="4856369" y="5151819"/>
                <a:ext cx="76320" cy="10764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A1C2E2D3-D83D-6693-6D47-ACB3DCAFF347}"/>
                    </a:ext>
                  </a:extLst>
                </p:cNvPr>
                <p:cNvPicPr/>
                <p:nvPr/>
              </p:nvPicPr>
              <p:blipFill>
                <a:blip r:embed="rId773"/>
                <a:stretch>
                  <a:fillRect/>
                </a:stretch>
              </p:blipFill>
              <p:spPr>
                <a:xfrm>
                  <a:off x="4793729" y="5088819"/>
                  <a:ext cx="201960" cy="23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" name="Group 574">
            <a:extLst>
              <a:ext uri="{FF2B5EF4-FFF2-40B4-BE49-F238E27FC236}">
                <a16:creationId xmlns:a16="http://schemas.microsoft.com/office/drawing/2014/main" id="{BC7BD3CF-65C4-A9DA-6FC8-2C0AE42DA1DC}"/>
              </a:ext>
            </a:extLst>
          </p:cNvPr>
          <p:cNvGrpSpPr/>
          <p:nvPr/>
        </p:nvGrpSpPr>
        <p:grpSpPr>
          <a:xfrm>
            <a:off x="462755" y="1784229"/>
            <a:ext cx="5254560" cy="4000680"/>
            <a:chOff x="415049" y="1545699"/>
            <a:chExt cx="5254560" cy="400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4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613E1F60-546F-788F-C12C-38AEBFF63A06}"/>
                    </a:ext>
                  </a:extLst>
                </p14:cNvPr>
                <p14:cNvContentPartPr/>
                <p14:nvPr/>
              </p14:nvContentPartPr>
              <p14:xfrm>
                <a:off x="1665689" y="2046099"/>
                <a:ext cx="1176120" cy="48276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613E1F60-546F-788F-C12C-38AEBFF63A06}"/>
                    </a:ext>
                  </a:extLst>
                </p:cNvPr>
                <p:cNvPicPr/>
                <p:nvPr/>
              </p:nvPicPr>
              <p:blipFill>
                <a:blip r:embed="rId775"/>
                <a:stretch>
                  <a:fillRect/>
                </a:stretch>
              </p:blipFill>
              <p:spPr>
                <a:xfrm>
                  <a:off x="1602689" y="1983459"/>
                  <a:ext cx="1301760" cy="60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6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003EB9CE-978C-B5A4-17BB-DB985F894997}"/>
                    </a:ext>
                  </a:extLst>
                </p14:cNvPr>
                <p14:cNvContentPartPr/>
                <p14:nvPr/>
              </p14:nvContentPartPr>
              <p14:xfrm>
                <a:off x="1135049" y="2224299"/>
                <a:ext cx="1370520" cy="71748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003EB9CE-978C-B5A4-17BB-DB985F894997}"/>
                    </a:ext>
                  </a:extLst>
                </p:cNvPr>
                <p:cNvPicPr/>
                <p:nvPr/>
              </p:nvPicPr>
              <p:blipFill>
                <a:blip r:embed="rId777"/>
                <a:stretch>
                  <a:fillRect/>
                </a:stretch>
              </p:blipFill>
              <p:spPr>
                <a:xfrm>
                  <a:off x="1072049" y="2161299"/>
                  <a:ext cx="1496160" cy="84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8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306C0764-A2C9-5F0D-3EDF-853CEC45EE25}"/>
                    </a:ext>
                  </a:extLst>
                </p14:cNvPr>
                <p14:cNvContentPartPr/>
                <p14:nvPr/>
              </p14:nvContentPartPr>
              <p14:xfrm>
                <a:off x="818969" y="2534979"/>
                <a:ext cx="613440" cy="43956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306C0764-A2C9-5F0D-3EDF-853CEC45EE25}"/>
                    </a:ext>
                  </a:extLst>
                </p:cNvPr>
                <p:cNvPicPr/>
                <p:nvPr/>
              </p:nvPicPr>
              <p:blipFill>
                <a:blip r:embed="rId779"/>
                <a:stretch>
                  <a:fillRect/>
                </a:stretch>
              </p:blipFill>
              <p:spPr>
                <a:xfrm>
                  <a:off x="756329" y="2472339"/>
                  <a:ext cx="739080" cy="56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0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D527CCC8-8791-3934-EAD4-1A4FC5BE3A07}"/>
                    </a:ext>
                  </a:extLst>
                </p14:cNvPr>
                <p14:cNvContentPartPr/>
                <p14:nvPr/>
              </p14:nvContentPartPr>
              <p14:xfrm>
                <a:off x="555809" y="2516259"/>
                <a:ext cx="968400" cy="56088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D527CCC8-8791-3934-EAD4-1A4FC5BE3A07}"/>
                    </a:ext>
                  </a:extLst>
                </p:cNvPr>
                <p:cNvPicPr/>
                <p:nvPr/>
              </p:nvPicPr>
              <p:blipFill>
                <a:blip r:embed="rId781"/>
                <a:stretch>
                  <a:fillRect/>
                </a:stretch>
              </p:blipFill>
              <p:spPr>
                <a:xfrm>
                  <a:off x="493169" y="2453619"/>
                  <a:ext cx="1094040" cy="68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2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3014E39A-6E44-875E-B264-856EF2E73C1B}"/>
                    </a:ext>
                  </a:extLst>
                </p14:cNvPr>
                <p14:cNvContentPartPr/>
                <p14:nvPr/>
              </p14:nvContentPartPr>
              <p14:xfrm>
                <a:off x="415049" y="3285579"/>
                <a:ext cx="118800" cy="16308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3014E39A-6E44-875E-B264-856EF2E73C1B}"/>
                    </a:ext>
                  </a:extLst>
                </p:cNvPr>
                <p:cNvPicPr/>
                <p:nvPr/>
              </p:nvPicPr>
              <p:blipFill>
                <a:blip r:embed="rId783"/>
                <a:stretch>
                  <a:fillRect/>
                </a:stretch>
              </p:blipFill>
              <p:spPr>
                <a:xfrm>
                  <a:off x="352409" y="3222579"/>
                  <a:ext cx="24444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4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B9245392-2118-DDE4-A213-384E50EBD8AC}"/>
                    </a:ext>
                  </a:extLst>
                </p14:cNvPr>
                <p14:cNvContentPartPr/>
                <p14:nvPr/>
              </p14:nvContentPartPr>
              <p14:xfrm>
                <a:off x="420809" y="2791299"/>
                <a:ext cx="645480" cy="69948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B9245392-2118-DDE4-A213-384E50EBD8AC}"/>
                    </a:ext>
                  </a:extLst>
                </p:cNvPr>
                <p:cNvPicPr/>
                <p:nvPr/>
              </p:nvPicPr>
              <p:blipFill>
                <a:blip r:embed="rId785"/>
                <a:stretch>
                  <a:fillRect/>
                </a:stretch>
              </p:blipFill>
              <p:spPr>
                <a:xfrm>
                  <a:off x="358169" y="2728299"/>
                  <a:ext cx="771120" cy="82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6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2CD3C00B-339E-A5EE-0189-2AB4D76C9C0E}"/>
                    </a:ext>
                  </a:extLst>
                </p14:cNvPr>
                <p14:cNvContentPartPr/>
                <p14:nvPr/>
              </p14:nvContentPartPr>
              <p14:xfrm>
                <a:off x="603329" y="2893179"/>
                <a:ext cx="484920" cy="69876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2CD3C00B-339E-A5EE-0189-2AB4D76C9C0E}"/>
                    </a:ext>
                  </a:extLst>
                </p:cNvPr>
                <p:cNvPicPr/>
                <p:nvPr/>
              </p:nvPicPr>
              <p:blipFill>
                <a:blip r:embed="rId787"/>
                <a:stretch>
                  <a:fillRect/>
                </a:stretch>
              </p:blipFill>
              <p:spPr>
                <a:xfrm>
                  <a:off x="540689" y="2830179"/>
                  <a:ext cx="610560" cy="82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8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9F9DAE74-F394-B74C-31B1-68C5A9E19BA9}"/>
                    </a:ext>
                  </a:extLst>
                </p14:cNvPr>
                <p14:cNvContentPartPr/>
                <p14:nvPr/>
              </p14:nvContentPartPr>
              <p14:xfrm>
                <a:off x="536369" y="2992539"/>
                <a:ext cx="410400" cy="65664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9F9DAE74-F394-B74C-31B1-68C5A9E19BA9}"/>
                    </a:ext>
                  </a:extLst>
                </p:cNvPr>
                <p:cNvPicPr/>
                <p:nvPr/>
              </p:nvPicPr>
              <p:blipFill>
                <a:blip r:embed="rId789"/>
                <a:stretch>
                  <a:fillRect/>
                </a:stretch>
              </p:blipFill>
              <p:spPr>
                <a:xfrm>
                  <a:off x="473369" y="2929539"/>
                  <a:ext cx="536040" cy="78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0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9AB37AB8-E1B2-3AC7-A3BE-D99F25901887}"/>
                    </a:ext>
                  </a:extLst>
                </p14:cNvPr>
                <p14:cNvContentPartPr/>
                <p14:nvPr/>
              </p14:nvContentPartPr>
              <p14:xfrm>
                <a:off x="868649" y="2863659"/>
                <a:ext cx="369720" cy="72072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9AB37AB8-E1B2-3AC7-A3BE-D99F25901887}"/>
                    </a:ext>
                  </a:extLst>
                </p:cNvPr>
                <p:cNvPicPr/>
                <p:nvPr/>
              </p:nvPicPr>
              <p:blipFill>
                <a:blip r:embed="rId791"/>
                <a:stretch>
                  <a:fillRect/>
                </a:stretch>
              </p:blipFill>
              <p:spPr>
                <a:xfrm>
                  <a:off x="806009" y="2801019"/>
                  <a:ext cx="495360" cy="84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2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E901C9BB-B9EA-3422-9AEC-E08261D62E8D}"/>
                    </a:ext>
                  </a:extLst>
                </p14:cNvPr>
                <p14:cNvContentPartPr/>
                <p14:nvPr/>
              </p14:nvContentPartPr>
              <p14:xfrm>
                <a:off x="960449" y="2719299"/>
                <a:ext cx="588960" cy="85212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E901C9BB-B9EA-3422-9AEC-E08261D62E8D}"/>
                    </a:ext>
                  </a:extLst>
                </p:cNvPr>
                <p:cNvPicPr/>
                <p:nvPr/>
              </p:nvPicPr>
              <p:blipFill>
                <a:blip r:embed="rId793"/>
                <a:stretch>
                  <a:fillRect/>
                </a:stretch>
              </p:blipFill>
              <p:spPr>
                <a:xfrm>
                  <a:off x="897809" y="2656299"/>
                  <a:ext cx="714600" cy="9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4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822CCDA0-1371-CF42-2851-89908C9661FC}"/>
                    </a:ext>
                  </a:extLst>
                </p14:cNvPr>
                <p14:cNvContentPartPr/>
                <p14:nvPr/>
              </p14:nvContentPartPr>
              <p14:xfrm>
                <a:off x="777569" y="3163179"/>
                <a:ext cx="151920" cy="52236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822CCDA0-1371-CF42-2851-89908C9661FC}"/>
                    </a:ext>
                  </a:extLst>
                </p:cNvPr>
                <p:cNvPicPr/>
                <p:nvPr/>
              </p:nvPicPr>
              <p:blipFill>
                <a:blip r:embed="rId795"/>
                <a:stretch>
                  <a:fillRect/>
                </a:stretch>
              </p:blipFill>
              <p:spPr>
                <a:xfrm>
                  <a:off x="714569" y="3100539"/>
                  <a:ext cx="277560" cy="64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6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90F3ADF8-0A22-4AA7-ABA9-38F987AE929C}"/>
                    </a:ext>
                  </a:extLst>
                </p14:cNvPr>
                <p14:cNvContentPartPr/>
                <p14:nvPr/>
              </p14:nvContentPartPr>
              <p14:xfrm>
                <a:off x="660929" y="3785619"/>
                <a:ext cx="77040" cy="26496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90F3ADF8-0A22-4AA7-ABA9-38F987AE929C}"/>
                    </a:ext>
                  </a:extLst>
                </p:cNvPr>
                <p:cNvPicPr/>
                <p:nvPr/>
              </p:nvPicPr>
              <p:blipFill>
                <a:blip r:embed="rId797"/>
                <a:stretch>
                  <a:fillRect/>
                </a:stretch>
              </p:blipFill>
              <p:spPr>
                <a:xfrm>
                  <a:off x="598289" y="3722619"/>
                  <a:ext cx="20268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8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059D64CD-1F50-9FB1-34AF-EF81C48BCD03}"/>
                    </a:ext>
                  </a:extLst>
                </p14:cNvPr>
                <p14:cNvContentPartPr/>
                <p14:nvPr/>
              </p14:nvContentPartPr>
              <p14:xfrm>
                <a:off x="913649" y="3893259"/>
                <a:ext cx="272160" cy="32544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059D64CD-1F50-9FB1-34AF-EF81C48BCD03}"/>
                    </a:ext>
                  </a:extLst>
                </p:cNvPr>
                <p:cNvPicPr/>
                <p:nvPr/>
              </p:nvPicPr>
              <p:blipFill>
                <a:blip r:embed="rId799"/>
                <a:stretch>
                  <a:fillRect/>
                </a:stretch>
              </p:blipFill>
              <p:spPr>
                <a:xfrm>
                  <a:off x="850649" y="3830619"/>
                  <a:ext cx="39780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0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5EA16867-7DD1-B4C0-2AF4-F8496DC6C942}"/>
                    </a:ext>
                  </a:extLst>
                </p14:cNvPr>
                <p14:cNvContentPartPr/>
                <p14:nvPr/>
              </p14:nvContentPartPr>
              <p14:xfrm>
                <a:off x="1025249" y="3512379"/>
                <a:ext cx="176040" cy="54108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5EA16867-7DD1-B4C0-2AF4-F8496DC6C942}"/>
                    </a:ext>
                  </a:extLst>
                </p:cNvPr>
                <p:cNvPicPr/>
                <p:nvPr/>
              </p:nvPicPr>
              <p:blipFill>
                <a:blip r:embed="rId801"/>
                <a:stretch>
                  <a:fillRect/>
                </a:stretch>
              </p:blipFill>
              <p:spPr>
                <a:xfrm>
                  <a:off x="962249" y="3449379"/>
                  <a:ext cx="301680" cy="66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2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54B47310-9B6C-A7F7-F1A5-C5B1848816B9}"/>
                    </a:ext>
                  </a:extLst>
                </p14:cNvPr>
                <p14:cNvContentPartPr/>
                <p14:nvPr/>
              </p14:nvContentPartPr>
              <p14:xfrm>
                <a:off x="836609" y="3598059"/>
                <a:ext cx="331920" cy="73188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54B47310-9B6C-A7F7-F1A5-C5B1848816B9}"/>
                    </a:ext>
                  </a:extLst>
                </p:cNvPr>
                <p:cNvPicPr/>
                <p:nvPr/>
              </p:nvPicPr>
              <p:blipFill>
                <a:blip r:embed="rId803"/>
                <a:stretch>
                  <a:fillRect/>
                </a:stretch>
              </p:blipFill>
              <p:spPr>
                <a:xfrm>
                  <a:off x="773969" y="3535419"/>
                  <a:ext cx="457560" cy="85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4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3D13B7AF-B9EA-9492-2186-084E346AA622}"/>
                    </a:ext>
                  </a:extLst>
                </p14:cNvPr>
                <p14:cNvContentPartPr/>
                <p14:nvPr/>
              </p14:nvContentPartPr>
              <p14:xfrm>
                <a:off x="780809" y="3572139"/>
                <a:ext cx="363240" cy="52884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3D13B7AF-B9EA-9492-2186-084E346AA622}"/>
                    </a:ext>
                  </a:extLst>
                </p:cNvPr>
                <p:cNvPicPr/>
                <p:nvPr/>
              </p:nvPicPr>
              <p:blipFill>
                <a:blip r:embed="rId805"/>
                <a:stretch>
                  <a:fillRect/>
                </a:stretch>
              </p:blipFill>
              <p:spPr>
                <a:xfrm>
                  <a:off x="717809" y="3509139"/>
                  <a:ext cx="488880" cy="65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6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E7A6A1CB-25FE-0FCD-0010-4DE2CB24EAA9}"/>
                    </a:ext>
                  </a:extLst>
                </p14:cNvPr>
                <p14:cNvContentPartPr/>
                <p14:nvPr/>
              </p14:nvContentPartPr>
              <p14:xfrm>
                <a:off x="1072409" y="3846819"/>
                <a:ext cx="271440" cy="44820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E7A6A1CB-25FE-0FCD-0010-4DE2CB24EAA9}"/>
                    </a:ext>
                  </a:extLst>
                </p:cNvPr>
                <p:cNvPicPr/>
                <p:nvPr/>
              </p:nvPicPr>
              <p:blipFill>
                <a:blip r:embed="rId807"/>
                <a:stretch>
                  <a:fillRect/>
                </a:stretch>
              </p:blipFill>
              <p:spPr>
                <a:xfrm>
                  <a:off x="1009769" y="3784179"/>
                  <a:ext cx="39708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8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9E188DD5-A0CA-5A1E-79B1-F8BD8FD7A32F}"/>
                    </a:ext>
                  </a:extLst>
                </p14:cNvPr>
                <p14:cNvContentPartPr/>
                <p14:nvPr/>
              </p14:nvContentPartPr>
              <p14:xfrm>
                <a:off x="1261409" y="4167219"/>
                <a:ext cx="18000" cy="468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9E188DD5-A0CA-5A1E-79B1-F8BD8FD7A32F}"/>
                    </a:ext>
                  </a:extLst>
                </p:cNvPr>
                <p:cNvPicPr/>
                <p:nvPr/>
              </p:nvPicPr>
              <p:blipFill>
                <a:blip r:embed="rId809"/>
                <a:stretch>
                  <a:fillRect/>
                </a:stretch>
              </p:blipFill>
              <p:spPr>
                <a:xfrm>
                  <a:off x="1198769" y="4104219"/>
                  <a:ext cx="1436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0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B17DD144-C17F-F19B-56A3-D18DE8BE6984}"/>
                    </a:ext>
                  </a:extLst>
                </p14:cNvPr>
                <p14:cNvContentPartPr/>
                <p14:nvPr/>
              </p14:nvContentPartPr>
              <p14:xfrm>
                <a:off x="1182569" y="4155699"/>
                <a:ext cx="1008000" cy="80100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B17DD144-C17F-F19B-56A3-D18DE8BE6984}"/>
                    </a:ext>
                  </a:extLst>
                </p:cNvPr>
                <p:cNvPicPr/>
                <p:nvPr/>
              </p:nvPicPr>
              <p:blipFill>
                <a:blip r:embed="rId811"/>
                <a:stretch>
                  <a:fillRect/>
                </a:stretch>
              </p:blipFill>
              <p:spPr>
                <a:xfrm>
                  <a:off x="1119569" y="4093059"/>
                  <a:ext cx="1133640" cy="9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2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6610F444-C24B-3EA5-42E4-21BDD890F78E}"/>
                    </a:ext>
                  </a:extLst>
                </p14:cNvPr>
                <p14:cNvContentPartPr/>
                <p14:nvPr/>
              </p14:nvContentPartPr>
              <p14:xfrm>
                <a:off x="1313249" y="4598859"/>
                <a:ext cx="1414080" cy="71280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6610F444-C24B-3EA5-42E4-21BDD890F78E}"/>
                    </a:ext>
                  </a:extLst>
                </p:cNvPr>
                <p:cNvPicPr/>
                <p:nvPr/>
              </p:nvPicPr>
              <p:blipFill>
                <a:blip r:embed="rId813"/>
                <a:stretch>
                  <a:fillRect/>
                </a:stretch>
              </p:blipFill>
              <p:spPr>
                <a:xfrm>
                  <a:off x="1250609" y="4535859"/>
                  <a:ext cx="1539720" cy="83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4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32F9EE7A-71DE-71C2-57FF-53F717F1753E}"/>
                    </a:ext>
                  </a:extLst>
                </p14:cNvPr>
                <p14:cNvContentPartPr/>
                <p14:nvPr/>
              </p14:nvContentPartPr>
              <p14:xfrm>
                <a:off x="1404689" y="4978659"/>
                <a:ext cx="1658520" cy="43488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32F9EE7A-71DE-71C2-57FF-53F717F1753E}"/>
                    </a:ext>
                  </a:extLst>
                </p:cNvPr>
                <p:cNvPicPr/>
                <p:nvPr/>
              </p:nvPicPr>
              <p:blipFill>
                <a:blip r:embed="rId815"/>
                <a:stretch>
                  <a:fillRect/>
                </a:stretch>
              </p:blipFill>
              <p:spPr>
                <a:xfrm>
                  <a:off x="1341689" y="4916019"/>
                  <a:ext cx="1784160" cy="56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6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0C847856-66B8-9263-0024-ADC4632BFA42}"/>
                    </a:ext>
                  </a:extLst>
                </p14:cNvPr>
                <p14:cNvContentPartPr/>
                <p14:nvPr/>
              </p14:nvContentPartPr>
              <p14:xfrm>
                <a:off x="1796369" y="5135259"/>
                <a:ext cx="1695240" cy="23940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0C847856-66B8-9263-0024-ADC4632BFA42}"/>
                    </a:ext>
                  </a:extLst>
                </p:cNvPr>
                <p:cNvPicPr/>
                <p:nvPr/>
              </p:nvPicPr>
              <p:blipFill>
                <a:blip r:embed="rId817"/>
                <a:stretch>
                  <a:fillRect/>
                </a:stretch>
              </p:blipFill>
              <p:spPr>
                <a:xfrm>
                  <a:off x="1733369" y="5072259"/>
                  <a:ext cx="182088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8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DFC0BD97-95C9-C4E4-2D79-C6D8B188A810}"/>
                    </a:ext>
                  </a:extLst>
                </p14:cNvPr>
                <p14:cNvContentPartPr/>
                <p14:nvPr/>
              </p14:nvContentPartPr>
              <p14:xfrm>
                <a:off x="2361569" y="5246139"/>
                <a:ext cx="1941480" cy="14148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DFC0BD97-95C9-C4E4-2D79-C6D8B188A810}"/>
                    </a:ext>
                  </a:extLst>
                </p:cNvPr>
                <p:cNvPicPr/>
                <p:nvPr/>
              </p:nvPicPr>
              <p:blipFill>
                <a:blip r:embed="rId819"/>
                <a:stretch>
                  <a:fillRect/>
                </a:stretch>
              </p:blipFill>
              <p:spPr>
                <a:xfrm>
                  <a:off x="2298569" y="5183499"/>
                  <a:ext cx="206712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0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660EABC2-8587-698B-4402-4D6143457ECE}"/>
                    </a:ext>
                  </a:extLst>
                </p14:cNvPr>
                <p14:cNvContentPartPr/>
                <p14:nvPr/>
              </p14:nvContentPartPr>
              <p14:xfrm>
                <a:off x="2443649" y="5414619"/>
                <a:ext cx="1511280" cy="10404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660EABC2-8587-698B-4402-4D6143457ECE}"/>
                    </a:ext>
                  </a:extLst>
                </p:cNvPr>
                <p:cNvPicPr/>
                <p:nvPr/>
              </p:nvPicPr>
              <p:blipFill>
                <a:blip r:embed="rId821"/>
                <a:stretch>
                  <a:fillRect/>
                </a:stretch>
              </p:blipFill>
              <p:spPr>
                <a:xfrm>
                  <a:off x="2381009" y="5351979"/>
                  <a:ext cx="16369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2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DB6E731D-2026-CD05-4356-379A5475F642}"/>
                    </a:ext>
                  </a:extLst>
                </p14:cNvPr>
                <p14:cNvContentPartPr/>
                <p14:nvPr/>
              </p14:nvContentPartPr>
              <p14:xfrm>
                <a:off x="3002369" y="5356659"/>
                <a:ext cx="1755000" cy="18936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DB6E731D-2026-CD05-4356-379A5475F642}"/>
                    </a:ext>
                  </a:extLst>
                </p:cNvPr>
                <p:cNvPicPr/>
                <p:nvPr/>
              </p:nvPicPr>
              <p:blipFill>
                <a:blip r:embed="rId823"/>
                <a:stretch>
                  <a:fillRect/>
                </a:stretch>
              </p:blipFill>
              <p:spPr>
                <a:xfrm>
                  <a:off x="2939729" y="5293659"/>
                  <a:ext cx="18806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4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4A3DF178-977B-3D97-EEFD-EEBC613D1F6E}"/>
                    </a:ext>
                  </a:extLst>
                </p14:cNvPr>
                <p14:cNvContentPartPr/>
                <p14:nvPr/>
              </p14:nvContentPartPr>
              <p14:xfrm>
                <a:off x="3664769" y="5422179"/>
                <a:ext cx="874080" cy="12420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4A3DF178-977B-3D97-EEFD-EEBC613D1F6E}"/>
                    </a:ext>
                  </a:extLst>
                </p:cNvPr>
                <p:cNvPicPr/>
                <p:nvPr/>
              </p:nvPicPr>
              <p:blipFill>
                <a:blip r:embed="rId825"/>
                <a:stretch>
                  <a:fillRect/>
                </a:stretch>
              </p:blipFill>
              <p:spPr>
                <a:xfrm>
                  <a:off x="3602129" y="5359539"/>
                  <a:ext cx="99972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6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46798CF3-758C-D821-1EFF-785FFC6FA510}"/>
                    </a:ext>
                  </a:extLst>
                </p14:cNvPr>
                <p14:cNvContentPartPr/>
                <p14:nvPr/>
              </p14:nvContentPartPr>
              <p14:xfrm>
                <a:off x="3863129" y="5280339"/>
                <a:ext cx="862920" cy="14004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46798CF3-758C-D821-1EFF-785FFC6FA510}"/>
                    </a:ext>
                  </a:extLst>
                </p:cNvPr>
                <p:cNvPicPr/>
                <p:nvPr/>
              </p:nvPicPr>
              <p:blipFill>
                <a:blip r:embed="rId827"/>
                <a:stretch>
                  <a:fillRect/>
                </a:stretch>
              </p:blipFill>
              <p:spPr>
                <a:xfrm>
                  <a:off x="3800489" y="5217339"/>
                  <a:ext cx="9885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8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8DC07B57-8A91-AAE0-BF5C-E5D6575374EE}"/>
                    </a:ext>
                  </a:extLst>
                </p14:cNvPr>
                <p14:cNvContentPartPr/>
                <p14:nvPr/>
              </p14:nvContentPartPr>
              <p14:xfrm>
                <a:off x="3305129" y="5200419"/>
                <a:ext cx="1054800" cy="9864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8DC07B57-8A91-AAE0-BF5C-E5D6575374EE}"/>
                    </a:ext>
                  </a:extLst>
                </p:cNvPr>
                <p:cNvPicPr/>
                <p:nvPr/>
              </p:nvPicPr>
              <p:blipFill>
                <a:blip r:embed="rId829"/>
                <a:stretch>
                  <a:fillRect/>
                </a:stretch>
              </p:blipFill>
              <p:spPr>
                <a:xfrm>
                  <a:off x="3242129" y="5137419"/>
                  <a:ext cx="11804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0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4139C7FE-218A-7633-18EB-B3FE9676DE83}"/>
                    </a:ext>
                  </a:extLst>
                </p14:cNvPr>
                <p14:cNvContentPartPr/>
                <p14:nvPr/>
              </p14:nvContentPartPr>
              <p14:xfrm>
                <a:off x="2708969" y="5227059"/>
                <a:ext cx="864000" cy="2448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4139C7FE-218A-7633-18EB-B3FE9676DE83}"/>
                    </a:ext>
                  </a:extLst>
                </p:cNvPr>
                <p:cNvPicPr/>
                <p:nvPr/>
              </p:nvPicPr>
              <p:blipFill>
                <a:blip r:embed="rId831"/>
                <a:stretch>
                  <a:fillRect/>
                </a:stretch>
              </p:blipFill>
              <p:spPr>
                <a:xfrm>
                  <a:off x="2645969" y="5164059"/>
                  <a:ext cx="9896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2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CF69E8AD-649F-7395-28F5-E85502A2C486}"/>
                    </a:ext>
                  </a:extLst>
                </p14:cNvPr>
                <p14:cNvContentPartPr/>
                <p14:nvPr/>
              </p14:nvContentPartPr>
              <p14:xfrm>
                <a:off x="3358409" y="5133099"/>
                <a:ext cx="1046880" cy="684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CF69E8AD-649F-7395-28F5-E85502A2C486}"/>
                    </a:ext>
                  </a:extLst>
                </p:cNvPr>
                <p:cNvPicPr/>
                <p:nvPr/>
              </p:nvPicPr>
              <p:blipFill>
                <a:blip r:embed="rId833"/>
                <a:stretch>
                  <a:fillRect/>
                </a:stretch>
              </p:blipFill>
              <p:spPr>
                <a:xfrm>
                  <a:off x="3295769" y="5070099"/>
                  <a:ext cx="11725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4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387010B3-2013-9721-33FE-4DDD57451940}"/>
                    </a:ext>
                  </a:extLst>
                </p14:cNvPr>
                <p14:cNvContentPartPr/>
                <p14:nvPr/>
              </p14:nvContentPartPr>
              <p14:xfrm>
                <a:off x="3783209" y="4984779"/>
                <a:ext cx="819720" cy="21960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387010B3-2013-9721-33FE-4DDD57451940}"/>
                    </a:ext>
                  </a:extLst>
                </p:cNvPr>
                <p:cNvPicPr/>
                <p:nvPr/>
              </p:nvPicPr>
              <p:blipFill>
                <a:blip r:embed="rId835"/>
                <a:stretch>
                  <a:fillRect/>
                </a:stretch>
              </p:blipFill>
              <p:spPr>
                <a:xfrm>
                  <a:off x="3720569" y="4921779"/>
                  <a:ext cx="94536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6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9912E38C-6425-B19B-0B11-D9FFA2BF2E56}"/>
                    </a:ext>
                  </a:extLst>
                </p14:cNvPr>
                <p14:cNvContentPartPr/>
                <p14:nvPr/>
              </p14:nvContentPartPr>
              <p14:xfrm>
                <a:off x="3686369" y="4953099"/>
                <a:ext cx="1119240" cy="24696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9912E38C-6425-B19B-0B11-D9FFA2BF2E56}"/>
                    </a:ext>
                  </a:extLst>
                </p:cNvPr>
                <p:cNvPicPr/>
                <p:nvPr/>
              </p:nvPicPr>
              <p:blipFill>
                <a:blip r:embed="rId837"/>
                <a:stretch>
                  <a:fillRect/>
                </a:stretch>
              </p:blipFill>
              <p:spPr>
                <a:xfrm>
                  <a:off x="3623369" y="4890459"/>
                  <a:ext cx="124488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8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9EA88BD5-0948-81B7-23A5-5F46B6255D4B}"/>
                    </a:ext>
                  </a:extLst>
                </p14:cNvPr>
                <p14:cNvContentPartPr/>
                <p14:nvPr/>
              </p14:nvContentPartPr>
              <p14:xfrm>
                <a:off x="4069409" y="4927539"/>
                <a:ext cx="808920" cy="22032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9EA88BD5-0948-81B7-23A5-5F46B6255D4B}"/>
                    </a:ext>
                  </a:extLst>
                </p:cNvPr>
                <p:cNvPicPr/>
                <p:nvPr/>
              </p:nvPicPr>
              <p:blipFill>
                <a:blip r:embed="rId839"/>
                <a:stretch>
                  <a:fillRect/>
                </a:stretch>
              </p:blipFill>
              <p:spPr>
                <a:xfrm>
                  <a:off x="4006409" y="4864539"/>
                  <a:ext cx="93456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0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2A5DB433-BA5F-C739-5334-B8A37FFB1A6A}"/>
                    </a:ext>
                  </a:extLst>
                </p14:cNvPr>
                <p14:cNvContentPartPr/>
                <p14:nvPr/>
              </p14:nvContentPartPr>
              <p14:xfrm>
                <a:off x="4558289" y="4770579"/>
                <a:ext cx="213840" cy="21312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2A5DB433-BA5F-C739-5334-B8A37FFB1A6A}"/>
                    </a:ext>
                  </a:extLst>
                </p:cNvPr>
                <p:cNvPicPr/>
                <p:nvPr/>
              </p:nvPicPr>
              <p:blipFill>
                <a:blip r:embed="rId841"/>
                <a:stretch>
                  <a:fillRect/>
                </a:stretch>
              </p:blipFill>
              <p:spPr>
                <a:xfrm>
                  <a:off x="4495289" y="4707939"/>
                  <a:ext cx="3394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2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8B48C664-DBFC-3316-612C-FD9AF81B0A4B}"/>
                    </a:ext>
                  </a:extLst>
                </p14:cNvPr>
                <p14:cNvContentPartPr/>
                <p14:nvPr/>
              </p14:nvContentPartPr>
              <p14:xfrm>
                <a:off x="4472969" y="4729539"/>
                <a:ext cx="628920" cy="35964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8B48C664-DBFC-3316-612C-FD9AF81B0A4B}"/>
                    </a:ext>
                  </a:extLst>
                </p:cNvPr>
                <p:cNvPicPr/>
                <p:nvPr/>
              </p:nvPicPr>
              <p:blipFill>
                <a:blip r:embed="rId843"/>
                <a:stretch>
                  <a:fillRect/>
                </a:stretch>
              </p:blipFill>
              <p:spPr>
                <a:xfrm>
                  <a:off x="4409969" y="4666899"/>
                  <a:ext cx="75456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4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9A8A09BA-868F-1827-1C69-205B78F9A162}"/>
                    </a:ext>
                  </a:extLst>
                </p14:cNvPr>
                <p14:cNvContentPartPr/>
                <p14:nvPr/>
              </p14:nvContentPartPr>
              <p14:xfrm>
                <a:off x="4108649" y="4953099"/>
                <a:ext cx="757800" cy="34632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9A8A09BA-868F-1827-1C69-205B78F9A162}"/>
                    </a:ext>
                  </a:extLst>
                </p:cNvPr>
                <p:cNvPicPr/>
                <p:nvPr/>
              </p:nvPicPr>
              <p:blipFill>
                <a:blip r:embed="rId845"/>
                <a:stretch>
                  <a:fillRect/>
                </a:stretch>
              </p:blipFill>
              <p:spPr>
                <a:xfrm>
                  <a:off x="4046009" y="4890459"/>
                  <a:ext cx="88344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6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6F350C4B-2A3C-8520-A46A-DB7B62E3C1E4}"/>
                    </a:ext>
                  </a:extLst>
                </p14:cNvPr>
                <p14:cNvContentPartPr/>
                <p14:nvPr/>
              </p14:nvContentPartPr>
              <p14:xfrm>
                <a:off x="4506449" y="5022579"/>
                <a:ext cx="751320" cy="17100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6F350C4B-2A3C-8520-A46A-DB7B62E3C1E4}"/>
                    </a:ext>
                  </a:extLst>
                </p:cNvPr>
                <p:cNvPicPr/>
                <p:nvPr/>
              </p:nvPicPr>
              <p:blipFill>
                <a:blip r:embed="rId847"/>
                <a:stretch>
                  <a:fillRect/>
                </a:stretch>
              </p:blipFill>
              <p:spPr>
                <a:xfrm>
                  <a:off x="4443449" y="4959579"/>
                  <a:ext cx="8769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8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010E0BC3-64FC-12E1-30F0-B3516A91C6FF}"/>
                    </a:ext>
                  </a:extLst>
                </p14:cNvPr>
                <p14:cNvContentPartPr/>
                <p14:nvPr/>
              </p14:nvContentPartPr>
              <p14:xfrm>
                <a:off x="5057609" y="4780299"/>
                <a:ext cx="141840" cy="14544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010E0BC3-64FC-12E1-30F0-B3516A91C6FF}"/>
                    </a:ext>
                  </a:extLst>
                </p:cNvPr>
                <p:cNvPicPr/>
                <p:nvPr/>
              </p:nvPicPr>
              <p:blipFill>
                <a:blip r:embed="rId849"/>
                <a:stretch>
                  <a:fillRect/>
                </a:stretch>
              </p:blipFill>
              <p:spPr>
                <a:xfrm>
                  <a:off x="4994969" y="4717299"/>
                  <a:ext cx="2674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0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0CD6DF01-EFEE-AE13-4A3D-C417D50B3AC0}"/>
                    </a:ext>
                  </a:extLst>
                </p14:cNvPr>
                <p14:cNvContentPartPr/>
                <p14:nvPr/>
              </p14:nvContentPartPr>
              <p14:xfrm>
                <a:off x="5071649" y="4371339"/>
                <a:ext cx="98640" cy="48240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0CD6DF01-EFEE-AE13-4A3D-C417D50B3AC0}"/>
                    </a:ext>
                  </a:extLst>
                </p:cNvPr>
                <p:cNvPicPr/>
                <p:nvPr/>
              </p:nvPicPr>
              <p:blipFill>
                <a:blip r:embed="rId851"/>
                <a:stretch>
                  <a:fillRect/>
                </a:stretch>
              </p:blipFill>
              <p:spPr>
                <a:xfrm>
                  <a:off x="5008649" y="4308699"/>
                  <a:ext cx="22428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2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A446BEDE-C3B6-39ED-0FCF-9878AAFA5FE4}"/>
                    </a:ext>
                  </a:extLst>
                </p14:cNvPr>
                <p14:cNvContentPartPr/>
                <p14:nvPr/>
              </p14:nvContentPartPr>
              <p14:xfrm>
                <a:off x="4962569" y="4383219"/>
                <a:ext cx="314280" cy="64980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A446BEDE-C3B6-39ED-0FCF-9878AAFA5FE4}"/>
                    </a:ext>
                  </a:extLst>
                </p:cNvPr>
                <p:cNvPicPr/>
                <p:nvPr/>
              </p:nvPicPr>
              <p:blipFill>
                <a:blip r:embed="rId853"/>
                <a:stretch>
                  <a:fillRect/>
                </a:stretch>
              </p:blipFill>
              <p:spPr>
                <a:xfrm>
                  <a:off x="4899929" y="4320219"/>
                  <a:ext cx="439920" cy="77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4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74D34241-130F-E9AE-E874-1A14C164ED1A}"/>
                    </a:ext>
                  </a:extLst>
                </p14:cNvPr>
                <p14:cNvContentPartPr/>
                <p14:nvPr/>
              </p14:nvContentPartPr>
              <p14:xfrm>
                <a:off x="4825409" y="4575459"/>
                <a:ext cx="621000" cy="63828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74D34241-130F-E9AE-E874-1A14C164ED1A}"/>
                    </a:ext>
                  </a:extLst>
                </p:cNvPr>
                <p:cNvPicPr/>
                <p:nvPr/>
              </p:nvPicPr>
              <p:blipFill>
                <a:blip r:embed="rId855"/>
                <a:stretch>
                  <a:fillRect/>
                </a:stretch>
              </p:blipFill>
              <p:spPr>
                <a:xfrm>
                  <a:off x="4762769" y="4512459"/>
                  <a:ext cx="746640" cy="76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6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7964C70B-E174-8CC7-A42B-2754204B1FD1}"/>
                    </a:ext>
                  </a:extLst>
                </p14:cNvPr>
                <p14:cNvContentPartPr/>
                <p14:nvPr/>
              </p14:nvContentPartPr>
              <p14:xfrm>
                <a:off x="4727849" y="4649979"/>
                <a:ext cx="941760" cy="66384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7964C70B-E174-8CC7-A42B-2754204B1FD1}"/>
                    </a:ext>
                  </a:extLst>
                </p:cNvPr>
                <p:cNvPicPr/>
                <p:nvPr/>
              </p:nvPicPr>
              <p:blipFill>
                <a:blip r:embed="rId857"/>
                <a:stretch>
                  <a:fillRect/>
                </a:stretch>
              </p:blipFill>
              <p:spPr>
                <a:xfrm>
                  <a:off x="4665209" y="4587339"/>
                  <a:ext cx="1067400" cy="78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8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782862FF-1D4A-C43E-8E8F-58363DC3C230}"/>
                    </a:ext>
                  </a:extLst>
                </p14:cNvPr>
                <p14:cNvContentPartPr/>
                <p14:nvPr/>
              </p14:nvContentPartPr>
              <p14:xfrm>
                <a:off x="5132489" y="4632339"/>
                <a:ext cx="534600" cy="52020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782862FF-1D4A-C43E-8E8F-58363DC3C230}"/>
                    </a:ext>
                  </a:extLst>
                </p:cNvPr>
                <p:cNvPicPr/>
                <p:nvPr/>
              </p:nvPicPr>
              <p:blipFill>
                <a:blip r:embed="rId859"/>
                <a:stretch>
                  <a:fillRect/>
                </a:stretch>
              </p:blipFill>
              <p:spPr>
                <a:xfrm>
                  <a:off x="5069489" y="4569699"/>
                  <a:ext cx="660240" cy="64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0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5CEC3F47-58CE-6A06-BD10-0B2B36987B5F}"/>
                    </a:ext>
                  </a:extLst>
                </p14:cNvPr>
                <p14:cNvContentPartPr/>
                <p14:nvPr/>
              </p14:nvContentPartPr>
              <p14:xfrm>
                <a:off x="5136809" y="4876419"/>
                <a:ext cx="465120" cy="36576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5CEC3F47-58CE-6A06-BD10-0B2B36987B5F}"/>
                    </a:ext>
                  </a:extLst>
                </p:cNvPr>
                <p:cNvPicPr/>
                <p:nvPr/>
              </p:nvPicPr>
              <p:blipFill>
                <a:blip r:embed="rId861"/>
                <a:stretch>
                  <a:fillRect/>
                </a:stretch>
              </p:blipFill>
              <p:spPr>
                <a:xfrm>
                  <a:off x="5073809" y="4813419"/>
                  <a:ext cx="59076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2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D7529BA7-639A-96AC-43E1-D73F1E7A932D}"/>
                    </a:ext>
                  </a:extLst>
                </p14:cNvPr>
                <p14:cNvContentPartPr/>
                <p14:nvPr/>
              </p14:nvContentPartPr>
              <p14:xfrm>
                <a:off x="4679249" y="5141379"/>
                <a:ext cx="559080" cy="11232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D7529BA7-639A-96AC-43E1-D73F1E7A932D}"/>
                    </a:ext>
                  </a:extLst>
                </p:cNvPr>
                <p:cNvPicPr/>
                <p:nvPr/>
              </p:nvPicPr>
              <p:blipFill>
                <a:blip r:embed="rId863"/>
                <a:stretch>
                  <a:fillRect/>
                </a:stretch>
              </p:blipFill>
              <p:spPr>
                <a:xfrm>
                  <a:off x="4616609" y="5078739"/>
                  <a:ext cx="6847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4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B2B56047-8446-E236-3274-3B7C8FC5F9C4}"/>
                    </a:ext>
                  </a:extLst>
                </p14:cNvPr>
                <p14:cNvContentPartPr/>
                <p14:nvPr/>
              </p14:nvContentPartPr>
              <p14:xfrm>
                <a:off x="4498529" y="3926379"/>
                <a:ext cx="281160" cy="4032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B2B56047-8446-E236-3274-3B7C8FC5F9C4}"/>
                    </a:ext>
                  </a:extLst>
                </p:cNvPr>
                <p:cNvPicPr/>
                <p:nvPr/>
              </p:nvPicPr>
              <p:blipFill>
                <a:blip r:embed="rId865"/>
                <a:stretch>
                  <a:fillRect/>
                </a:stretch>
              </p:blipFill>
              <p:spPr>
                <a:xfrm>
                  <a:off x="4435529" y="3863379"/>
                  <a:ext cx="4068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6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254E2B67-F6F6-B905-40DF-4FC360E38C70}"/>
                    </a:ext>
                  </a:extLst>
                </p14:cNvPr>
                <p14:cNvContentPartPr/>
                <p14:nvPr/>
              </p14:nvContentPartPr>
              <p14:xfrm>
                <a:off x="4400609" y="3929979"/>
                <a:ext cx="218160" cy="2988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254E2B67-F6F6-B905-40DF-4FC360E38C70}"/>
                    </a:ext>
                  </a:extLst>
                </p:cNvPr>
                <p:cNvPicPr/>
                <p:nvPr/>
              </p:nvPicPr>
              <p:blipFill>
                <a:blip r:embed="rId867"/>
                <a:stretch>
                  <a:fillRect/>
                </a:stretch>
              </p:blipFill>
              <p:spPr>
                <a:xfrm>
                  <a:off x="4337969" y="3867339"/>
                  <a:ext cx="3438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8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07D93D05-E5B9-DFA2-AC9A-52BC62B86BAF}"/>
                    </a:ext>
                  </a:extLst>
                </p14:cNvPr>
                <p14:cNvContentPartPr/>
                <p14:nvPr/>
              </p14:nvContentPartPr>
              <p14:xfrm>
                <a:off x="4445969" y="3948339"/>
                <a:ext cx="225720" cy="4428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07D93D05-E5B9-DFA2-AC9A-52BC62B86BAF}"/>
                    </a:ext>
                  </a:extLst>
                </p:cNvPr>
                <p:cNvPicPr/>
                <p:nvPr/>
              </p:nvPicPr>
              <p:blipFill>
                <a:blip r:embed="rId869"/>
                <a:stretch>
                  <a:fillRect/>
                </a:stretch>
              </p:blipFill>
              <p:spPr>
                <a:xfrm>
                  <a:off x="4383329" y="3885339"/>
                  <a:ext cx="3513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0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8E54A331-DF54-DB37-F06A-30A33D20E369}"/>
                    </a:ext>
                  </a:extLst>
                </p14:cNvPr>
                <p14:cNvContentPartPr/>
                <p14:nvPr/>
              </p14:nvContentPartPr>
              <p14:xfrm>
                <a:off x="4498889" y="3956259"/>
                <a:ext cx="234720" cy="7992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8E54A331-DF54-DB37-F06A-30A33D20E369}"/>
                    </a:ext>
                  </a:extLst>
                </p:cNvPr>
                <p:cNvPicPr/>
                <p:nvPr/>
              </p:nvPicPr>
              <p:blipFill>
                <a:blip r:embed="rId871"/>
                <a:stretch>
                  <a:fillRect/>
                </a:stretch>
              </p:blipFill>
              <p:spPr>
                <a:xfrm>
                  <a:off x="4436249" y="3893259"/>
                  <a:ext cx="3603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2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24DCE5FB-7A3D-D211-4284-60DCB25D33A2}"/>
                    </a:ext>
                  </a:extLst>
                </p14:cNvPr>
                <p14:cNvContentPartPr/>
                <p14:nvPr/>
              </p14:nvContentPartPr>
              <p14:xfrm>
                <a:off x="4534169" y="3961659"/>
                <a:ext cx="433800" cy="16704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24DCE5FB-7A3D-D211-4284-60DCB25D33A2}"/>
                    </a:ext>
                  </a:extLst>
                </p:cNvPr>
                <p:cNvPicPr/>
                <p:nvPr/>
              </p:nvPicPr>
              <p:blipFill>
                <a:blip r:embed="rId873"/>
                <a:stretch>
                  <a:fillRect/>
                </a:stretch>
              </p:blipFill>
              <p:spPr>
                <a:xfrm>
                  <a:off x="4471529" y="3898659"/>
                  <a:ext cx="5594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4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D64160BD-1CB6-DCB2-B800-4DAB25565B2F}"/>
                    </a:ext>
                  </a:extLst>
                </p14:cNvPr>
                <p14:cNvContentPartPr/>
                <p14:nvPr/>
              </p14:nvContentPartPr>
              <p14:xfrm>
                <a:off x="4708049" y="4058859"/>
                <a:ext cx="331920" cy="36576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D64160BD-1CB6-DCB2-B800-4DAB25565B2F}"/>
                    </a:ext>
                  </a:extLst>
                </p:cNvPr>
                <p:cNvPicPr/>
                <p:nvPr/>
              </p:nvPicPr>
              <p:blipFill>
                <a:blip r:embed="rId875"/>
                <a:stretch>
                  <a:fillRect/>
                </a:stretch>
              </p:blipFill>
              <p:spPr>
                <a:xfrm>
                  <a:off x="4645409" y="3995859"/>
                  <a:ext cx="45756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6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1834F12B-4857-73CE-ABE7-4659AAB91AF5}"/>
                    </a:ext>
                  </a:extLst>
                </p14:cNvPr>
                <p14:cNvContentPartPr/>
                <p14:nvPr/>
              </p14:nvContentPartPr>
              <p14:xfrm>
                <a:off x="4705889" y="4129059"/>
                <a:ext cx="323280" cy="50148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1834F12B-4857-73CE-ABE7-4659AAB91AF5}"/>
                    </a:ext>
                  </a:extLst>
                </p:cNvPr>
                <p:cNvPicPr/>
                <p:nvPr/>
              </p:nvPicPr>
              <p:blipFill>
                <a:blip r:embed="rId877"/>
                <a:stretch>
                  <a:fillRect/>
                </a:stretch>
              </p:blipFill>
              <p:spPr>
                <a:xfrm>
                  <a:off x="4643249" y="4066419"/>
                  <a:ext cx="448920" cy="62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8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997485E4-E6DB-758C-AFFA-30F251924713}"/>
                    </a:ext>
                  </a:extLst>
                </p14:cNvPr>
                <p14:cNvContentPartPr/>
                <p14:nvPr/>
              </p14:nvContentPartPr>
              <p14:xfrm>
                <a:off x="4672409" y="4234179"/>
                <a:ext cx="301320" cy="65772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997485E4-E6DB-758C-AFFA-30F251924713}"/>
                    </a:ext>
                  </a:extLst>
                </p:cNvPr>
                <p:cNvPicPr/>
                <p:nvPr/>
              </p:nvPicPr>
              <p:blipFill>
                <a:blip r:embed="rId879"/>
                <a:stretch>
                  <a:fillRect/>
                </a:stretch>
              </p:blipFill>
              <p:spPr>
                <a:xfrm>
                  <a:off x="4609409" y="4171539"/>
                  <a:ext cx="426960" cy="78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0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9EBB45D4-EC20-868A-B2CD-7B69FCA64AB0}"/>
                    </a:ext>
                  </a:extLst>
                </p14:cNvPr>
                <p14:cNvContentPartPr/>
                <p14:nvPr/>
              </p14:nvContentPartPr>
              <p14:xfrm>
                <a:off x="4426529" y="4389699"/>
                <a:ext cx="657360" cy="67068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9EBB45D4-EC20-868A-B2CD-7B69FCA64AB0}"/>
                    </a:ext>
                  </a:extLst>
                </p:cNvPr>
                <p:cNvPicPr/>
                <p:nvPr/>
              </p:nvPicPr>
              <p:blipFill>
                <a:blip r:embed="rId881"/>
                <a:stretch>
                  <a:fillRect/>
                </a:stretch>
              </p:blipFill>
              <p:spPr>
                <a:xfrm>
                  <a:off x="4363529" y="4326699"/>
                  <a:ext cx="783000" cy="79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2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AD83164D-A963-B203-79C7-99532ABD738E}"/>
                    </a:ext>
                  </a:extLst>
                </p14:cNvPr>
                <p14:cNvContentPartPr/>
                <p14:nvPr/>
              </p14:nvContentPartPr>
              <p14:xfrm>
                <a:off x="4227449" y="4710819"/>
                <a:ext cx="604440" cy="31212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AD83164D-A963-B203-79C7-99532ABD738E}"/>
                    </a:ext>
                  </a:extLst>
                </p:cNvPr>
                <p:cNvPicPr/>
                <p:nvPr/>
              </p:nvPicPr>
              <p:blipFill>
                <a:blip r:embed="rId883"/>
                <a:stretch>
                  <a:fillRect/>
                </a:stretch>
              </p:blipFill>
              <p:spPr>
                <a:xfrm>
                  <a:off x="4164449" y="4648179"/>
                  <a:ext cx="73008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4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705D6A33-52C0-A458-F770-EC4EADDEB274}"/>
                    </a:ext>
                  </a:extLst>
                </p14:cNvPr>
                <p14:cNvContentPartPr/>
                <p14:nvPr/>
              </p14:nvContentPartPr>
              <p14:xfrm>
                <a:off x="3984449" y="4893339"/>
                <a:ext cx="1061280" cy="19404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705D6A33-52C0-A458-F770-EC4EADDEB274}"/>
                    </a:ext>
                  </a:extLst>
                </p:cNvPr>
                <p:cNvPicPr/>
                <p:nvPr/>
              </p:nvPicPr>
              <p:blipFill>
                <a:blip r:embed="rId885"/>
                <a:stretch>
                  <a:fillRect/>
                </a:stretch>
              </p:blipFill>
              <p:spPr>
                <a:xfrm>
                  <a:off x="3921809" y="4830699"/>
                  <a:ext cx="118692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6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113701F9-345B-4A00-C4EB-A8045DC36560}"/>
                    </a:ext>
                  </a:extLst>
                </p14:cNvPr>
                <p14:cNvContentPartPr/>
                <p14:nvPr/>
              </p14:nvContentPartPr>
              <p14:xfrm>
                <a:off x="4957889" y="4450539"/>
                <a:ext cx="232920" cy="55692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113701F9-345B-4A00-C4EB-A8045DC36560}"/>
                    </a:ext>
                  </a:extLst>
                </p:cNvPr>
                <p:cNvPicPr/>
                <p:nvPr/>
              </p:nvPicPr>
              <p:blipFill>
                <a:blip r:embed="rId887"/>
                <a:stretch>
                  <a:fillRect/>
                </a:stretch>
              </p:blipFill>
              <p:spPr>
                <a:xfrm>
                  <a:off x="4895249" y="4387539"/>
                  <a:ext cx="358560" cy="68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8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9760039D-BCFD-9325-3743-99C2914CB281}"/>
                    </a:ext>
                  </a:extLst>
                </p14:cNvPr>
                <p14:cNvContentPartPr/>
                <p14:nvPr/>
              </p14:nvContentPartPr>
              <p14:xfrm>
                <a:off x="5014049" y="4204299"/>
                <a:ext cx="392040" cy="19152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9760039D-BCFD-9325-3743-99C2914CB281}"/>
                    </a:ext>
                  </a:extLst>
                </p:cNvPr>
                <p:cNvPicPr/>
                <p:nvPr/>
              </p:nvPicPr>
              <p:blipFill>
                <a:blip r:embed="rId889"/>
                <a:stretch>
                  <a:fillRect/>
                </a:stretch>
              </p:blipFill>
              <p:spPr>
                <a:xfrm>
                  <a:off x="4951049" y="4141659"/>
                  <a:ext cx="51768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0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4CCE145F-3DAB-8D94-EE50-F670A213F54C}"/>
                    </a:ext>
                  </a:extLst>
                </p14:cNvPr>
                <p14:cNvContentPartPr/>
                <p14:nvPr/>
              </p14:nvContentPartPr>
              <p14:xfrm>
                <a:off x="5083169" y="4219419"/>
                <a:ext cx="339480" cy="65520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4CCE145F-3DAB-8D94-EE50-F670A213F54C}"/>
                    </a:ext>
                  </a:extLst>
                </p:cNvPr>
                <p:cNvPicPr/>
                <p:nvPr/>
              </p:nvPicPr>
              <p:blipFill>
                <a:blip r:embed="rId891"/>
                <a:stretch>
                  <a:fillRect/>
                </a:stretch>
              </p:blipFill>
              <p:spPr>
                <a:xfrm>
                  <a:off x="5020529" y="4156419"/>
                  <a:ext cx="465120" cy="78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2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CB85238F-3CF2-2D3D-36C8-4D3EA719277F}"/>
                    </a:ext>
                  </a:extLst>
                </p14:cNvPr>
                <p14:cNvContentPartPr/>
                <p14:nvPr/>
              </p14:nvContentPartPr>
              <p14:xfrm>
                <a:off x="4674929" y="4399779"/>
                <a:ext cx="713880" cy="89064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CB85238F-3CF2-2D3D-36C8-4D3EA719277F}"/>
                    </a:ext>
                  </a:extLst>
                </p:cNvPr>
                <p:cNvPicPr/>
                <p:nvPr/>
              </p:nvPicPr>
              <p:blipFill>
                <a:blip r:embed="rId893"/>
                <a:stretch>
                  <a:fillRect/>
                </a:stretch>
              </p:blipFill>
              <p:spPr>
                <a:xfrm>
                  <a:off x="4612289" y="4336779"/>
                  <a:ext cx="839520" cy="10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4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D01BA134-08EF-C5B0-7699-47E3F1DE7AEE}"/>
                    </a:ext>
                  </a:extLst>
                </p14:cNvPr>
                <p14:cNvContentPartPr/>
                <p14:nvPr/>
              </p14:nvContentPartPr>
              <p14:xfrm>
                <a:off x="4315289" y="4843659"/>
                <a:ext cx="780120" cy="44748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D01BA134-08EF-C5B0-7699-47E3F1DE7AEE}"/>
                    </a:ext>
                  </a:extLst>
                </p:cNvPr>
                <p:cNvPicPr/>
                <p:nvPr/>
              </p:nvPicPr>
              <p:blipFill>
                <a:blip r:embed="rId895"/>
                <a:stretch>
                  <a:fillRect/>
                </a:stretch>
              </p:blipFill>
              <p:spPr>
                <a:xfrm>
                  <a:off x="4252649" y="4781019"/>
                  <a:ext cx="905760" cy="57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6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5613B508-3775-CFA4-6F54-E94565DBC0CE}"/>
                    </a:ext>
                  </a:extLst>
                </p14:cNvPr>
                <p14:cNvContentPartPr/>
                <p14:nvPr/>
              </p14:nvContentPartPr>
              <p14:xfrm>
                <a:off x="3873569" y="4886859"/>
                <a:ext cx="853200" cy="30492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5613B508-3775-CFA4-6F54-E94565DBC0CE}"/>
                    </a:ext>
                  </a:extLst>
                </p:cNvPr>
                <p:cNvPicPr/>
                <p:nvPr/>
              </p:nvPicPr>
              <p:blipFill>
                <a:blip r:embed="rId897"/>
                <a:stretch>
                  <a:fillRect/>
                </a:stretch>
              </p:blipFill>
              <p:spPr>
                <a:xfrm>
                  <a:off x="3810569" y="4824219"/>
                  <a:ext cx="97884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8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4387B508-E2E5-E186-AB45-A1A5103AF639}"/>
                    </a:ext>
                  </a:extLst>
                </p14:cNvPr>
                <p14:cNvContentPartPr/>
                <p14:nvPr/>
              </p14:nvContentPartPr>
              <p14:xfrm>
                <a:off x="4259849" y="5018259"/>
                <a:ext cx="57960" cy="1224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4387B508-E2E5-E186-AB45-A1A5103AF639}"/>
                    </a:ext>
                  </a:extLst>
                </p:cNvPr>
                <p:cNvPicPr/>
                <p:nvPr/>
              </p:nvPicPr>
              <p:blipFill>
                <a:blip r:embed="rId899"/>
                <a:stretch>
                  <a:fillRect/>
                </a:stretch>
              </p:blipFill>
              <p:spPr>
                <a:xfrm>
                  <a:off x="4196849" y="4955619"/>
                  <a:ext cx="1836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0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54BCE11F-F988-E413-0789-9873F3D33FCB}"/>
                    </a:ext>
                  </a:extLst>
                </p14:cNvPr>
                <p14:cNvContentPartPr/>
                <p14:nvPr/>
              </p14:nvContentPartPr>
              <p14:xfrm>
                <a:off x="3339329" y="5099979"/>
                <a:ext cx="552600" cy="8460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54BCE11F-F988-E413-0789-9873F3D33FCB}"/>
                    </a:ext>
                  </a:extLst>
                </p:cNvPr>
                <p:cNvPicPr/>
                <p:nvPr/>
              </p:nvPicPr>
              <p:blipFill>
                <a:blip r:embed="rId901"/>
                <a:stretch>
                  <a:fillRect/>
                </a:stretch>
              </p:blipFill>
              <p:spPr>
                <a:xfrm>
                  <a:off x="3276329" y="5036979"/>
                  <a:ext cx="6782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2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83FCA142-C709-2077-A621-735B3C101151}"/>
                    </a:ext>
                  </a:extLst>
                </p14:cNvPr>
                <p14:cNvContentPartPr/>
                <p14:nvPr/>
              </p14:nvContentPartPr>
              <p14:xfrm>
                <a:off x="1109489" y="2554779"/>
                <a:ext cx="864000" cy="78264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83FCA142-C709-2077-A621-735B3C101151}"/>
                    </a:ext>
                  </a:extLst>
                </p:cNvPr>
                <p:cNvPicPr/>
                <p:nvPr/>
              </p:nvPicPr>
              <p:blipFill>
                <a:blip r:embed="rId903"/>
                <a:stretch>
                  <a:fillRect/>
                </a:stretch>
              </p:blipFill>
              <p:spPr>
                <a:xfrm>
                  <a:off x="1046489" y="2492139"/>
                  <a:ext cx="989640" cy="90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4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EC1B5BC1-959C-FC7C-B54A-6BD3EA9FED66}"/>
                    </a:ext>
                  </a:extLst>
                </p14:cNvPr>
                <p14:cNvContentPartPr/>
                <p14:nvPr/>
              </p14:nvContentPartPr>
              <p14:xfrm>
                <a:off x="1196969" y="3194859"/>
                <a:ext cx="178560" cy="51948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EC1B5BC1-959C-FC7C-B54A-6BD3EA9FED66}"/>
                    </a:ext>
                  </a:extLst>
                </p:cNvPr>
                <p:cNvPicPr/>
                <p:nvPr/>
              </p:nvPicPr>
              <p:blipFill>
                <a:blip r:embed="rId905"/>
                <a:stretch>
                  <a:fillRect/>
                </a:stretch>
              </p:blipFill>
              <p:spPr>
                <a:xfrm>
                  <a:off x="1133969" y="3131859"/>
                  <a:ext cx="304200" cy="64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6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891278FF-D7B4-DDA2-31D9-878D83195A7B}"/>
                    </a:ext>
                  </a:extLst>
                </p14:cNvPr>
                <p14:cNvContentPartPr/>
                <p14:nvPr/>
              </p14:nvContentPartPr>
              <p14:xfrm>
                <a:off x="1054409" y="3863379"/>
                <a:ext cx="198720" cy="25056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891278FF-D7B4-DDA2-31D9-878D83195A7B}"/>
                    </a:ext>
                  </a:extLst>
                </p:cNvPr>
                <p:cNvPicPr/>
                <p:nvPr/>
              </p:nvPicPr>
              <p:blipFill>
                <a:blip r:embed="rId907"/>
                <a:stretch>
                  <a:fillRect/>
                </a:stretch>
              </p:blipFill>
              <p:spPr>
                <a:xfrm>
                  <a:off x="991769" y="3800739"/>
                  <a:ext cx="32436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8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0DE7EBC3-6DDA-18DF-C52F-54B551CB0DB2}"/>
                    </a:ext>
                  </a:extLst>
                </p14:cNvPr>
                <p14:cNvContentPartPr/>
                <p14:nvPr/>
              </p14:nvContentPartPr>
              <p14:xfrm>
                <a:off x="1292369" y="3646659"/>
                <a:ext cx="295560" cy="34308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0DE7EBC3-6DDA-18DF-C52F-54B551CB0DB2}"/>
                    </a:ext>
                  </a:extLst>
                </p:cNvPr>
                <p:cNvPicPr/>
                <p:nvPr/>
              </p:nvPicPr>
              <p:blipFill>
                <a:blip r:embed="rId909"/>
                <a:stretch>
                  <a:fillRect/>
                </a:stretch>
              </p:blipFill>
              <p:spPr>
                <a:xfrm>
                  <a:off x="1229729" y="3584019"/>
                  <a:ext cx="42120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0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BD178E9D-3EB7-1C7A-1C79-1B4A91A23509}"/>
                    </a:ext>
                  </a:extLst>
                </p14:cNvPr>
                <p14:cNvContentPartPr/>
                <p14:nvPr/>
              </p14:nvContentPartPr>
              <p14:xfrm>
                <a:off x="1205609" y="3914139"/>
                <a:ext cx="131760" cy="31896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BD178E9D-3EB7-1C7A-1C79-1B4A91A23509}"/>
                    </a:ext>
                  </a:extLst>
                </p:cNvPr>
                <p:cNvPicPr/>
                <p:nvPr/>
              </p:nvPicPr>
              <p:blipFill>
                <a:blip r:embed="rId911"/>
                <a:stretch>
                  <a:fillRect/>
                </a:stretch>
              </p:blipFill>
              <p:spPr>
                <a:xfrm>
                  <a:off x="1142609" y="3851139"/>
                  <a:ext cx="25740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2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7B9FB40F-7EC5-0A6A-C909-533A865C90F0}"/>
                    </a:ext>
                  </a:extLst>
                </p14:cNvPr>
                <p14:cNvContentPartPr/>
                <p14:nvPr/>
              </p14:nvContentPartPr>
              <p14:xfrm>
                <a:off x="1371569" y="3392859"/>
                <a:ext cx="235800" cy="47124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7B9FB40F-7EC5-0A6A-C909-533A865C90F0}"/>
                    </a:ext>
                  </a:extLst>
                </p:cNvPr>
                <p:cNvPicPr/>
                <p:nvPr/>
              </p:nvPicPr>
              <p:blipFill>
                <a:blip r:embed="rId913"/>
                <a:stretch>
                  <a:fillRect/>
                </a:stretch>
              </p:blipFill>
              <p:spPr>
                <a:xfrm>
                  <a:off x="1308569" y="3329859"/>
                  <a:ext cx="36144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4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AB9A5BCF-CA1F-4F8E-F3B9-B2126EDEC3BC}"/>
                    </a:ext>
                  </a:extLst>
                </p14:cNvPr>
                <p14:cNvContentPartPr/>
                <p14:nvPr/>
              </p14:nvContentPartPr>
              <p14:xfrm>
                <a:off x="1462649" y="3836019"/>
                <a:ext cx="499320" cy="10800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AB9A5BCF-CA1F-4F8E-F3B9-B2126EDEC3BC}"/>
                    </a:ext>
                  </a:extLst>
                </p:cNvPr>
                <p:cNvPicPr/>
                <p:nvPr/>
              </p:nvPicPr>
              <p:blipFill>
                <a:blip r:embed="rId915"/>
                <a:stretch>
                  <a:fillRect/>
                </a:stretch>
              </p:blipFill>
              <p:spPr>
                <a:xfrm>
                  <a:off x="1400009" y="3773379"/>
                  <a:ext cx="6249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6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D76345CE-594A-07EB-1EE3-56DD42F72EEA}"/>
                    </a:ext>
                  </a:extLst>
                </p14:cNvPr>
                <p14:cNvContentPartPr/>
                <p14:nvPr/>
              </p14:nvContentPartPr>
              <p14:xfrm>
                <a:off x="1802849" y="3897939"/>
                <a:ext cx="456840" cy="6012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D76345CE-594A-07EB-1EE3-56DD42F72EEA}"/>
                    </a:ext>
                  </a:extLst>
                </p:cNvPr>
                <p:cNvPicPr/>
                <p:nvPr/>
              </p:nvPicPr>
              <p:blipFill>
                <a:blip r:embed="rId917"/>
                <a:stretch>
                  <a:fillRect/>
                </a:stretch>
              </p:blipFill>
              <p:spPr>
                <a:xfrm>
                  <a:off x="1739849" y="3835299"/>
                  <a:ext cx="5824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8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5F3B2030-F8A6-5AB0-6095-E74884FBE515}"/>
                    </a:ext>
                  </a:extLst>
                </p14:cNvPr>
                <p14:cNvContentPartPr/>
                <p14:nvPr/>
              </p14:nvContentPartPr>
              <p14:xfrm>
                <a:off x="1798529" y="3960939"/>
                <a:ext cx="552600" cy="18936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5F3B2030-F8A6-5AB0-6095-E74884FBE515}"/>
                    </a:ext>
                  </a:extLst>
                </p:cNvPr>
                <p:cNvPicPr/>
                <p:nvPr/>
              </p:nvPicPr>
              <p:blipFill>
                <a:blip r:embed="rId919"/>
                <a:stretch>
                  <a:fillRect/>
                </a:stretch>
              </p:blipFill>
              <p:spPr>
                <a:xfrm>
                  <a:off x="1735529" y="3898299"/>
                  <a:ext cx="6782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0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721AE306-4161-50D7-27BC-5C14B4D85A2A}"/>
                    </a:ext>
                  </a:extLst>
                </p14:cNvPr>
                <p14:cNvContentPartPr/>
                <p14:nvPr/>
              </p14:nvContentPartPr>
              <p14:xfrm>
                <a:off x="1655249" y="3991899"/>
                <a:ext cx="348840" cy="43704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721AE306-4161-50D7-27BC-5C14B4D85A2A}"/>
                    </a:ext>
                  </a:extLst>
                </p:cNvPr>
                <p:cNvPicPr/>
                <p:nvPr/>
              </p:nvPicPr>
              <p:blipFill>
                <a:blip r:embed="rId921"/>
                <a:stretch>
                  <a:fillRect/>
                </a:stretch>
              </p:blipFill>
              <p:spPr>
                <a:xfrm>
                  <a:off x="1592609" y="3929259"/>
                  <a:ext cx="474480" cy="56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2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ED99E1E5-7B4F-2269-1CA2-0A585EDA787E}"/>
                    </a:ext>
                  </a:extLst>
                </p14:cNvPr>
                <p14:cNvContentPartPr/>
                <p14:nvPr/>
              </p14:nvContentPartPr>
              <p14:xfrm>
                <a:off x="1508009" y="4085499"/>
                <a:ext cx="139680" cy="41508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ED99E1E5-7B4F-2269-1CA2-0A585EDA787E}"/>
                    </a:ext>
                  </a:extLst>
                </p:cNvPr>
                <p:cNvPicPr/>
                <p:nvPr/>
              </p:nvPicPr>
              <p:blipFill>
                <a:blip r:embed="rId923"/>
                <a:stretch>
                  <a:fillRect/>
                </a:stretch>
              </p:blipFill>
              <p:spPr>
                <a:xfrm>
                  <a:off x="1445369" y="4022499"/>
                  <a:ext cx="26532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4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694A47D1-681D-7AC5-CD1A-ACE828EBEBAE}"/>
                    </a:ext>
                  </a:extLst>
                </p14:cNvPr>
                <p14:cNvContentPartPr/>
                <p14:nvPr/>
              </p14:nvContentPartPr>
              <p14:xfrm>
                <a:off x="1313969" y="3992619"/>
                <a:ext cx="62280" cy="28584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694A47D1-681D-7AC5-CD1A-ACE828EBEBAE}"/>
                    </a:ext>
                  </a:extLst>
                </p:cNvPr>
                <p:cNvPicPr/>
                <p:nvPr/>
              </p:nvPicPr>
              <p:blipFill>
                <a:blip r:embed="rId925"/>
                <a:stretch>
                  <a:fillRect/>
                </a:stretch>
              </p:blipFill>
              <p:spPr>
                <a:xfrm>
                  <a:off x="1250969" y="3929619"/>
                  <a:ext cx="18792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6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597A9DC4-402F-0CAC-E874-FEED9D511873}"/>
                    </a:ext>
                  </a:extLst>
                </p14:cNvPr>
                <p14:cNvContentPartPr/>
                <p14:nvPr/>
              </p14:nvContentPartPr>
              <p14:xfrm>
                <a:off x="1770809" y="3912339"/>
                <a:ext cx="330840" cy="59112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597A9DC4-402F-0CAC-E874-FEED9D511873}"/>
                    </a:ext>
                  </a:extLst>
                </p:cNvPr>
                <p:cNvPicPr/>
                <p:nvPr/>
              </p:nvPicPr>
              <p:blipFill>
                <a:blip r:embed="rId927"/>
                <a:stretch>
                  <a:fillRect/>
                </a:stretch>
              </p:blipFill>
              <p:spPr>
                <a:xfrm>
                  <a:off x="1707809" y="3849699"/>
                  <a:ext cx="456480" cy="71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8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BD6B645F-93DB-7FD7-B05D-7B81F4AB1E42}"/>
                    </a:ext>
                  </a:extLst>
                </p14:cNvPr>
                <p14:cNvContentPartPr/>
                <p14:nvPr/>
              </p14:nvContentPartPr>
              <p14:xfrm>
                <a:off x="1922369" y="4079019"/>
                <a:ext cx="221400" cy="40644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BD6B645F-93DB-7FD7-B05D-7B81F4AB1E42}"/>
                    </a:ext>
                  </a:extLst>
                </p:cNvPr>
                <p:cNvPicPr/>
                <p:nvPr/>
              </p:nvPicPr>
              <p:blipFill>
                <a:blip r:embed="rId929"/>
                <a:stretch>
                  <a:fillRect/>
                </a:stretch>
              </p:blipFill>
              <p:spPr>
                <a:xfrm>
                  <a:off x="1859369" y="4016019"/>
                  <a:ext cx="34704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0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DF590B94-B808-4A57-9EB9-DC0DD0D3A3A2}"/>
                    </a:ext>
                  </a:extLst>
                </p14:cNvPr>
                <p14:cNvContentPartPr/>
                <p14:nvPr/>
              </p14:nvContentPartPr>
              <p14:xfrm>
                <a:off x="1855409" y="4135539"/>
                <a:ext cx="190800" cy="33480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DF590B94-B808-4A57-9EB9-DC0DD0D3A3A2}"/>
                    </a:ext>
                  </a:extLst>
                </p:cNvPr>
                <p:cNvPicPr/>
                <p:nvPr/>
              </p:nvPicPr>
              <p:blipFill>
                <a:blip r:embed="rId931"/>
                <a:stretch>
                  <a:fillRect/>
                </a:stretch>
              </p:blipFill>
              <p:spPr>
                <a:xfrm>
                  <a:off x="1792769" y="4072899"/>
                  <a:ext cx="3164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2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C687CC23-6897-2D1B-0AEF-7A1D6F6F0AFB}"/>
                    </a:ext>
                  </a:extLst>
                </p14:cNvPr>
                <p14:cNvContentPartPr/>
                <p14:nvPr/>
              </p14:nvContentPartPr>
              <p14:xfrm>
                <a:off x="1912649" y="4108179"/>
                <a:ext cx="124560" cy="50616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C687CC23-6897-2D1B-0AEF-7A1D6F6F0AFB}"/>
                    </a:ext>
                  </a:extLst>
                </p:cNvPr>
                <p:cNvPicPr/>
                <p:nvPr/>
              </p:nvPicPr>
              <p:blipFill>
                <a:blip r:embed="rId933"/>
                <a:stretch>
                  <a:fillRect/>
                </a:stretch>
              </p:blipFill>
              <p:spPr>
                <a:xfrm>
                  <a:off x="1849649" y="4045539"/>
                  <a:ext cx="250200" cy="63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4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FAA46305-9AF4-C8BF-9167-FF38B0AEA1B3}"/>
                    </a:ext>
                  </a:extLst>
                </p14:cNvPr>
                <p14:cNvContentPartPr/>
                <p14:nvPr/>
              </p14:nvContentPartPr>
              <p14:xfrm>
                <a:off x="1979249" y="4162179"/>
                <a:ext cx="235800" cy="63720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FAA46305-9AF4-C8BF-9167-FF38B0AEA1B3}"/>
                    </a:ext>
                  </a:extLst>
                </p:cNvPr>
                <p:cNvPicPr/>
                <p:nvPr/>
              </p:nvPicPr>
              <p:blipFill>
                <a:blip r:embed="rId935"/>
                <a:stretch>
                  <a:fillRect/>
                </a:stretch>
              </p:blipFill>
              <p:spPr>
                <a:xfrm>
                  <a:off x="1916609" y="4099539"/>
                  <a:ext cx="361440" cy="76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6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11069E1B-6ED5-87EC-9B20-B1ADC4C21030}"/>
                    </a:ext>
                  </a:extLst>
                </p14:cNvPr>
                <p14:cNvContentPartPr/>
                <p14:nvPr/>
              </p14:nvContentPartPr>
              <p14:xfrm>
                <a:off x="1718969" y="4403019"/>
                <a:ext cx="399600" cy="62280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11069E1B-6ED5-87EC-9B20-B1ADC4C21030}"/>
                    </a:ext>
                  </a:extLst>
                </p:cNvPr>
                <p:cNvPicPr/>
                <p:nvPr/>
              </p:nvPicPr>
              <p:blipFill>
                <a:blip r:embed="rId937"/>
                <a:stretch>
                  <a:fillRect/>
                </a:stretch>
              </p:blipFill>
              <p:spPr>
                <a:xfrm>
                  <a:off x="1655969" y="4340019"/>
                  <a:ext cx="525240" cy="74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8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E8A0A92C-D7EE-23A4-B179-606B73D5ACF7}"/>
                    </a:ext>
                  </a:extLst>
                </p14:cNvPr>
                <p14:cNvContentPartPr/>
                <p14:nvPr/>
              </p14:nvContentPartPr>
              <p14:xfrm>
                <a:off x="1955849" y="4201059"/>
                <a:ext cx="70920" cy="61956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E8A0A92C-D7EE-23A4-B179-606B73D5ACF7}"/>
                    </a:ext>
                  </a:extLst>
                </p:cNvPr>
                <p:cNvPicPr/>
                <p:nvPr/>
              </p:nvPicPr>
              <p:blipFill>
                <a:blip r:embed="rId939"/>
                <a:stretch>
                  <a:fillRect/>
                </a:stretch>
              </p:blipFill>
              <p:spPr>
                <a:xfrm>
                  <a:off x="1893209" y="4138419"/>
                  <a:ext cx="19656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0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EF1E66FC-3974-2BE8-ECBC-DDC36A56A451}"/>
                    </a:ext>
                  </a:extLst>
                </p14:cNvPr>
                <p14:cNvContentPartPr/>
                <p14:nvPr/>
              </p14:nvContentPartPr>
              <p14:xfrm>
                <a:off x="2216129" y="3864459"/>
                <a:ext cx="513360" cy="19980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EF1E66FC-3974-2BE8-ECBC-DDC36A56A451}"/>
                    </a:ext>
                  </a:extLst>
                </p:cNvPr>
                <p:cNvPicPr/>
                <p:nvPr/>
              </p:nvPicPr>
              <p:blipFill>
                <a:blip r:embed="rId941"/>
                <a:stretch>
                  <a:fillRect/>
                </a:stretch>
              </p:blipFill>
              <p:spPr>
                <a:xfrm>
                  <a:off x="2153489" y="3801459"/>
                  <a:ext cx="6390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2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8DC15952-5569-680E-89B7-EEEE9246A061}"/>
                    </a:ext>
                  </a:extLst>
                </p14:cNvPr>
                <p14:cNvContentPartPr/>
                <p14:nvPr/>
              </p14:nvContentPartPr>
              <p14:xfrm>
                <a:off x="2495849" y="3872019"/>
                <a:ext cx="264600" cy="9432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8DC15952-5569-680E-89B7-EEEE9246A061}"/>
                    </a:ext>
                  </a:extLst>
                </p:cNvPr>
                <p:cNvPicPr/>
                <p:nvPr/>
              </p:nvPicPr>
              <p:blipFill>
                <a:blip r:embed="rId943"/>
                <a:stretch>
                  <a:fillRect/>
                </a:stretch>
              </p:blipFill>
              <p:spPr>
                <a:xfrm>
                  <a:off x="2433209" y="3809019"/>
                  <a:ext cx="3902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4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9001B530-DFF9-8574-E291-03C4960F0388}"/>
                    </a:ext>
                  </a:extLst>
                </p14:cNvPr>
                <p14:cNvContentPartPr/>
                <p14:nvPr/>
              </p14:nvContentPartPr>
              <p14:xfrm>
                <a:off x="2214689" y="3890019"/>
                <a:ext cx="288720" cy="8568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9001B530-DFF9-8574-E291-03C4960F0388}"/>
                    </a:ext>
                  </a:extLst>
                </p:cNvPr>
                <p:cNvPicPr/>
                <p:nvPr/>
              </p:nvPicPr>
              <p:blipFill>
                <a:blip r:embed="rId945"/>
                <a:stretch>
                  <a:fillRect/>
                </a:stretch>
              </p:blipFill>
              <p:spPr>
                <a:xfrm>
                  <a:off x="2152049" y="3827379"/>
                  <a:ext cx="4143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6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26DA48C1-5112-BFCA-F505-623E63308AB1}"/>
                    </a:ext>
                  </a:extLst>
                </p14:cNvPr>
                <p14:cNvContentPartPr/>
                <p14:nvPr/>
              </p14:nvContentPartPr>
              <p14:xfrm>
                <a:off x="2493689" y="3883179"/>
                <a:ext cx="126360" cy="2232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26DA48C1-5112-BFCA-F505-623E63308AB1}"/>
                    </a:ext>
                  </a:extLst>
                </p:cNvPr>
                <p:cNvPicPr/>
                <p:nvPr/>
              </p:nvPicPr>
              <p:blipFill>
                <a:blip r:embed="rId947"/>
                <a:stretch>
                  <a:fillRect/>
                </a:stretch>
              </p:blipFill>
              <p:spPr>
                <a:xfrm>
                  <a:off x="2431049" y="3820179"/>
                  <a:ext cx="252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8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517297A1-AEF2-5CCC-F776-5AF8ACC02D0D}"/>
                    </a:ext>
                  </a:extLst>
                </p14:cNvPr>
                <p14:cNvContentPartPr/>
                <p14:nvPr/>
              </p14:nvContentPartPr>
              <p14:xfrm>
                <a:off x="2125409" y="3926379"/>
                <a:ext cx="289800" cy="31932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517297A1-AEF2-5CCC-F776-5AF8ACC02D0D}"/>
                    </a:ext>
                  </a:extLst>
                </p:cNvPr>
                <p:cNvPicPr/>
                <p:nvPr/>
              </p:nvPicPr>
              <p:blipFill>
                <a:blip r:embed="rId949"/>
                <a:stretch>
                  <a:fillRect/>
                </a:stretch>
              </p:blipFill>
              <p:spPr>
                <a:xfrm>
                  <a:off x="2062769" y="3863379"/>
                  <a:ext cx="41544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0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4FFF7B2F-AEF5-C9D1-DC3A-49D60845DD4F}"/>
                    </a:ext>
                  </a:extLst>
                </p14:cNvPr>
                <p14:cNvContentPartPr/>
                <p14:nvPr/>
              </p14:nvContentPartPr>
              <p14:xfrm>
                <a:off x="2095529" y="4127979"/>
                <a:ext cx="309960" cy="46692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4FFF7B2F-AEF5-C9D1-DC3A-49D60845DD4F}"/>
                    </a:ext>
                  </a:extLst>
                </p:cNvPr>
                <p:cNvPicPr/>
                <p:nvPr/>
              </p:nvPicPr>
              <p:blipFill>
                <a:blip r:embed="rId951"/>
                <a:stretch>
                  <a:fillRect/>
                </a:stretch>
              </p:blipFill>
              <p:spPr>
                <a:xfrm>
                  <a:off x="2032889" y="4065339"/>
                  <a:ext cx="435600" cy="59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2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6756AC8E-B619-2679-7C8B-95D65AB30FD1}"/>
                    </a:ext>
                  </a:extLst>
                </p14:cNvPr>
                <p14:cNvContentPartPr/>
                <p14:nvPr/>
              </p14:nvContentPartPr>
              <p14:xfrm>
                <a:off x="2078969" y="4197459"/>
                <a:ext cx="95760" cy="41832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6756AC8E-B619-2679-7C8B-95D65AB30FD1}"/>
                    </a:ext>
                  </a:extLst>
                </p:cNvPr>
                <p:cNvPicPr/>
                <p:nvPr/>
              </p:nvPicPr>
              <p:blipFill>
                <a:blip r:embed="rId953"/>
                <a:stretch>
                  <a:fillRect/>
                </a:stretch>
              </p:blipFill>
              <p:spPr>
                <a:xfrm>
                  <a:off x="2016329" y="4134819"/>
                  <a:ext cx="221400" cy="54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4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7EE50C4A-F544-424A-F5C2-DC28517AB8D4}"/>
                    </a:ext>
                  </a:extLst>
                </p14:cNvPr>
                <p14:cNvContentPartPr/>
                <p14:nvPr/>
              </p14:nvContentPartPr>
              <p14:xfrm>
                <a:off x="639329" y="3777339"/>
                <a:ext cx="204840" cy="65880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7EE50C4A-F544-424A-F5C2-DC28517AB8D4}"/>
                    </a:ext>
                  </a:extLst>
                </p:cNvPr>
                <p:cNvPicPr/>
                <p:nvPr/>
              </p:nvPicPr>
              <p:blipFill>
                <a:blip r:embed="rId955"/>
                <a:stretch>
                  <a:fillRect/>
                </a:stretch>
              </p:blipFill>
              <p:spPr>
                <a:xfrm>
                  <a:off x="576329" y="3714699"/>
                  <a:ext cx="330480" cy="78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6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306F723A-8466-9B64-4550-19BC7A98862C}"/>
                    </a:ext>
                  </a:extLst>
                </p14:cNvPr>
                <p14:cNvContentPartPr/>
                <p14:nvPr/>
              </p14:nvContentPartPr>
              <p14:xfrm>
                <a:off x="780809" y="4602099"/>
                <a:ext cx="167040" cy="20268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306F723A-8466-9B64-4550-19BC7A98862C}"/>
                    </a:ext>
                  </a:extLst>
                </p:cNvPr>
                <p:cNvPicPr/>
                <p:nvPr/>
              </p:nvPicPr>
              <p:blipFill>
                <a:blip r:embed="rId957"/>
                <a:stretch>
                  <a:fillRect/>
                </a:stretch>
              </p:blipFill>
              <p:spPr>
                <a:xfrm>
                  <a:off x="717809" y="4539099"/>
                  <a:ext cx="29268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8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855C3F35-15B8-22E5-A347-92E20C87CD42}"/>
                    </a:ext>
                  </a:extLst>
                </p14:cNvPr>
                <p14:cNvContentPartPr/>
                <p14:nvPr/>
              </p14:nvContentPartPr>
              <p14:xfrm>
                <a:off x="1098689" y="4533699"/>
                <a:ext cx="142200" cy="26280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855C3F35-15B8-22E5-A347-92E20C87CD42}"/>
                    </a:ext>
                  </a:extLst>
                </p:cNvPr>
                <p:cNvPicPr/>
                <p:nvPr/>
              </p:nvPicPr>
              <p:blipFill>
                <a:blip r:embed="rId959"/>
                <a:stretch>
                  <a:fillRect/>
                </a:stretch>
              </p:blipFill>
              <p:spPr>
                <a:xfrm>
                  <a:off x="1036049" y="4470699"/>
                  <a:ext cx="26784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0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4F1B95FE-2A00-8582-DE98-473026F8053D}"/>
                    </a:ext>
                  </a:extLst>
                </p14:cNvPr>
                <p14:cNvContentPartPr/>
                <p14:nvPr/>
              </p14:nvContentPartPr>
              <p14:xfrm>
                <a:off x="2032169" y="4583379"/>
                <a:ext cx="288720" cy="467280"/>
              </p14:xfrm>
            </p:contentPart>
          </mc:Choice>
          <mc:Fallback xmlns="">
            <p:pic>
              <p:nvPicPr>
                <p:cNvPr id="520" name="Ink 519">
                  <a:extLst>
                    <a:ext uri="{FF2B5EF4-FFF2-40B4-BE49-F238E27FC236}">
                      <a16:creationId xmlns:a16="http://schemas.microsoft.com/office/drawing/2014/main" id="{4F1B95FE-2A00-8582-DE98-473026F8053D}"/>
                    </a:ext>
                  </a:extLst>
                </p:cNvPr>
                <p:cNvPicPr/>
                <p:nvPr/>
              </p:nvPicPr>
              <p:blipFill>
                <a:blip r:embed="rId961"/>
                <a:stretch>
                  <a:fillRect/>
                </a:stretch>
              </p:blipFill>
              <p:spPr>
                <a:xfrm>
                  <a:off x="1969529" y="4520379"/>
                  <a:ext cx="414360" cy="59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2">
              <p14:nvContentPartPr>
                <p14:cNvPr id="521" name="Ink 520">
                  <a:extLst>
                    <a:ext uri="{FF2B5EF4-FFF2-40B4-BE49-F238E27FC236}">
                      <a16:creationId xmlns:a16="http://schemas.microsoft.com/office/drawing/2014/main" id="{F777C09C-F703-171C-7389-F0AB8FC1DC1E}"/>
                    </a:ext>
                  </a:extLst>
                </p14:cNvPr>
                <p14:cNvContentPartPr/>
                <p14:nvPr/>
              </p14:nvContentPartPr>
              <p14:xfrm>
                <a:off x="1959089" y="4705059"/>
                <a:ext cx="1058760" cy="362880"/>
              </p14:xfrm>
            </p:contentPart>
          </mc:Choice>
          <mc:Fallback xmlns="">
            <p:pic>
              <p:nvPicPr>
                <p:cNvPr id="521" name="Ink 520">
                  <a:extLst>
                    <a:ext uri="{FF2B5EF4-FFF2-40B4-BE49-F238E27FC236}">
                      <a16:creationId xmlns:a16="http://schemas.microsoft.com/office/drawing/2014/main" id="{F777C09C-F703-171C-7389-F0AB8FC1DC1E}"/>
                    </a:ext>
                  </a:extLst>
                </p:cNvPr>
                <p:cNvPicPr/>
                <p:nvPr/>
              </p:nvPicPr>
              <p:blipFill>
                <a:blip r:embed="rId963"/>
                <a:stretch>
                  <a:fillRect/>
                </a:stretch>
              </p:blipFill>
              <p:spPr>
                <a:xfrm>
                  <a:off x="1896089" y="4642059"/>
                  <a:ext cx="118440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4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4065F352-A439-C10E-914D-A962847AD054}"/>
                    </a:ext>
                  </a:extLst>
                </p14:cNvPr>
                <p14:cNvContentPartPr/>
                <p14:nvPr/>
              </p14:nvContentPartPr>
              <p14:xfrm>
                <a:off x="2107049" y="4793979"/>
                <a:ext cx="695880" cy="36864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4065F352-A439-C10E-914D-A962847AD054}"/>
                    </a:ext>
                  </a:extLst>
                </p:cNvPr>
                <p:cNvPicPr/>
                <p:nvPr/>
              </p:nvPicPr>
              <p:blipFill>
                <a:blip r:embed="rId965"/>
                <a:stretch>
                  <a:fillRect/>
                </a:stretch>
              </p:blipFill>
              <p:spPr>
                <a:xfrm>
                  <a:off x="2044049" y="4731339"/>
                  <a:ext cx="82152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6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047FC077-F6C0-DFAB-1E50-E81ED353B152}"/>
                    </a:ext>
                  </a:extLst>
                </p14:cNvPr>
                <p14:cNvContentPartPr/>
                <p14:nvPr/>
              </p14:nvContentPartPr>
              <p14:xfrm>
                <a:off x="2203889" y="5020779"/>
                <a:ext cx="647640" cy="17856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047FC077-F6C0-DFAB-1E50-E81ED353B152}"/>
                    </a:ext>
                  </a:extLst>
                </p:cNvPr>
                <p:cNvPicPr/>
                <p:nvPr/>
              </p:nvPicPr>
              <p:blipFill>
                <a:blip r:embed="rId967"/>
                <a:stretch>
                  <a:fillRect/>
                </a:stretch>
              </p:blipFill>
              <p:spPr>
                <a:xfrm>
                  <a:off x="2141249" y="4958139"/>
                  <a:ext cx="7732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8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ACC5E059-9FAE-7601-1840-54C1BB350B20}"/>
                    </a:ext>
                  </a:extLst>
                </p14:cNvPr>
                <p14:cNvContentPartPr/>
                <p14:nvPr/>
              </p14:nvContentPartPr>
              <p14:xfrm>
                <a:off x="2634089" y="5021859"/>
                <a:ext cx="734760" cy="110160"/>
              </p14:xfrm>
            </p:contentPart>
          </mc:Choice>
          <mc:Fallback xmlns="">
            <p:pic>
              <p:nvPicPr>
                <p:cNvPr id="524" name="Ink 523">
                  <a:extLst>
                    <a:ext uri="{FF2B5EF4-FFF2-40B4-BE49-F238E27FC236}">
                      <a16:creationId xmlns:a16="http://schemas.microsoft.com/office/drawing/2014/main" id="{ACC5E059-9FAE-7601-1840-54C1BB350B20}"/>
                    </a:ext>
                  </a:extLst>
                </p:cNvPr>
                <p:cNvPicPr/>
                <p:nvPr/>
              </p:nvPicPr>
              <p:blipFill>
                <a:blip r:embed="rId969"/>
                <a:stretch>
                  <a:fillRect/>
                </a:stretch>
              </p:blipFill>
              <p:spPr>
                <a:xfrm>
                  <a:off x="2571449" y="4959219"/>
                  <a:ext cx="8604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0">
              <p14:nvContentPartPr>
                <p14:cNvPr id="525" name="Ink 524">
                  <a:extLst>
                    <a:ext uri="{FF2B5EF4-FFF2-40B4-BE49-F238E27FC236}">
                      <a16:creationId xmlns:a16="http://schemas.microsoft.com/office/drawing/2014/main" id="{AEA3A041-3158-30FA-86AF-882481E48A25}"/>
                    </a:ext>
                  </a:extLst>
                </p14:cNvPr>
                <p14:cNvContentPartPr/>
                <p14:nvPr/>
              </p14:nvContentPartPr>
              <p14:xfrm>
                <a:off x="2704289" y="5073339"/>
                <a:ext cx="612000" cy="107640"/>
              </p14:xfrm>
            </p:contentPart>
          </mc:Choice>
          <mc:Fallback xmlns="">
            <p:pic>
              <p:nvPicPr>
                <p:cNvPr id="525" name="Ink 524">
                  <a:extLst>
                    <a:ext uri="{FF2B5EF4-FFF2-40B4-BE49-F238E27FC236}">
                      <a16:creationId xmlns:a16="http://schemas.microsoft.com/office/drawing/2014/main" id="{AEA3A041-3158-30FA-86AF-882481E48A25}"/>
                    </a:ext>
                  </a:extLst>
                </p:cNvPr>
                <p:cNvPicPr/>
                <p:nvPr/>
              </p:nvPicPr>
              <p:blipFill>
                <a:blip r:embed="rId971"/>
                <a:stretch>
                  <a:fillRect/>
                </a:stretch>
              </p:blipFill>
              <p:spPr>
                <a:xfrm>
                  <a:off x="2641289" y="5010339"/>
                  <a:ext cx="7376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2">
              <p14:nvContentPartPr>
                <p14:cNvPr id="528" name="Ink 527">
                  <a:extLst>
                    <a:ext uri="{FF2B5EF4-FFF2-40B4-BE49-F238E27FC236}">
                      <a16:creationId xmlns:a16="http://schemas.microsoft.com/office/drawing/2014/main" id="{7B7E21EE-6F51-4A6E-735E-254F638A5249}"/>
                    </a:ext>
                  </a:extLst>
                </p14:cNvPr>
                <p14:cNvContentPartPr/>
                <p14:nvPr/>
              </p14:nvContentPartPr>
              <p14:xfrm>
                <a:off x="3535529" y="1545699"/>
                <a:ext cx="1392120" cy="1164960"/>
              </p14:xfrm>
            </p:contentPart>
          </mc:Choice>
          <mc:Fallback xmlns="">
            <p:pic>
              <p:nvPicPr>
                <p:cNvPr id="528" name="Ink 527">
                  <a:extLst>
                    <a:ext uri="{FF2B5EF4-FFF2-40B4-BE49-F238E27FC236}">
                      <a16:creationId xmlns:a16="http://schemas.microsoft.com/office/drawing/2014/main" id="{7B7E21EE-6F51-4A6E-735E-254F638A5249}"/>
                    </a:ext>
                  </a:extLst>
                </p:cNvPr>
                <p:cNvPicPr/>
                <p:nvPr/>
              </p:nvPicPr>
              <p:blipFill>
                <a:blip r:embed="rId973"/>
                <a:stretch>
                  <a:fillRect/>
                </a:stretch>
              </p:blipFill>
              <p:spPr>
                <a:xfrm>
                  <a:off x="3472889" y="1483059"/>
                  <a:ext cx="1517760" cy="12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4">
              <p14:nvContentPartPr>
                <p14:cNvPr id="529" name="Ink 528">
                  <a:extLst>
                    <a:ext uri="{FF2B5EF4-FFF2-40B4-BE49-F238E27FC236}">
                      <a16:creationId xmlns:a16="http://schemas.microsoft.com/office/drawing/2014/main" id="{76C0BF2B-19DE-80CD-C612-0ED66700BE3E}"/>
                    </a:ext>
                  </a:extLst>
                </p14:cNvPr>
                <p14:cNvContentPartPr/>
                <p14:nvPr/>
              </p14:nvContentPartPr>
              <p14:xfrm>
                <a:off x="2355089" y="2224299"/>
                <a:ext cx="391680" cy="16776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76C0BF2B-19DE-80CD-C612-0ED66700BE3E}"/>
                    </a:ext>
                  </a:extLst>
                </p:cNvPr>
                <p:cNvPicPr/>
                <p:nvPr/>
              </p:nvPicPr>
              <p:blipFill>
                <a:blip r:embed="rId975"/>
                <a:stretch>
                  <a:fillRect/>
                </a:stretch>
              </p:blipFill>
              <p:spPr>
                <a:xfrm>
                  <a:off x="2292089" y="2161659"/>
                  <a:ext cx="5173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6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ECD29719-F7AA-B64E-AF8A-09C8730C6474}"/>
                    </a:ext>
                  </a:extLst>
                </p14:cNvPr>
                <p14:cNvContentPartPr/>
                <p14:nvPr/>
              </p14:nvContentPartPr>
              <p14:xfrm>
                <a:off x="1727969" y="2272539"/>
                <a:ext cx="947160" cy="393120"/>
              </p14:xfrm>
            </p:contentPart>
          </mc:Choice>
          <mc:Fallback xmlns="">
            <p:pic>
              <p:nvPicPr>
                <p:cNvPr id="530" name="Ink 529">
                  <a:extLst>
                    <a:ext uri="{FF2B5EF4-FFF2-40B4-BE49-F238E27FC236}">
                      <a16:creationId xmlns:a16="http://schemas.microsoft.com/office/drawing/2014/main" id="{ECD29719-F7AA-B64E-AF8A-09C8730C6474}"/>
                    </a:ext>
                  </a:extLst>
                </p:cNvPr>
                <p:cNvPicPr/>
                <p:nvPr/>
              </p:nvPicPr>
              <p:blipFill>
                <a:blip r:embed="rId977"/>
                <a:stretch>
                  <a:fillRect/>
                </a:stretch>
              </p:blipFill>
              <p:spPr>
                <a:xfrm>
                  <a:off x="1665329" y="2209539"/>
                  <a:ext cx="107280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8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8A7C0970-7BF9-6C14-0DAC-BC77094CADB1}"/>
                    </a:ext>
                  </a:extLst>
                </p14:cNvPr>
                <p14:cNvContentPartPr/>
                <p14:nvPr/>
              </p14:nvContentPartPr>
              <p14:xfrm>
                <a:off x="1725449" y="2149779"/>
                <a:ext cx="1089360" cy="539280"/>
              </p14:xfrm>
            </p:contentPart>
          </mc:Choice>
          <mc:Fallback xmlns="">
            <p:pic>
              <p:nvPicPr>
                <p:cNvPr id="531" name="Ink 530">
                  <a:extLst>
                    <a:ext uri="{FF2B5EF4-FFF2-40B4-BE49-F238E27FC236}">
                      <a16:creationId xmlns:a16="http://schemas.microsoft.com/office/drawing/2014/main" id="{8A7C0970-7BF9-6C14-0DAC-BC77094CADB1}"/>
                    </a:ext>
                  </a:extLst>
                </p:cNvPr>
                <p:cNvPicPr/>
                <p:nvPr/>
              </p:nvPicPr>
              <p:blipFill>
                <a:blip r:embed="rId979"/>
                <a:stretch>
                  <a:fillRect/>
                </a:stretch>
              </p:blipFill>
              <p:spPr>
                <a:xfrm>
                  <a:off x="1662809" y="2086779"/>
                  <a:ext cx="1215000" cy="66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0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580F1A3B-B6C1-4F71-A575-AB7F4D13B8B9}"/>
                    </a:ext>
                  </a:extLst>
                </p14:cNvPr>
                <p14:cNvContentPartPr/>
                <p14:nvPr/>
              </p14:nvContentPartPr>
              <p14:xfrm>
                <a:off x="2271929" y="2099739"/>
                <a:ext cx="560880" cy="23904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580F1A3B-B6C1-4F71-A575-AB7F4D13B8B9}"/>
                    </a:ext>
                  </a:extLst>
                </p:cNvPr>
                <p:cNvPicPr/>
                <p:nvPr/>
              </p:nvPicPr>
              <p:blipFill>
                <a:blip r:embed="rId981"/>
                <a:stretch>
                  <a:fillRect/>
                </a:stretch>
              </p:blipFill>
              <p:spPr>
                <a:xfrm>
                  <a:off x="2208929" y="2036739"/>
                  <a:ext cx="68652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2">
              <p14:nvContentPartPr>
                <p14:cNvPr id="533" name="Ink 532">
                  <a:extLst>
                    <a:ext uri="{FF2B5EF4-FFF2-40B4-BE49-F238E27FC236}">
                      <a16:creationId xmlns:a16="http://schemas.microsoft.com/office/drawing/2014/main" id="{5B2DEC22-93A9-C671-CFE6-BAFAE0347C91}"/>
                    </a:ext>
                  </a:extLst>
                </p14:cNvPr>
                <p14:cNvContentPartPr/>
                <p14:nvPr/>
              </p14:nvContentPartPr>
              <p14:xfrm>
                <a:off x="2431409" y="2003619"/>
                <a:ext cx="794880" cy="199440"/>
              </p14:xfrm>
            </p:contentPart>
          </mc:Choice>
          <mc:Fallback xmlns="">
            <p:pic>
              <p:nvPicPr>
                <p:cNvPr id="533" name="Ink 532">
                  <a:extLst>
                    <a:ext uri="{FF2B5EF4-FFF2-40B4-BE49-F238E27FC236}">
                      <a16:creationId xmlns:a16="http://schemas.microsoft.com/office/drawing/2014/main" id="{5B2DEC22-93A9-C671-CFE6-BAFAE0347C91}"/>
                    </a:ext>
                  </a:extLst>
                </p:cNvPr>
                <p:cNvPicPr/>
                <p:nvPr/>
              </p:nvPicPr>
              <p:blipFill>
                <a:blip r:embed="rId983"/>
                <a:stretch>
                  <a:fillRect/>
                </a:stretch>
              </p:blipFill>
              <p:spPr>
                <a:xfrm>
                  <a:off x="2368409" y="1940619"/>
                  <a:ext cx="92052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4">
              <p14:nvContentPartPr>
                <p14:cNvPr id="534" name="Ink 533">
                  <a:extLst>
                    <a:ext uri="{FF2B5EF4-FFF2-40B4-BE49-F238E27FC236}">
                      <a16:creationId xmlns:a16="http://schemas.microsoft.com/office/drawing/2014/main" id="{FF96706D-8E87-5CDC-0639-05A2634D29F8}"/>
                    </a:ext>
                  </a:extLst>
                </p14:cNvPr>
                <p14:cNvContentPartPr/>
                <p14:nvPr/>
              </p14:nvContentPartPr>
              <p14:xfrm>
                <a:off x="2526449" y="1966539"/>
                <a:ext cx="694080" cy="146160"/>
              </p14:xfrm>
            </p:contentPart>
          </mc:Choice>
          <mc:Fallback xmlns="">
            <p:pic>
              <p:nvPicPr>
                <p:cNvPr id="534" name="Ink 533">
                  <a:extLst>
                    <a:ext uri="{FF2B5EF4-FFF2-40B4-BE49-F238E27FC236}">
                      <a16:creationId xmlns:a16="http://schemas.microsoft.com/office/drawing/2014/main" id="{FF96706D-8E87-5CDC-0639-05A2634D29F8}"/>
                    </a:ext>
                  </a:extLst>
                </p:cNvPr>
                <p:cNvPicPr/>
                <p:nvPr/>
              </p:nvPicPr>
              <p:blipFill>
                <a:blip r:embed="rId985"/>
                <a:stretch>
                  <a:fillRect/>
                </a:stretch>
              </p:blipFill>
              <p:spPr>
                <a:xfrm>
                  <a:off x="2463809" y="1903899"/>
                  <a:ext cx="8197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6">
              <p14:nvContentPartPr>
                <p14:cNvPr id="535" name="Ink 534">
                  <a:extLst>
                    <a:ext uri="{FF2B5EF4-FFF2-40B4-BE49-F238E27FC236}">
                      <a16:creationId xmlns:a16="http://schemas.microsoft.com/office/drawing/2014/main" id="{B9E67CFF-FFED-DA34-023B-505A783119A4}"/>
                    </a:ext>
                  </a:extLst>
                </p14:cNvPr>
                <p14:cNvContentPartPr/>
                <p14:nvPr/>
              </p14:nvContentPartPr>
              <p14:xfrm>
                <a:off x="2596649" y="1880139"/>
                <a:ext cx="804240" cy="222120"/>
              </p14:xfrm>
            </p:contentPart>
          </mc:Choice>
          <mc:Fallback xmlns="">
            <p:pic>
              <p:nvPicPr>
                <p:cNvPr id="535" name="Ink 534">
                  <a:extLst>
                    <a:ext uri="{FF2B5EF4-FFF2-40B4-BE49-F238E27FC236}">
                      <a16:creationId xmlns:a16="http://schemas.microsoft.com/office/drawing/2014/main" id="{B9E67CFF-FFED-DA34-023B-505A783119A4}"/>
                    </a:ext>
                  </a:extLst>
                </p:cNvPr>
                <p:cNvPicPr/>
                <p:nvPr/>
              </p:nvPicPr>
              <p:blipFill>
                <a:blip r:embed="rId987"/>
                <a:stretch>
                  <a:fillRect/>
                </a:stretch>
              </p:blipFill>
              <p:spPr>
                <a:xfrm>
                  <a:off x="2533649" y="1817499"/>
                  <a:ext cx="92988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8">
              <p14:nvContentPartPr>
                <p14:cNvPr id="536" name="Ink 535">
                  <a:extLst>
                    <a:ext uri="{FF2B5EF4-FFF2-40B4-BE49-F238E27FC236}">
                      <a16:creationId xmlns:a16="http://schemas.microsoft.com/office/drawing/2014/main" id="{0BE723C1-1E08-4093-58AD-67E3389D4036}"/>
                    </a:ext>
                  </a:extLst>
                </p14:cNvPr>
                <p14:cNvContentPartPr/>
                <p14:nvPr/>
              </p14:nvContentPartPr>
              <p14:xfrm>
                <a:off x="2968889" y="1802739"/>
                <a:ext cx="663120" cy="227160"/>
              </p14:xfrm>
            </p:contentPart>
          </mc:Choice>
          <mc:Fallback xmlns="">
            <p:pic>
              <p:nvPicPr>
                <p:cNvPr id="536" name="Ink 535">
                  <a:extLst>
                    <a:ext uri="{FF2B5EF4-FFF2-40B4-BE49-F238E27FC236}">
                      <a16:creationId xmlns:a16="http://schemas.microsoft.com/office/drawing/2014/main" id="{0BE723C1-1E08-4093-58AD-67E3389D4036}"/>
                    </a:ext>
                  </a:extLst>
                </p:cNvPr>
                <p:cNvPicPr/>
                <p:nvPr/>
              </p:nvPicPr>
              <p:blipFill>
                <a:blip r:embed="rId989"/>
                <a:stretch>
                  <a:fillRect/>
                </a:stretch>
              </p:blipFill>
              <p:spPr>
                <a:xfrm>
                  <a:off x="2905889" y="1740099"/>
                  <a:ext cx="78876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0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11E6DC29-20AF-678E-DAF6-60D82647BBC3}"/>
                    </a:ext>
                  </a:extLst>
                </p14:cNvPr>
                <p14:cNvContentPartPr/>
                <p14:nvPr/>
              </p14:nvContentPartPr>
              <p14:xfrm>
                <a:off x="3144569" y="1768179"/>
                <a:ext cx="483840" cy="226800"/>
              </p14:xfrm>
            </p:contentPart>
          </mc:Choice>
          <mc:Fallback xmlns="">
            <p:pic>
              <p:nvPicPr>
                <p:cNvPr id="537" name="Ink 536">
                  <a:extLst>
                    <a:ext uri="{FF2B5EF4-FFF2-40B4-BE49-F238E27FC236}">
                      <a16:creationId xmlns:a16="http://schemas.microsoft.com/office/drawing/2014/main" id="{11E6DC29-20AF-678E-DAF6-60D82647BBC3}"/>
                    </a:ext>
                  </a:extLst>
                </p:cNvPr>
                <p:cNvPicPr/>
                <p:nvPr/>
              </p:nvPicPr>
              <p:blipFill>
                <a:blip r:embed="rId991"/>
                <a:stretch>
                  <a:fillRect/>
                </a:stretch>
              </p:blipFill>
              <p:spPr>
                <a:xfrm>
                  <a:off x="3081569" y="1705539"/>
                  <a:ext cx="60948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2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F8D7B27A-07EB-23D0-99BE-208CF8419066}"/>
                    </a:ext>
                  </a:extLst>
                </p14:cNvPr>
                <p14:cNvContentPartPr/>
                <p14:nvPr/>
              </p14:nvContentPartPr>
              <p14:xfrm>
                <a:off x="2686649" y="1838739"/>
                <a:ext cx="822960" cy="26388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F8D7B27A-07EB-23D0-99BE-208CF8419066}"/>
                    </a:ext>
                  </a:extLst>
                </p:cNvPr>
                <p:cNvPicPr/>
                <p:nvPr/>
              </p:nvPicPr>
              <p:blipFill>
                <a:blip r:embed="rId993"/>
                <a:stretch>
                  <a:fillRect/>
                </a:stretch>
              </p:blipFill>
              <p:spPr>
                <a:xfrm>
                  <a:off x="2623649" y="1775739"/>
                  <a:ext cx="94860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4">
              <p14:nvContentPartPr>
                <p14:cNvPr id="539" name="Ink 538">
                  <a:extLst>
                    <a:ext uri="{FF2B5EF4-FFF2-40B4-BE49-F238E27FC236}">
                      <a16:creationId xmlns:a16="http://schemas.microsoft.com/office/drawing/2014/main" id="{7E7BDF6B-8FD7-BAF5-30FF-2624DCDF480C}"/>
                    </a:ext>
                  </a:extLst>
                </p14:cNvPr>
                <p14:cNvContentPartPr/>
                <p14:nvPr/>
              </p14:nvContentPartPr>
              <p14:xfrm>
                <a:off x="2524649" y="1850259"/>
                <a:ext cx="765000" cy="354240"/>
              </p14:xfrm>
            </p:contentPart>
          </mc:Choice>
          <mc:Fallback xmlns="">
            <p:pic>
              <p:nvPicPr>
                <p:cNvPr id="539" name="Ink 538">
                  <a:extLst>
                    <a:ext uri="{FF2B5EF4-FFF2-40B4-BE49-F238E27FC236}">
                      <a16:creationId xmlns:a16="http://schemas.microsoft.com/office/drawing/2014/main" id="{7E7BDF6B-8FD7-BAF5-30FF-2624DCDF480C}"/>
                    </a:ext>
                  </a:extLst>
                </p:cNvPr>
                <p:cNvPicPr/>
                <p:nvPr/>
              </p:nvPicPr>
              <p:blipFill>
                <a:blip r:embed="rId995"/>
                <a:stretch>
                  <a:fillRect/>
                </a:stretch>
              </p:blipFill>
              <p:spPr>
                <a:xfrm>
                  <a:off x="2462009" y="1787619"/>
                  <a:ext cx="89064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6">
              <p14:nvContentPartPr>
                <p14:cNvPr id="540" name="Ink 539">
                  <a:extLst>
                    <a:ext uri="{FF2B5EF4-FFF2-40B4-BE49-F238E27FC236}">
                      <a16:creationId xmlns:a16="http://schemas.microsoft.com/office/drawing/2014/main" id="{BAE4BE27-B502-5653-85DA-BD765C3B805A}"/>
                    </a:ext>
                  </a:extLst>
                </p14:cNvPr>
                <p14:cNvContentPartPr/>
                <p14:nvPr/>
              </p14:nvContentPartPr>
              <p14:xfrm>
                <a:off x="2454809" y="1967619"/>
                <a:ext cx="994680" cy="251280"/>
              </p14:xfrm>
            </p:contentPart>
          </mc:Choice>
          <mc:Fallback xmlns="">
            <p:pic>
              <p:nvPicPr>
                <p:cNvPr id="540" name="Ink 539">
                  <a:extLst>
                    <a:ext uri="{FF2B5EF4-FFF2-40B4-BE49-F238E27FC236}">
                      <a16:creationId xmlns:a16="http://schemas.microsoft.com/office/drawing/2014/main" id="{BAE4BE27-B502-5653-85DA-BD765C3B805A}"/>
                    </a:ext>
                  </a:extLst>
                </p:cNvPr>
                <p:cNvPicPr/>
                <p:nvPr/>
              </p:nvPicPr>
              <p:blipFill>
                <a:blip r:embed="rId997"/>
                <a:stretch>
                  <a:fillRect/>
                </a:stretch>
              </p:blipFill>
              <p:spPr>
                <a:xfrm>
                  <a:off x="2392169" y="1904979"/>
                  <a:ext cx="112032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8">
              <p14:nvContentPartPr>
                <p14:cNvPr id="541" name="Ink 540">
                  <a:extLst>
                    <a:ext uri="{FF2B5EF4-FFF2-40B4-BE49-F238E27FC236}">
                      <a16:creationId xmlns:a16="http://schemas.microsoft.com/office/drawing/2014/main" id="{4DE77E9E-4A1D-37EF-75C7-EE7B93B136D4}"/>
                    </a:ext>
                  </a:extLst>
                </p14:cNvPr>
                <p14:cNvContentPartPr/>
                <p14:nvPr/>
              </p14:nvContentPartPr>
              <p14:xfrm>
                <a:off x="2381009" y="2043939"/>
                <a:ext cx="1024920" cy="233280"/>
              </p14:xfrm>
            </p:contentPart>
          </mc:Choice>
          <mc:Fallback xmlns="">
            <p:pic>
              <p:nvPicPr>
                <p:cNvPr id="541" name="Ink 540">
                  <a:extLst>
                    <a:ext uri="{FF2B5EF4-FFF2-40B4-BE49-F238E27FC236}">
                      <a16:creationId xmlns:a16="http://schemas.microsoft.com/office/drawing/2014/main" id="{4DE77E9E-4A1D-37EF-75C7-EE7B93B136D4}"/>
                    </a:ext>
                  </a:extLst>
                </p:cNvPr>
                <p:cNvPicPr/>
                <p:nvPr/>
              </p:nvPicPr>
              <p:blipFill>
                <a:blip r:embed="rId999"/>
                <a:stretch>
                  <a:fillRect/>
                </a:stretch>
              </p:blipFill>
              <p:spPr>
                <a:xfrm>
                  <a:off x="2318009" y="1981299"/>
                  <a:ext cx="115056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0">
              <p14:nvContentPartPr>
                <p14:cNvPr id="542" name="Ink 541">
                  <a:extLst>
                    <a:ext uri="{FF2B5EF4-FFF2-40B4-BE49-F238E27FC236}">
                      <a16:creationId xmlns:a16="http://schemas.microsoft.com/office/drawing/2014/main" id="{9FDC2DC5-779B-9EFA-D379-785ED4AE6ABF}"/>
                    </a:ext>
                  </a:extLst>
                </p14:cNvPr>
                <p14:cNvContentPartPr/>
                <p14:nvPr/>
              </p14:nvContentPartPr>
              <p14:xfrm>
                <a:off x="2485409" y="2163099"/>
                <a:ext cx="744120" cy="122760"/>
              </p14:xfrm>
            </p:contentPart>
          </mc:Choice>
          <mc:Fallback xmlns="">
            <p:pic>
              <p:nvPicPr>
                <p:cNvPr id="542" name="Ink 541">
                  <a:extLst>
                    <a:ext uri="{FF2B5EF4-FFF2-40B4-BE49-F238E27FC236}">
                      <a16:creationId xmlns:a16="http://schemas.microsoft.com/office/drawing/2014/main" id="{9FDC2DC5-779B-9EFA-D379-785ED4AE6ABF}"/>
                    </a:ext>
                  </a:extLst>
                </p:cNvPr>
                <p:cNvPicPr/>
                <p:nvPr/>
              </p:nvPicPr>
              <p:blipFill>
                <a:blip r:embed="rId1001"/>
                <a:stretch>
                  <a:fillRect/>
                </a:stretch>
              </p:blipFill>
              <p:spPr>
                <a:xfrm>
                  <a:off x="2422409" y="2100099"/>
                  <a:ext cx="8697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2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A3FFAF56-3FFA-5968-5BFF-14F220AE79BC}"/>
                    </a:ext>
                  </a:extLst>
                </p14:cNvPr>
                <p14:cNvContentPartPr/>
                <p14:nvPr/>
              </p14:nvContentPartPr>
              <p14:xfrm>
                <a:off x="2460569" y="2207379"/>
                <a:ext cx="1037880" cy="52920"/>
              </p14:xfrm>
            </p:contentPart>
          </mc:Choice>
          <mc:Fallback xmlns="">
            <p:pic>
              <p:nvPicPr>
                <p:cNvPr id="543" name="Ink 542">
                  <a:extLst>
                    <a:ext uri="{FF2B5EF4-FFF2-40B4-BE49-F238E27FC236}">
                      <a16:creationId xmlns:a16="http://schemas.microsoft.com/office/drawing/2014/main" id="{A3FFAF56-3FFA-5968-5BFF-14F220AE79BC}"/>
                    </a:ext>
                  </a:extLst>
                </p:cNvPr>
                <p:cNvPicPr/>
                <p:nvPr/>
              </p:nvPicPr>
              <p:blipFill>
                <a:blip r:embed="rId1003"/>
                <a:stretch>
                  <a:fillRect/>
                </a:stretch>
              </p:blipFill>
              <p:spPr>
                <a:xfrm>
                  <a:off x="2397929" y="2144739"/>
                  <a:ext cx="11635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4">
              <p14:nvContentPartPr>
                <p14:cNvPr id="544" name="Ink 543">
                  <a:extLst>
                    <a:ext uri="{FF2B5EF4-FFF2-40B4-BE49-F238E27FC236}">
                      <a16:creationId xmlns:a16="http://schemas.microsoft.com/office/drawing/2014/main" id="{C781EC41-EBEA-9135-3ED4-08AD0A8523AC}"/>
                    </a:ext>
                  </a:extLst>
                </p14:cNvPr>
                <p14:cNvContentPartPr/>
                <p14:nvPr/>
              </p14:nvContentPartPr>
              <p14:xfrm>
                <a:off x="2713289" y="2200539"/>
                <a:ext cx="826920" cy="122760"/>
              </p14:xfrm>
            </p:contentPart>
          </mc:Choice>
          <mc:Fallback xmlns="">
            <p:pic>
              <p:nvPicPr>
                <p:cNvPr id="544" name="Ink 543">
                  <a:extLst>
                    <a:ext uri="{FF2B5EF4-FFF2-40B4-BE49-F238E27FC236}">
                      <a16:creationId xmlns:a16="http://schemas.microsoft.com/office/drawing/2014/main" id="{C781EC41-EBEA-9135-3ED4-08AD0A8523AC}"/>
                    </a:ext>
                  </a:extLst>
                </p:cNvPr>
                <p:cNvPicPr/>
                <p:nvPr/>
              </p:nvPicPr>
              <p:blipFill>
                <a:blip r:embed="rId1005"/>
                <a:stretch>
                  <a:fillRect/>
                </a:stretch>
              </p:blipFill>
              <p:spPr>
                <a:xfrm>
                  <a:off x="2650289" y="2137899"/>
                  <a:ext cx="9525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6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5779CC63-19C3-3B13-CE5C-CCF9BB469535}"/>
                    </a:ext>
                  </a:extLst>
                </p14:cNvPr>
                <p14:cNvContentPartPr/>
                <p14:nvPr/>
              </p14:nvContentPartPr>
              <p14:xfrm>
                <a:off x="2797889" y="2157699"/>
                <a:ext cx="719280" cy="146160"/>
              </p14:xfrm>
            </p:contentPart>
          </mc:Choice>
          <mc:Fallback xmlns="">
            <p:pic>
              <p:nvPicPr>
                <p:cNvPr id="545" name="Ink 544">
                  <a:extLst>
                    <a:ext uri="{FF2B5EF4-FFF2-40B4-BE49-F238E27FC236}">
                      <a16:creationId xmlns:a16="http://schemas.microsoft.com/office/drawing/2014/main" id="{5779CC63-19C3-3B13-CE5C-CCF9BB469535}"/>
                    </a:ext>
                  </a:extLst>
                </p:cNvPr>
                <p:cNvPicPr/>
                <p:nvPr/>
              </p:nvPicPr>
              <p:blipFill>
                <a:blip r:embed="rId1007"/>
                <a:stretch>
                  <a:fillRect/>
                </a:stretch>
              </p:blipFill>
              <p:spPr>
                <a:xfrm>
                  <a:off x="2735249" y="2095059"/>
                  <a:ext cx="8449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8">
              <p14:nvContentPartPr>
                <p14:cNvPr id="546" name="Ink 545">
                  <a:extLst>
                    <a:ext uri="{FF2B5EF4-FFF2-40B4-BE49-F238E27FC236}">
                      <a16:creationId xmlns:a16="http://schemas.microsoft.com/office/drawing/2014/main" id="{C3A4BD05-37F1-8672-2B8E-6AD1BE0405E4}"/>
                    </a:ext>
                  </a:extLst>
                </p14:cNvPr>
                <p14:cNvContentPartPr/>
                <p14:nvPr/>
              </p14:nvContentPartPr>
              <p14:xfrm>
                <a:off x="2906609" y="2153739"/>
                <a:ext cx="691920" cy="172080"/>
              </p14:xfrm>
            </p:contentPart>
          </mc:Choice>
          <mc:Fallback xmlns="">
            <p:pic>
              <p:nvPicPr>
                <p:cNvPr id="546" name="Ink 545">
                  <a:extLst>
                    <a:ext uri="{FF2B5EF4-FFF2-40B4-BE49-F238E27FC236}">
                      <a16:creationId xmlns:a16="http://schemas.microsoft.com/office/drawing/2014/main" id="{C3A4BD05-37F1-8672-2B8E-6AD1BE0405E4}"/>
                    </a:ext>
                  </a:extLst>
                </p:cNvPr>
                <p:cNvPicPr/>
                <p:nvPr/>
              </p:nvPicPr>
              <p:blipFill>
                <a:blip r:embed="rId1009"/>
                <a:stretch>
                  <a:fillRect/>
                </a:stretch>
              </p:blipFill>
              <p:spPr>
                <a:xfrm>
                  <a:off x="2843609" y="2090739"/>
                  <a:ext cx="8175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0">
              <p14:nvContentPartPr>
                <p14:cNvPr id="547" name="Ink 546">
                  <a:extLst>
                    <a:ext uri="{FF2B5EF4-FFF2-40B4-BE49-F238E27FC236}">
                      <a16:creationId xmlns:a16="http://schemas.microsoft.com/office/drawing/2014/main" id="{C5E148C7-BBA9-AD5E-C097-4F2CDB13F291}"/>
                    </a:ext>
                  </a:extLst>
                </p14:cNvPr>
                <p14:cNvContentPartPr/>
                <p14:nvPr/>
              </p14:nvContentPartPr>
              <p14:xfrm>
                <a:off x="2823089" y="2157699"/>
                <a:ext cx="821880" cy="237960"/>
              </p14:xfrm>
            </p:contentPart>
          </mc:Choice>
          <mc:Fallback xmlns="">
            <p:pic>
              <p:nvPicPr>
                <p:cNvPr id="547" name="Ink 546">
                  <a:extLst>
                    <a:ext uri="{FF2B5EF4-FFF2-40B4-BE49-F238E27FC236}">
                      <a16:creationId xmlns:a16="http://schemas.microsoft.com/office/drawing/2014/main" id="{C5E148C7-BBA9-AD5E-C097-4F2CDB13F291}"/>
                    </a:ext>
                  </a:extLst>
                </p:cNvPr>
                <p:cNvPicPr/>
                <p:nvPr/>
              </p:nvPicPr>
              <p:blipFill>
                <a:blip r:embed="rId1011"/>
                <a:stretch>
                  <a:fillRect/>
                </a:stretch>
              </p:blipFill>
              <p:spPr>
                <a:xfrm>
                  <a:off x="2760449" y="2095059"/>
                  <a:ext cx="94752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2">
              <p14:nvContentPartPr>
                <p14:cNvPr id="548" name="Ink 547">
                  <a:extLst>
                    <a:ext uri="{FF2B5EF4-FFF2-40B4-BE49-F238E27FC236}">
                      <a16:creationId xmlns:a16="http://schemas.microsoft.com/office/drawing/2014/main" id="{CB565F39-8018-2AFD-5662-555192B3A303}"/>
                    </a:ext>
                  </a:extLst>
                </p14:cNvPr>
                <p14:cNvContentPartPr/>
                <p14:nvPr/>
              </p14:nvContentPartPr>
              <p14:xfrm>
                <a:off x="2829569" y="2188659"/>
                <a:ext cx="714600" cy="161640"/>
              </p14:xfrm>
            </p:contentPart>
          </mc:Choice>
          <mc:Fallback xmlns="">
            <p:pic>
              <p:nvPicPr>
                <p:cNvPr id="548" name="Ink 547">
                  <a:extLst>
                    <a:ext uri="{FF2B5EF4-FFF2-40B4-BE49-F238E27FC236}">
                      <a16:creationId xmlns:a16="http://schemas.microsoft.com/office/drawing/2014/main" id="{CB565F39-8018-2AFD-5662-555192B3A303}"/>
                    </a:ext>
                  </a:extLst>
                </p:cNvPr>
                <p:cNvPicPr/>
                <p:nvPr/>
              </p:nvPicPr>
              <p:blipFill>
                <a:blip r:embed="rId1013"/>
                <a:stretch>
                  <a:fillRect/>
                </a:stretch>
              </p:blipFill>
              <p:spPr>
                <a:xfrm>
                  <a:off x="2766569" y="2126019"/>
                  <a:ext cx="84024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4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1774F135-F0B6-F8D7-B300-F5ABF9316CF5}"/>
                    </a:ext>
                  </a:extLst>
                </p14:cNvPr>
                <p14:cNvContentPartPr/>
                <p14:nvPr/>
              </p14:nvContentPartPr>
              <p14:xfrm>
                <a:off x="2903009" y="2160579"/>
                <a:ext cx="750240" cy="266760"/>
              </p14:xfrm>
            </p:contentPart>
          </mc:Choice>
          <mc:Fallback xmlns="">
            <p:pic>
              <p:nvPicPr>
                <p:cNvPr id="549" name="Ink 548">
                  <a:extLst>
                    <a:ext uri="{FF2B5EF4-FFF2-40B4-BE49-F238E27FC236}">
                      <a16:creationId xmlns:a16="http://schemas.microsoft.com/office/drawing/2014/main" id="{1774F135-F0B6-F8D7-B300-F5ABF9316CF5}"/>
                    </a:ext>
                  </a:extLst>
                </p:cNvPr>
                <p:cNvPicPr/>
                <p:nvPr/>
              </p:nvPicPr>
              <p:blipFill>
                <a:blip r:embed="rId1015"/>
                <a:stretch>
                  <a:fillRect/>
                </a:stretch>
              </p:blipFill>
              <p:spPr>
                <a:xfrm>
                  <a:off x="2840369" y="2097579"/>
                  <a:ext cx="87588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6">
              <p14:nvContentPartPr>
                <p14:cNvPr id="550" name="Ink 549">
                  <a:extLst>
                    <a:ext uri="{FF2B5EF4-FFF2-40B4-BE49-F238E27FC236}">
                      <a16:creationId xmlns:a16="http://schemas.microsoft.com/office/drawing/2014/main" id="{31B3D000-8E65-F5AD-2D62-3590B37DF5C5}"/>
                    </a:ext>
                  </a:extLst>
                </p14:cNvPr>
                <p14:cNvContentPartPr/>
                <p14:nvPr/>
              </p14:nvContentPartPr>
              <p14:xfrm>
                <a:off x="2939009" y="2174259"/>
                <a:ext cx="611280" cy="213840"/>
              </p14:xfrm>
            </p:contentPart>
          </mc:Choice>
          <mc:Fallback xmlns="">
            <p:pic>
              <p:nvPicPr>
                <p:cNvPr id="550" name="Ink 549">
                  <a:extLst>
                    <a:ext uri="{FF2B5EF4-FFF2-40B4-BE49-F238E27FC236}">
                      <a16:creationId xmlns:a16="http://schemas.microsoft.com/office/drawing/2014/main" id="{31B3D000-8E65-F5AD-2D62-3590B37DF5C5}"/>
                    </a:ext>
                  </a:extLst>
                </p:cNvPr>
                <p:cNvPicPr/>
                <p:nvPr/>
              </p:nvPicPr>
              <p:blipFill>
                <a:blip r:embed="rId1017"/>
                <a:stretch>
                  <a:fillRect/>
                </a:stretch>
              </p:blipFill>
              <p:spPr>
                <a:xfrm>
                  <a:off x="2876009" y="2111619"/>
                  <a:ext cx="73692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8">
              <p14:nvContentPartPr>
                <p14:cNvPr id="551" name="Ink 550">
                  <a:extLst>
                    <a:ext uri="{FF2B5EF4-FFF2-40B4-BE49-F238E27FC236}">
                      <a16:creationId xmlns:a16="http://schemas.microsoft.com/office/drawing/2014/main" id="{F641AAA2-602D-250D-3613-63B0A36292D2}"/>
                    </a:ext>
                  </a:extLst>
                </p14:cNvPr>
                <p14:cNvContentPartPr/>
                <p14:nvPr/>
              </p14:nvContentPartPr>
              <p14:xfrm>
                <a:off x="3022169" y="2172099"/>
                <a:ext cx="645120" cy="263880"/>
              </p14:xfrm>
            </p:contentPart>
          </mc:Choice>
          <mc:Fallback xmlns="">
            <p:pic>
              <p:nvPicPr>
                <p:cNvPr id="551" name="Ink 550">
                  <a:extLst>
                    <a:ext uri="{FF2B5EF4-FFF2-40B4-BE49-F238E27FC236}">
                      <a16:creationId xmlns:a16="http://schemas.microsoft.com/office/drawing/2014/main" id="{F641AAA2-602D-250D-3613-63B0A36292D2}"/>
                    </a:ext>
                  </a:extLst>
                </p:cNvPr>
                <p:cNvPicPr/>
                <p:nvPr/>
              </p:nvPicPr>
              <p:blipFill>
                <a:blip r:embed="rId1019"/>
                <a:stretch>
                  <a:fillRect/>
                </a:stretch>
              </p:blipFill>
              <p:spPr>
                <a:xfrm>
                  <a:off x="2959529" y="2109459"/>
                  <a:ext cx="77076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0">
              <p14:nvContentPartPr>
                <p14:cNvPr id="552" name="Ink 551">
                  <a:extLst>
                    <a:ext uri="{FF2B5EF4-FFF2-40B4-BE49-F238E27FC236}">
                      <a16:creationId xmlns:a16="http://schemas.microsoft.com/office/drawing/2014/main" id="{D8522F04-C3C7-606F-4CAE-6E6A98E14EA9}"/>
                    </a:ext>
                  </a:extLst>
                </p14:cNvPr>
                <p14:cNvContentPartPr/>
                <p14:nvPr/>
              </p14:nvContentPartPr>
              <p14:xfrm>
                <a:off x="3015689" y="2139699"/>
                <a:ext cx="367560" cy="8280"/>
              </p14:xfrm>
            </p:contentPart>
          </mc:Choice>
          <mc:Fallback xmlns="">
            <p:pic>
              <p:nvPicPr>
                <p:cNvPr id="552" name="Ink 551">
                  <a:extLst>
                    <a:ext uri="{FF2B5EF4-FFF2-40B4-BE49-F238E27FC236}">
                      <a16:creationId xmlns:a16="http://schemas.microsoft.com/office/drawing/2014/main" id="{D8522F04-C3C7-606F-4CAE-6E6A98E14EA9}"/>
                    </a:ext>
                  </a:extLst>
                </p:cNvPr>
                <p:cNvPicPr/>
                <p:nvPr/>
              </p:nvPicPr>
              <p:blipFill>
                <a:blip r:embed="rId1021"/>
                <a:stretch>
                  <a:fillRect/>
                </a:stretch>
              </p:blipFill>
              <p:spPr>
                <a:xfrm>
                  <a:off x="2953049" y="2076699"/>
                  <a:ext cx="4932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2">
              <p14:nvContentPartPr>
                <p14:cNvPr id="553" name="Ink 552">
                  <a:extLst>
                    <a:ext uri="{FF2B5EF4-FFF2-40B4-BE49-F238E27FC236}">
                      <a16:creationId xmlns:a16="http://schemas.microsoft.com/office/drawing/2014/main" id="{AA5D98A3-D9CE-9863-9152-A3A5A9FBF2EE}"/>
                    </a:ext>
                  </a:extLst>
                </p14:cNvPr>
                <p14:cNvContentPartPr/>
                <p14:nvPr/>
              </p14:nvContentPartPr>
              <p14:xfrm>
                <a:off x="3022169" y="2133579"/>
                <a:ext cx="146520" cy="28800"/>
              </p14:xfrm>
            </p:contentPart>
          </mc:Choice>
          <mc:Fallback xmlns="">
            <p:pic>
              <p:nvPicPr>
                <p:cNvPr id="553" name="Ink 552">
                  <a:extLst>
                    <a:ext uri="{FF2B5EF4-FFF2-40B4-BE49-F238E27FC236}">
                      <a16:creationId xmlns:a16="http://schemas.microsoft.com/office/drawing/2014/main" id="{AA5D98A3-D9CE-9863-9152-A3A5A9FBF2EE}"/>
                    </a:ext>
                  </a:extLst>
                </p:cNvPr>
                <p:cNvPicPr/>
                <p:nvPr/>
              </p:nvPicPr>
              <p:blipFill>
                <a:blip r:embed="rId1023"/>
                <a:stretch>
                  <a:fillRect/>
                </a:stretch>
              </p:blipFill>
              <p:spPr>
                <a:xfrm>
                  <a:off x="2959529" y="2070939"/>
                  <a:ext cx="27216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4">
              <p14:nvContentPartPr>
                <p14:cNvPr id="554" name="Ink 553">
                  <a:extLst>
                    <a:ext uri="{FF2B5EF4-FFF2-40B4-BE49-F238E27FC236}">
                      <a16:creationId xmlns:a16="http://schemas.microsoft.com/office/drawing/2014/main" id="{320D21EA-7823-3E03-4CAA-DA9DC0651279}"/>
                    </a:ext>
                  </a:extLst>
                </p14:cNvPr>
                <p14:cNvContentPartPr/>
                <p14:nvPr/>
              </p14:nvContentPartPr>
              <p14:xfrm>
                <a:off x="3146369" y="1957539"/>
                <a:ext cx="386280" cy="143280"/>
              </p14:xfrm>
            </p:contentPart>
          </mc:Choice>
          <mc:Fallback xmlns="">
            <p:pic>
              <p:nvPicPr>
                <p:cNvPr id="554" name="Ink 553">
                  <a:extLst>
                    <a:ext uri="{FF2B5EF4-FFF2-40B4-BE49-F238E27FC236}">
                      <a16:creationId xmlns:a16="http://schemas.microsoft.com/office/drawing/2014/main" id="{320D21EA-7823-3E03-4CAA-DA9DC0651279}"/>
                    </a:ext>
                  </a:extLst>
                </p:cNvPr>
                <p:cNvPicPr/>
                <p:nvPr/>
              </p:nvPicPr>
              <p:blipFill>
                <a:blip r:embed="rId1025"/>
                <a:stretch>
                  <a:fillRect/>
                </a:stretch>
              </p:blipFill>
              <p:spPr>
                <a:xfrm>
                  <a:off x="3083729" y="1894899"/>
                  <a:ext cx="51192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6">
              <p14:nvContentPartPr>
                <p14:cNvPr id="555" name="Ink 554">
                  <a:extLst>
                    <a:ext uri="{FF2B5EF4-FFF2-40B4-BE49-F238E27FC236}">
                      <a16:creationId xmlns:a16="http://schemas.microsoft.com/office/drawing/2014/main" id="{B678A5D7-B66C-E703-0D7F-DFFCCC988E16}"/>
                    </a:ext>
                  </a:extLst>
                </p14:cNvPr>
                <p14:cNvContentPartPr/>
                <p14:nvPr/>
              </p14:nvContentPartPr>
              <p14:xfrm>
                <a:off x="3011369" y="1919739"/>
                <a:ext cx="470520" cy="234720"/>
              </p14:xfrm>
            </p:contentPart>
          </mc:Choice>
          <mc:Fallback xmlns="">
            <p:pic>
              <p:nvPicPr>
                <p:cNvPr id="555" name="Ink 554">
                  <a:extLst>
                    <a:ext uri="{FF2B5EF4-FFF2-40B4-BE49-F238E27FC236}">
                      <a16:creationId xmlns:a16="http://schemas.microsoft.com/office/drawing/2014/main" id="{B678A5D7-B66C-E703-0D7F-DFFCCC988E16}"/>
                    </a:ext>
                  </a:extLst>
                </p:cNvPr>
                <p:cNvPicPr/>
                <p:nvPr/>
              </p:nvPicPr>
              <p:blipFill>
                <a:blip r:embed="rId1027"/>
                <a:stretch>
                  <a:fillRect/>
                </a:stretch>
              </p:blipFill>
              <p:spPr>
                <a:xfrm>
                  <a:off x="2948729" y="1857099"/>
                  <a:ext cx="59616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8">
              <p14:nvContentPartPr>
                <p14:cNvPr id="556" name="Ink 555">
                  <a:extLst>
                    <a:ext uri="{FF2B5EF4-FFF2-40B4-BE49-F238E27FC236}">
                      <a16:creationId xmlns:a16="http://schemas.microsoft.com/office/drawing/2014/main" id="{EE558AAB-4725-2EC8-1C54-E82C5412D263}"/>
                    </a:ext>
                  </a:extLst>
                </p14:cNvPr>
                <p14:cNvContentPartPr/>
                <p14:nvPr/>
              </p14:nvContentPartPr>
              <p14:xfrm>
                <a:off x="3058889" y="2051139"/>
                <a:ext cx="474840" cy="83160"/>
              </p14:xfrm>
            </p:contentPart>
          </mc:Choice>
          <mc:Fallback xmlns="">
            <p:pic>
              <p:nvPicPr>
                <p:cNvPr id="556" name="Ink 555">
                  <a:extLst>
                    <a:ext uri="{FF2B5EF4-FFF2-40B4-BE49-F238E27FC236}">
                      <a16:creationId xmlns:a16="http://schemas.microsoft.com/office/drawing/2014/main" id="{EE558AAB-4725-2EC8-1C54-E82C5412D263}"/>
                    </a:ext>
                  </a:extLst>
                </p:cNvPr>
                <p:cNvPicPr/>
                <p:nvPr/>
              </p:nvPicPr>
              <p:blipFill>
                <a:blip r:embed="rId1029"/>
                <a:stretch>
                  <a:fillRect/>
                </a:stretch>
              </p:blipFill>
              <p:spPr>
                <a:xfrm>
                  <a:off x="2996249" y="1988139"/>
                  <a:ext cx="60048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0">
              <p14:nvContentPartPr>
                <p14:cNvPr id="557" name="Ink 556">
                  <a:extLst>
                    <a:ext uri="{FF2B5EF4-FFF2-40B4-BE49-F238E27FC236}">
                      <a16:creationId xmlns:a16="http://schemas.microsoft.com/office/drawing/2014/main" id="{A2A46CE7-0369-24AB-170C-5597C92ED740}"/>
                    </a:ext>
                  </a:extLst>
                </p14:cNvPr>
                <p14:cNvContentPartPr/>
                <p14:nvPr/>
              </p14:nvContentPartPr>
              <p14:xfrm>
                <a:off x="3035489" y="2091819"/>
                <a:ext cx="487800" cy="131760"/>
              </p14:xfrm>
            </p:contentPart>
          </mc:Choice>
          <mc:Fallback xmlns="">
            <p:pic>
              <p:nvPicPr>
                <p:cNvPr id="557" name="Ink 556">
                  <a:extLst>
                    <a:ext uri="{FF2B5EF4-FFF2-40B4-BE49-F238E27FC236}">
                      <a16:creationId xmlns:a16="http://schemas.microsoft.com/office/drawing/2014/main" id="{A2A46CE7-0369-24AB-170C-5597C92ED740}"/>
                    </a:ext>
                  </a:extLst>
                </p:cNvPr>
                <p:cNvPicPr/>
                <p:nvPr/>
              </p:nvPicPr>
              <p:blipFill>
                <a:blip r:embed="rId1031"/>
                <a:stretch>
                  <a:fillRect/>
                </a:stretch>
              </p:blipFill>
              <p:spPr>
                <a:xfrm>
                  <a:off x="2972489" y="2028819"/>
                  <a:ext cx="6134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2">
              <p14:nvContentPartPr>
                <p14:cNvPr id="558" name="Ink 557">
                  <a:extLst>
                    <a:ext uri="{FF2B5EF4-FFF2-40B4-BE49-F238E27FC236}">
                      <a16:creationId xmlns:a16="http://schemas.microsoft.com/office/drawing/2014/main" id="{A71CAF0F-A8A5-0205-DCB1-13131284FDA4}"/>
                    </a:ext>
                  </a:extLst>
                </p14:cNvPr>
                <p14:cNvContentPartPr/>
                <p14:nvPr/>
              </p14:nvContentPartPr>
              <p14:xfrm>
                <a:off x="1419089" y="2208459"/>
                <a:ext cx="1199520" cy="514800"/>
              </p14:xfrm>
            </p:contentPart>
          </mc:Choice>
          <mc:Fallback xmlns="">
            <p:pic>
              <p:nvPicPr>
                <p:cNvPr id="558" name="Ink 557">
                  <a:extLst>
                    <a:ext uri="{FF2B5EF4-FFF2-40B4-BE49-F238E27FC236}">
                      <a16:creationId xmlns:a16="http://schemas.microsoft.com/office/drawing/2014/main" id="{A71CAF0F-A8A5-0205-DCB1-13131284FDA4}"/>
                    </a:ext>
                  </a:extLst>
                </p:cNvPr>
                <p:cNvPicPr/>
                <p:nvPr/>
              </p:nvPicPr>
              <p:blipFill>
                <a:blip r:embed="rId1033"/>
                <a:stretch>
                  <a:fillRect/>
                </a:stretch>
              </p:blipFill>
              <p:spPr>
                <a:xfrm>
                  <a:off x="1356089" y="2145819"/>
                  <a:ext cx="1325160" cy="64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4">
              <p14:nvContentPartPr>
                <p14:cNvPr id="559" name="Ink 558">
                  <a:extLst>
                    <a:ext uri="{FF2B5EF4-FFF2-40B4-BE49-F238E27FC236}">
                      <a16:creationId xmlns:a16="http://schemas.microsoft.com/office/drawing/2014/main" id="{D3C443ED-FC7F-7DE9-417B-728C2B603CAB}"/>
                    </a:ext>
                  </a:extLst>
                </p14:cNvPr>
                <p14:cNvContentPartPr/>
                <p14:nvPr/>
              </p14:nvContentPartPr>
              <p14:xfrm>
                <a:off x="1964489" y="2239779"/>
                <a:ext cx="807840" cy="355320"/>
              </p14:xfrm>
            </p:contentPart>
          </mc:Choice>
          <mc:Fallback xmlns="">
            <p:pic>
              <p:nvPicPr>
                <p:cNvPr id="559" name="Ink 558">
                  <a:extLst>
                    <a:ext uri="{FF2B5EF4-FFF2-40B4-BE49-F238E27FC236}">
                      <a16:creationId xmlns:a16="http://schemas.microsoft.com/office/drawing/2014/main" id="{D3C443ED-FC7F-7DE9-417B-728C2B603CAB}"/>
                    </a:ext>
                  </a:extLst>
                </p:cNvPr>
                <p:cNvPicPr/>
                <p:nvPr/>
              </p:nvPicPr>
              <p:blipFill>
                <a:blip r:embed="rId1035"/>
                <a:stretch>
                  <a:fillRect/>
                </a:stretch>
              </p:blipFill>
              <p:spPr>
                <a:xfrm>
                  <a:off x="1901489" y="2177139"/>
                  <a:ext cx="93348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6">
              <p14:nvContentPartPr>
                <p14:cNvPr id="560" name="Ink 559">
                  <a:extLst>
                    <a:ext uri="{FF2B5EF4-FFF2-40B4-BE49-F238E27FC236}">
                      <a16:creationId xmlns:a16="http://schemas.microsoft.com/office/drawing/2014/main" id="{A795F8FB-AB2A-D64E-4ACC-05D95474C5D9}"/>
                    </a:ext>
                  </a:extLst>
                </p14:cNvPr>
                <p14:cNvContentPartPr/>
                <p14:nvPr/>
              </p14:nvContentPartPr>
              <p14:xfrm>
                <a:off x="1918049" y="2399619"/>
                <a:ext cx="648360" cy="236160"/>
              </p14:xfrm>
            </p:contentPart>
          </mc:Choice>
          <mc:Fallback xmlns="">
            <p:pic>
              <p:nvPicPr>
                <p:cNvPr id="560" name="Ink 559">
                  <a:extLst>
                    <a:ext uri="{FF2B5EF4-FFF2-40B4-BE49-F238E27FC236}">
                      <a16:creationId xmlns:a16="http://schemas.microsoft.com/office/drawing/2014/main" id="{A795F8FB-AB2A-D64E-4ACC-05D95474C5D9}"/>
                    </a:ext>
                  </a:extLst>
                </p:cNvPr>
                <p:cNvPicPr/>
                <p:nvPr/>
              </p:nvPicPr>
              <p:blipFill>
                <a:blip r:embed="rId1037"/>
                <a:stretch>
                  <a:fillRect/>
                </a:stretch>
              </p:blipFill>
              <p:spPr>
                <a:xfrm>
                  <a:off x="1855049" y="2336619"/>
                  <a:ext cx="7740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8">
              <p14:nvContentPartPr>
                <p14:cNvPr id="561" name="Ink 560">
                  <a:extLst>
                    <a:ext uri="{FF2B5EF4-FFF2-40B4-BE49-F238E27FC236}">
                      <a16:creationId xmlns:a16="http://schemas.microsoft.com/office/drawing/2014/main" id="{4BB5F8B1-7A28-B8EB-816D-73E9A2961B73}"/>
                    </a:ext>
                  </a:extLst>
                </p14:cNvPr>
                <p14:cNvContentPartPr/>
                <p14:nvPr/>
              </p14:nvContentPartPr>
              <p14:xfrm>
                <a:off x="1630409" y="2538219"/>
                <a:ext cx="250560" cy="144360"/>
              </p14:xfrm>
            </p:contentPart>
          </mc:Choice>
          <mc:Fallback xmlns="">
            <p:pic>
              <p:nvPicPr>
                <p:cNvPr id="561" name="Ink 560">
                  <a:extLst>
                    <a:ext uri="{FF2B5EF4-FFF2-40B4-BE49-F238E27FC236}">
                      <a16:creationId xmlns:a16="http://schemas.microsoft.com/office/drawing/2014/main" id="{4BB5F8B1-7A28-B8EB-816D-73E9A2961B73}"/>
                    </a:ext>
                  </a:extLst>
                </p:cNvPr>
                <p:cNvPicPr/>
                <p:nvPr/>
              </p:nvPicPr>
              <p:blipFill>
                <a:blip r:embed="rId1039"/>
                <a:stretch>
                  <a:fillRect/>
                </a:stretch>
              </p:blipFill>
              <p:spPr>
                <a:xfrm>
                  <a:off x="1567409" y="2475579"/>
                  <a:ext cx="3762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0">
              <p14:nvContentPartPr>
                <p14:cNvPr id="562" name="Ink 561">
                  <a:extLst>
                    <a:ext uri="{FF2B5EF4-FFF2-40B4-BE49-F238E27FC236}">
                      <a16:creationId xmlns:a16="http://schemas.microsoft.com/office/drawing/2014/main" id="{7AFFB3A1-DBC4-7E93-0A57-2E2285FC4C1F}"/>
                    </a:ext>
                  </a:extLst>
                </p14:cNvPr>
                <p14:cNvContentPartPr/>
                <p14:nvPr/>
              </p14:nvContentPartPr>
              <p14:xfrm>
                <a:off x="1214609" y="3136899"/>
                <a:ext cx="46800" cy="108720"/>
              </p14:xfrm>
            </p:contentPart>
          </mc:Choice>
          <mc:Fallback xmlns="">
            <p:pic>
              <p:nvPicPr>
                <p:cNvPr id="562" name="Ink 561">
                  <a:extLst>
                    <a:ext uri="{FF2B5EF4-FFF2-40B4-BE49-F238E27FC236}">
                      <a16:creationId xmlns:a16="http://schemas.microsoft.com/office/drawing/2014/main" id="{7AFFB3A1-DBC4-7E93-0A57-2E2285FC4C1F}"/>
                    </a:ext>
                  </a:extLst>
                </p:cNvPr>
                <p:cNvPicPr/>
                <p:nvPr/>
              </p:nvPicPr>
              <p:blipFill>
                <a:blip r:embed="rId1041"/>
                <a:stretch>
                  <a:fillRect/>
                </a:stretch>
              </p:blipFill>
              <p:spPr>
                <a:xfrm>
                  <a:off x="1151609" y="3074259"/>
                  <a:ext cx="1724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2">
              <p14:nvContentPartPr>
                <p14:cNvPr id="563" name="Ink 562">
                  <a:extLst>
                    <a:ext uri="{FF2B5EF4-FFF2-40B4-BE49-F238E27FC236}">
                      <a16:creationId xmlns:a16="http://schemas.microsoft.com/office/drawing/2014/main" id="{673A9AB0-22E1-9FEF-42E7-DF4C0A753847}"/>
                    </a:ext>
                  </a:extLst>
                </p14:cNvPr>
                <p14:cNvContentPartPr/>
                <p14:nvPr/>
              </p14:nvContentPartPr>
              <p14:xfrm>
                <a:off x="1209569" y="3092259"/>
                <a:ext cx="146520" cy="533880"/>
              </p14:xfrm>
            </p:contentPart>
          </mc:Choice>
          <mc:Fallback xmlns="">
            <p:pic>
              <p:nvPicPr>
                <p:cNvPr id="563" name="Ink 562">
                  <a:extLst>
                    <a:ext uri="{FF2B5EF4-FFF2-40B4-BE49-F238E27FC236}">
                      <a16:creationId xmlns:a16="http://schemas.microsoft.com/office/drawing/2014/main" id="{673A9AB0-22E1-9FEF-42E7-DF4C0A753847}"/>
                    </a:ext>
                  </a:extLst>
                </p:cNvPr>
                <p:cNvPicPr/>
                <p:nvPr/>
              </p:nvPicPr>
              <p:blipFill>
                <a:blip r:embed="rId1043"/>
                <a:stretch>
                  <a:fillRect/>
                </a:stretch>
              </p:blipFill>
              <p:spPr>
                <a:xfrm>
                  <a:off x="1146929" y="3029259"/>
                  <a:ext cx="272160" cy="6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4">
              <p14:nvContentPartPr>
                <p14:cNvPr id="565" name="Ink 564">
                  <a:extLst>
                    <a:ext uri="{FF2B5EF4-FFF2-40B4-BE49-F238E27FC236}">
                      <a16:creationId xmlns:a16="http://schemas.microsoft.com/office/drawing/2014/main" id="{9680CA0F-A0AB-2B74-4EE2-97AFB00921F0}"/>
                    </a:ext>
                  </a:extLst>
                </p14:cNvPr>
                <p14:cNvContentPartPr/>
                <p14:nvPr/>
              </p14:nvContentPartPr>
              <p14:xfrm>
                <a:off x="2352929" y="2461539"/>
                <a:ext cx="456840" cy="122040"/>
              </p14:xfrm>
            </p:contentPart>
          </mc:Choice>
          <mc:Fallback xmlns="">
            <p:pic>
              <p:nvPicPr>
                <p:cNvPr id="565" name="Ink 564">
                  <a:extLst>
                    <a:ext uri="{FF2B5EF4-FFF2-40B4-BE49-F238E27FC236}">
                      <a16:creationId xmlns:a16="http://schemas.microsoft.com/office/drawing/2014/main" id="{9680CA0F-A0AB-2B74-4EE2-97AFB00921F0}"/>
                    </a:ext>
                  </a:extLst>
                </p:cNvPr>
                <p:cNvPicPr/>
                <p:nvPr/>
              </p:nvPicPr>
              <p:blipFill>
                <a:blip r:embed="rId1045"/>
                <a:stretch>
                  <a:fillRect/>
                </a:stretch>
              </p:blipFill>
              <p:spPr>
                <a:xfrm>
                  <a:off x="2290289" y="2398539"/>
                  <a:ext cx="5824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6">
              <p14:nvContentPartPr>
                <p14:cNvPr id="566" name="Ink 565">
                  <a:extLst>
                    <a:ext uri="{FF2B5EF4-FFF2-40B4-BE49-F238E27FC236}">
                      <a16:creationId xmlns:a16="http://schemas.microsoft.com/office/drawing/2014/main" id="{79423B42-BC10-9C59-56F3-449CBB9155D5}"/>
                    </a:ext>
                  </a:extLst>
                </p14:cNvPr>
                <p14:cNvContentPartPr/>
                <p14:nvPr/>
              </p14:nvContentPartPr>
              <p14:xfrm>
                <a:off x="2597009" y="2394579"/>
                <a:ext cx="229680" cy="46800"/>
              </p14:xfrm>
            </p:contentPart>
          </mc:Choice>
          <mc:Fallback xmlns="">
            <p:pic>
              <p:nvPicPr>
                <p:cNvPr id="566" name="Ink 565">
                  <a:extLst>
                    <a:ext uri="{FF2B5EF4-FFF2-40B4-BE49-F238E27FC236}">
                      <a16:creationId xmlns:a16="http://schemas.microsoft.com/office/drawing/2014/main" id="{79423B42-BC10-9C59-56F3-449CBB9155D5}"/>
                    </a:ext>
                  </a:extLst>
                </p:cNvPr>
                <p:cNvPicPr/>
                <p:nvPr/>
              </p:nvPicPr>
              <p:blipFill>
                <a:blip r:embed="rId1047"/>
                <a:stretch>
                  <a:fillRect/>
                </a:stretch>
              </p:blipFill>
              <p:spPr>
                <a:xfrm>
                  <a:off x="2534009" y="2331939"/>
                  <a:ext cx="355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8">
              <p14:nvContentPartPr>
                <p14:cNvPr id="567" name="Ink 566">
                  <a:extLst>
                    <a:ext uri="{FF2B5EF4-FFF2-40B4-BE49-F238E27FC236}">
                      <a16:creationId xmlns:a16="http://schemas.microsoft.com/office/drawing/2014/main" id="{B9D465DE-039A-3C9E-5FA8-37A07A7D4639}"/>
                    </a:ext>
                  </a:extLst>
                </p14:cNvPr>
                <p14:cNvContentPartPr/>
                <p14:nvPr/>
              </p14:nvContentPartPr>
              <p14:xfrm>
                <a:off x="2749649" y="2311059"/>
                <a:ext cx="322200" cy="86400"/>
              </p14:xfrm>
            </p:contentPart>
          </mc:Choice>
          <mc:Fallback xmlns="">
            <p:pic>
              <p:nvPicPr>
                <p:cNvPr id="567" name="Ink 566">
                  <a:extLst>
                    <a:ext uri="{FF2B5EF4-FFF2-40B4-BE49-F238E27FC236}">
                      <a16:creationId xmlns:a16="http://schemas.microsoft.com/office/drawing/2014/main" id="{B9D465DE-039A-3C9E-5FA8-37A07A7D4639}"/>
                    </a:ext>
                  </a:extLst>
                </p:cNvPr>
                <p:cNvPicPr/>
                <p:nvPr/>
              </p:nvPicPr>
              <p:blipFill>
                <a:blip r:embed="rId1049"/>
                <a:stretch>
                  <a:fillRect/>
                </a:stretch>
              </p:blipFill>
              <p:spPr>
                <a:xfrm>
                  <a:off x="2686649" y="2248059"/>
                  <a:ext cx="4478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0">
              <p14:nvContentPartPr>
                <p14:cNvPr id="568" name="Ink 567">
                  <a:extLst>
                    <a:ext uri="{FF2B5EF4-FFF2-40B4-BE49-F238E27FC236}">
                      <a16:creationId xmlns:a16="http://schemas.microsoft.com/office/drawing/2014/main" id="{5F7A6B38-C05E-E65B-A04D-1DFCFFB32463}"/>
                    </a:ext>
                  </a:extLst>
                </p14:cNvPr>
                <p14:cNvContentPartPr/>
                <p14:nvPr/>
              </p14:nvContentPartPr>
              <p14:xfrm>
                <a:off x="3014609" y="2305659"/>
                <a:ext cx="79920" cy="13320"/>
              </p14:xfrm>
            </p:contentPart>
          </mc:Choice>
          <mc:Fallback xmlns="">
            <p:pic>
              <p:nvPicPr>
                <p:cNvPr id="568" name="Ink 567">
                  <a:extLst>
                    <a:ext uri="{FF2B5EF4-FFF2-40B4-BE49-F238E27FC236}">
                      <a16:creationId xmlns:a16="http://schemas.microsoft.com/office/drawing/2014/main" id="{5F7A6B38-C05E-E65B-A04D-1DFCFFB32463}"/>
                    </a:ext>
                  </a:extLst>
                </p:cNvPr>
                <p:cNvPicPr/>
                <p:nvPr/>
              </p:nvPicPr>
              <p:blipFill>
                <a:blip r:embed="rId1051"/>
                <a:stretch>
                  <a:fillRect/>
                </a:stretch>
              </p:blipFill>
              <p:spPr>
                <a:xfrm>
                  <a:off x="2951969" y="2242659"/>
                  <a:ext cx="2055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2">
              <p14:nvContentPartPr>
                <p14:cNvPr id="569" name="Ink 568">
                  <a:extLst>
                    <a:ext uri="{FF2B5EF4-FFF2-40B4-BE49-F238E27FC236}">
                      <a16:creationId xmlns:a16="http://schemas.microsoft.com/office/drawing/2014/main" id="{494A6B5C-1020-30F0-D42C-D873487CEA0B}"/>
                    </a:ext>
                  </a:extLst>
                </p14:cNvPr>
                <p14:cNvContentPartPr/>
                <p14:nvPr/>
              </p14:nvContentPartPr>
              <p14:xfrm>
                <a:off x="2491889" y="2263899"/>
                <a:ext cx="538200" cy="136800"/>
              </p14:xfrm>
            </p:contentPart>
          </mc:Choice>
          <mc:Fallback xmlns="">
            <p:pic>
              <p:nvPicPr>
                <p:cNvPr id="569" name="Ink 568">
                  <a:extLst>
                    <a:ext uri="{FF2B5EF4-FFF2-40B4-BE49-F238E27FC236}">
                      <a16:creationId xmlns:a16="http://schemas.microsoft.com/office/drawing/2014/main" id="{494A6B5C-1020-30F0-D42C-D873487CEA0B}"/>
                    </a:ext>
                  </a:extLst>
                </p:cNvPr>
                <p:cNvPicPr/>
                <p:nvPr/>
              </p:nvPicPr>
              <p:blipFill>
                <a:blip r:embed="rId1053"/>
                <a:stretch>
                  <a:fillRect/>
                </a:stretch>
              </p:blipFill>
              <p:spPr>
                <a:xfrm>
                  <a:off x="2428889" y="2201259"/>
                  <a:ext cx="6638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4">
              <p14:nvContentPartPr>
                <p14:cNvPr id="570" name="Ink 569">
                  <a:extLst>
                    <a:ext uri="{FF2B5EF4-FFF2-40B4-BE49-F238E27FC236}">
                      <a16:creationId xmlns:a16="http://schemas.microsoft.com/office/drawing/2014/main" id="{8690AD14-986F-A3FF-B54B-CE32FAF98563}"/>
                    </a:ext>
                  </a:extLst>
                </p14:cNvPr>
                <p14:cNvContentPartPr/>
                <p14:nvPr/>
              </p14:nvContentPartPr>
              <p14:xfrm>
                <a:off x="2613929" y="2295579"/>
                <a:ext cx="381960" cy="90000"/>
              </p14:xfrm>
            </p:contentPart>
          </mc:Choice>
          <mc:Fallback xmlns="">
            <p:pic>
              <p:nvPicPr>
                <p:cNvPr id="570" name="Ink 569">
                  <a:extLst>
                    <a:ext uri="{FF2B5EF4-FFF2-40B4-BE49-F238E27FC236}">
                      <a16:creationId xmlns:a16="http://schemas.microsoft.com/office/drawing/2014/main" id="{8690AD14-986F-A3FF-B54B-CE32FAF98563}"/>
                    </a:ext>
                  </a:extLst>
                </p:cNvPr>
                <p:cNvPicPr/>
                <p:nvPr/>
              </p:nvPicPr>
              <p:blipFill>
                <a:blip r:embed="rId1055"/>
                <a:stretch>
                  <a:fillRect/>
                </a:stretch>
              </p:blipFill>
              <p:spPr>
                <a:xfrm>
                  <a:off x="2550929" y="2232579"/>
                  <a:ext cx="5076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6">
              <p14:nvContentPartPr>
                <p14:cNvPr id="571" name="Ink 570">
                  <a:extLst>
                    <a:ext uri="{FF2B5EF4-FFF2-40B4-BE49-F238E27FC236}">
                      <a16:creationId xmlns:a16="http://schemas.microsoft.com/office/drawing/2014/main" id="{29E4358E-2310-8B62-D0DE-D06BD7045214}"/>
                    </a:ext>
                  </a:extLst>
                </p14:cNvPr>
                <p14:cNvContentPartPr/>
                <p14:nvPr/>
              </p14:nvContentPartPr>
              <p14:xfrm>
                <a:off x="1628249" y="2503659"/>
                <a:ext cx="764640" cy="394920"/>
              </p14:xfrm>
            </p:contentPart>
          </mc:Choice>
          <mc:Fallback xmlns="">
            <p:pic>
              <p:nvPicPr>
                <p:cNvPr id="571" name="Ink 570">
                  <a:extLst>
                    <a:ext uri="{FF2B5EF4-FFF2-40B4-BE49-F238E27FC236}">
                      <a16:creationId xmlns:a16="http://schemas.microsoft.com/office/drawing/2014/main" id="{29E4358E-2310-8B62-D0DE-D06BD7045214}"/>
                    </a:ext>
                  </a:extLst>
                </p:cNvPr>
                <p:cNvPicPr/>
                <p:nvPr/>
              </p:nvPicPr>
              <p:blipFill>
                <a:blip r:embed="rId1057"/>
                <a:stretch>
                  <a:fillRect/>
                </a:stretch>
              </p:blipFill>
              <p:spPr>
                <a:xfrm>
                  <a:off x="1565249" y="2440659"/>
                  <a:ext cx="89028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8">
              <p14:nvContentPartPr>
                <p14:cNvPr id="572" name="Ink 571">
                  <a:extLst>
                    <a:ext uri="{FF2B5EF4-FFF2-40B4-BE49-F238E27FC236}">
                      <a16:creationId xmlns:a16="http://schemas.microsoft.com/office/drawing/2014/main" id="{DB68055F-3842-1814-E654-760C3474FAC0}"/>
                    </a:ext>
                  </a:extLst>
                </p14:cNvPr>
                <p14:cNvContentPartPr/>
                <p14:nvPr/>
              </p14:nvContentPartPr>
              <p14:xfrm>
                <a:off x="1321169" y="2690859"/>
                <a:ext cx="650880" cy="562320"/>
              </p14:xfrm>
            </p:contentPart>
          </mc:Choice>
          <mc:Fallback xmlns="">
            <p:pic>
              <p:nvPicPr>
                <p:cNvPr id="572" name="Ink 571">
                  <a:extLst>
                    <a:ext uri="{FF2B5EF4-FFF2-40B4-BE49-F238E27FC236}">
                      <a16:creationId xmlns:a16="http://schemas.microsoft.com/office/drawing/2014/main" id="{DB68055F-3842-1814-E654-760C3474FAC0}"/>
                    </a:ext>
                  </a:extLst>
                </p:cNvPr>
                <p:cNvPicPr/>
                <p:nvPr/>
              </p:nvPicPr>
              <p:blipFill>
                <a:blip r:embed="rId1059"/>
                <a:stretch>
                  <a:fillRect/>
                </a:stretch>
              </p:blipFill>
              <p:spPr>
                <a:xfrm>
                  <a:off x="1258529" y="2628219"/>
                  <a:ext cx="776520" cy="68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0">
              <p14:nvContentPartPr>
                <p14:cNvPr id="573" name="Ink 572">
                  <a:extLst>
                    <a:ext uri="{FF2B5EF4-FFF2-40B4-BE49-F238E27FC236}">
                      <a16:creationId xmlns:a16="http://schemas.microsoft.com/office/drawing/2014/main" id="{C327506F-5148-3A17-BF47-9DDB94123F7F}"/>
                    </a:ext>
                  </a:extLst>
                </p14:cNvPr>
                <p14:cNvContentPartPr/>
                <p14:nvPr/>
              </p14:nvContentPartPr>
              <p14:xfrm>
                <a:off x="988169" y="2715339"/>
                <a:ext cx="541440" cy="646560"/>
              </p14:xfrm>
            </p:contentPart>
          </mc:Choice>
          <mc:Fallback xmlns="">
            <p:pic>
              <p:nvPicPr>
                <p:cNvPr id="573" name="Ink 572">
                  <a:extLst>
                    <a:ext uri="{FF2B5EF4-FFF2-40B4-BE49-F238E27FC236}">
                      <a16:creationId xmlns:a16="http://schemas.microsoft.com/office/drawing/2014/main" id="{C327506F-5148-3A17-BF47-9DDB94123F7F}"/>
                    </a:ext>
                  </a:extLst>
                </p:cNvPr>
                <p:cNvPicPr/>
                <p:nvPr/>
              </p:nvPicPr>
              <p:blipFill>
                <a:blip r:embed="rId1061"/>
                <a:stretch>
                  <a:fillRect/>
                </a:stretch>
              </p:blipFill>
              <p:spPr>
                <a:xfrm>
                  <a:off x="925529" y="2652699"/>
                  <a:ext cx="667080" cy="77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2">
              <p14:nvContentPartPr>
                <p14:cNvPr id="574" name="Ink 573">
                  <a:extLst>
                    <a:ext uri="{FF2B5EF4-FFF2-40B4-BE49-F238E27FC236}">
                      <a16:creationId xmlns:a16="http://schemas.microsoft.com/office/drawing/2014/main" id="{7D44616E-57FA-B6B7-FEB2-55E44592A1F0}"/>
                    </a:ext>
                  </a:extLst>
                </p14:cNvPr>
                <p14:cNvContentPartPr/>
                <p14:nvPr/>
              </p14:nvContentPartPr>
              <p14:xfrm>
                <a:off x="2082209" y="2146179"/>
                <a:ext cx="498240" cy="118800"/>
              </p14:xfrm>
            </p:contentPart>
          </mc:Choice>
          <mc:Fallback xmlns="">
            <p:pic>
              <p:nvPicPr>
                <p:cNvPr id="574" name="Ink 573">
                  <a:extLst>
                    <a:ext uri="{FF2B5EF4-FFF2-40B4-BE49-F238E27FC236}">
                      <a16:creationId xmlns:a16="http://schemas.microsoft.com/office/drawing/2014/main" id="{7D44616E-57FA-B6B7-FEB2-55E44592A1F0}"/>
                    </a:ext>
                  </a:extLst>
                </p:cNvPr>
                <p:cNvPicPr/>
                <p:nvPr/>
              </p:nvPicPr>
              <p:blipFill>
                <a:blip r:embed="rId1063"/>
                <a:stretch>
                  <a:fillRect/>
                </a:stretch>
              </p:blipFill>
              <p:spPr>
                <a:xfrm>
                  <a:off x="2019569" y="2083179"/>
                  <a:ext cx="623880" cy="24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4">
            <p14:nvContentPartPr>
              <p14:cNvPr id="576" name="Ink 575">
                <a:extLst>
                  <a:ext uri="{FF2B5EF4-FFF2-40B4-BE49-F238E27FC236}">
                    <a16:creationId xmlns:a16="http://schemas.microsoft.com/office/drawing/2014/main" id="{1CBDC7D8-BE5C-5B5C-E7A4-D780539C12DD}"/>
                  </a:ext>
                </a:extLst>
              </p14:cNvPr>
              <p14:cNvContentPartPr/>
              <p14:nvPr/>
            </p14:nvContentPartPr>
            <p14:xfrm>
              <a:off x="1470395" y="3013629"/>
              <a:ext cx="199440" cy="115560"/>
            </p14:xfrm>
          </p:contentPart>
        </mc:Choice>
        <mc:Fallback xmlns="">
          <p:pic>
            <p:nvPicPr>
              <p:cNvPr id="576" name="Ink 575">
                <a:extLst>
                  <a:ext uri="{FF2B5EF4-FFF2-40B4-BE49-F238E27FC236}">
                    <a16:creationId xmlns:a16="http://schemas.microsoft.com/office/drawing/2014/main" id="{1CBDC7D8-BE5C-5B5C-E7A4-D780539C12DD}"/>
                  </a:ext>
                </a:extLst>
              </p:cNvPr>
              <p:cNvPicPr/>
              <p:nvPr/>
            </p:nvPicPr>
            <p:blipFill>
              <a:blip r:embed="rId1065"/>
              <a:stretch>
                <a:fillRect/>
              </a:stretch>
            </p:blipFill>
            <p:spPr>
              <a:xfrm>
                <a:off x="1407755" y="2950989"/>
                <a:ext cx="325080" cy="24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61" name="Group 660">
            <a:extLst>
              <a:ext uri="{FF2B5EF4-FFF2-40B4-BE49-F238E27FC236}">
                <a16:creationId xmlns:a16="http://schemas.microsoft.com/office/drawing/2014/main" id="{32026850-A915-1EB7-5071-A32EB41A48E7}"/>
              </a:ext>
            </a:extLst>
          </p:cNvPr>
          <p:cNvGrpSpPr/>
          <p:nvPr/>
        </p:nvGrpSpPr>
        <p:grpSpPr>
          <a:xfrm>
            <a:off x="892235" y="3354189"/>
            <a:ext cx="4444560" cy="2234520"/>
            <a:chOff x="844529" y="3115659"/>
            <a:chExt cx="4444560" cy="223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6">
              <p14:nvContentPartPr>
                <p14:cNvPr id="577" name="Ink 576">
                  <a:extLst>
                    <a:ext uri="{FF2B5EF4-FFF2-40B4-BE49-F238E27FC236}">
                      <a16:creationId xmlns:a16="http://schemas.microsoft.com/office/drawing/2014/main" id="{A6DD2144-FFC7-C3B1-DE7F-FA12C2348DEF}"/>
                    </a:ext>
                  </a:extLst>
                </p14:cNvPr>
                <p14:cNvContentPartPr/>
                <p14:nvPr/>
              </p14:nvContentPartPr>
              <p14:xfrm>
                <a:off x="905009" y="3115659"/>
                <a:ext cx="183960" cy="227880"/>
              </p14:xfrm>
            </p:contentPart>
          </mc:Choice>
          <mc:Fallback xmlns="">
            <p:pic>
              <p:nvPicPr>
                <p:cNvPr id="577" name="Ink 576">
                  <a:extLst>
                    <a:ext uri="{FF2B5EF4-FFF2-40B4-BE49-F238E27FC236}">
                      <a16:creationId xmlns:a16="http://schemas.microsoft.com/office/drawing/2014/main" id="{A6DD2144-FFC7-C3B1-DE7F-FA12C2348DEF}"/>
                    </a:ext>
                  </a:extLst>
                </p:cNvPr>
                <p:cNvPicPr/>
                <p:nvPr/>
              </p:nvPicPr>
              <p:blipFill>
                <a:blip r:embed="rId1067"/>
                <a:stretch>
                  <a:fillRect/>
                </a:stretch>
              </p:blipFill>
              <p:spPr>
                <a:xfrm>
                  <a:off x="842009" y="3053019"/>
                  <a:ext cx="30960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8">
              <p14:nvContentPartPr>
                <p14:cNvPr id="578" name="Ink 577">
                  <a:extLst>
                    <a:ext uri="{FF2B5EF4-FFF2-40B4-BE49-F238E27FC236}">
                      <a16:creationId xmlns:a16="http://schemas.microsoft.com/office/drawing/2014/main" id="{7534F723-024C-3640-2567-DB172662E16C}"/>
                    </a:ext>
                  </a:extLst>
                </p14:cNvPr>
                <p14:cNvContentPartPr/>
                <p14:nvPr/>
              </p14:nvContentPartPr>
              <p14:xfrm>
                <a:off x="844529" y="3257499"/>
                <a:ext cx="78840" cy="408240"/>
              </p14:xfrm>
            </p:contentPart>
          </mc:Choice>
          <mc:Fallback xmlns="">
            <p:pic>
              <p:nvPicPr>
                <p:cNvPr id="578" name="Ink 577">
                  <a:extLst>
                    <a:ext uri="{FF2B5EF4-FFF2-40B4-BE49-F238E27FC236}">
                      <a16:creationId xmlns:a16="http://schemas.microsoft.com/office/drawing/2014/main" id="{7534F723-024C-3640-2567-DB172662E16C}"/>
                    </a:ext>
                  </a:extLst>
                </p:cNvPr>
                <p:cNvPicPr/>
                <p:nvPr/>
              </p:nvPicPr>
              <p:blipFill>
                <a:blip r:embed="rId1069"/>
                <a:stretch>
                  <a:fillRect/>
                </a:stretch>
              </p:blipFill>
              <p:spPr>
                <a:xfrm>
                  <a:off x="781889" y="3194859"/>
                  <a:ext cx="20448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0">
              <p14:nvContentPartPr>
                <p14:cNvPr id="579" name="Ink 578">
                  <a:extLst>
                    <a:ext uri="{FF2B5EF4-FFF2-40B4-BE49-F238E27FC236}">
                      <a16:creationId xmlns:a16="http://schemas.microsoft.com/office/drawing/2014/main" id="{A5212FFB-6044-46DF-FB00-1987FDA954E6}"/>
                    </a:ext>
                  </a:extLst>
                </p14:cNvPr>
                <p14:cNvContentPartPr/>
                <p14:nvPr/>
              </p14:nvContentPartPr>
              <p14:xfrm>
                <a:off x="1165289" y="3580059"/>
                <a:ext cx="77040" cy="343080"/>
              </p14:xfrm>
            </p:contentPart>
          </mc:Choice>
          <mc:Fallback xmlns="">
            <p:pic>
              <p:nvPicPr>
                <p:cNvPr id="579" name="Ink 578">
                  <a:extLst>
                    <a:ext uri="{FF2B5EF4-FFF2-40B4-BE49-F238E27FC236}">
                      <a16:creationId xmlns:a16="http://schemas.microsoft.com/office/drawing/2014/main" id="{A5212FFB-6044-46DF-FB00-1987FDA954E6}"/>
                    </a:ext>
                  </a:extLst>
                </p:cNvPr>
                <p:cNvPicPr/>
                <p:nvPr/>
              </p:nvPicPr>
              <p:blipFill>
                <a:blip r:embed="rId1071"/>
                <a:stretch>
                  <a:fillRect/>
                </a:stretch>
              </p:blipFill>
              <p:spPr>
                <a:xfrm>
                  <a:off x="1102649" y="3517059"/>
                  <a:ext cx="20268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2">
              <p14:nvContentPartPr>
                <p14:cNvPr id="580" name="Ink 579">
                  <a:extLst>
                    <a:ext uri="{FF2B5EF4-FFF2-40B4-BE49-F238E27FC236}">
                      <a16:creationId xmlns:a16="http://schemas.microsoft.com/office/drawing/2014/main" id="{1D3E19E6-0FEE-C624-29B2-44BF7763BDB5}"/>
                    </a:ext>
                  </a:extLst>
                </p14:cNvPr>
                <p14:cNvContentPartPr/>
                <p14:nvPr/>
              </p14:nvContentPartPr>
              <p14:xfrm>
                <a:off x="1164929" y="3676179"/>
                <a:ext cx="261360" cy="518400"/>
              </p14:xfrm>
            </p:contentPart>
          </mc:Choice>
          <mc:Fallback xmlns="">
            <p:pic>
              <p:nvPicPr>
                <p:cNvPr id="580" name="Ink 579">
                  <a:extLst>
                    <a:ext uri="{FF2B5EF4-FFF2-40B4-BE49-F238E27FC236}">
                      <a16:creationId xmlns:a16="http://schemas.microsoft.com/office/drawing/2014/main" id="{1D3E19E6-0FEE-C624-29B2-44BF7763BDB5}"/>
                    </a:ext>
                  </a:extLst>
                </p:cNvPr>
                <p:cNvPicPr/>
                <p:nvPr/>
              </p:nvPicPr>
              <p:blipFill>
                <a:blip r:embed="rId1073"/>
                <a:stretch>
                  <a:fillRect/>
                </a:stretch>
              </p:blipFill>
              <p:spPr>
                <a:xfrm>
                  <a:off x="1101929" y="3613179"/>
                  <a:ext cx="387000" cy="64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4">
              <p14:nvContentPartPr>
                <p14:cNvPr id="581" name="Ink 580">
                  <a:extLst>
                    <a:ext uri="{FF2B5EF4-FFF2-40B4-BE49-F238E27FC236}">
                      <a16:creationId xmlns:a16="http://schemas.microsoft.com/office/drawing/2014/main" id="{9D332439-52F2-3903-F207-C2BD29B7ABA0}"/>
                    </a:ext>
                  </a:extLst>
                </p14:cNvPr>
                <p14:cNvContentPartPr/>
                <p14:nvPr/>
              </p14:nvContentPartPr>
              <p14:xfrm>
                <a:off x="1178969" y="4093419"/>
                <a:ext cx="401040" cy="297000"/>
              </p14:xfrm>
            </p:contentPart>
          </mc:Choice>
          <mc:Fallback xmlns="">
            <p:pic>
              <p:nvPicPr>
                <p:cNvPr id="581" name="Ink 580">
                  <a:extLst>
                    <a:ext uri="{FF2B5EF4-FFF2-40B4-BE49-F238E27FC236}">
                      <a16:creationId xmlns:a16="http://schemas.microsoft.com/office/drawing/2014/main" id="{9D332439-52F2-3903-F207-C2BD29B7ABA0}"/>
                    </a:ext>
                  </a:extLst>
                </p:cNvPr>
                <p:cNvPicPr/>
                <p:nvPr/>
              </p:nvPicPr>
              <p:blipFill>
                <a:blip r:embed="rId1075"/>
                <a:stretch>
                  <a:fillRect/>
                </a:stretch>
              </p:blipFill>
              <p:spPr>
                <a:xfrm>
                  <a:off x="1115969" y="4030419"/>
                  <a:ext cx="52668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6">
              <p14:nvContentPartPr>
                <p14:cNvPr id="582" name="Ink 581">
                  <a:extLst>
                    <a:ext uri="{FF2B5EF4-FFF2-40B4-BE49-F238E27FC236}">
                      <a16:creationId xmlns:a16="http://schemas.microsoft.com/office/drawing/2014/main" id="{7EE0845B-6C82-CEF0-EEE3-B7343D188324}"/>
                    </a:ext>
                  </a:extLst>
                </p14:cNvPr>
                <p14:cNvContentPartPr/>
                <p14:nvPr/>
              </p14:nvContentPartPr>
              <p14:xfrm>
                <a:off x="1492529" y="4312299"/>
                <a:ext cx="477000" cy="343080"/>
              </p14:xfrm>
            </p:contentPart>
          </mc:Choice>
          <mc:Fallback xmlns="">
            <p:pic>
              <p:nvPicPr>
                <p:cNvPr id="582" name="Ink 581">
                  <a:extLst>
                    <a:ext uri="{FF2B5EF4-FFF2-40B4-BE49-F238E27FC236}">
                      <a16:creationId xmlns:a16="http://schemas.microsoft.com/office/drawing/2014/main" id="{7EE0845B-6C82-CEF0-EEE3-B7343D188324}"/>
                    </a:ext>
                  </a:extLst>
                </p:cNvPr>
                <p:cNvPicPr/>
                <p:nvPr/>
              </p:nvPicPr>
              <p:blipFill>
                <a:blip r:embed="rId1077"/>
                <a:stretch>
                  <a:fillRect/>
                </a:stretch>
              </p:blipFill>
              <p:spPr>
                <a:xfrm>
                  <a:off x="1429889" y="4249299"/>
                  <a:ext cx="60264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8">
              <p14:nvContentPartPr>
                <p14:cNvPr id="583" name="Ink 582">
                  <a:extLst>
                    <a:ext uri="{FF2B5EF4-FFF2-40B4-BE49-F238E27FC236}">
                      <a16:creationId xmlns:a16="http://schemas.microsoft.com/office/drawing/2014/main" id="{1DA39A65-C599-7B4E-27BC-B752182287FC}"/>
                    </a:ext>
                  </a:extLst>
                </p14:cNvPr>
                <p14:cNvContentPartPr/>
                <p14:nvPr/>
              </p14:nvContentPartPr>
              <p14:xfrm>
                <a:off x="2072849" y="4596699"/>
                <a:ext cx="694800" cy="403200"/>
              </p14:xfrm>
            </p:contentPart>
          </mc:Choice>
          <mc:Fallback xmlns="">
            <p:pic>
              <p:nvPicPr>
                <p:cNvPr id="583" name="Ink 582">
                  <a:extLst>
                    <a:ext uri="{FF2B5EF4-FFF2-40B4-BE49-F238E27FC236}">
                      <a16:creationId xmlns:a16="http://schemas.microsoft.com/office/drawing/2014/main" id="{1DA39A65-C599-7B4E-27BC-B752182287FC}"/>
                    </a:ext>
                  </a:extLst>
                </p:cNvPr>
                <p:cNvPicPr/>
                <p:nvPr/>
              </p:nvPicPr>
              <p:blipFill>
                <a:blip r:embed="rId1079"/>
                <a:stretch>
                  <a:fillRect/>
                </a:stretch>
              </p:blipFill>
              <p:spPr>
                <a:xfrm>
                  <a:off x="2009849" y="4533699"/>
                  <a:ext cx="82044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0">
              <p14:nvContentPartPr>
                <p14:cNvPr id="584" name="Ink 583">
                  <a:extLst>
                    <a:ext uri="{FF2B5EF4-FFF2-40B4-BE49-F238E27FC236}">
                      <a16:creationId xmlns:a16="http://schemas.microsoft.com/office/drawing/2014/main" id="{D46E1D69-240E-4588-A0D4-0916E4C2D282}"/>
                    </a:ext>
                  </a:extLst>
                </p14:cNvPr>
                <p14:cNvContentPartPr/>
                <p14:nvPr/>
              </p14:nvContentPartPr>
              <p14:xfrm>
                <a:off x="1946849" y="4913499"/>
                <a:ext cx="883800" cy="196920"/>
              </p14:xfrm>
            </p:contentPart>
          </mc:Choice>
          <mc:Fallback xmlns="">
            <p:pic>
              <p:nvPicPr>
                <p:cNvPr id="584" name="Ink 583">
                  <a:extLst>
                    <a:ext uri="{FF2B5EF4-FFF2-40B4-BE49-F238E27FC236}">
                      <a16:creationId xmlns:a16="http://schemas.microsoft.com/office/drawing/2014/main" id="{D46E1D69-240E-4588-A0D4-0916E4C2D282}"/>
                    </a:ext>
                  </a:extLst>
                </p:cNvPr>
                <p:cNvPicPr/>
                <p:nvPr/>
              </p:nvPicPr>
              <p:blipFill>
                <a:blip r:embed="rId1081"/>
                <a:stretch>
                  <a:fillRect/>
                </a:stretch>
              </p:blipFill>
              <p:spPr>
                <a:xfrm>
                  <a:off x="1883849" y="4850859"/>
                  <a:ext cx="100944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2">
              <p14:nvContentPartPr>
                <p14:cNvPr id="585" name="Ink 584">
                  <a:extLst>
                    <a:ext uri="{FF2B5EF4-FFF2-40B4-BE49-F238E27FC236}">
                      <a16:creationId xmlns:a16="http://schemas.microsoft.com/office/drawing/2014/main" id="{623C985B-4912-FFE2-2136-AB85C06B6AEF}"/>
                    </a:ext>
                  </a:extLst>
                </p14:cNvPr>
                <p14:cNvContentPartPr/>
                <p14:nvPr/>
              </p14:nvContentPartPr>
              <p14:xfrm>
                <a:off x="2058449" y="5070099"/>
                <a:ext cx="696960" cy="158760"/>
              </p14:xfrm>
            </p:contentPart>
          </mc:Choice>
          <mc:Fallback xmlns="">
            <p:pic>
              <p:nvPicPr>
                <p:cNvPr id="585" name="Ink 584">
                  <a:extLst>
                    <a:ext uri="{FF2B5EF4-FFF2-40B4-BE49-F238E27FC236}">
                      <a16:creationId xmlns:a16="http://schemas.microsoft.com/office/drawing/2014/main" id="{623C985B-4912-FFE2-2136-AB85C06B6AEF}"/>
                    </a:ext>
                  </a:extLst>
                </p:cNvPr>
                <p:cNvPicPr/>
                <p:nvPr/>
              </p:nvPicPr>
              <p:blipFill>
                <a:blip r:embed="rId1083"/>
                <a:stretch>
                  <a:fillRect/>
                </a:stretch>
              </p:blipFill>
              <p:spPr>
                <a:xfrm>
                  <a:off x="1995449" y="5007099"/>
                  <a:ext cx="8226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4">
              <p14:nvContentPartPr>
                <p14:cNvPr id="586" name="Ink 585">
                  <a:extLst>
                    <a:ext uri="{FF2B5EF4-FFF2-40B4-BE49-F238E27FC236}">
                      <a16:creationId xmlns:a16="http://schemas.microsoft.com/office/drawing/2014/main" id="{F15F0C05-F2F7-4B67-1709-509736A16FE7}"/>
                    </a:ext>
                  </a:extLst>
                </p14:cNvPr>
                <p14:cNvContentPartPr/>
                <p14:nvPr/>
              </p14:nvContentPartPr>
              <p14:xfrm>
                <a:off x="2859449" y="5326059"/>
                <a:ext cx="164160" cy="20520"/>
              </p14:xfrm>
            </p:contentPart>
          </mc:Choice>
          <mc:Fallback xmlns="">
            <p:pic>
              <p:nvPicPr>
                <p:cNvPr id="586" name="Ink 585">
                  <a:extLst>
                    <a:ext uri="{FF2B5EF4-FFF2-40B4-BE49-F238E27FC236}">
                      <a16:creationId xmlns:a16="http://schemas.microsoft.com/office/drawing/2014/main" id="{F15F0C05-F2F7-4B67-1709-509736A16FE7}"/>
                    </a:ext>
                  </a:extLst>
                </p:cNvPr>
                <p:cNvPicPr/>
                <p:nvPr/>
              </p:nvPicPr>
              <p:blipFill>
                <a:blip r:embed="rId1085"/>
                <a:stretch>
                  <a:fillRect/>
                </a:stretch>
              </p:blipFill>
              <p:spPr>
                <a:xfrm>
                  <a:off x="2796449" y="5263419"/>
                  <a:ext cx="2898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6">
              <p14:nvContentPartPr>
                <p14:cNvPr id="587" name="Ink 586">
                  <a:extLst>
                    <a:ext uri="{FF2B5EF4-FFF2-40B4-BE49-F238E27FC236}">
                      <a16:creationId xmlns:a16="http://schemas.microsoft.com/office/drawing/2014/main" id="{96380096-C339-11E5-E76D-8B394D9DE858}"/>
                    </a:ext>
                  </a:extLst>
                </p14:cNvPr>
                <p14:cNvContentPartPr/>
                <p14:nvPr/>
              </p14:nvContentPartPr>
              <p14:xfrm>
                <a:off x="2683409" y="5300139"/>
                <a:ext cx="1398240" cy="43200"/>
              </p14:xfrm>
            </p:contentPart>
          </mc:Choice>
          <mc:Fallback xmlns="">
            <p:pic>
              <p:nvPicPr>
                <p:cNvPr id="587" name="Ink 586">
                  <a:extLst>
                    <a:ext uri="{FF2B5EF4-FFF2-40B4-BE49-F238E27FC236}">
                      <a16:creationId xmlns:a16="http://schemas.microsoft.com/office/drawing/2014/main" id="{96380096-C339-11E5-E76D-8B394D9DE858}"/>
                    </a:ext>
                  </a:extLst>
                </p:cNvPr>
                <p:cNvPicPr/>
                <p:nvPr/>
              </p:nvPicPr>
              <p:blipFill>
                <a:blip r:embed="rId1087"/>
                <a:stretch>
                  <a:fillRect/>
                </a:stretch>
              </p:blipFill>
              <p:spPr>
                <a:xfrm>
                  <a:off x="2620409" y="5237139"/>
                  <a:ext cx="15238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8">
              <p14:nvContentPartPr>
                <p14:cNvPr id="588" name="Ink 587">
                  <a:extLst>
                    <a:ext uri="{FF2B5EF4-FFF2-40B4-BE49-F238E27FC236}">
                      <a16:creationId xmlns:a16="http://schemas.microsoft.com/office/drawing/2014/main" id="{A7560A71-ECC5-2040-727A-143DCA2F4536}"/>
                    </a:ext>
                  </a:extLst>
                </p14:cNvPr>
                <p14:cNvContentPartPr/>
                <p14:nvPr/>
              </p14:nvContentPartPr>
              <p14:xfrm>
                <a:off x="2807609" y="5303379"/>
                <a:ext cx="983520" cy="22680"/>
              </p14:xfrm>
            </p:contentPart>
          </mc:Choice>
          <mc:Fallback xmlns="">
            <p:pic>
              <p:nvPicPr>
                <p:cNvPr id="588" name="Ink 587">
                  <a:extLst>
                    <a:ext uri="{FF2B5EF4-FFF2-40B4-BE49-F238E27FC236}">
                      <a16:creationId xmlns:a16="http://schemas.microsoft.com/office/drawing/2014/main" id="{A7560A71-ECC5-2040-727A-143DCA2F4536}"/>
                    </a:ext>
                  </a:extLst>
                </p:cNvPr>
                <p:cNvPicPr/>
                <p:nvPr/>
              </p:nvPicPr>
              <p:blipFill>
                <a:blip r:embed="rId1089"/>
                <a:stretch>
                  <a:fillRect/>
                </a:stretch>
              </p:blipFill>
              <p:spPr>
                <a:xfrm>
                  <a:off x="2744969" y="5240379"/>
                  <a:ext cx="11091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0">
              <p14:nvContentPartPr>
                <p14:cNvPr id="589" name="Ink 588">
                  <a:extLst>
                    <a:ext uri="{FF2B5EF4-FFF2-40B4-BE49-F238E27FC236}">
                      <a16:creationId xmlns:a16="http://schemas.microsoft.com/office/drawing/2014/main" id="{8F3DB38D-C136-6B04-0A86-27AE33D09625}"/>
                    </a:ext>
                  </a:extLst>
                </p14:cNvPr>
                <p14:cNvContentPartPr/>
                <p14:nvPr/>
              </p14:nvContentPartPr>
              <p14:xfrm>
                <a:off x="3470369" y="5206179"/>
                <a:ext cx="891000" cy="62280"/>
              </p14:xfrm>
            </p:contentPart>
          </mc:Choice>
          <mc:Fallback xmlns="">
            <p:pic>
              <p:nvPicPr>
                <p:cNvPr id="589" name="Ink 588">
                  <a:extLst>
                    <a:ext uri="{FF2B5EF4-FFF2-40B4-BE49-F238E27FC236}">
                      <a16:creationId xmlns:a16="http://schemas.microsoft.com/office/drawing/2014/main" id="{8F3DB38D-C136-6B04-0A86-27AE33D09625}"/>
                    </a:ext>
                  </a:extLst>
                </p:cNvPr>
                <p:cNvPicPr/>
                <p:nvPr/>
              </p:nvPicPr>
              <p:blipFill>
                <a:blip r:embed="rId1091"/>
                <a:stretch>
                  <a:fillRect/>
                </a:stretch>
              </p:blipFill>
              <p:spPr>
                <a:xfrm>
                  <a:off x="3407729" y="5143179"/>
                  <a:ext cx="10166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2">
              <p14:nvContentPartPr>
                <p14:cNvPr id="590" name="Ink 589">
                  <a:extLst>
                    <a:ext uri="{FF2B5EF4-FFF2-40B4-BE49-F238E27FC236}">
                      <a16:creationId xmlns:a16="http://schemas.microsoft.com/office/drawing/2014/main" id="{C00D3AD8-058B-5647-4955-184386102111}"/>
                    </a:ext>
                  </a:extLst>
                </p14:cNvPr>
                <p14:cNvContentPartPr/>
                <p14:nvPr/>
              </p14:nvContentPartPr>
              <p14:xfrm>
                <a:off x="3581969" y="5182779"/>
                <a:ext cx="694800" cy="63360"/>
              </p14:xfrm>
            </p:contentPart>
          </mc:Choice>
          <mc:Fallback xmlns="">
            <p:pic>
              <p:nvPicPr>
                <p:cNvPr id="590" name="Ink 589">
                  <a:extLst>
                    <a:ext uri="{FF2B5EF4-FFF2-40B4-BE49-F238E27FC236}">
                      <a16:creationId xmlns:a16="http://schemas.microsoft.com/office/drawing/2014/main" id="{C00D3AD8-058B-5647-4955-184386102111}"/>
                    </a:ext>
                  </a:extLst>
                </p:cNvPr>
                <p:cNvPicPr/>
                <p:nvPr/>
              </p:nvPicPr>
              <p:blipFill>
                <a:blip r:embed="rId1093"/>
                <a:stretch>
                  <a:fillRect/>
                </a:stretch>
              </p:blipFill>
              <p:spPr>
                <a:xfrm>
                  <a:off x="3519329" y="5119779"/>
                  <a:ext cx="8204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4">
              <p14:nvContentPartPr>
                <p14:cNvPr id="591" name="Ink 590">
                  <a:extLst>
                    <a:ext uri="{FF2B5EF4-FFF2-40B4-BE49-F238E27FC236}">
                      <a16:creationId xmlns:a16="http://schemas.microsoft.com/office/drawing/2014/main" id="{41D95CA0-72B7-DCC4-D7C8-6ADFFBA6F54D}"/>
                    </a:ext>
                  </a:extLst>
                </p14:cNvPr>
                <p14:cNvContentPartPr/>
                <p14:nvPr/>
              </p14:nvContentPartPr>
              <p14:xfrm>
                <a:off x="4387289" y="4866339"/>
                <a:ext cx="440280" cy="100800"/>
              </p14:xfrm>
            </p:contentPart>
          </mc:Choice>
          <mc:Fallback xmlns="">
            <p:pic>
              <p:nvPicPr>
                <p:cNvPr id="591" name="Ink 590">
                  <a:extLst>
                    <a:ext uri="{FF2B5EF4-FFF2-40B4-BE49-F238E27FC236}">
                      <a16:creationId xmlns:a16="http://schemas.microsoft.com/office/drawing/2014/main" id="{41D95CA0-72B7-DCC4-D7C8-6ADFFBA6F54D}"/>
                    </a:ext>
                  </a:extLst>
                </p:cNvPr>
                <p:cNvPicPr/>
                <p:nvPr/>
              </p:nvPicPr>
              <p:blipFill>
                <a:blip r:embed="rId1095"/>
                <a:stretch>
                  <a:fillRect/>
                </a:stretch>
              </p:blipFill>
              <p:spPr>
                <a:xfrm>
                  <a:off x="4324649" y="4803339"/>
                  <a:ext cx="5659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6">
              <p14:nvContentPartPr>
                <p14:cNvPr id="592" name="Ink 591">
                  <a:extLst>
                    <a:ext uri="{FF2B5EF4-FFF2-40B4-BE49-F238E27FC236}">
                      <a16:creationId xmlns:a16="http://schemas.microsoft.com/office/drawing/2014/main" id="{15333DB4-6A60-0CEF-FA0D-DA3493661D71}"/>
                    </a:ext>
                  </a:extLst>
                </p14:cNvPr>
                <p14:cNvContentPartPr/>
                <p14:nvPr/>
              </p14:nvContentPartPr>
              <p14:xfrm>
                <a:off x="4400249" y="5080539"/>
                <a:ext cx="230400" cy="32760"/>
              </p14:xfrm>
            </p:contentPart>
          </mc:Choice>
          <mc:Fallback xmlns="">
            <p:pic>
              <p:nvPicPr>
                <p:cNvPr id="592" name="Ink 591">
                  <a:extLst>
                    <a:ext uri="{FF2B5EF4-FFF2-40B4-BE49-F238E27FC236}">
                      <a16:creationId xmlns:a16="http://schemas.microsoft.com/office/drawing/2014/main" id="{15333DB4-6A60-0CEF-FA0D-DA3493661D71}"/>
                    </a:ext>
                  </a:extLst>
                </p:cNvPr>
                <p:cNvPicPr/>
                <p:nvPr/>
              </p:nvPicPr>
              <p:blipFill>
                <a:blip r:embed="rId1097"/>
                <a:stretch>
                  <a:fillRect/>
                </a:stretch>
              </p:blipFill>
              <p:spPr>
                <a:xfrm>
                  <a:off x="4337249" y="5017899"/>
                  <a:ext cx="3560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8">
              <p14:nvContentPartPr>
                <p14:cNvPr id="593" name="Ink 592">
                  <a:extLst>
                    <a:ext uri="{FF2B5EF4-FFF2-40B4-BE49-F238E27FC236}">
                      <a16:creationId xmlns:a16="http://schemas.microsoft.com/office/drawing/2014/main" id="{8F2A1A58-4CEC-841C-90A3-C86F3DD5F313}"/>
                    </a:ext>
                  </a:extLst>
                </p14:cNvPr>
                <p14:cNvContentPartPr/>
                <p14:nvPr/>
              </p14:nvContentPartPr>
              <p14:xfrm>
                <a:off x="4119449" y="5045619"/>
                <a:ext cx="508320" cy="152280"/>
              </p14:xfrm>
            </p:contentPart>
          </mc:Choice>
          <mc:Fallback xmlns="">
            <p:pic>
              <p:nvPicPr>
                <p:cNvPr id="593" name="Ink 592">
                  <a:extLst>
                    <a:ext uri="{FF2B5EF4-FFF2-40B4-BE49-F238E27FC236}">
                      <a16:creationId xmlns:a16="http://schemas.microsoft.com/office/drawing/2014/main" id="{8F2A1A58-4CEC-841C-90A3-C86F3DD5F313}"/>
                    </a:ext>
                  </a:extLst>
                </p:cNvPr>
                <p:cNvPicPr/>
                <p:nvPr/>
              </p:nvPicPr>
              <p:blipFill>
                <a:blip r:embed="rId1099"/>
                <a:stretch>
                  <a:fillRect/>
                </a:stretch>
              </p:blipFill>
              <p:spPr>
                <a:xfrm>
                  <a:off x="4056809" y="4982619"/>
                  <a:ext cx="63396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0">
              <p14:nvContentPartPr>
                <p14:cNvPr id="594" name="Ink 593">
                  <a:extLst>
                    <a:ext uri="{FF2B5EF4-FFF2-40B4-BE49-F238E27FC236}">
                      <a16:creationId xmlns:a16="http://schemas.microsoft.com/office/drawing/2014/main" id="{B4BAD786-1D6D-8B26-83A0-59EB17FA5F82}"/>
                    </a:ext>
                  </a:extLst>
                </p14:cNvPr>
                <p14:cNvContentPartPr/>
                <p14:nvPr/>
              </p14:nvContentPartPr>
              <p14:xfrm>
                <a:off x="4066169" y="4658259"/>
                <a:ext cx="1222920" cy="669240"/>
              </p14:xfrm>
            </p:contentPart>
          </mc:Choice>
          <mc:Fallback xmlns="">
            <p:pic>
              <p:nvPicPr>
                <p:cNvPr id="594" name="Ink 593">
                  <a:extLst>
                    <a:ext uri="{FF2B5EF4-FFF2-40B4-BE49-F238E27FC236}">
                      <a16:creationId xmlns:a16="http://schemas.microsoft.com/office/drawing/2014/main" id="{B4BAD786-1D6D-8B26-83A0-59EB17FA5F82}"/>
                    </a:ext>
                  </a:extLst>
                </p:cNvPr>
                <p:cNvPicPr/>
                <p:nvPr/>
              </p:nvPicPr>
              <p:blipFill>
                <a:blip r:embed="rId1101"/>
                <a:stretch>
                  <a:fillRect/>
                </a:stretch>
              </p:blipFill>
              <p:spPr>
                <a:xfrm>
                  <a:off x="4003169" y="4595619"/>
                  <a:ext cx="1348560" cy="79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2">
              <p14:nvContentPartPr>
                <p14:cNvPr id="595" name="Ink 594">
                  <a:extLst>
                    <a:ext uri="{FF2B5EF4-FFF2-40B4-BE49-F238E27FC236}">
                      <a16:creationId xmlns:a16="http://schemas.microsoft.com/office/drawing/2014/main" id="{34080455-6A52-D2E4-821F-BC47A179E441}"/>
                    </a:ext>
                  </a:extLst>
                </p14:cNvPr>
                <p14:cNvContentPartPr/>
                <p14:nvPr/>
              </p14:nvContentPartPr>
              <p14:xfrm>
                <a:off x="5020889" y="4495179"/>
                <a:ext cx="89640" cy="338760"/>
              </p14:xfrm>
            </p:contentPart>
          </mc:Choice>
          <mc:Fallback xmlns="">
            <p:pic>
              <p:nvPicPr>
                <p:cNvPr id="595" name="Ink 594">
                  <a:extLst>
                    <a:ext uri="{FF2B5EF4-FFF2-40B4-BE49-F238E27FC236}">
                      <a16:creationId xmlns:a16="http://schemas.microsoft.com/office/drawing/2014/main" id="{34080455-6A52-D2E4-821F-BC47A179E441}"/>
                    </a:ext>
                  </a:extLst>
                </p:cNvPr>
                <p:cNvPicPr/>
                <p:nvPr/>
              </p:nvPicPr>
              <p:blipFill>
                <a:blip r:embed="rId1103"/>
                <a:stretch>
                  <a:fillRect/>
                </a:stretch>
              </p:blipFill>
              <p:spPr>
                <a:xfrm>
                  <a:off x="4958249" y="4432539"/>
                  <a:ext cx="21528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4">
              <p14:nvContentPartPr>
                <p14:cNvPr id="596" name="Ink 595">
                  <a:extLst>
                    <a:ext uri="{FF2B5EF4-FFF2-40B4-BE49-F238E27FC236}">
                      <a16:creationId xmlns:a16="http://schemas.microsoft.com/office/drawing/2014/main" id="{71D7BACC-FA1D-D881-7CC9-844AC4937DC3}"/>
                    </a:ext>
                  </a:extLst>
                </p14:cNvPr>
                <p14:cNvContentPartPr/>
                <p14:nvPr/>
              </p14:nvContentPartPr>
              <p14:xfrm>
                <a:off x="4732529" y="4050579"/>
                <a:ext cx="332280" cy="111960"/>
              </p14:xfrm>
            </p:contentPart>
          </mc:Choice>
          <mc:Fallback xmlns="">
            <p:pic>
              <p:nvPicPr>
                <p:cNvPr id="596" name="Ink 595">
                  <a:extLst>
                    <a:ext uri="{FF2B5EF4-FFF2-40B4-BE49-F238E27FC236}">
                      <a16:creationId xmlns:a16="http://schemas.microsoft.com/office/drawing/2014/main" id="{71D7BACC-FA1D-D881-7CC9-844AC4937DC3}"/>
                    </a:ext>
                  </a:extLst>
                </p:cNvPr>
                <p:cNvPicPr/>
                <p:nvPr/>
              </p:nvPicPr>
              <p:blipFill>
                <a:blip r:embed="rId1105"/>
                <a:stretch>
                  <a:fillRect/>
                </a:stretch>
              </p:blipFill>
              <p:spPr>
                <a:xfrm>
                  <a:off x="4669889" y="3987939"/>
                  <a:ext cx="4579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6">
              <p14:nvContentPartPr>
                <p14:cNvPr id="597" name="Ink 596">
                  <a:extLst>
                    <a:ext uri="{FF2B5EF4-FFF2-40B4-BE49-F238E27FC236}">
                      <a16:creationId xmlns:a16="http://schemas.microsoft.com/office/drawing/2014/main" id="{B97A1523-AF17-61A7-4BD2-B6E2A8957A88}"/>
                    </a:ext>
                  </a:extLst>
                </p14:cNvPr>
                <p14:cNvContentPartPr/>
                <p14:nvPr/>
              </p14:nvContentPartPr>
              <p14:xfrm>
                <a:off x="4611929" y="4094859"/>
                <a:ext cx="541080" cy="234000"/>
              </p14:xfrm>
            </p:contentPart>
          </mc:Choice>
          <mc:Fallback xmlns="">
            <p:pic>
              <p:nvPicPr>
                <p:cNvPr id="597" name="Ink 596">
                  <a:extLst>
                    <a:ext uri="{FF2B5EF4-FFF2-40B4-BE49-F238E27FC236}">
                      <a16:creationId xmlns:a16="http://schemas.microsoft.com/office/drawing/2014/main" id="{B97A1523-AF17-61A7-4BD2-B6E2A8957A88}"/>
                    </a:ext>
                  </a:extLst>
                </p:cNvPr>
                <p:cNvPicPr/>
                <p:nvPr/>
              </p:nvPicPr>
              <p:blipFill>
                <a:blip r:embed="rId1107"/>
                <a:stretch>
                  <a:fillRect/>
                </a:stretch>
              </p:blipFill>
              <p:spPr>
                <a:xfrm>
                  <a:off x="4549289" y="4032219"/>
                  <a:ext cx="66672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8">
              <p14:nvContentPartPr>
                <p14:cNvPr id="598" name="Ink 597">
                  <a:extLst>
                    <a:ext uri="{FF2B5EF4-FFF2-40B4-BE49-F238E27FC236}">
                      <a16:creationId xmlns:a16="http://schemas.microsoft.com/office/drawing/2014/main" id="{C08369A1-D50B-7A19-A5E8-D59873E0933B}"/>
                    </a:ext>
                  </a:extLst>
                </p14:cNvPr>
                <p14:cNvContentPartPr/>
                <p14:nvPr/>
              </p14:nvContentPartPr>
              <p14:xfrm>
                <a:off x="5069849" y="4280259"/>
                <a:ext cx="124560" cy="274680"/>
              </p14:xfrm>
            </p:contentPart>
          </mc:Choice>
          <mc:Fallback xmlns="">
            <p:pic>
              <p:nvPicPr>
                <p:cNvPr id="598" name="Ink 597">
                  <a:extLst>
                    <a:ext uri="{FF2B5EF4-FFF2-40B4-BE49-F238E27FC236}">
                      <a16:creationId xmlns:a16="http://schemas.microsoft.com/office/drawing/2014/main" id="{C08369A1-D50B-7A19-A5E8-D59873E0933B}"/>
                    </a:ext>
                  </a:extLst>
                </p:cNvPr>
                <p:cNvPicPr/>
                <p:nvPr/>
              </p:nvPicPr>
              <p:blipFill>
                <a:blip r:embed="rId1109"/>
                <a:stretch>
                  <a:fillRect/>
                </a:stretch>
              </p:blipFill>
              <p:spPr>
                <a:xfrm>
                  <a:off x="5007209" y="4217259"/>
                  <a:ext cx="25020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0">
              <p14:nvContentPartPr>
                <p14:cNvPr id="599" name="Ink 598">
                  <a:extLst>
                    <a:ext uri="{FF2B5EF4-FFF2-40B4-BE49-F238E27FC236}">
                      <a16:creationId xmlns:a16="http://schemas.microsoft.com/office/drawing/2014/main" id="{E8E08AF5-6AF9-B266-3835-DBE0E6DC151A}"/>
                    </a:ext>
                  </a:extLst>
                </p14:cNvPr>
                <p14:cNvContentPartPr/>
                <p14:nvPr/>
              </p14:nvContentPartPr>
              <p14:xfrm>
                <a:off x="4946009" y="4357659"/>
                <a:ext cx="93600" cy="360720"/>
              </p14:xfrm>
            </p:contentPart>
          </mc:Choice>
          <mc:Fallback xmlns="">
            <p:pic>
              <p:nvPicPr>
                <p:cNvPr id="599" name="Ink 598">
                  <a:extLst>
                    <a:ext uri="{FF2B5EF4-FFF2-40B4-BE49-F238E27FC236}">
                      <a16:creationId xmlns:a16="http://schemas.microsoft.com/office/drawing/2014/main" id="{E8E08AF5-6AF9-B266-3835-DBE0E6DC151A}"/>
                    </a:ext>
                  </a:extLst>
                </p:cNvPr>
                <p:cNvPicPr/>
                <p:nvPr/>
              </p:nvPicPr>
              <p:blipFill>
                <a:blip r:embed="rId1111"/>
                <a:stretch>
                  <a:fillRect/>
                </a:stretch>
              </p:blipFill>
              <p:spPr>
                <a:xfrm>
                  <a:off x="4883369" y="4294659"/>
                  <a:ext cx="219240" cy="48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2">
              <p14:nvContentPartPr>
                <p14:cNvPr id="600" name="Ink 599">
                  <a:extLst>
                    <a:ext uri="{FF2B5EF4-FFF2-40B4-BE49-F238E27FC236}">
                      <a16:creationId xmlns:a16="http://schemas.microsoft.com/office/drawing/2014/main" id="{EB778EDD-8B1C-D941-4062-4C973194D2A5}"/>
                    </a:ext>
                  </a:extLst>
                </p14:cNvPr>
                <p14:cNvContentPartPr/>
                <p14:nvPr/>
              </p14:nvContentPartPr>
              <p14:xfrm>
                <a:off x="4668089" y="4482579"/>
                <a:ext cx="309960" cy="495720"/>
              </p14:xfrm>
            </p:contentPart>
          </mc:Choice>
          <mc:Fallback xmlns="">
            <p:pic>
              <p:nvPicPr>
                <p:cNvPr id="600" name="Ink 599">
                  <a:extLst>
                    <a:ext uri="{FF2B5EF4-FFF2-40B4-BE49-F238E27FC236}">
                      <a16:creationId xmlns:a16="http://schemas.microsoft.com/office/drawing/2014/main" id="{EB778EDD-8B1C-D941-4062-4C973194D2A5}"/>
                    </a:ext>
                  </a:extLst>
                </p:cNvPr>
                <p:cNvPicPr/>
                <p:nvPr/>
              </p:nvPicPr>
              <p:blipFill>
                <a:blip r:embed="rId1113"/>
                <a:stretch>
                  <a:fillRect/>
                </a:stretch>
              </p:blipFill>
              <p:spPr>
                <a:xfrm>
                  <a:off x="4605449" y="4419579"/>
                  <a:ext cx="435600" cy="62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4">
              <p14:nvContentPartPr>
                <p14:cNvPr id="601" name="Ink 600">
                  <a:extLst>
                    <a:ext uri="{FF2B5EF4-FFF2-40B4-BE49-F238E27FC236}">
                      <a16:creationId xmlns:a16="http://schemas.microsoft.com/office/drawing/2014/main" id="{7357918D-8BB3-D3BF-2D66-654633688092}"/>
                    </a:ext>
                  </a:extLst>
                </p14:cNvPr>
                <p14:cNvContentPartPr/>
                <p14:nvPr/>
              </p14:nvContentPartPr>
              <p14:xfrm>
                <a:off x="4557209" y="4927179"/>
                <a:ext cx="43200" cy="43200"/>
              </p14:xfrm>
            </p:contentPart>
          </mc:Choice>
          <mc:Fallback xmlns="">
            <p:pic>
              <p:nvPicPr>
                <p:cNvPr id="601" name="Ink 600">
                  <a:extLst>
                    <a:ext uri="{FF2B5EF4-FFF2-40B4-BE49-F238E27FC236}">
                      <a16:creationId xmlns:a16="http://schemas.microsoft.com/office/drawing/2014/main" id="{7357918D-8BB3-D3BF-2D66-654633688092}"/>
                    </a:ext>
                  </a:extLst>
                </p:cNvPr>
                <p:cNvPicPr/>
                <p:nvPr/>
              </p:nvPicPr>
              <p:blipFill>
                <a:blip r:embed="rId1115"/>
                <a:stretch>
                  <a:fillRect/>
                </a:stretch>
              </p:blipFill>
              <p:spPr>
                <a:xfrm>
                  <a:off x="4494209" y="4864179"/>
                  <a:ext cx="1688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6">
              <p14:nvContentPartPr>
                <p14:cNvPr id="602" name="Ink 601">
                  <a:extLst>
                    <a:ext uri="{FF2B5EF4-FFF2-40B4-BE49-F238E27FC236}">
                      <a16:creationId xmlns:a16="http://schemas.microsoft.com/office/drawing/2014/main" id="{8DADF7FB-ED8D-CCEC-152E-4CDD7CE7B512}"/>
                    </a:ext>
                  </a:extLst>
                </p14:cNvPr>
                <p14:cNvContentPartPr/>
                <p14:nvPr/>
              </p14:nvContentPartPr>
              <p14:xfrm>
                <a:off x="3984449" y="4969299"/>
                <a:ext cx="910440" cy="289080"/>
              </p14:xfrm>
            </p:contentPart>
          </mc:Choice>
          <mc:Fallback xmlns="">
            <p:pic>
              <p:nvPicPr>
                <p:cNvPr id="602" name="Ink 601">
                  <a:extLst>
                    <a:ext uri="{FF2B5EF4-FFF2-40B4-BE49-F238E27FC236}">
                      <a16:creationId xmlns:a16="http://schemas.microsoft.com/office/drawing/2014/main" id="{8DADF7FB-ED8D-CCEC-152E-4CDD7CE7B512}"/>
                    </a:ext>
                  </a:extLst>
                </p:cNvPr>
                <p:cNvPicPr/>
                <p:nvPr/>
              </p:nvPicPr>
              <p:blipFill>
                <a:blip r:embed="rId1117"/>
                <a:stretch>
                  <a:fillRect/>
                </a:stretch>
              </p:blipFill>
              <p:spPr>
                <a:xfrm>
                  <a:off x="3921809" y="4906299"/>
                  <a:ext cx="103608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8">
              <p14:nvContentPartPr>
                <p14:cNvPr id="603" name="Ink 602">
                  <a:extLst>
                    <a:ext uri="{FF2B5EF4-FFF2-40B4-BE49-F238E27FC236}">
                      <a16:creationId xmlns:a16="http://schemas.microsoft.com/office/drawing/2014/main" id="{93BEE324-01DB-5CE6-D4FA-B2FBD44D5758}"/>
                    </a:ext>
                  </a:extLst>
                </p14:cNvPr>
                <p14:cNvContentPartPr/>
                <p14:nvPr/>
              </p14:nvContentPartPr>
              <p14:xfrm>
                <a:off x="4525529" y="4735299"/>
                <a:ext cx="432720" cy="374040"/>
              </p14:xfrm>
            </p:contentPart>
          </mc:Choice>
          <mc:Fallback xmlns="">
            <p:pic>
              <p:nvPicPr>
                <p:cNvPr id="603" name="Ink 602">
                  <a:extLst>
                    <a:ext uri="{FF2B5EF4-FFF2-40B4-BE49-F238E27FC236}">
                      <a16:creationId xmlns:a16="http://schemas.microsoft.com/office/drawing/2014/main" id="{93BEE324-01DB-5CE6-D4FA-B2FBD44D5758}"/>
                    </a:ext>
                  </a:extLst>
                </p:cNvPr>
                <p:cNvPicPr/>
                <p:nvPr/>
              </p:nvPicPr>
              <p:blipFill>
                <a:blip r:embed="rId1119"/>
                <a:stretch>
                  <a:fillRect/>
                </a:stretch>
              </p:blipFill>
              <p:spPr>
                <a:xfrm>
                  <a:off x="4462889" y="4672659"/>
                  <a:ext cx="55836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0">
              <p14:nvContentPartPr>
                <p14:cNvPr id="604" name="Ink 603">
                  <a:extLst>
                    <a:ext uri="{FF2B5EF4-FFF2-40B4-BE49-F238E27FC236}">
                      <a16:creationId xmlns:a16="http://schemas.microsoft.com/office/drawing/2014/main" id="{CBA37CE8-CD84-F233-37F2-82D139716320}"/>
                    </a:ext>
                  </a:extLst>
                </p14:cNvPr>
                <p14:cNvContentPartPr/>
                <p14:nvPr/>
              </p14:nvContentPartPr>
              <p14:xfrm>
                <a:off x="3068609" y="5247579"/>
                <a:ext cx="873000" cy="34560"/>
              </p14:xfrm>
            </p:contentPart>
          </mc:Choice>
          <mc:Fallback xmlns="">
            <p:pic>
              <p:nvPicPr>
                <p:cNvPr id="604" name="Ink 603">
                  <a:extLst>
                    <a:ext uri="{FF2B5EF4-FFF2-40B4-BE49-F238E27FC236}">
                      <a16:creationId xmlns:a16="http://schemas.microsoft.com/office/drawing/2014/main" id="{CBA37CE8-CD84-F233-37F2-82D139716320}"/>
                    </a:ext>
                  </a:extLst>
                </p:cNvPr>
                <p:cNvPicPr/>
                <p:nvPr/>
              </p:nvPicPr>
              <p:blipFill>
                <a:blip r:embed="rId1121"/>
                <a:stretch>
                  <a:fillRect/>
                </a:stretch>
              </p:blipFill>
              <p:spPr>
                <a:xfrm>
                  <a:off x="3005969" y="5184939"/>
                  <a:ext cx="9986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2">
              <p14:nvContentPartPr>
                <p14:cNvPr id="605" name="Ink 604">
                  <a:extLst>
                    <a:ext uri="{FF2B5EF4-FFF2-40B4-BE49-F238E27FC236}">
                      <a16:creationId xmlns:a16="http://schemas.microsoft.com/office/drawing/2014/main" id="{AA56493F-B5DC-62CB-959C-D5859D91BF96}"/>
                    </a:ext>
                  </a:extLst>
                </p14:cNvPr>
                <p14:cNvContentPartPr/>
                <p14:nvPr/>
              </p14:nvContentPartPr>
              <p14:xfrm>
                <a:off x="3756569" y="5135619"/>
                <a:ext cx="740520" cy="112320"/>
              </p14:xfrm>
            </p:contentPart>
          </mc:Choice>
          <mc:Fallback xmlns="">
            <p:pic>
              <p:nvPicPr>
                <p:cNvPr id="605" name="Ink 604">
                  <a:extLst>
                    <a:ext uri="{FF2B5EF4-FFF2-40B4-BE49-F238E27FC236}">
                      <a16:creationId xmlns:a16="http://schemas.microsoft.com/office/drawing/2014/main" id="{AA56493F-B5DC-62CB-959C-D5859D91BF96}"/>
                    </a:ext>
                  </a:extLst>
                </p:cNvPr>
                <p:cNvPicPr/>
                <p:nvPr/>
              </p:nvPicPr>
              <p:blipFill>
                <a:blip r:embed="rId1123"/>
                <a:stretch>
                  <a:fillRect/>
                </a:stretch>
              </p:blipFill>
              <p:spPr>
                <a:xfrm>
                  <a:off x="3693569" y="5072979"/>
                  <a:ext cx="8661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4">
              <p14:nvContentPartPr>
                <p14:cNvPr id="606" name="Ink 605">
                  <a:extLst>
                    <a:ext uri="{FF2B5EF4-FFF2-40B4-BE49-F238E27FC236}">
                      <a16:creationId xmlns:a16="http://schemas.microsoft.com/office/drawing/2014/main" id="{79BB1228-168F-859E-2A6F-CC64695A604C}"/>
                    </a:ext>
                  </a:extLst>
                </p14:cNvPr>
                <p14:cNvContentPartPr/>
                <p14:nvPr/>
              </p14:nvContentPartPr>
              <p14:xfrm>
                <a:off x="2843249" y="5345499"/>
                <a:ext cx="432000" cy="4680"/>
              </p14:xfrm>
            </p:contentPart>
          </mc:Choice>
          <mc:Fallback xmlns="">
            <p:pic>
              <p:nvPicPr>
                <p:cNvPr id="606" name="Ink 605">
                  <a:extLst>
                    <a:ext uri="{FF2B5EF4-FFF2-40B4-BE49-F238E27FC236}">
                      <a16:creationId xmlns:a16="http://schemas.microsoft.com/office/drawing/2014/main" id="{79BB1228-168F-859E-2A6F-CC64695A604C}"/>
                    </a:ext>
                  </a:extLst>
                </p:cNvPr>
                <p:cNvPicPr/>
                <p:nvPr/>
              </p:nvPicPr>
              <p:blipFill>
                <a:blip r:embed="rId1125"/>
                <a:stretch>
                  <a:fillRect/>
                </a:stretch>
              </p:blipFill>
              <p:spPr>
                <a:xfrm>
                  <a:off x="2780609" y="5282499"/>
                  <a:ext cx="5576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6">
              <p14:nvContentPartPr>
                <p14:cNvPr id="607" name="Ink 606">
                  <a:extLst>
                    <a:ext uri="{FF2B5EF4-FFF2-40B4-BE49-F238E27FC236}">
                      <a16:creationId xmlns:a16="http://schemas.microsoft.com/office/drawing/2014/main" id="{AFFA5622-9955-698A-F9BC-E240C2DCBB76}"/>
                    </a:ext>
                  </a:extLst>
                </p14:cNvPr>
                <p14:cNvContentPartPr/>
                <p14:nvPr/>
              </p14:nvContentPartPr>
              <p14:xfrm>
                <a:off x="5072729" y="4823859"/>
                <a:ext cx="38160" cy="52200"/>
              </p14:xfrm>
            </p:contentPart>
          </mc:Choice>
          <mc:Fallback xmlns="">
            <p:pic>
              <p:nvPicPr>
                <p:cNvPr id="607" name="Ink 606">
                  <a:extLst>
                    <a:ext uri="{FF2B5EF4-FFF2-40B4-BE49-F238E27FC236}">
                      <a16:creationId xmlns:a16="http://schemas.microsoft.com/office/drawing/2014/main" id="{AFFA5622-9955-698A-F9BC-E240C2DCBB76}"/>
                    </a:ext>
                  </a:extLst>
                </p:cNvPr>
                <p:cNvPicPr/>
                <p:nvPr/>
              </p:nvPicPr>
              <p:blipFill>
                <a:blip r:embed="rId1127"/>
                <a:stretch>
                  <a:fillRect/>
                </a:stretch>
              </p:blipFill>
              <p:spPr>
                <a:xfrm>
                  <a:off x="5009729" y="4761219"/>
                  <a:ext cx="1638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8">
              <p14:nvContentPartPr>
                <p14:cNvPr id="608" name="Ink 607">
                  <a:extLst>
                    <a:ext uri="{FF2B5EF4-FFF2-40B4-BE49-F238E27FC236}">
                      <a16:creationId xmlns:a16="http://schemas.microsoft.com/office/drawing/2014/main" id="{E12FFC34-8A38-015C-2FB5-B10365B1BDC8}"/>
                    </a:ext>
                  </a:extLst>
                </p14:cNvPr>
                <p14:cNvContentPartPr/>
                <p14:nvPr/>
              </p14:nvContentPartPr>
              <p14:xfrm>
                <a:off x="5032049" y="4829979"/>
                <a:ext cx="167400" cy="119520"/>
              </p14:xfrm>
            </p:contentPart>
          </mc:Choice>
          <mc:Fallback xmlns="">
            <p:pic>
              <p:nvPicPr>
                <p:cNvPr id="608" name="Ink 607">
                  <a:extLst>
                    <a:ext uri="{FF2B5EF4-FFF2-40B4-BE49-F238E27FC236}">
                      <a16:creationId xmlns:a16="http://schemas.microsoft.com/office/drawing/2014/main" id="{E12FFC34-8A38-015C-2FB5-B10365B1BDC8}"/>
                    </a:ext>
                  </a:extLst>
                </p:cNvPr>
                <p:cNvPicPr/>
                <p:nvPr/>
              </p:nvPicPr>
              <p:blipFill>
                <a:blip r:embed="rId1129"/>
                <a:stretch>
                  <a:fillRect/>
                </a:stretch>
              </p:blipFill>
              <p:spPr>
                <a:xfrm>
                  <a:off x="4969409" y="4766979"/>
                  <a:ext cx="2930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0">
              <p14:nvContentPartPr>
                <p14:cNvPr id="609" name="Ink 608">
                  <a:extLst>
                    <a:ext uri="{FF2B5EF4-FFF2-40B4-BE49-F238E27FC236}">
                      <a16:creationId xmlns:a16="http://schemas.microsoft.com/office/drawing/2014/main" id="{FBE423CE-2F8E-7C5D-95FF-6CAA8237AD57}"/>
                    </a:ext>
                  </a:extLst>
                </p14:cNvPr>
                <p14:cNvContentPartPr/>
                <p14:nvPr/>
              </p14:nvContentPartPr>
              <p14:xfrm>
                <a:off x="2676209" y="5069379"/>
                <a:ext cx="761040" cy="257040"/>
              </p14:xfrm>
            </p:contentPart>
          </mc:Choice>
          <mc:Fallback xmlns="">
            <p:pic>
              <p:nvPicPr>
                <p:cNvPr id="609" name="Ink 608">
                  <a:extLst>
                    <a:ext uri="{FF2B5EF4-FFF2-40B4-BE49-F238E27FC236}">
                      <a16:creationId xmlns:a16="http://schemas.microsoft.com/office/drawing/2014/main" id="{FBE423CE-2F8E-7C5D-95FF-6CAA8237AD57}"/>
                    </a:ext>
                  </a:extLst>
                </p:cNvPr>
                <p:cNvPicPr/>
                <p:nvPr/>
              </p:nvPicPr>
              <p:blipFill>
                <a:blip r:embed="rId1131"/>
                <a:stretch>
                  <a:fillRect/>
                </a:stretch>
              </p:blipFill>
              <p:spPr>
                <a:xfrm>
                  <a:off x="2613569" y="5006739"/>
                  <a:ext cx="8866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2">
              <p14:nvContentPartPr>
                <p14:cNvPr id="610" name="Ink 609">
                  <a:extLst>
                    <a:ext uri="{FF2B5EF4-FFF2-40B4-BE49-F238E27FC236}">
                      <a16:creationId xmlns:a16="http://schemas.microsoft.com/office/drawing/2014/main" id="{3F0FE4C3-5B97-1995-84DC-2BB05FA09616}"/>
                    </a:ext>
                  </a:extLst>
                </p14:cNvPr>
                <p14:cNvContentPartPr/>
                <p14:nvPr/>
              </p14:nvContentPartPr>
              <p14:xfrm>
                <a:off x="2327729" y="5034099"/>
                <a:ext cx="813600" cy="229320"/>
              </p14:xfrm>
            </p:contentPart>
          </mc:Choice>
          <mc:Fallback xmlns="">
            <p:pic>
              <p:nvPicPr>
                <p:cNvPr id="610" name="Ink 609">
                  <a:extLst>
                    <a:ext uri="{FF2B5EF4-FFF2-40B4-BE49-F238E27FC236}">
                      <a16:creationId xmlns:a16="http://schemas.microsoft.com/office/drawing/2014/main" id="{3F0FE4C3-5B97-1995-84DC-2BB05FA09616}"/>
                    </a:ext>
                  </a:extLst>
                </p:cNvPr>
                <p:cNvPicPr/>
                <p:nvPr/>
              </p:nvPicPr>
              <p:blipFill>
                <a:blip r:embed="rId1133"/>
                <a:stretch>
                  <a:fillRect/>
                </a:stretch>
              </p:blipFill>
              <p:spPr>
                <a:xfrm>
                  <a:off x="2265089" y="4971459"/>
                  <a:ext cx="93924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4">
              <p14:nvContentPartPr>
                <p14:cNvPr id="611" name="Ink 610">
                  <a:extLst>
                    <a:ext uri="{FF2B5EF4-FFF2-40B4-BE49-F238E27FC236}">
                      <a16:creationId xmlns:a16="http://schemas.microsoft.com/office/drawing/2014/main" id="{82B0EC44-B3E8-9CDD-D0AD-FDC58D5618A8}"/>
                    </a:ext>
                  </a:extLst>
                </p14:cNvPr>
                <p14:cNvContentPartPr/>
                <p14:nvPr/>
              </p14:nvContentPartPr>
              <p14:xfrm>
                <a:off x="2785289" y="5128059"/>
                <a:ext cx="1081080" cy="81360"/>
              </p14:xfrm>
            </p:contentPart>
          </mc:Choice>
          <mc:Fallback xmlns="">
            <p:pic>
              <p:nvPicPr>
                <p:cNvPr id="611" name="Ink 610">
                  <a:extLst>
                    <a:ext uri="{FF2B5EF4-FFF2-40B4-BE49-F238E27FC236}">
                      <a16:creationId xmlns:a16="http://schemas.microsoft.com/office/drawing/2014/main" id="{82B0EC44-B3E8-9CDD-D0AD-FDC58D5618A8}"/>
                    </a:ext>
                  </a:extLst>
                </p:cNvPr>
                <p:cNvPicPr/>
                <p:nvPr/>
              </p:nvPicPr>
              <p:blipFill>
                <a:blip r:embed="rId1135"/>
                <a:stretch>
                  <a:fillRect/>
                </a:stretch>
              </p:blipFill>
              <p:spPr>
                <a:xfrm>
                  <a:off x="2722289" y="5065419"/>
                  <a:ext cx="12067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6">
              <p14:nvContentPartPr>
                <p14:cNvPr id="612" name="Ink 611">
                  <a:extLst>
                    <a:ext uri="{FF2B5EF4-FFF2-40B4-BE49-F238E27FC236}">
                      <a16:creationId xmlns:a16="http://schemas.microsoft.com/office/drawing/2014/main" id="{39B8B53F-C99B-5811-73F3-4D91C5786956}"/>
                    </a:ext>
                  </a:extLst>
                </p14:cNvPr>
                <p14:cNvContentPartPr/>
                <p14:nvPr/>
              </p14:nvContentPartPr>
              <p14:xfrm>
                <a:off x="2930369" y="5149659"/>
                <a:ext cx="513720" cy="22680"/>
              </p14:xfrm>
            </p:contentPart>
          </mc:Choice>
          <mc:Fallback xmlns="">
            <p:pic>
              <p:nvPicPr>
                <p:cNvPr id="612" name="Ink 611">
                  <a:extLst>
                    <a:ext uri="{FF2B5EF4-FFF2-40B4-BE49-F238E27FC236}">
                      <a16:creationId xmlns:a16="http://schemas.microsoft.com/office/drawing/2014/main" id="{39B8B53F-C99B-5811-73F3-4D91C5786956}"/>
                    </a:ext>
                  </a:extLst>
                </p:cNvPr>
                <p:cNvPicPr/>
                <p:nvPr/>
              </p:nvPicPr>
              <p:blipFill>
                <a:blip r:embed="rId1137"/>
                <a:stretch>
                  <a:fillRect/>
                </a:stretch>
              </p:blipFill>
              <p:spPr>
                <a:xfrm>
                  <a:off x="2867729" y="5086659"/>
                  <a:ext cx="6393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8">
              <p14:nvContentPartPr>
                <p14:cNvPr id="613" name="Ink 612">
                  <a:extLst>
                    <a:ext uri="{FF2B5EF4-FFF2-40B4-BE49-F238E27FC236}">
                      <a16:creationId xmlns:a16="http://schemas.microsoft.com/office/drawing/2014/main" id="{F82174D8-D408-FCA0-D6C2-DE39205AAA9A}"/>
                    </a:ext>
                  </a:extLst>
                </p14:cNvPr>
                <p14:cNvContentPartPr/>
                <p14:nvPr/>
              </p14:nvContentPartPr>
              <p14:xfrm>
                <a:off x="1488209" y="3603459"/>
                <a:ext cx="55800" cy="83520"/>
              </p14:xfrm>
            </p:contentPart>
          </mc:Choice>
          <mc:Fallback xmlns="">
            <p:pic>
              <p:nvPicPr>
                <p:cNvPr id="613" name="Ink 612">
                  <a:extLst>
                    <a:ext uri="{FF2B5EF4-FFF2-40B4-BE49-F238E27FC236}">
                      <a16:creationId xmlns:a16="http://schemas.microsoft.com/office/drawing/2014/main" id="{F82174D8-D408-FCA0-D6C2-DE39205AAA9A}"/>
                    </a:ext>
                  </a:extLst>
                </p:cNvPr>
                <p:cNvPicPr/>
                <p:nvPr/>
              </p:nvPicPr>
              <p:blipFill>
                <a:blip r:embed="rId1139"/>
                <a:stretch>
                  <a:fillRect/>
                </a:stretch>
              </p:blipFill>
              <p:spPr>
                <a:xfrm>
                  <a:off x="1425569" y="3540819"/>
                  <a:ext cx="1814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0">
              <p14:nvContentPartPr>
                <p14:cNvPr id="614" name="Ink 613">
                  <a:extLst>
                    <a:ext uri="{FF2B5EF4-FFF2-40B4-BE49-F238E27FC236}">
                      <a16:creationId xmlns:a16="http://schemas.microsoft.com/office/drawing/2014/main" id="{47A7A9AB-9936-83DE-D9EE-1C5F82779962}"/>
                    </a:ext>
                  </a:extLst>
                </p14:cNvPr>
                <p14:cNvContentPartPr/>
                <p14:nvPr/>
              </p14:nvContentPartPr>
              <p14:xfrm>
                <a:off x="1345289" y="3980739"/>
                <a:ext cx="144360" cy="79920"/>
              </p14:xfrm>
            </p:contentPart>
          </mc:Choice>
          <mc:Fallback xmlns="">
            <p:pic>
              <p:nvPicPr>
                <p:cNvPr id="614" name="Ink 613">
                  <a:extLst>
                    <a:ext uri="{FF2B5EF4-FFF2-40B4-BE49-F238E27FC236}">
                      <a16:creationId xmlns:a16="http://schemas.microsoft.com/office/drawing/2014/main" id="{47A7A9AB-9936-83DE-D9EE-1C5F82779962}"/>
                    </a:ext>
                  </a:extLst>
                </p:cNvPr>
                <p:cNvPicPr/>
                <p:nvPr/>
              </p:nvPicPr>
              <p:blipFill>
                <a:blip r:embed="rId1141"/>
                <a:stretch>
                  <a:fillRect/>
                </a:stretch>
              </p:blipFill>
              <p:spPr>
                <a:xfrm>
                  <a:off x="1282649" y="3918099"/>
                  <a:ext cx="27000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2">
              <p14:nvContentPartPr>
                <p14:cNvPr id="615" name="Ink 614">
                  <a:extLst>
                    <a:ext uri="{FF2B5EF4-FFF2-40B4-BE49-F238E27FC236}">
                      <a16:creationId xmlns:a16="http://schemas.microsoft.com/office/drawing/2014/main" id="{F42E48E4-A66D-8916-D6A3-1F9CC45B5DFF}"/>
                    </a:ext>
                  </a:extLst>
                </p14:cNvPr>
                <p14:cNvContentPartPr/>
                <p14:nvPr/>
              </p14:nvContentPartPr>
              <p14:xfrm>
                <a:off x="1703489" y="4040499"/>
                <a:ext cx="487800" cy="73080"/>
              </p14:xfrm>
            </p:contentPart>
          </mc:Choice>
          <mc:Fallback xmlns="">
            <p:pic>
              <p:nvPicPr>
                <p:cNvPr id="615" name="Ink 614">
                  <a:extLst>
                    <a:ext uri="{FF2B5EF4-FFF2-40B4-BE49-F238E27FC236}">
                      <a16:creationId xmlns:a16="http://schemas.microsoft.com/office/drawing/2014/main" id="{F42E48E4-A66D-8916-D6A3-1F9CC45B5DFF}"/>
                    </a:ext>
                  </a:extLst>
                </p:cNvPr>
                <p:cNvPicPr/>
                <p:nvPr/>
              </p:nvPicPr>
              <p:blipFill>
                <a:blip r:embed="rId1143"/>
                <a:stretch>
                  <a:fillRect/>
                </a:stretch>
              </p:blipFill>
              <p:spPr>
                <a:xfrm>
                  <a:off x="1640489" y="3977859"/>
                  <a:ext cx="6134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4">
              <p14:nvContentPartPr>
                <p14:cNvPr id="616" name="Ink 615">
                  <a:extLst>
                    <a:ext uri="{FF2B5EF4-FFF2-40B4-BE49-F238E27FC236}">
                      <a16:creationId xmlns:a16="http://schemas.microsoft.com/office/drawing/2014/main" id="{2900EB31-C1B9-4BE1-324F-8AEA688B1795}"/>
                    </a:ext>
                  </a:extLst>
                </p14:cNvPr>
                <p14:cNvContentPartPr/>
                <p14:nvPr/>
              </p14:nvContentPartPr>
              <p14:xfrm>
                <a:off x="2078249" y="3954099"/>
                <a:ext cx="155160" cy="8280"/>
              </p14:xfrm>
            </p:contentPart>
          </mc:Choice>
          <mc:Fallback xmlns="">
            <p:pic>
              <p:nvPicPr>
                <p:cNvPr id="616" name="Ink 615">
                  <a:extLst>
                    <a:ext uri="{FF2B5EF4-FFF2-40B4-BE49-F238E27FC236}">
                      <a16:creationId xmlns:a16="http://schemas.microsoft.com/office/drawing/2014/main" id="{2900EB31-C1B9-4BE1-324F-8AEA688B1795}"/>
                    </a:ext>
                  </a:extLst>
                </p:cNvPr>
                <p:cNvPicPr/>
                <p:nvPr/>
              </p:nvPicPr>
              <p:blipFill>
                <a:blip r:embed="rId1145"/>
                <a:stretch>
                  <a:fillRect/>
                </a:stretch>
              </p:blipFill>
              <p:spPr>
                <a:xfrm>
                  <a:off x="2015249" y="3891459"/>
                  <a:ext cx="2808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6">
              <p14:nvContentPartPr>
                <p14:cNvPr id="617" name="Ink 616">
                  <a:extLst>
                    <a:ext uri="{FF2B5EF4-FFF2-40B4-BE49-F238E27FC236}">
                      <a16:creationId xmlns:a16="http://schemas.microsoft.com/office/drawing/2014/main" id="{85EA52E4-2965-F262-8E3A-5B33C188EAF2}"/>
                    </a:ext>
                  </a:extLst>
                </p14:cNvPr>
                <p14:cNvContentPartPr/>
                <p14:nvPr/>
              </p14:nvContentPartPr>
              <p14:xfrm>
                <a:off x="1888169" y="3998019"/>
                <a:ext cx="141120" cy="45360"/>
              </p14:xfrm>
            </p:contentPart>
          </mc:Choice>
          <mc:Fallback xmlns="">
            <p:pic>
              <p:nvPicPr>
                <p:cNvPr id="617" name="Ink 616">
                  <a:extLst>
                    <a:ext uri="{FF2B5EF4-FFF2-40B4-BE49-F238E27FC236}">
                      <a16:creationId xmlns:a16="http://schemas.microsoft.com/office/drawing/2014/main" id="{85EA52E4-2965-F262-8E3A-5B33C188EAF2}"/>
                    </a:ext>
                  </a:extLst>
                </p:cNvPr>
                <p:cNvPicPr/>
                <p:nvPr/>
              </p:nvPicPr>
              <p:blipFill>
                <a:blip r:embed="rId1147"/>
                <a:stretch>
                  <a:fillRect/>
                </a:stretch>
              </p:blipFill>
              <p:spPr>
                <a:xfrm>
                  <a:off x="1825169" y="3935019"/>
                  <a:ext cx="2667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8">
              <p14:nvContentPartPr>
                <p14:cNvPr id="618" name="Ink 617">
                  <a:extLst>
                    <a:ext uri="{FF2B5EF4-FFF2-40B4-BE49-F238E27FC236}">
                      <a16:creationId xmlns:a16="http://schemas.microsoft.com/office/drawing/2014/main" id="{DA617703-5243-DFD2-E99F-1F871C9E3688}"/>
                    </a:ext>
                  </a:extLst>
                </p14:cNvPr>
                <p14:cNvContentPartPr/>
                <p14:nvPr/>
              </p14:nvContentPartPr>
              <p14:xfrm>
                <a:off x="1997969" y="3943299"/>
                <a:ext cx="706320" cy="87480"/>
              </p14:xfrm>
            </p:contentPart>
          </mc:Choice>
          <mc:Fallback xmlns="">
            <p:pic>
              <p:nvPicPr>
                <p:cNvPr id="618" name="Ink 617">
                  <a:extLst>
                    <a:ext uri="{FF2B5EF4-FFF2-40B4-BE49-F238E27FC236}">
                      <a16:creationId xmlns:a16="http://schemas.microsoft.com/office/drawing/2014/main" id="{DA617703-5243-DFD2-E99F-1F871C9E3688}"/>
                    </a:ext>
                  </a:extLst>
                </p:cNvPr>
                <p:cNvPicPr/>
                <p:nvPr/>
              </p:nvPicPr>
              <p:blipFill>
                <a:blip r:embed="rId1149"/>
                <a:stretch>
                  <a:fillRect/>
                </a:stretch>
              </p:blipFill>
              <p:spPr>
                <a:xfrm>
                  <a:off x="1935329" y="3880659"/>
                  <a:ext cx="83196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0">
              <p14:nvContentPartPr>
                <p14:cNvPr id="619" name="Ink 618">
                  <a:extLst>
                    <a:ext uri="{FF2B5EF4-FFF2-40B4-BE49-F238E27FC236}">
                      <a16:creationId xmlns:a16="http://schemas.microsoft.com/office/drawing/2014/main" id="{B94EDBB3-5512-A296-3027-E5A11854B93E}"/>
                    </a:ext>
                  </a:extLst>
                </p14:cNvPr>
                <p14:cNvContentPartPr/>
                <p14:nvPr/>
              </p14:nvContentPartPr>
              <p14:xfrm>
                <a:off x="2025689" y="4068219"/>
                <a:ext cx="242280" cy="123480"/>
              </p14:xfrm>
            </p:contentPart>
          </mc:Choice>
          <mc:Fallback xmlns="">
            <p:pic>
              <p:nvPicPr>
                <p:cNvPr id="619" name="Ink 618">
                  <a:extLst>
                    <a:ext uri="{FF2B5EF4-FFF2-40B4-BE49-F238E27FC236}">
                      <a16:creationId xmlns:a16="http://schemas.microsoft.com/office/drawing/2014/main" id="{B94EDBB3-5512-A296-3027-E5A11854B93E}"/>
                    </a:ext>
                  </a:extLst>
                </p:cNvPr>
                <p:cNvPicPr/>
                <p:nvPr/>
              </p:nvPicPr>
              <p:blipFill>
                <a:blip r:embed="rId1151"/>
                <a:stretch>
                  <a:fillRect/>
                </a:stretch>
              </p:blipFill>
              <p:spPr>
                <a:xfrm>
                  <a:off x="1963049" y="4005579"/>
                  <a:ext cx="36792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2">
              <p14:nvContentPartPr>
                <p14:cNvPr id="620" name="Ink 619">
                  <a:extLst>
                    <a:ext uri="{FF2B5EF4-FFF2-40B4-BE49-F238E27FC236}">
                      <a16:creationId xmlns:a16="http://schemas.microsoft.com/office/drawing/2014/main" id="{74C6CBFB-9210-A32C-78B7-C0BF66CCBBEF}"/>
                    </a:ext>
                  </a:extLst>
                </p14:cNvPr>
                <p14:cNvContentPartPr/>
                <p14:nvPr/>
              </p14:nvContentPartPr>
              <p14:xfrm>
                <a:off x="2037929" y="4112139"/>
                <a:ext cx="260280" cy="195840"/>
              </p14:xfrm>
            </p:contentPart>
          </mc:Choice>
          <mc:Fallback xmlns="">
            <p:pic>
              <p:nvPicPr>
                <p:cNvPr id="620" name="Ink 619">
                  <a:extLst>
                    <a:ext uri="{FF2B5EF4-FFF2-40B4-BE49-F238E27FC236}">
                      <a16:creationId xmlns:a16="http://schemas.microsoft.com/office/drawing/2014/main" id="{74C6CBFB-9210-A32C-78B7-C0BF66CCBBEF}"/>
                    </a:ext>
                  </a:extLst>
                </p:cNvPr>
                <p:cNvPicPr/>
                <p:nvPr/>
              </p:nvPicPr>
              <p:blipFill>
                <a:blip r:embed="rId1153"/>
                <a:stretch>
                  <a:fillRect/>
                </a:stretch>
              </p:blipFill>
              <p:spPr>
                <a:xfrm>
                  <a:off x="1975289" y="4049139"/>
                  <a:ext cx="38592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4">
              <p14:nvContentPartPr>
                <p14:cNvPr id="621" name="Ink 620">
                  <a:extLst>
                    <a:ext uri="{FF2B5EF4-FFF2-40B4-BE49-F238E27FC236}">
                      <a16:creationId xmlns:a16="http://schemas.microsoft.com/office/drawing/2014/main" id="{52DED01E-DAAA-EEEB-1A57-772662B1400B}"/>
                    </a:ext>
                  </a:extLst>
                </p14:cNvPr>
                <p14:cNvContentPartPr/>
                <p14:nvPr/>
              </p14:nvContentPartPr>
              <p14:xfrm>
                <a:off x="2202449" y="4093779"/>
                <a:ext cx="376200" cy="194040"/>
              </p14:xfrm>
            </p:contentPart>
          </mc:Choice>
          <mc:Fallback xmlns="">
            <p:pic>
              <p:nvPicPr>
                <p:cNvPr id="621" name="Ink 620">
                  <a:extLst>
                    <a:ext uri="{FF2B5EF4-FFF2-40B4-BE49-F238E27FC236}">
                      <a16:creationId xmlns:a16="http://schemas.microsoft.com/office/drawing/2014/main" id="{52DED01E-DAAA-EEEB-1A57-772662B1400B}"/>
                    </a:ext>
                  </a:extLst>
                </p:cNvPr>
                <p:cNvPicPr/>
                <p:nvPr/>
              </p:nvPicPr>
              <p:blipFill>
                <a:blip r:embed="rId1155"/>
                <a:stretch>
                  <a:fillRect/>
                </a:stretch>
              </p:blipFill>
              <p:spPr>
                <a:xfrm>
                  <a:off x="2139449" y="4031139"/>
                  <a:ext cx="50184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6">
              <p14:nvContentPartPr>
                <p14:cNvPr id="622" name="Ink 621">
                  <a:extLst>
                    <a:ext uri="{FF2B5EF4-FFF2-40B4-BE49-F238E27FC236}">
                      <a16:creationId xmlns:a16="http://schemas.microsoft.com/office/drawing/2014/main" id="{8496F113-F9FB-6B93-421D-DE61CE96C4C0}"/>
                    </a:ext>
                  </a:extLst>
                </p14:cNvPr>
                <p14:cNvContentPartPr/>
                <p14:nvPr/>
              </p14:nvContentPartPr>
              <p14:xfrm>
                <a:off x="2076449" y="4011699"/>
                <a:ext cx="421920" cy="512640"/>
              </p14:xfrm>
            </p:contentPart>
          </mc:Choice>
          <mc:Fallback xmlns="">
            <p:pic>
              <p:nvPicPr>
                <p:cNvPr id="622" name="Ink 621">
                  <a:extLst>
                    <a:ext uri="{FF2B5EF4-FFF2-40B4-BE49-F238E27FC236}">
                      <a16:creationId xmlns:a16="http://schemas.microsoft.com/office/drawing/2014/main" id="{8496F113-F9FB-6B93-421D-DE61CE96C4C0}"/>
                    </a:ext>
                  </a:extLst>
                </p:cNvPr>
                <p:cNvPicPr/>
                <p:nvPr/>
              </p:nvPicPr>
              <p:blipFill>
                <a:blip r:embed="rId1157"/>
                <a:stretch>
                  <a:fillRect/>
                </a:stretch>
              </p:blipFill>
              <p:spPr>
                <a:xfrm>
                  <a:off x="2013809" y="3949059"/>
                  <a:ext cx="547560" cy="63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8">
              <p14:nvContentPartPr>
                <p14:cNvPr id="623" name="Ink 622">
                  <a:extLst>
                    <a:ext uri="{FF2B5EF4-FFF2-40B4-BE49-F238E27FC236}">
                      <a16:creationId xmlns:a16="http://schemas.microsoft.com/office/drawing/2014/main" id="{CF2D1472-BCFA-9227-6D3C-A6F8E0BCA551}"/>
                    </a:ext>
                  </a:extLst>
                </p14:cNvPr>
                <p14:cNvContentPartPr/>
                <p14:nvPr/>
              </p14:nvContentPartPr>
              <p14:xfrm>
                <a:off x="2301089" y="4031139"/>
                <a:ext cx="210240" cy="174240"/>
              </p14:xfrm>
            </p:contentPart>
          </mc:Choice>
          <mc:Fallback xmlns="">
            <p:pic>
              <p:nvPicPr>
                <p:cNvPr id="623" name="Ink 622">
                  <a:extLst>
                    <a:ext uri="{FF2B5EF4-FFF2-40B4-BE49-F238E27FC236}">
                      <a16:creationId xmlns:a16="http://schemas.microsoft.com/office/drawing/2014/main" id="{CF2D1472-BCFA-9227-6D3C-A6F8E0BCA551}"/>
                    </a:ext>
                  </a:extLst>
                </p:cNvPr>
                <p:cNvPicPr/>
                <p:nvPr/>
              </p:nvPicPr>
              <p:blipFill>
                <a:blip r:embed="rId1159"/>
                <a:stretch>
                  <a:fillRect/>
                </a:stretch>
              </p:blipFill>
              <p:spPr>
                <a:xfrm>
                  <a:off x="2238449" y="3968139"/>
                  <a:ext cx="3358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0">
              <p14:nvContentPartPr>
                <p14:cNvPr id="624" name="Ink 623">
                  <a:extLst>
                    <a:ext uri="{FF2B5EF4-FFF2-40B4-BE49-F238E27FC236}">
                      <a16:creationId xmlns:a16="http://schemas.microsoft.com/office/drawing/2014/main" id="{56154224-2B43-703C-73ED-12F81286A76B}"/>
                    </a:ext>
                  </a:extLst>
                </p14:cNvPr>
                <p14:cNvContentPartPr/>
                <p14:nvPr/>
              </p14:nvContentPartPr>
              <p14:xfrm>
                <a:off x="2606369" y="4004139"/>
                <a:ext cx="45360" cy="31320"/>
              </p14:xfrm>
            </p:contentPart>
          </mc:Choice>
          <mc:Fallback xmlns="">
            <p:pic>
              <p:nvPicPr>
                <p:cNvPr id="624" name="Ink 623">
                  <a:extLst>
                    <a:ext uri="{FF2B5EF4-FFF2-40B4-BE49-F238E27FC236}">
                      <a16:creationId xmlns:a16="http://schemas.microsoft.com/office/drawing/2014/main" id="{56154224-2B43-703C-73ED-12F81286A76B}"/>
                    </a:ext>
                  </a:extLst>
                </p:cNvPr>
                <p:cNvPicPr/>
                <p:nvPr/>
              </p:nvPicPr>
              <p:blipFill>
                <a:blip r:embed="rId1161"/>
                <a:stretch>
                  <a:fillRect/>
                </a:stretch>
              </p:blipFill>
              <p:spPr>
                <a:xfrm>
                  <a:off x="2543729" y="3941499"/>
                  <a:ext cx="1710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2">
              <p14:nvContentPartPr>
                <p14:cNvPr id="625" name="Ink 624">
                  <a:extLst>
                    <a:ext uri="{FF2B5EF4-FFF2-40B4-BE49-F238E27FC236}">
                      <a16:creationId xmlns:a16="http://schemas.microsoft.com/office/drawing/2014/main" id="{6348C0A9-3A35-38A2-C850-950ADBE390C9}"/>
                    </a:ext>
                  </a:extLst>
                </p14:cNvPr>
                <p14:cNvContentPartPr/>
                <p14:nvPr/>
              </p14:nvContentPartPr>
              <p14:xfrm>
                <a:off x="2672249" y="3894699"/>
                <a:ext cx="87480" cy="41400"/>
              </p14:xfrm>
            </p:contentPart>
          </mc:Choice>
          <mc:Fallback xmlns="">
            <p:pic>
              <p:nvPicPr>
                <p:cNvPr id="625" name="Ink 624">
                  <a:extLst>
                    <a:ext uri="{FF2B5EF4-FFF2-40B4-BE49-F238E27FC236}">
                      <a16:creationId xmlns:a16="http://schemas.microsoft.com/office/drawing/2014/main" id="{6348C0A9-3A35-38A2-C850-950ADBE390C9}"/>
                    </a:ext>
                  </a:extLst>
                </p:cNvPr>
                <p:cNvPicPr/>
                <p:nvPr/>
              </p:nvPicPr>
              <p:blipFill>
                <a:blip r:embed="rId1163"/>
                <a:stretch>
                  <a:fillRect/>
                </a:stretch>
              </p:blipFill>
              <p:spPr>
                <a:xfrm>
                  <a:off x="2609249" y="3832059"/>
                  <a:ext cx="2131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4">
              <p14:nvContentPartPr>
                <p14:cNvPr id="626" name="Ink 625">
                  <a:extLst>
                    <a:ext uri="{FF2B5EF4-FFF2-40B4-BE49-F238E27FC236}">
                      <a16:creationId xmlns:a16="http://schemas.microsoft.com/office/drawing/2014/main" id="{FDE49E03-8260-0AE6-BDEF-12484C0034B3}"/>
                    </a:ext>
                  </a:extLst>
                </p14:cNvPr>
                <p14:cNvContentPartPr/>
                <p14:nvPr/>
              </p14:nvContentPartPr>
              <p14:xfrm>
                <a:off x="2754689" y="3912339"/>
                <a:ext cx="5040" cy="13320"/>
              </p14:xfrm>
            </p:contentPart>
          </mc:Choice>
          <mc:Fallback xmlns="">
            <p:pic>
              <p:nvPicPr>
                <p:cNvPr id="626" name="Ink 625">
                  <a:extLst>
                    <a:ext uri="{FF2B5EF4-FFF2-40B4-BE49-F238E27FC236}">
                      <a16:creationId xmlns:a16="http://schemas.microsoft.com/office/drawing/2014/main" id="{FDE49E03-8260-0AE6-BDEF-12484C0034B3}"/>
                    </a:ext>
                  </a:extLst>
                </p:cNvPr>
                <p:cNvPicPr/>
                <p:nvPr/>
              </p:nvPicPr>
              <p:blipFill>
                <a:blip r:embed="rId1165"/>
                <a:stretch>
                  <a:fillRect/>
                </a:stretch>
              </p:blipFill>
              <p:spPr>
                <a:xfrm>
                  <a:off x="2692049" y="3849699"/>
                  <a:ext cx="1306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6">
              <p14:nvContentPartPr>
                <p14:cNvPr id="627" name="Ink 626">
                  <a:extLst>
                    <a:ext uri="{FF2B5EF4-FFF2-40B4-BE49-F238E27FC236}">
                      <a16:creationId xmlns:a16="http://schemas.microsoft.com/office/drawing/2014/main" id="{16CE0B10-89C3-4440-FDD9-D3F80DB91D52}"/>
                    </a:ext>
                  </a:extLst>
                </p14:cNvPr>
                <p14:cNvContentPartPr/>
                <p14:nvPr/>
              </p14:nvContentPartPr>
              <p14:xfrm>
                <a:off x="2822729" y="3817659"/>
                <a:ext cx="29880" cy="24840"/>
              </p14:xfrm>
            </p:contentPart>
          </mc:Choice>
          <mc:Fallback xmlns="">
            <p:pic>
              <p:nvPicPr>
                <p:cNvPr id="627" name="Ink 626">
                  <a:extLst>
                    <a:ext uri="{FF2B5EF4-FFF2-40B4-BE49-F238E27FC236}">
                      <a16:creationId xmlns:a16="http://schemas.microsoft.com/office/drawing/2014/main" id="{16CE0B10-89C3-4440-FDD9-D3F80DB91D52}"/>
                    </a:ext>
                  </a:extLst>
                </p:cNvPr>
                <p:cNvPicPr/>
                <p:nvPr/>
              </p:nvPicPr>
              <p:blipFill>
                <a:blip r:embed="rId1167"/>
                <a:stretch>
                  <a:fillRect/>
                </a:stretch>
              </p:blipFill>
              <p:spPr>
                <a:xfrm>
                  <a:off x="2759729" y="3754659"/>
                  <a:ext cx="1555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8">
              <p14:nvContentPartPr>
                <p14:cNvPr id="628" name="Ink 627">
                  <a:extLst>
                    <a:ext uri="{FF2B5EF4-FFF2-40B4-BE49-F238E27FC236}">
                      <a16:creationId xmlns:a16="http://schemas.microsoft.com/office/drawing/2014/main" id="{AD1788C1-B09C-2E2A-2525-5D0F9A267C05}"/>
                    </a:ext>
                  </a:extLst>
                </p14:cNvPr>
                <p14:cNvContentPartPr/>
                <p14:nvPr/>
              </p14:nvContentPartPr>
              <p14:xfrm>
                <a:off x="2902649" y="3776259"/>
                <a:ext cx="720" cy="1800"/>
              </p14:xfrm>
            </p:contentPart>
          </mc:Choice>
          <mc:Fallback xmlns="">
            <p:pic>
              <p:nvPicPr>
                <p:cNvPr id="628" name="Ink 627">
                  <a:extLst>
                    <a:ext uri="{FF2B5EF4-FFF2-40B4-BE49-F238E27FC236}">
                      <a16:creationId xmlns:a16="http://schemas.microsoft.com/office/drawing/2014/main" id="{AD1788C1-B09C-2E2A-2525-5D0F9A267C05}"/>
                    </a:ext>
                  </a:extLst>
                </p:cNvPr>
                <p:cNvPicPr/>
                <p:nvPr/>
              </p:nvPicPr>
              <p:blipFill>
                <a:blip r:embed="rId1169"/>
                <a:stretch>
                  <a:fillRect/>
                </a:stretch>
              </p:blipFill>
              <p:spPr>
                <a:xfrm>
                  <a:off x="2839649" y="3713619"/>
                  <a:ext cx="1263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0">
              <p14:nvContentPartPr>
                <p14:cNvPr id="629" name="Ink 628">
                  <a:extLst>
                    <a:ext uri="{FF2B5EF4-FFF2-40B4-BE49-F238E27FC236}">
                      <a16:creationId xmlns:a16="http://schemas.microsoft.com/office/drawing/2014/main" id="{DEDC3C58-8660-4016-D4F3-147C3CC3E6BD}"/>
                    </a:ext>
                  </a:extLst>
                </p14:cNvPr>
                <p14:cNvContentPartPr/>
                <p14:nvPr/>
              </p14:nvContentPartPr>
              <p14:xfrm>
                <a:off x="2751089" y="3803619"/>
                <a:ext cx="60120" cy="22320"/>
              </p14:xfrm>
            </p:contentPart>
          </mc:Choice>
          <mc:Fallback xmlns="">
            <p:pic>
              <p:nvPicPr>
                <p:cNvPr id="629" name="Ink 628">
                  <a:extLst>
                    <a:ext uri="{FF2B5EF4-FFF2-40B4-BE49-F238E27FC236}">
                      <a16:creationId xmlns:a16="http://schemas.microsoft.com/office/drawing/2014/main" id="{DEDC3C58-8660-4016-D4F3-147C3CC3E6BD}"/>
                    </a:ext>
                  </a:extLst>
                </p:cNvPr>
                <p:cNvPicPr/>
                <p:nvPr/>
              </p:nvPicPr>
              <p:blipFill>
                <a:blip r:embed="rId1171"/>
                <a:stretch>
                  <a:fillRect/>
                </a:stretch>
              </p:blipFill>
              <p:spPr>
                <a:xfrm>
                  <a:off x="2688089" y="3740619"/>
                  <a:ext cx="1857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2">
              <p14:nvContentPartPr>
                <p14:cNvPr id="630" name="Ink 629">
                  <a:extLst>
                    <a:ext uri="{FF2B5EF4-FFF2-40B4-BE49-F238E27FC236}">
                      <a16:creationId xmlns:a16="http://schemas.microsoft.com/office/drawing/2014/main" id="{EDA99181-9E45-268C-3683-EECDEAF1BBFA}"/>
                    </a:ext>
                  </a:extLst>
                </p14:cNvPr>
                <p14:cNvContentPartPr/>
                <p14:nvPr/>
              </p14:nvContentPartPr>
              <p14:xfrm>
                <a:off x="2775209" y="3833139"/>
                <a:ext cx="14760" cy="3600"/>
              </p14:xfrm>
            </p:contentPart>
          </mc:Choice>
          <mc:Fallback xmlns="">
            <p:pic>
              <p:nvPicPr>
                <p:cNvPr id="630" name="Ink 629">
                  <a:extLst>
                    <a:ext uri="{FF2B5EF4-FFF2-40B4-BE49-F238E27FC236}">
                      <a16:creationId xmlns:a16="http://schemas.microsoft.com/office/drawing/2014/main" id="{EDA99181-9E45-268C-3683-EECDEAF1BBFA}"/>
                    </a:ext>
                  </a:extLst>
                </p:cNvPr>
                <p:cNvPicPr/>
                <p:nvPr/>
              </p:nvPicPr>
              <p:blipFill>
                <a:blip r:embed="rId1173"/>
                <a:stretch>
                  <a:fillRect/>
                </a:stretch>
              </p:blipFill>
              <p:spPr>
                <a:xfrm>
                  <a:off x="2712209" y="3770139"/>
                  <a:ext cx="1404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4">
              <p14:nvContentPartPr>
                <p14:cNvPr id="631" name="Ink 630">
                  <a:extLst>
                    <a:ext uri="{FF2B5EF4-FFF2-40B4-BE49-F238E27FC236}">
                      <a16:creationId xmlns:a16="http://schemas.microsoft.com/office/drawing/2014/main" id="{6251EFDF-BDAC-5C47-317A-619962A07376}"/>
                    </a:ext>
                  </a:extLst>
                </p14:cNvPr>
                <p14:cNvContentPartPr/>
                <p14:nvPr/>
              </p14:nvContentPartPr>
              <p14:xfrm>
                <a:off x="2487929" y="3844299"/>
                <a:ext cx="282600" cy="34920"/>
              </p14:xfrm>
            </p:contentPart>
          </mc:Choice>
          <mc:Fallback xmlns="">
            <p:pic>
              <p:nvPicPr>
                <p:cNvPr id="631" name="Ink 630">
                  <a:extLst>
                    <a:ext uri="{FF2B5EF4-FFF2-40B4-BE49-F238E27FC236}">
                      <a16:creationId xmlns:a16="http://schemas.microsoft.com/office/drawing/2014/main" id="{6251EFDF-BDAC-5C47-317A-619962A07376}"/>
                    </a:ext>
                  </a:extLst>
                </p:cNvPr>
                <p:cNvPicPr/>
                <p:nvPr/>
              </p:nvPicPr>
              <p:blipFill>
                <a:blip r:embed="rId1175"/>
                <a:stretch>
                  <a:fillRect/>
                </a:stretch>
              </p:blipFill>
              <p:spPr>
                <a:xfrm>
                  <a:off x="2425289" y="3781299"/>
                  <a:ext cx="4082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6">
              <p14:nvContentPartPr>
                <p14:cNvPr id="632" name="Ink 631">
                  <a:extLst>
                    <a:ext uri="{FF2B5EF4-FFF2-40B4-BE49-F238E27FC236}">
                      <a16:creationId xmlns:a16="http://schemas.microsoft.com/office/drawing/2014/main" id="{DC4A30A4-4F0C-C414-7DEF-D842C7A93A19}"/>
                    </a:ext>
                  </a:extLst>
                </p14:cNvPr>
                <p14:cNvContentPartPr/>
                <p14:nvPr/>
              </p14:nvContentPartPr>
              <p14:xfrm>
                <a:off x="2693849" y="3825579"/>
                <a:ext cx="156240" cy="65160"/>
              </p14:xfrm>
            </p:contentPart>
          </mc:Choice>
          <mc:Fallback xmlns="">
            <p:pic>
              <p:nvPicPr>
                <p:cNvPr id="632" name="Ink 631">
                  <a:extLst>
                    <a:ext uri="{FF2B5EF4-FFF2-40B4-BE49-F238E27FC236}">
                      <a16:creationId xmlns:a16="http://schemas.microsoft.com/office/drawing/2014/main" id="{DC4A30A4-4F0C-C414-7DEF-D842C7A93A19}"/>
                    </a:ext>
                  </a:extLst>
                </p:cNvPr>
                <p:cNvPicPr/>
                <p:nvPr/>
              </p:nvPicPr>
              <p:blipFill>
                <a:blip r:embed="rId1177"/>
                <a:stretch>
                  <a:fillRect/>
                </a:stretch>
              </p:blipFill>
              <p:spPr>
                <a:xfrm>
                  <a:off x="2631209" y="3762939"/>
                  <a:ext cx="2818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8">
              <p14:nvContentPartPr>
                <p14:cNvPr id="633" name="Ink 632">
                  <a:extLst>
                    <a:ext uri="{FF2B5EF4-FFF2-40B4-BE49-F238E27FC236}">
                      <a16:creationId xmlns:a16="http://schemas.microsoft.com/office/drawing/2014/main" id="{3F495513-435C-7344-C725-42DCC8AC6B23}"/>
                    </a:ext>
                  </a:extLst>
                </p14:cNvPr>
                <p14:cNvContentPartPr/>
                <p14:nvPr/>
              </p14:nvContentPartPr>
              <p14:xfrm>
                <a:off x="2791769" y="3875619"/>
                <a:ext cx="25560" cy="8280"/>
              </p14:xfrm>
            </p:contentPart>
          </mc:Choice>
          <mc:Fallback xmlns="">
            <p:pic>
              <p:nvPicPr>
                <p:cNvPr id="633" name="Ink 632">
                  <a:extLst>
                    <a:ext uri="{FF2B5EF4-FFF2-40B4-BE49-F238E27FC236}">
                      <a16:creationId xmlns:a16="http://schemas.microsoft.com/office/drawing/2014/main" id="{3F495513-435C-7344-C725-42DCC8AC6B23}"/>
                    </a:ext>
                  </a:extLst>
                </p:cNvPr>
                <p:cNvPicPr/>
                <p:nvPr/>
              </p:nvPicPr>
              <p:blipFill>
                <a:blip r:embed="rId1179"/>
                <a:stretch>
                  <a:fillRect/>
                </a:stretch>
              </p:blipFill>
              <p:spPr>
                <a:xfrm>
                  <a:off x="2728769" y="3812979"/>
                  <a:ext cx="1512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0">
              <p14:nvContentPartPr>
                <p14:cNvPr id="634" name="Ink 633">
                  <a:extLst>
                    <a:ext uri="{FF2B5EF4-FFF2-40B4-BE49-F238E27FC236}">
                      <a16:creationId xmlns:a16="http://schemas.microsoft.com/office/drawing/2014/main" id="{5DFA8E91-5CA3-1D91-58C6-156BFCB178CF}"/>
                    </a:ext>
                  </a:extLst>
                </p14:cNvPr>
                <p14:cNvContentPartPr/>
                <p14:nvPr/>
              </p14:nvContentPartPr>
              <p14:xfrm>
                <a:off x="2737769" y="3882459"/>
                <a:ext cx="79920" cy="81360"/>
              </p14:xfrm>
            </p:contentPart>
          </mc:Choice>
          <mc:Fallback xmlns="">
            <p:pic>
              <p:nvPicPr>
                <p:cNvPr id="634" name="Ink 633">
                  <a:extLst>
                    <a:ext uri="{FF2B5EF4-FFF2-40B4-BE49-F238E27FC236}">
                      <a16:creationId xmlns:a16="http://schemas.microsoft.com/office/drawing/2014/main" id="{5DFA8E91-5CA3-1D91-58C6-156BFCB178CF}"/>
                    </a:ext>
                  </a:extLst>
                </p:cNvPr>
                <p:cNvPicPr/>
                <p:nvPr/>
              </p:nvPicPr>
              <p:blipFill>
                <a:blip r:embed="rId1181"/>
                <a:stretch>
                  <a:fillRect/>
                </a:stretch>
              </p:blipFill>
              <p:spPr>
                <a:xfrm>
                  <a:off x="2674769" y="3819819"/>
                  <a:ext cx="2055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2">
              <p14:nvContentPartPr>
                <p14:cNvPr id="635" name="Ink 634">
                  <a:extLst>
                    <a:ext uri="{FF2B5EF4-FFF2-40B4-BE49-F238E27FC236}">
                      <a16:creationId xmlns:a16="http://schemas.microsoft.com/office/drawing/2014/main" id="{7E396386-22FC-AB16-44E0-98EBA7BD7BAE}"/>
                    </a:ext>
                  </a:extLst>
                </p14:cNvPr>
                <p14:cNvContentPartPr/>
                <p14:nvPr/>
              </p14:nvContentPartPr>
              <p14:xfrm>
                <a:off x="2717609" y="3869139"/>
                <a:ext cx="125280" cy="89640"/>
              </p14:xfrm>
            </p:contentPart>
          </mc:Choice>
          <mc:Fallback xmlns="">
            <p:pic>
              <p:nvPicPr>
                <p:cNvPr id="635" name="Ink 634">
                  <a:extLst>
                    <a:ext uri="{FF2B5EF4-FFF2-40B4-BE49-F238E27FC236}">
                      <a16:creationId xmlns:a16="http://schemas.microsoft.com/office/drawing/2014/main" id="{7E396386-22FC-AB16-44E0-98EBA7BD7BAE}"/>
                    </a:ext>
                  </a:extLst>
                </p:cNvPr>
                <p:cNvPicPr/>
                <p:nvPr/>
              </p:nvPicPr>
              <p:blipFill>
                <a:blip r:embed="rId1183"/>
                <a:stretch>
                  <a:fillRect/>
                </a:stretch>
              </p:blipFill>
              <p:spPr>
                <a:xfrm>
                  <a:off x="2654609" y="3806499"/>
                  <a:ext cx="2509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4">
              <p14:nvContentPartPr>
                <p14:cNvPr id="637" name="Ink 636">
                  <a:extLst>
                    <a:ext uri="{FF2B5EF4-FFF2-40B4-BE49-F238E27FC236}">
                      <a16:creationId xmlns:a16="http://schemas.microsoft.com/office/drawing/2014/main" id="{729C7F96-57EF-5316-8A54-86D04D1B2BE6}"/>
                    </a:ext>
                  </a:extLst>
                </p14:cNvPr>
                <p14:cNvContentPartPr/>
                <p14:nvPr/>
              </p14:nvContentPartPr>
              <p14:xfrm>
                <a:off x="1973489" y="4148859"/>
                <a:ext cx="159840" cy="53280"/>
              </p14:xfrm>
            </p:contentPart>
          </mc:Choice>
          <mc:Fallback xmlns="">
            <p:pic>
              <p:nvPicPr>
                <p:cNvPr id="637" name="Ink 636">
                  <a:extLst>
                    <a:ext uri="{FF2B5EF4-FFF2-40B4-BE49-F238E27FC236}">
                      <a16:creationId xmlns:a16="http://schemas.microsoft.com/office/drawing/2014/main" id="{729C7F96-57EF-5316-8A54-86D04D1B2BE6}"/>
                    </a:ext>
                  </a:extLst>
                </p:cNvPr>
                <p:cNvPicPr/>
                <p:nvPr/>
              </p:nvPicPr>
              <p:blipFill>
                <a:blip r:embed="rId1185"/>
                <a:stretch>
                  <a:fillRect/>
                </a:stretch>
              </p:blipFill>
              <p:spPr>
                <a:xfrm>
                  <a:off x="1910489" y="4086219"/>
                  <a:ext cx="2854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6">
              <p14:nvContentPartPr>
                <p14:cNvPr id="638" name="Ink 637">
                  <a:extLst>
                    <a:ext uri="{FF2B5EF4-FFF2-40B4-BE49-F238E27FC236}">
                      <a16:creationId xmlns:a16="http://schemas.microsoft.com/office/drawing/2014/main" id="{284B7B83-2041-7B64-2D41-7EC2282C20C2}"/>
                    </a:ext>
                  </a:extLst>
                </p14:cNvPr>
                <p14:cNvContentPartPr/>
                <p14:nvPr/>
              </p14:nvContentPartPr>
              <p14:xfrm>
                <a:off x="1697729" y="4300059"/>
                <a:ext cx="24840" cy="131040"/>
              </p14:xfrm>
            </p:contentPart>
          </mc:Choice>
          <mc:Fallback xmlns="">
            <p:pic>
              <p:nvPicPr>
                <p:cNvPr id="638" name="Ink 637">
                  <a:extLst>
                    <a:ext uri="{FF2B5EF4-FFF2-40B4-BE49-F238E27FC236}">
                      <a16:creationId xmlns:a16="http://schemas.microsoft.com/office/drawing/2014/main" id="{284B7B83-2041-7B64-2D41-7EC2282C20C2}"/>
                    </a:ext>
                  </a:extLst>
                </p:cNvPr>
                <p:cNvPicPr/>
                <p:nvPr/>
              </p:nvPicPr>
              <p:blipFill>
                <a:blip r:embed="rId1187"/>
                <a:stretch>
                  <a:fillRect/>
                </a:stretch>
              </p:blipFill>
              <p:spPr>
                <a:xfrm>
                  <a:off x="1634729" y="4237059"/>
                  <a:ext cx="15048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8">
              <p14:nvContentPartPr>
                <p14:cNvPr id="639" name="Ink 638">
                  <a:extLst>
                    <a:ext uri="{FF2B5EF4-FFF2-40B4-BE49-F238E27FC236}">
                      <a16:creationId xmlns:a16="http://schemas.microsoft.com/office/drawing/2014/main" id="{F1F86BA3-1F02-3D68-E597-77EFA5CE9284}"/>
                    </a:ext>
                  </a:extLst>
                </p14:cNvPr>
                <p14:cNvContentPartPr/>
                <p14:nvPr/>
              </p14:nvContentPartPr>
              <p14:xfrm>
                <a:off x="1629689" y="4249299"/>
                <a:ext cx="263520" cy="142920"/>
              </p14:xfrm>
            </p:contentPart>
          </mc:Choice>
          <mc:Fallback xmlns="">
            <p:pic>
              <p:nvPicPr>
                <p:cNvPr id="639" name="Ink 638">
                  <a:extLst>
                    <a:ext uri="{FF2B5EF4-FFF2-40B4-BE49-F238E27FC236}">
                      <a16:creationId xmlns:a16="http://schemas.microsoft.com/office/drawing/2014/main" id="{F1F86BA3-1F02-3D68-E597-77EFA5CE9284}"/>
                    </a:ext>
                  </a:extLst>
                </p:cNvPr>
                <p:cNvPicPr/>
                <p:nvPr/>
              </p:nvPicPr>
              <p:blipFill>
                <a:blip r:embed="rId1189"/>
                <a:stretch>
                  <a:fillRect/>
                </a:stretch>
              </p:blipFill>
              <p:spPr>
                <a:xfrm>
                  <a:off x="1567049" y="4186299"/>
                  <a:ext cx="38916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0">
              <p14:nvContentPartPr>
                <p14:cNvPr id="640" name="Ink 639">
                  <a:extLst>
                    <a:ext uri="{FF2B5EF4-FFF2-40B4-BE49-F238E27FC236}">
                      <a16:creationId xmlns:a16="http://schemas.microsoft.com/office/drawing/2014/main" id="{F73AD7AA-FA4C-AC34-81FA-52BA132164C0}"/>
                    </a:ext>
                  </a:extLst>
                </p14:cNvPr>
                <p14:cNvContentPartPr/>
                <p14:nvPr/>
              </p14:nvContentPartPr>
              <p14:xfrm>
                <a:off x="1463729" y="4156779"/>
                <a:ext cx="214920" cy="176400"/>
              </p14:xfrm>
            </p:contentPart>
          </mc:Choice>
          <mc:Fallback xmlns="">
            <p:pic>
              <p:nvPicPr>
                <p:cNvPr id="640" name="Ink 639">
                  <a:extLst>
                    <a:ext uri="{FF2B5EF4-FFF2-40B4-BE49-F238E27FC236}">
                      <a16:creationId xmlns:a16="http://schemas.microsoft.com/office/drawing/2014/main" id="{F73AD7AA-FA4C-AC34-81FA-52BA132164C0}"/>
                    </a:ext>
                  </a:extLst>
                </p:cNvPr>
                <p:cNvPicPr/>
                <p:nvPr/>
              </p:nvPicPr>
              <p:blipFill>
                <a:blip r:embed="rId1191"/>
                <a:stretch>
                  <a:fillRect/>
                </a:stretch>
              </p:blipFill>
              <p:spPr>
                <a:xfrm>
                  <a:off x="1401089" y="4094139"/>
                  <a:ext cx="34056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2">
              <p14:nvContentPartPr>
                <p14:cNvPr id="641" name="Ink 640">
                  <a:extLst>
                    <a:ext uri="{FF2B5EF4-FFF2-40B4-BE49-F238E27FC236}">
                      <a16:creationId xmlns:a16="http://schemas.microsoft.com/office/drawing/2014/main" id="{C2B30F6B-4270-133C-2FBE-6DEDD4026B07}"/>
                    </a:ext>
                  </a:extLst>
                </p14:cNvPr>
                <p14:cNvContentPartPr/>
                <p14:nvPr/>
              </p14:nvContentPartPr>
              <p14:xfrm>
                <a:off x="1905089" y="4186659"/>
                <a:ext cx="70200" cy="212760"/>
              </p14:xfrm>
            </p:contentPart>
          </mc:Choice>
          <mc:Fallback xmlns="">
            <p:pic>
              <p:nvPicPr>
                <p:cNvPr id="641" name="Ink 640">
                  <a:extLst>
                    <a:ext uri="{FF2B5EF4-FFF2-40B4-BE49-F238E27FC236}">
                      <a16:creationId xmlns:a16="http://schemas.microsoft.com/office/drawing/2014/main" id="{C2B30F6B-4270-133C-2FBE-6DEDD4026B07}"/>
                    </a:ext>
                  </a:extLst>
                </p:cNvPr>
                <p:cNvPicPr/>
                <p:nvPr/>
              </p:nvPicPr>
              <p:blipFill>
                <a:blip r:embed="rId1193"/>
                <a:stretch>
                  <a:fillRect/>
                </a:stretch>
              </p:blipFill>
              <p:spPr>
                <a:xfrm>
                  <a:off x="1842449" y="4124019"/>
                  <a:ext cx="19584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4">
              <p14:nvContentPartPr>
                <p14:cNvPr id="642" name="Ink 641">
                  <a:extLst>
                    <a:ext uri="{FF2B5EF4-FFF2-40B4-BE49-F238E27FC236}">
                      <a16:creationId xmlns:a16="http://schemas.microsoft.com/office/drawing/2014/main" id="{556605D7-3866-B932-1D5C-E6918EFF8C6E}"/>
                    </a:ext>
                  </a:extLst>
                </p14:cNvPr>
                <p14:cNvContentPartPr/>
                <p14:nvPr/>
              </p14:nvContentPartPr>
              <p14:xfrm>
                <a:off x="1792049" y="4239219"/>
                <a:ext cx="134280" cy="246960"/>
              </p14:xfrm>
            </p:contentPart>
          </mc:Choice>
          <mc:Fallback xmlns="">
            <p:pic>
              <p:nvPicPr>
                <p:cNvPr id="642" name="Ink 641">
                  <a:extLst>
                    <a:ext uri="{FF2B5EF4-FFF2-40B4-BE49-F238E27FC236}">
                      <a16:creationId xmlns:a16="http://schemas.microsoft.com/office/drawing/2014/main" id="{556605D7-3866-B932-1D5C-E6918EFF8C6E}"/>
                    </a:ext>
                  </a:extLst>
                </p:cNvPr>
                <p:cNvPicPr/>
                <p:nvPr/>
              </p:nvPicPr>
              <p:blipFill>
                <a:blip r:embed="rId1195"/>
                <a:stretch>
                  <a:fillRect/>
                </a:stretch>
              </p:blipFill>
              <p:spPr>
                <a:xfrm>
                  <a:off x="1729049" y="4176219"/>
                  <a:ext cx="25992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6">
              <p14:nvContentPartPr>
                <p14:cNvPr id="643" name="Ink 642">
                  <a:extLst>
                    <a:ext uri="{FF2B5EF4-FFF2-40B4-BE49-F238E27FC236}">
                      <a16:creationId xmlns:a16="http://schemas.microsoft.com/office/drawing/2014/main" id="{8E693974-7BA5-C680-ECA4-C41D1887E538}"/>
                    </a:ext>
                  </a:extLst>
                </p14:cNvPr>
                <p14:cNvContentPartPr/>
                <p14:nvPr/>
              </p14:nvContentPartPr>
              <p14:xfrm>
                <a:off x="1859729" y="4365219"/>
                <a:ext cx="246960" cy="452520"/>
              </p14:xfrm>
            </p:contentPart>
          </mc:Choice>
          <mc:Fallback xmlns="">
            <p:pic>
              <p:nvPicPr>
                <p:cNvPr id="643" name="Ink 642">
                  <a:extLst>
                    <a:ext uri="{FF2B5EF4-FFF2-40B4-BE49-F238E27FC236}">
                      <a16:creationId xmlns:a16="http://schemas.microsoft.com/office/drawing/2014/main" id="{8E693974-7BA5-C680-ECA4-C41D1887E538}"/>
                    </a:ext>
                  </a:extLst>
                </p:cNvPr>
                <p:cNvPicPr/>
                <p:nvPr/>
              </p:nvPicPr>
              <p:blipFill>
                <a:blip r:embed="rId1197"/>
                <a:stretch>
                  <a:fillRect/>
                </a:stretch>
              </p:blipFill>
              <p:spPr>
                <a:xfrm>
                  <a:off x="1797089" y="4302219"/>
                  <a:ext cx="372600" cy="5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8">
              <p14:nvContentPartPr>
                <p14:cNvPr id="644" name="Ink 643">
                  <a:extLst>
                    <a:ext uri="{FF2B5EF4-FFF2-40B4-BE49-F238E27FC236}">
                      <a16:creationId xmlns:a16="http://schemas.microsoft.com/office/drawing/2014/main" id="{CC711894-85D1-72BC-6320-4A430E6C1735}"/>
                    </a:ext>
                  </a:extLst>
                </p14:cNvPr>
                <p14:cNvContentPartPr/>
                <p14:nvPr/>
              </p14:nvContentPartPr>
              <p14:xfrm>
                <a:off x="2042969" y="4562139"/>
                <a:ext cx="403200" cy="432000"/>
              </p14:xfrm>
            </p:contentPart>
          </mc:Choice>
          <mc:Fallback xmlns="">
            <p:pic>
              <p:nvPicPr>
                <p:cNvPr id="644" name="Ink 643">
                  <a:extLst>
                    <a:ext uri="{FF2B5EF4-FFF2-40B4-BE49-F238E27FC236}">
                      <a16:creationId xmlns:a16="http://schemas.microsoft.com/office/drawing/2014/main" id="{CC711894-85D1-72BC-6320-4A430E6C1735}"/>
                    </a:ext>
                  </a:extLst>
                </p:cNvPr>
                <p:cNvPicPr/>
                <p:nvPr/>
              </p:nvPicPr>
              <p:blipFill>
                <a:blip r:embed="rId1199"/>
                <a:stretch>
                  <a:fillRect/>
                </a:stretch>
              </p:blipFill>
              <p:spPr>
                <a:xfrm>
                  <a:off x="1979969" y="4499139"/>
                  <a:ext cx="52884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0">
              <p14:nvContentPartPr>
                <p14:cNvPr id="645" name="Ink 644">
                  <a:extLst>
                    <a:ext uri="{FF2B5EF4-FFF2-40B4-BE49-F238E27FC236}">
                      <a16:creationId xmlns:a16="http://schemas.microsoft.com/office/drawing/2014/main" id="{0EDB8098-C4F1-3CDB-336F-059B52A3835A}"/>
                    </a:ext>
                  </a:extLst>
                </p14:cNvPr>
                <p14:cNvContentPartPr/>
                <p14:nvPr/>
              </p14:nvContentPartPr>
              <p14:xfrm>
                <a:off x="1916249" y="4642419"/>
                <a:ext cx="635040" cy="470520"/>
              </p14:xfrm>
            </p:contentPart>
          </mc:Choice>
          <mc:Fallback xmlns="">
            <p:pic>
              <p:nvPicPr>
                <p:cNvPr id="645" name="Ink 644">
                  <a:extLst>
                    <a:ext uri="{FF2B5EF4-FFF2-40B4-BE49-F238E27FC236}">
                      <a16:creationId xmlns:a16="http://schemas.microsoft.com/office/drawing/2014/main" id="{0EDB8098-C4F1-3CDB-336F-059B52A3835A}"/>
                    </a:ext>
                  </a:extLst>
                </p:cNvPr>
                <p:cNvPicPr/>
                <p:nvPr/>
              </p:nvPicPr>
              <p:blipFill>
                <a:blip r:embed="rId1201"/>
                <a:stretch>
                  <a:fillRect/>
                </a:stretch>
              </p:blipFill>
              <p:spPr>
                <a:xfrm>
                  <a:off x="1853609" y="4579779"/>
                  <a:ext cx="760680" cy="59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2">
              <p14:nvContentPartPr>
                <p14:cNvPr id="646" name="Ink 645">
                  <a:extLst>
                    <a:ext uri="{FF2B5EF4-FFF2-40B4-BE49-F238E27FC236}">
                      <a16:creationId xmlns:a16="http://schemas.microsoft.com/office/drawing/2014/main" id="{11259DC5-1EF2-2195-407D-4EB6C48A96ED}"/>
                    </a:ext>
                  </a:extLst>
                </p14:cNvPr>
                <p14:cNvContentPartPr/>
                <p14:nvPr/>
              </p14:nvContentPartPr>
              <p14:xfrm>
                <a:off x="1815449" y="4557099"/>
                <a:ext cx="356760" cy="313560"/>
              </p14:xfrm>
            </p:contentPart>
          </mc:Choice>
          <mc:Fallback xmlns="">
            <p:pic>
              <p:nvPicPr>
                <p:cNvPr id="646" name="Ink 645">
                  <a:extLst>
                    <a:ext uri="{FF2B5EF4-FFF2-40B4-BE49-F238E27FC236}">
                      <a16:creationId xmlns:a16="http://schemas.microsoft.com/office/drawing/2014/main" id="{11259DC5-1EF2-2195-407D-4EB6C48A96ED}"/>
                    </a:ext>
                  </a:extLst>
                </p:cNvPr>
                <p:cNvPicPr/>
                <p:nvPr/>
              </p:nvPicPr>
              <p:blipFill>
                <a:blip r:embed="rId1203"/>
                <a:stretch>
                  <a:fillRect/>
                </a:stretch>
              </p:blipFill>
              <p:spPr>
                <a:xfrm>
                  <a:off x="1752809" y="4494459"/>
                  <a:ext cx="48240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4">
              <p14:nvContentPartPr>
                <p14:cNvPr id="647" name="Ink 646">
                  <a:extLst>
                    <a:ext uri="{FF2B5EF4-FFF2-40B4-BE49-F238E27FC236}">
                      <a16:creationId xmlns:a16="http://schemas.microsoft.com/office/drawing/2014/main" id="{5B7CB371-6081-661B-74F9-84284C1D1A9F}"/>
                    </a:ext>
                  </a:extLst>
                </p14:cNvPr>
                <p14:cNvContentPartPr/>
                <p14:nvPr/>
              </p14:nvContentPartPr>
              <p14:xfrm>
                <a:off x="1647329" y="4583739"/>
                <a:ext cx="372240" cy="237960"/>
              </p14:xfrm>
            </p:contentPart>
          </mc:Choice>
          <mc:Fallback xmlns="">
            <p:pic>
              <p:nvPicPr>
                <p:cNvPr id="647" name="Ink 646">
                  <a:extLst>
                    <a:ext uri="{FF2B5EF4-FFF2-40B4-BE49-F238E27FC236}">
                      <a16:creationId xmlns:a16="http://schemas.microsoft.com/office/drawing/2014/main" id="{5B7CB371-6081-661B-74F9-84284C1D1A9F}"/>
                    </a:ext>
                  </a:extLst>
                </p:cNvPr>
                <p:cNvPicPr/>
                <p:nvPr/>
              </p:nvPicPr>
              <p:blipFill>
                <a:blip r:embed="rId1205"/>
                <a:stretch>
                  <a:fillRect/>
                </a:stretch>
              </p:blipFill>
              <p:spPr>
                <a:xfrm>
                  <a:off x="1584689" y="4521099"/>
                  <a:ext cx="49788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6">
              <p14:nvContentPartPr>
                <p14:cNvPr id="648" name="Ink 647">
                  <a:extLst>
                    <a:ext uri="{FF2B5EF4-FFF2-40B4-BE49-F238E27FC236}">
                      <a16:creationId xmlns:a16="http://schemas.microsoft.com/office/drawing/2014/main" id="{831C76E3-42E5-06D6-A279-D5BEC2BA180B}"/>
                    </a:ext>
                  </a:extLst>
                </p14:cNvPr>
                <p14:cNvContentPartPr/>
                <p14:nvPr/>
              </p14:nvContentPartPr>
              <p14:xfrm>
                <a:off x="1581809" y="4553499"/>
                <a:ext cx="284400" cy="277920"/>
              </p14:xfrm>
            </p:contentPart>
          </mc:Choice>
          <mc:Fallback xmlns="">
            <p:pic>
              <p:nvPicPr>
                <p:cNvPr id="648" name="Ink 647">
                  <a:extLst>
                    <a:ext uri="{FF2B5EF4-FFF2-40B4-BE49-F238E27FC236}">
                      <a16:creationId xmlns:a16="http://schemas.microsoft.com/office/drawing/2014/main" id="{831C76E3-42E5-06D6-A279-D5BEC2BA180B}"/>
                    </a:ext>
                  </a:extLst>
                </p:cNvPr>
                <p:cNvPicPr/>
                <p:nvPr/>
              </p:nvPicPr>
              <p:blipFill>
                <a:blip r:embed="rId1207"/>
                <a:stretch>
                  <a:fillRect/>
                </a:stretch>
              </p:blipFill>
              <p:spPr>
                <a:xfrm>
                  <a:off x="1518809" y="4490499"/>
                  <a:ext cx="41004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8">
              <p14:nvContentPartPr>
                <p14:cNvPr id="649" name="Ink 648">
                  <a:extLst>
                    <a:ext uri="{FF2B5EF4-FFF2-40B4-BE49-F238E27FC236}">
                      <a16:creationId xmlns:a16="http://schemas.microsoft.com/office/drawing/2014/main" id="{530B995D-6192-61FB-DA80-14710B28887F}"/>
                    </a:ext>
                  </a:extLst>
                </p14:cNvPr>
                <p14:cNvContentPartPr/>
                <p14:nvPr/>
              </p14:nvContentPartPr>
              <p14:xfrm>
                <a:off x="1979249" y="4251819"/>
                <a:ext cx="56880" cy="262800"/>
              </p14:xfrm>
            </p:contentPart>
          </mc:Choice>
          <mc:Fallback xmlns="">
            <p:pic>
              <p:nvPicPr>
                <p:cNvPr id="649" name="Ink 648">
                  <a:extLst>
                    <a:ext uri="{FF2B5EF4-FFF2-40B4-BE49-F238E27FC236}">
                      <a16:creationId xmlns:a16="http://schemas.microsoft.com/office/drawing/2014/main" id="{530B995D-6192-61FB-DA80-14710B28887F}"/>
                    </a:ext>
                  </a:extLst>
                </p:cNvPr>
                <p:cNvPicPr/>
                <p:nvPr/>
              </p:nvPicPr>
              <p:blipFill>
                <a:blip r:embed="rId1209"/>
                <a:stretch>
                  <a:fillRect/>
                </a:stretch>
              </p:blipFill>
              <p:spPr>
                <a:xfrm>
                  <a:off x="1916609" y="4189179"/>
                  <a:ext cx="18252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0">
              <p14:nvContentPartPr>
                <p14:cNvPr id="650" name="Ink 649">
                  <a:extLst>
                    <a:ext uri="{FF2B5EF4-FFF2-40B4-BE49-F238E27FC236}">
                      <a16:creationId xmlns:a16="http://schemas.microsoft.com/office/drawing/2014/main" id="{5C4BE440-5326-BE4C-2342-C126DAF63A02}"/>
                    </a:ext>
                  </a:extLst>
                </p14:cNvPr>
                <p14:cNvContentPartPr/>
                <p14:nvPr/>
              </p14:nvContentPartPr>
              <p14:xfrm>
                <a:off x="1605929" y="4382139"/>
                <a:ext cx="116280" cy="187200"/>
              </p14:xfrm>
            </p:contentPart>
          </mc:Choice>
          <mc:Fallback xmlns="">
            <p:pic>
              <p:nvPicPr>
                <p:cNvPr id="650" name="Ink 649">
                  <a:extLst>
                    <a:ext uri="{FF2B5EF4-FFF2-40B4-BE49-F238E27FC236}">
                      <a16:creationId xmlns:a16="http://schemas.microsoft.com/office/drawing/2014/main" id="{5C4BE440-5326-BE4C-2342-C126DAF63A02}"/>
                    </a:ext>
                  </a:extLst>
                </p:cNvPr>
                <p:cNvPicPr/>
                <p:nvPr/>
              </p:nvPicPr>
              <p:blipFill>
                <a:blip r:embed="rId1211"/>
                <a:stretch>
                  <a:fillRect/>
                </a:stretch>
              </p:blipFill>
              <p:spPr>
                <a:xfrm>
                  <a:off x="1542929" y="4319139"/>
                  <a:ext cx="2419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2">
              <p14:nvContentPartPr>
                <p14:cNvPr id="652" name="Ink 651">
                  <a:extLst>
                    <a:ext uri="{FF2B5EF4-FFF2-40B4-BE49-F238E27FC236}">
                      <a16:creationId xmlns:a16="http://schemas.microsoft.com/office/drawing/2014/main" id="{3C2E472E-1BB7-A17E-6249-678F0F2C5A2F}"/>
                    </a:ext>
                  </a:extLst>
                </p14:cNvPr>
                <p14:cNvContentPartPr/>
                <p14:nvPr/>
              </p14:nvContentPartPr>
              <p14:xfrm>
                <a:off x="2097689" y="4988739"/>
                <a:ext cx="1177200" cy="340920"/>
              </p14:xfrm>
            </p:contentPart>
          </mc:Choice>
          <mc:Fallback xmlns="">
            <p:pic>
              <p:nvPicPr>
                <p:cNvPr id="652" name="Ink 651">
                  <a:extLst>
                    <a:ext uri="{FF2B5EF4-FFF2-40B4-BE49-F238E27FC236}">
                      <a16:creationId xmlns:a16="http://schemas.microsoft.com/office/drawing/2014/main" id="{3C2E472E-1BB7-A17E-6249-678F0F2C5A2F}"/>
                    </a:ext>
                  </a:extLst>
                </p:cNvPr>
                <p:cNvPicPr/>
                <p:nvPr/>
              </p:nvPicPr>
              <p:blipFill>
                <a:blip r:embed="rId1213"/>
                <a:stretch>
                  <a:fillRect/>
                </a:stretch>
              </p:blipFill>
              <p:spPr>
                <a:xfrm>
                  <a:off x="2035049" y="4926099"/>
                  <a:ext cx="130284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4">
              <p14:nvContentPartPr>
                <p14:cNvPr id="653" name="Ink 652">
                  <a:extLst>
                    <a:ext uri="{FF2B5EF4-FFF2-40B4-BE49-F238E27FC236}">
                      <a16:creationId xmlns:a16="http://schemas.microsoft.com/office/drawing/2014/main" id="{6F6BCCB7-670C-DBF3-F7B3-F15AA03BE245}"/>
                    </a:ext>
                  </a:extLst>
                </p14:cNvPr>
                <p14:cNvContentPartPr/>
                <p14:nvPr/>
              </p14:nvContentPartPr>
              <p14:xfrm>
                <a:off x="2712569" y="5021859"/>
                <a:ext cx="615600" cy="126720"/>
              </p14:xfrm>
            </p:contentPart>
          </mc:Choice>
          <mc:Fallback xmlns="">
            <p:pic>
              <p:nvPicPr>
                <p:cNvPr id="653" name="Ink 652">
                  <a:extLst>
                    <a:ext uri="{FF2B5EF4-FFF2-40B4-BE49-F238E27FC236}">
                      <a16:creationId xmlns:a16="http://schemas.microsoft.com/office/drawing/2014/main" id="{6F6BCCB7-670C-DBF3-F7B3-F15AA03BE245}"/>
                    </a:ext>
                  </a:extLst>
                </p:cNvPr>
                <p:cNvPicPr/>
                <p:nvPr/>
              </p:nvPicPr>
              <p:blipFill>
                <a:blip r:embed="rId1215"/>
                <a:stretch>
                  <a:fillRect/>
                </a:stretch>
              </p:blipFill>
              <p:spPr>
                <a:xfrm>
                  <a:off x="2649929" y="4959219"/>
                  <a:ext cx="7412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6">
              <p14:nvContentPartPr>
                <p14:cNvPr id="654" name="Ink 653">
                  <a:extLst>
                    <a:ext uri="{FF2B5EF4-FFF2-40B4-BE49-F238E27FC236}">
                      <a16:creationId xmlns:a16="http://schemas.microsoft.com/office/drawing/2014/main" id="{5FA81476-7EA4-952D-8625-3427B2CAE231}"/>
                    </a:ext>
                  </a:extLst>
                </p14:cNvPr>
                <p14:cNvContentPartPr/>
                <p14:nvPr/>
              </p14:nvContentPartPr>
              <p14:xfrm>
                <a:off x="2691689" y="5090979"/>
                <a:ext cx="854280" cy="106560"/>
              </p14:xfrm>
            </p:contentPart>
          </mc:Choice>
          <mc:Fallback xmlns="">
            <p:pic>
              <p:nvPicPr>
                <p:cNvPr id="654" name="Ink 653">
                  <a:extLst>
                    <a:ext uri="{FF2B5EF4-FFF2-40B4-BE49-F238E27FC236}">
                      <a16:creationId xmlns:a16="http://schemas.microsoft.com/office/drawing/2014/main" id="{5FA81476-7EA4-952D-8625-3427B2CAE231}"/>
                    </a:ext>
                  </a:extLst>
                </p:cNvPr>
                <p:cNvPicPr/>
                <p:nvPr/>
              </p:nvPicPr>
              <p:blipFill>
                <a:blip r:embed="rId1217"/>
                <a:stretch>
                  <a:fillRect/>
                </a:stretch>
              </p:blipFill>
              <p:spPr>
                <a:xfrm>
                  <a:off x="2629049" y="5027979"/>
                  <a:ext cx="9799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8">
              <p14:nvContentPartPr>
                <p14:cNvPr id="655" name="Ink 654">
                  <a:extLst>
                    <a:ext uri="{FF2B5EF4-FFF2-40B4-BE49-F238E27FC236}">
                      <a16:creationId xmlns:a16="http://schemas.microsoft.com/office/drawing/2014/main" id="{11777748-8044-65A1-D6E1-E0B5F25FA8FF}"/>
                    </a:ext>
                  </a:extLst>
                </p14:cNvPr>
                <p14:cNvContentPartPr/>
                <p14:nvPr/>
              </p14:nvContentPartPr>
              <p14:xfrm>
                <a:off x="4100729" y="5081259"/>
                <a:ext cx="141840" cy="44640"/>
              </p14:xfrm>
            </p:contentPart>
          </mc:Choice>
          <mc:Fallback xmlns="">
            <p:pic>
              <p:nvPicPr>
                <p:cNvPr id="655" name="Ink 654">
                  <a:extLst>
                    <a:ext uri="{FF2B5EF4-FFF2-40B4-BE49-F238E27FC236}">
                      <a16:creationId xmlns:a16="http://schemas.microsoft.com/office/drawing/2014/main" id="{11777748-8044-65A1-D6E1-E0B5F25FA8FF}"/>
                    </a:ext>
                  </a:extLst>
                </p:cNvPr>
                <p:cNvPicPr/>
                <p:nvPr/>
              </p:nvPicPr>
              <p:blipFill>
                <a:blip r:embed="rId1219"/>
                <a:stretch>
                  <a:fillRect/>
                </a:stretch>
              </p:blipFill>
              <p:spPr>
                <a:xfrm>
                  <a:off x="4038089" y="5018259"/>
                  <a:ext cx="2674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0">
              <p14:nvContentPartPr>
                <p14:cNvPr id="656" name="Ink 655">
                  <a:extLst>
                    <a:ext uri="{FF2B5EF4-FFF2-40B4-BE49-F238E27FC236}">
                      <a16:creationId xmlns:a16="http://schemas.microsoft.com/office/drawing/2014/main" id="{B72AA4D6-C54A-A120-AC95-FEB5F16BE03E}"/>
                    </a:ext>
                  </a:extLst>
                </p14:cNvPr>
                <p14:cNvContentPartPr/>
                <p14:nvPr/>
              </p14:nvContentPartPr>
              <p14:xfrm>
                <a:off x="3532289" y="5076579"/>
                <a:ext cx="896400" cy="134280"/>
              </p14:xfrm>
            </p:contentPart>
          </mc:Choice>
          <mc:Fallback xmlns="">
            <p:pic>
              <p:nvPicPr>
                <p:cNvPr id="656" name="Ink 655">
                  <a:extLst>
                    <a:ext uri="{FF2B5EF4-FFF2-40B4-BE49-F238E27FC236}">
                      <a16:creationId xmlns:a16="http://schemas.microsoft.com/office/drawing/2014/main" id="{B72AA4D6-C54A-A120-AC95-FEB5F16BE03E}"/>
                    </a:ext>
                  </a:extLst>
                </p:cNvPr>
                <p:cNvPicPr/>
                <p:nvPr/>
              </p:nvPicPr>
              <p:blipFill>
                <a:blip r:embed="rId1221"/>
                <a:stretch>
                  <a:fillRect/>
                </a:stretch>
              </p:blipFill>
              <p:spPr>
                <a:xfrm>
                  <a:off x="3469649" y="5013579"/>
                  <a:ext cx="10220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2">
              <p14:nvContentPartPr>
                <p14:cNvPr id="657" name="Ink 656">
                  <a:extLst>
                    <a:ext uri="{FF2B5EF4-FFF2-40B4-BE49-F238E27FC236}">
                      <a16:creationId xmlns:a16="http://schemas.microsoft.com/office/drawing/2014/main" id="{FFE39724-3888-DE48-24F7-7D4209D7886D}"/>
                    </a:ext>
                  </a:extLst>
                </p14:cNvPr>
                <p14:cNvContentPartPr/>
                <p14:nvPr/>
              </p14:nvContentPartPr>
              <p14:xfrm>
                <a:off x="4184609" y="5014659"/>
                <a:ext cx="136440" cy="78120"/>
              </p14:xfrm>
            </p:contentPart>
          </mc:Choice>
          <mc:Fallback xmlns="">
            <p:pic>
              <p:nvPicPr>
                <p:cNvPr id="657" name="Ink 656">
                  <a:extLst>
                    <a:ext uri="{FF2B5EF4-FFF2-40B4-BE49-F238E27FC236}">
                      <a16:creationId xmlns:a16="http://schemas.microsoft.com/office/drawing/2014/main" id="{FFE39724-3888-DE48-24F7-7D4209D7886D}"/>
                    </a:ext>
                  </a:extLst>
                </p:cNvPr>
                <p:cNvPicPr/>
                <p:nvPr/>
              </p:nvPicPr>
              <p:blipFill>
                <a:blip r:embed="rId1223"/>
                <a:stretch>
                  <a:fillRect/>
                </a:stretch>
              </p:blipFill>
              <p:spPr>
                <a:xfrm>
                  <a:off x="4121609" y="4951659"/>
                  <a:ext cx="2620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4">
              <p14:nvContentPartPr>
                <p14:cNvPr id="658" name="Ink 657">
                  <a:extLst>
                    <a:ext uri="{FF2B5EF4-FFF2-40B4-BE49-F238E27FC236}">
                      <a16:creationId xmlns:a16="http://schemas.microsoft.com/office/drawing/2014/main" id="{1CC36BC1-BC79-5D9D-873E-5367B4F6F68E}"/>
                    </a:ext>
                  </a:extLst>
                </p14:cNvPr>
                <p14:cNvContentPartPr/>
                <p14:nvPr/>
              </p14:nvContentPartPr>
              <p14:xfrm>
                <a:off x="4011809" y="5132379"/>
                <a:ext cx="437040" cy="94320"/>
              </p14:xfrm>
            </p:contentPart>
          </mc:Choice>
          <mc:Fallback xmlns="">
            <p:pic>
              <p:nvPicPr>
                <p:cNvPr id="658" name="Ink 657">
                  <a:extLst>
                    <a:ext uri="{FF2B5EF4-FFF2-40B4-BE49-F238E27FC236}">
                      <a16:creationId xmlns:a16="http://schemas.microsoft.com/office/drawing/2014/main" id="{1CC36BC1-BC79-5D9D-873E-5367B4F6F68E}"/>
                    </a:ext>
                  </a:extLst>
                </p:cNvPr>
                <p:cNvPicPr/>
                <p:nvPr/>
              </p:nvPicPr>
              <p:blipFill>
                <a:blip r:embed="rId1225"/>
                <a:stretch>
                  <a:fillRect/>
                </a:stretch>
              </p:blipFill>
              <p:spPr>
                <a:xfrm>
                  <a:off x="3948809" y="5069739"/>
                  <a:ext cx="5626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6">
              <p14:nvContentPartPr>
                <p14:cNvPr id="659" name="Ink 658">
                  <a:extLst>
                    <a:ext uri="{FF2B5EF4-FFF2-40B4-BE49-F238E27FC236}">
                      <a16:creationId xmlns:a16="http://schemas.microsoft.com/office/drawing/2014/main" id="{ED17B4C4-8A38-0A2D-A81E-19ED4170E3D5}"/>
                    </a:ext>
                  </a:extLst>
                </p14:cNvPr>
                <p14:cNvContentPartPr/>
                <p14:nvPr/>
              </p14:nvContentPartPr>
              <p14:xfrm>
                <a:off x="4766729" y="4703259"/>
                <a:ext cx="164160" cy="159840"/>
              </p14:xfrm>
            </p:contentPart>
          </mc:Choice>
          <mc:Fallback xmlns="">
            <p:pic>
              <p:nvPicPr>
                <p:cNvPr id="659" name="Ink 658">
                  <a:extLst>
                    <a:ext uri="{FF2B5EF4-FFF2-40B4-BE49-F238E27FC236}">
                      <a16:creationId xmlns:a16="http://schemas.microsoft.com/office/drawing/2014/main" id="{ED17B4C4-8A38-0A2D-A81E-19ED4170E3D5}"/>
                    </a:ext>
                  </a:extLst>
                </p:cNvPr>
                <p:cNvPicPr/>
                <p:nvPr/>
              </p:nvPicPr>
              <p:blipFill>
                <a:blip r:embed="rId1227"/>
                <a:stretch>
                  <a:fillRect/>
                </a:stretch>
              </p:blipFill>
              <p:spPr>
                <a:xfrm>
                  <a:off x="4704089" y="4640619"/>
                  <a:ext cx="2898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8">
              <p14:nvContentPartPr>
                <p14:cNvPr id="660" name="Ink 659">
                  <a:extLst>
                    <a:ext uri="{FF2B5EF4-FFF2-40B4-BE49-F238E27FC236}">
                      <a16:creationId xmlns:a16="http://schemas.microsoft.com/office/drawing/2014/main" id="{0C1319AE-7536-D08E-6B29-C4058A6B4410}"/>
                    </a:ext>
                  </a:extLst>
                </p14:cNvPr>
                <p14:cNvContentPartPr/>
                <p14:nvPr/>
              </p14:nvContentPartPr>
              <p14:xfrm>
                <a:off x="4886249" y="4823859"/>
                <a:ext cx="173160" cy="23760"/>
              </p14:xfrm>
            </p:contentPart>
          </mc:Choice>
          <mc:Fallback xmlns="">
            <p:pic>
              <p:nvPicPr>
                <p:cNvPr id="660" name="Ink 659">
                  <a:extLst>
                    <a:ext uri="{FF2B5EF4-FFF2-40B4-BE49-F238E27FC236}">
                      <a16:creationId xmlns:a16="http://schemas.microsoft.com/office/drawing/2014/main" id="{0C1319AE-7536-D08E-6B29-C4058A6B4410}"/>
                    </a:ext>
                  </a:extLst>
                </p:cNvPr>
                <p:cNvPicPr/>
                <p:nvPr/>
              </p:nvPicPr>
              <p:blipFill>
                <a:blip r:embed="rId1229"/>
                <a:stretch>
                  <a:fillRect/>
                </a:stretch>
              </p:blipFill>
              <p:spPr>
                <a:xfrm>
                  <a:off x="4823609" y="4761219"/>
                  <a:ext cx="29880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D367A9B7-0F96-7580-2C8C-A3F38FE3BF92}"/>
              </a:ext>
            </a:extLst>
          </p:cNvPr>
          <p:cNvGrpSpPr/>
          <p:nvPr/>
        </p:nvGrpSpPr>
        <p:grpSpPr>
          <a:xfrm>
            <a:off x="3888875" y="1835709"/>
            <a:ext cx="903960" cy="303120"/>
            <a:chOff x="3841169" y="1597179"/>
            <a:chExt cx="903960" cy="30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0">
              <p14:nvContentPartPr>
                <p14:cNvPr id="677" name="Ink 676">
                  <a:extLst>
                    <a:ext uri="{FF2B5EF4-FFF2-40B4-BE49-F238E27FC236}">
                      <a16:creationId xmlns:a16="http://schemas.microsoft.com/office/drawing/2014/main" id="{FEA5495B-191C-C352-89A7-8038ED3FCD28}"/>
                    </a:ext>
                  </a:extLst>
                </p14:cNvPr>
                <p14:cNvContentPartPr/>
                <p14:nvPr/>
              </p14:nvContentPartPr>
              <p14:xfrm>
                <a:off x="3841169" y="1597179"/>
                <a:ext cx="344520" cy="201960"/>
              </p14:xfrm>
            </p:contentPart>
          </mc:Choice>
          <mc:Fallback xmlns="">
            <p:pic>
              <p:nvPicPr>
                <p:cNvPr id="677" name="Ink 676">
                  <a:extLst>
                    <a:ext uri="{FF2B5EF4-FFF2-40B4-BE49-F238E27FC236}">
                      <a16:creationId xmlns:a16="http://schemas.microsoft.com/office/drawing/2014/main" id="{FEA5495B-191C-C352-89A7-8038ED3FCD28}"/>
                    </a:ext>
                  </a:extLst>
                </p:cNvPr>
                <p:cNvPicPr/>
                <p:nvPr/>
              </p:nvPicPr>
              <p:blipFill>
                <a:blip r:embed="rId1231"/>
                <a:stretch>
                  <a:fillRect/>
                </a:stretch>
              </p:blipFill>
              <p:spPr>
                <a:xfrm>
                  <a:off x="3823529" y="1579179"/>
                  <a:ext cx="3801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2">
              <p14:nvContentPartPr>
                <p14:cNvPr id="678" name="Ink 677">
                  <a:extLst>
                    <a:ext uri="{FF2B5EF4-FFF2-40B4-BE49-F238E27FC236}">
                      <a16:creationId xmlns:a16="http://schemas.microsoft.com/office/drawing/2014/main" id="{C9BB1614-75FE-1F0B-165B-8B27E4007ADE}"/>
                    </a:ext>
                  </a:extLst>
                </p14:cNvPr>
                <p14:cNvContentPartPr/>
                <p14:nvPr/>
              </p14:nvContentPartPr>
              <p14:xfrm>
                <a:off x="4115129" y="1683219"/>
                <a:ext cx="22320" cy="177840"/>
              </p14:xfrm>
            </p:contentPart>
          </mc:Choice>
          <mc:Fallback xmlns="">
            <p:pic>
              <p:nvPicPr>
                <p:cNvPr id="678" name="Ink 677">
                  <a:extLst>
                    <a:ext uri="{FF2B5EF4-FFF2-40B4-BE49-F238E27FC236}">
                      <a16:creationId xmlns:a16="http://schemas.microsoft.com/office/drawing/2014/main" id="{C9BB1614-75FE-1F0B-165B-8B27E4007ADE}"/>
                    </a:ext>
                  </a:extLst>
                </p:cNvPr>
                <p:cNvPicPr/>
                <p:nvPr/>
              </p:nvPicPr>
              <p:blipFill>
                <a:blip r:embed="rId1233"/>
                <a:stretch>
                  <a:fillRect/>
                </a:stretch>
              </p:blipFill>
              <p:spPr>
                <a:xfrm>
                  <a:off x="4097129" y="1665219"/>
                  <a:ext cx="579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4">
              <p14:nvContentPartPr>
                <p14:cNvPr id="679" name="Ink 678">
                  <a:extLst>
                    <a:ext uri="{FF2B5EF4-FFF2-40B4-BE49-F238E27FC236}">
                      <a16:creationId xmlns:a16="http://schemas.microsoft.com/office/drawing/2014/main" id="{3D6CC63D-FFC0-8582-421B-E60A31AB8E5C}"/>
                    </a:ext>
                  </a:extLst>
                </p14:cNvPr>
                <p14:cNvContentPartPr/>
                <p14:nvPr/>
              </p14:nvContentPartPr>
              <p14:xfrm>
                <a:off x="4087409" y="1697259"/>
                <a:ext cx="60840" cy="186120"/>
              </p14:xfrm>
            </p:contentPart>
          </mc:Choice>
          <mc:Fallback xmlns="">
            <p:pic>
              <p:nvPicPr>
                <p:cNvPr id="679" name="Ink 678">
                  <a:extLst>
                    <a:ext uri="{FF2B5EF4-FFF2-40B4-BE49-F238E27FC236}">
                      <a16:creationId xmlns:a16="http://schemas.microsoft.com/office/drawing/2014/main" id="{3D6CC63D-FFC0-8582-421B-E60A31AB8E5C}"/>
                    </a:ext>
                  </a:extLst>
                </p:cNvPr>
                <p:cNvPicPr/>
                <p:nvPr/>
              </p:nvPicPr>
              <p:blipFill>
                <a:blip r:embed="rId1235"/>
                <a:stretch>
                  <a:fillRect/>
                </a:stretch>
              </p:blipFill>
              <p:spPr>
                <a:xfrm>
                  <a:off x="4069409" y="1679619"/>
                  <a:ext cx="964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6">
              <p14:nvContentPartPr>
                <p14:cNvPr id="683" name="Ink 682">
                  <a:extLst>
                    <a:ext uri="{FF2B5EF4-FFF2-40B4-BE49-F238E27FC236}">
                      <a16:creationId xmlns:a16="http://schemas.microsoft.com/office/drawing/2014/main" id="{4BAC4504-0897-8D1E-D8AF-AEB5E90B28D2}"/>
                    </a:ext>
                  </a:extLst>
                </p14:cNvPr>
                <p14:cNvContentPartPr/>
                <p14:nvPr/>
              </p14:nvContentPartPr>
              <p14:xfrm>
                <a:off x="4496369" y="1629939"/>
                <a:ext cx="176760" cy="133920"/>
              </p14:xfrm>
            </p:contentPart>
          </mc:Choice>
          <mc:Fallback xmlns="">
            <p:pic>
              <p:nvPicPr>
                <p:cNvPr id="683" name="Ink 682">
                  <a:extLst>
                    <a:ext uri="{FF2B5EF4-FFF2-40B4-BE49-F238E27FC236}">
                      <a16:creationId xmlns:a16="http://schemas.microsoft.com/office/drawing/2014/main" id="{4BAC4504-0897-8D1E-D8AF-AEB5E90B28D2}"/>
                    </a:ext>
                  </a:extLst>
                </p:cNvPr>
                <p:cNvPicPr/>
                <p:nvPr/>
              </p:nvPicPr>
              <p:blipFill>
                <a:blip r:embed="rId1237"/>
                <a:stretch>
                  <a:fillRect/>
                </a:stretch>
              </p:blipFill>
              <p:spPr>
                <a:xfrm>
                  <a:off x="4478729" y="1612299"/>
                  <a:ext cx="2124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8">
              <p14:nvContentPartPr>
                <p14:cNvPr id="684" name="Ink 683">
                  <a:extLst>
                    <a:ext uri="{FF2B5EF4-FFF2-40B4-BE49-F238E27FC236}">
                      <a16:creationId xmlns:a16="http://schemas.microsoft.com/office/drawing/2014/main" id="{ACDAEE3C-AACE-4269-0B22-C4DE34DEABF9}"/>
                    </a:ext>
                  </a:extLst>
                </p14:cNvPr>
                <p14:cNvContentPartPr/>
                <p14:nvPr/>
              </p14:nvContentPartPr>
              <p14:xfrm>
                <a:off x="4471889" y="1631739"/>
                <a:ext cx="273240" cy="164520"/>
              </p14:xfrm>
            </p:contentPart>
          </mc:Choice>
          <mc:Fallback xmlns="">
            <p:pic>
              <p:nvPicPr>
                <p:cNvPr id="684" name="Ink 683">
                  <a:extLst>
                    <a:ext uri="{FF2B5EF4-FFF2-40B4-BE49-F238E27FC236}">
                      <a16:creationId xmlns:a16="http://schemas.microsoft.com/office/drawing/2014/main" id="{ACDAEE3C-AACE-4269-0B22-C4DE34DEABF9}"/>
                    </a:ext>
                  </a:extLst>
                </p:cNvPr>
                <p:cNvPicPr/>
                <p:nvPr/>
              </p:nvPicPr>
              <p:blipFill>
                <a:blip r:embed="rId1239"/>
                <a:stretch>
                  <a:fillRect/>
                </a:stretch>
              </p:blipFill>
              <p:spPr>
                <a:xfrm>
                  <a:off x="4453889" y="1613739"/>
                  <a:ext cx="3088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0">
              <p14:nvContentPartPr>
                <p14:cNvPr id="685" name="Ink 684">
                  <a:extLst>
                    <a:ext uri="{FF2B5EF4-FFF2-40B4-BE49-F238E27FC236}">
                      <a16:creationId xmlns:a16="http://schemas.microsoft.com/office/drawing/2014/main" id="{FC703221-542C-BEC6-D9DF-8DA27895D6DA}"/>
                    </a:ext>
                  </a:extLst>
                </p14:cNvPr>
                <p14:cNvContentPartPr/>
                <p14:nvPr/>
              </p14:nvContentPartPr>
              <p14:xfrm>
                <a:off x="4476569" y="1731459"/>
                <a:ext cx="63720" cy="168840"/>
              </p14:xfrm>
            </p:contentPart>
          </mc:Choice>
          <mc:Fallback xmlns="">
            <p:pic>
              <p:nvPicPr>
                <p:cNvPr id="685" name="Ink 684">
                  <a:extLst>
                    <a:ext uri="{FF2B5EF4-FFF2-40B4-BE49-F238E27FC236}">
                      <a16:creationId xmlns:a16="http://schemas.microsoft.com/office/drawing/2014/main" id="{FC703221-542C-BEC6-D9DF-8DA27895D6DA}"/>
                    </a:ext>
                  </a:extLst>
                </p:cNvPr>
                <p:cNvPicPr/>
                <p:nvPr/>
              </p:nvPicPr>
              <p:blipFill>
                <a:blip r:embed="rId1241"/>
                <a:stretch>
                  <a:fillRect/>
                </a:stretch>
              </p:blipFill>
              <p:spPr>
                <a:xfrm>
                  <a:off x="4458569" y="1713459"/>
                  <a:ext cx="99360" cy="20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2">
            <p14:nvContentPartPr>
              <p14:cNvPr id="687" name="Ink 686">
                <a:extLst>
                  <a:ext uri="{FF2B5EF4-FFF2-40B4-BE49-F238E27FC236}">
                    <a16:creationId xmlns:a16="http://schemas.microsoft.com/office/drawing/2014/main" id="{2D027EE4-CF8B-FDAA-9CB5-FF6CBB246696}"/>
                  </a:ext>
                </a:extLst>
              </p14:cNvPr>
              <p14:cNvContentPartPr/>
              <p14:nvPr/>
            </p14:nvContentPartPr>
            <p14:xfrm>
              <a:off x="4160675" y="2430789"/>
              <a:ext cx="308520" cy="59400"/>
            </p14:xfrm>
          </p:contentPart>
        </mc:Choice>
        <mc:Fallback xmlns="">
          <p:pic>
            <p:nvPicPr>
              <p:cNvPr id="687" name="Ink 686">
                <a:extLst>
                  <a:ext uri="{FF2B5EF4-FFF2-40B4-BE49-F238E27FC236}">
                    <a16:creationId xmlns:a16="http://schemas.microsoft.com/office/drawing/2014/main" id="{2D027EE4-CF8B-FDAA-9CB5-FF6CBB246696}"/>
                  </a:ext>
                </a:extLst>
              </p:cNvPr>
              <p:cNvPicPr/>
              <p:nvPr/>
            </p:nvPicPr>
            <p:blipFill>
              <a:blip r:embed="rId1243"/>
              <a:stretch>
                <a:fillRect/>
              </a:stretch>
            </p:blipFill>
            <p:spPr>
              <a:xfrm>
                <a:off x="4143035" y="2412789"/>
                <a:ext cx="34416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4">
            <p14:nvContentPartPr>
              <p14:cNvPr id="688" name="Ink 687">
                <a:extLst>
                  <a:ext uri="{FF2B5EF4-FFF2-40B4-BE49-F238E27FC236}">
                    <a16:creationId xmlns:a16="http://schemas.microsoft.com/office/drawing/2014/main" id="{4CF9765C-05A3-5AED-B205-D671FE31DF2C}"/>
                  </a:ext>
                </a:extLst>
              </p14:cNvPr>
              <p14:cNvContentPartPr/>
              <p14:nvPr/>
            </p14:nvContentPartPr>
            <p14:xfrm>
              <a:off x="2637155" y="2381469"/>
              <a:ext cx="297000" cy="91080"/>
            </p14:xfrm>
          </p:contentPart>
        </mc:Choice>
        <mc:Fallback xmlns="">
          <p:pic>
            <p:nvPicPr>
              <p:cNvPr id="688" name="Ink 687">
                <a:extLst>
                  <a:ext uri="{FF2B5EF4-FFF2-40B4-BE49-F238E27FC236}">
                    <a16:creationId xmlns:a16="http://schemas.microsoft.com/office/drawing/2014/main" id="{4CF9765C-05A3-5AED-B205-D671FE31DF2C}"/>
                  </a:ext>
                </a:extLst>
              </p:cNvPr>
              <p:cNvPicPr/>
              <p:nvPr/>
            </p:nvPicPr>
            <p:blipFill>
              <a:blip r:embed="rId1245"/>
              <a:stretch>
                <a:fillRect/>
              </a:stretch>
            </p:blipFill>
            <p:spPr>
              <a:xfrm>
                <a:off x="2619155" y="2363469"/>
                <a:ext cx="33264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6">
            <p14:nvContentPartPr>
              <p14:cNvPr id="689" name="Ink 688">
                <a:extLst>
                  <a:ext uri="{FF2B5EF4-FFF2-40B4-BE49-F238E27FC236}">
                    <a16:creationId xmlns:a16="http://schemas.microsoft.com/office/drawing/2014/main" id="{D1B5098B-BF71-6981-2828-4A6DE5C6E75F}"/>
                  </a:ext>
                </a:extLst>
              </p14:cNvPr>
              <p14:cNvContentPartPr/>
              <p14:nvPr/>
            </p14:nvContentPartPr>
            <p14:xfrm>
              <a:off x="2686835" y="2379309"/>
              <a:ext cx="310320" cy="81000"/>
            </p14:xfrm>
          </p:contentPart>
        </mc:Choice>
        <mc:Fallback xmlns="">
          <p:pic>
            <p:nvPicPr>
              <p:cNvPr id="689" name="Ink 688">
                <a:extLst>
                  <a:ext uri="{FF2B5EF4-FFF2-40B4-BE49-F238E27FC236}">
                    <a16:creationId xmlns:a16="http://schemas.microsoft.com/office/drawing/2014/main" id="{D1B5098B-BF71-6981-2828-4A6DE5C6E75F}"/>
                  </a:ext>
                </a:extLst>
              </p:cNvPr>
              <p:cNvPicPr/>
              <p:nvPr/>
            </p:nvPicPr>
            <p:blipFill>
              <a:blip r:embed="rId1247"/>
              <a:stretch>
                <a:fillRect/>
              </a:stretch>
            </p:blipFill>
            <p:spPr>
              <a:xfrm>
                <a:off x="2668835" y="2361309"/>
                <a:ext cx="34596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8">
            <p14:nvContentPartPr>
              <p14:cNvPr id="694" name="Ink 693">
                <a:extLst>
                  <a:ext uri="{FF2B5EF4-FFF2-40B4-BE49-F238E27FC236}">
                    <a16:creationId xmlns:a16="http://schemas.microsoft.com/office/drawing/2014/main" id="{8E1BB1F6-CB1F-495B-84CD-776B0B5F2882}"/>
                  </a:ext>
                </a:extLst>
              </p14:cNvPr>
              <p14:cNvContentPartPr/>
              <p14:nvPr/>
            </p14:nvContentPartPr>
            <p14:xfrm>
              <a:off x="3108755" y="2285709"/>
              <a:ext cx="194760" cy="24480"/>
            </p14:xfrm>
          </p:contentPart>
        </mc:Choice>
        <mc:Fallback xmlns="">
          <p:pic>
            <p:nvPicPr>
              <p:cNvPr id="694" name="Ink 693">
                <a:extLst>
                  <a:ext uri="{FF2B5EF4-FFF2-40B4-BE49-F238E27FC236}">
                    <a16:creationId xmlns:a16="http://schemas.microsoft.com/office/drawing/2014/main" id="{8E1BB1F6-CB1F-495B-84CD-776B0B5F2882}"/>
                  </a:ext>
                </a:extLst>
              </p:cNvPr>
              <p:cNvPicPr/>
              <p:nvPr/>
            </p:nvPicPr>
            <p:blipFill>
              <a:blip r:embed="rId1249"/>
              <a:stretch>
                <a:fillRect/>
              </a:stretch>
            </p:blipFill>
            <p:spPr>
              <a:xfrm>
                <a:off x="3091115" y="2268069"/>
                <a:ext cx="2304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0">
            <p14:nvContentPartPr>
              <p14:cNvPr id="695" name="Ink 694">
                <a:extLst>
                  <a:ext uri="{FF2B5EF4-FFF2-40B4-BE49-F238E27FC236}">
                    <a16:creationId xmlns:a16="http://schemas.microsoft.com/office/drawing/2014/main" id="{BF08673A-C5DE-A99D-D6D5-3CECA34352EC}"/>
                  </a:ext>
                </a:extLst>
              </p14:cNvPr>
              <p14:cNvContentPartPr/>
              <p14:nvPr/>
            </p14:nvContentPartPr>
            <p14:xfrm>
              <a:off x="3189395" y="2207949"/>
              <a:ext cx="238320" cy="83520"/>
            </p14:xfrm>
          </p:contentPart>
        </mc:Choice>
        <mc:Fallback xmlns="">
          <p:pic>
            <p:nvPicPr>
              <p:cNvPr id="695" name="Ink 694">
                <a:extLst>
                  <a:ext uri="{FF2B5EF4-FFF2-40B4-BE49-F238E27FC236}">
                    <a16:creationId xmlns:a16="http://schemas.microsoft.com/office/drawing/2014/main" id="{BF08673A-C5DE-A99D-D6D5-3CECA34352EC}"/>
                  </a:ext>
                </a:extLst>
              </p:cNvPr>
              <p:cNvPicPr/>
              <p:nvPr/>
            </p:nvPicPr>
            <p:blipFill>
              <a:blip r:embed="rId1251"/>
              <a:stretch>
                <a:fillRect/>
              </a:stretch>
            </p:blipFill>
            <p:spPr>
              <a:xfrm>
                <a:off x="3171755" y="2189949"/>
                <a:ext cx="2739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2">
            <p14:nvContentPartPr>
              <p14:cNvPr id="696" name="Ink 695">
                <a:extLst>
                  <a:ext uri="{FF2B5EF4-FFF2-40B4-BE49-F238E27FC236}">
                    <a16:creationId xmlns:a16="http://schemas.microsoft.com/office/drawing/2014/main" id="{BAF1D2D4-741F-3170-FA81-0A892F02E0D5}"/>
                  </a:ext>
                </a:extLst>
              </p14:cNvPr>
              <p14:cNvContentPartPr/>
              <p14:nvPr/>
            </p14:nvContentPartPr>
            <p14:xfrm>
              <a:off x="2874395" y="2369589"/>
              <a:ext cx="9000" cy="720"/>
            </p14:xfrm>
          </p:contentPart>
        </mc:Choice>
        <mc:Fallback xmlns="">
          <p:pic>
            <p:nvPicPr>
              <p:cNvPr id="696" name="Ink 695">
                <a:extLst>
                  <a:ext uri="{FF2B5EF4-FFF2-40B4-BE49-F238E27FC236}">
                    <a16:creationId xmlns:a16="http://schemas.microsoft.com/office/drawing/2014/main" id="{BAF1D2D4-741F-3170-FA81-0A892F02E0D5}"/>
                  </a:ext>
                </a:extLst>
              </p:cNvPr>
              <p:cNvPicPr/>
              <p:nvPr/>
            </p:nvPicPr>
            <p:blipFill>
              <a:blip r:embed="rId1253"/>
              <a:stretch>
                <a:fillRect/>
              </a:stretch>
            </p:blipFill>
            <p:spPr>
              <a:xfrm>
                <a:off x="2856755" y="2351949"/>
                <a:ext cx="4464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4">
            <p14:nvContentPartPr>
              <p14:cNvPr id="697" name="Ink 696">
                <a:extLst>
                  <a:ext uri="{FF2B5EF4-FFF2-40B4-BE49-F238E27FC236}">
                    <a16:creationId xmlns:a16="http://schemas.microsoft.com/office/drawing/2014/main" id="{4EB6FE73-44F2-B9F4-3858-EB4BEBE918A5}"/>
                  </a:ext>
                </a:extLst>
              </p14:cNvPr>
              <p14:cNvContentPartPr/>
              <p14:nvPr/>
            </p14:nvContentPartPr>
            <p14:xfrm>
              <a:off x="3235835" y="2313429"/>
              <a:ext cx="135720" cy="13680"/>
            </p14:xfrm>
          </p:contentPart>
        </mc:Choice>
        <mc:Fallback xmlns="">
          <p:pic>
            <p:nvPicPr>
              <p:cNvPr id="697" name="Ink 696">
                <a:extLst>
                  <a:ext uri="{FF2B5EF4-FFF2-40B4-BE49-F238E27FC236}">
                    <a16:creationId xmlns:a16="http://schemas.microsoft.com/office/drawing/2014/main" id="{4EB6FE73-44F2-B9F4-3858-EB4BEBE918A5}"/>
                  </a:ext>
                </a:extLst>
              </p:cNvPr>
              <p:cNvPicPr/>
              <p:nvPr/>
            </p:nvPicPr>
            <p:blipFill>
              <a:blip r:embed="rId1255"/>
              <a:stretch>
                <a:fillRect/>
              </a:stretch>
            </p:blipFill>
            <p:spPr>
              <a:xfrm>
                <a:off x="3218195" y="2295789"/>
                <a:ext cx="1713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6">
            <p14:nvContentPartPr>
              <p14:cNvPr id="700" name="Ink 699">
                <a:extLst>
                  <a:ext uri="{FF2B5EF4-FFF2-40B4-BE49-F238E27FC236}">
                    <a16:creationId xmlns:a16="http://schemas.microsoft.com/office/drawing/2014/main" id="{0D645A19-0837-7299-F3CC-DDE8B302E94E}"/>
                  </a:ext>
                </a:extLst>
              </p14:cNvPr>
              <p14:cNvContentPartPr/>
              <p14:nvPr/>
            </p14:nvContentPartPr>
            <p14:xfrm>
              <a:off x="2218475" y="2405949"/>
              <a:ext cx="444600" cy="107280"/>
            </p14:xfrm>
          </p:contentPart>
        </mc:Choice>
        <mc:Fallback xmlns="">
          <p:pic>
            <p:nvPicPr>
              <p:cNvPr id="700" name="Ink 699">
                <a:extLst>
                  <a:ext uri="{FF2B5EF4-FFF2-40B4-BE49-F238E27FC236}">
                    <a16:creationId xmlns:a16="http://schemas.microsoft.com/office/drawing/2014/main" id="{0D645A19-0837-7299-F3CC-DDE8B302E94E}"/>
                  </a:ext>
                </a:extLst>
              </p:cNvPr>
              <p:cNvPicPr/>
              <p:nvPr/>
            </p:nvPicPr>
            <p:blipFill>
              <a:blip r:embed="rId1257"/>
              <a:stretch>
                <a:fillRect/>
              </a:stretch>
            </p:blipFill>
            <p:spPr>
              <a:xfrm>
                <a:off x="2200835" y="2387949"/>
                <a:ext cx="48024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8">
            <p14:nvContentPartPr>
              <p14:cNvPr id="701" name="Ink 700">
                <a:extLst>
                  <a:ext uri="{FF2B5EF4-FFF2-40B4-BE49-F238E27FC236}">
                    <a16:creationId xmlns:a16="http://schemas.microsoft.com/office/drawing/2014/main" id="{44774160-E156-7F4A-9DA9-2C23F3AF1DF8}"/>
                  </a:ext>
                </a:extLst>
              </p14:cNvPr>
              <p14:cNvContentPartPr/>
              <p14:nvPr/>
            </p14:nvContentPartPr>
            <p14:xfrm>
              <a:off x="2397395" y="2529789"/>
              <a:ext cx="165240" cy="66600"/>
            </p14:xfrm>
          </p:contentPart>
        </mc:Choice>
        <mc:Fallback xmlns="">
          <p:pic>
            <p:nvPicPr>
              <p:cNvPr id="701" name="Ink 700">
                <a:extLst>
                  <a:ext uri="{FF2B5EF4-FFF2-40B4-BE49-F238E27FC236}">
                    <a16:creationId xmlns:a16="http://schemas.microsoft.com/office/drawing/2014/main" id="{44774160-E156-7F4A-9DA9-2C23F3AF1DF8}"/>
                  </a:ext>
                </a:extLst>
              </p:cNvPr>
              <p:cNvPicPr/>
              <p:nvPr/>
            </p:nvPicPr>
            <p:blipFill>
              <a:blip r:embed="rId1259"/>
              <a:stretch>
                <a:fillRect/>
              </a:stretch>
            </p:blipFill>
            <p:spPr>
              <a:xfrm>
                <a:off x="2379755" y="2511789"/>
                <a:ext cx="20088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0">
            <p14:nvContentPartPr>
              <p14:cNvPr id="702" name="Ink 701">
                <a:extLst>
                  <a:ext uri="{FF2B5EF4-FFF2-40B4-BE49-F238E27FC236}">
                    <a16:creationId xmlns:a16="http://schemas.microsoft.com/office/drawing/2014/main" id="{F070D629-E150-C421-EFBD-42ABCAB7771C}"/>
                  </a:ext>
                </a:extLst>
              </p14:cNvPr>
              <p14:cNvContentPartPr/>
              <p14:nvPr/>
            </p14:nvContentPartPr>
            <p14:xfrm>
              <a:off x="3060155" y="2407389"/>
              <a:ext cx="280080" cy="19080"/>
            </p14:xfrm>
          </p:contentPart>
        </mc:Choice>
        <mc:Fallback xmlns="">
          <p:pic>
            <p:nvPicPr>
              <p:cNvPr id="702" name="Ink 701">
                <a:extLst>
                  <a:ext uri="{FF2B5EF4-FFF2-40B4-BE49-F238E27FC236}">
                    <a16:creationId xmlns:a16="http://schemas.microsoft.com/office/drawing/2014/main" id="{F070D629-E150-C421-EFBD-42ABCAB7771C}"/>
                  </a:ext>
                </a:extLst>
              </p:cNvPr>
              <p:cNvPicPr/>
              <p:nvPr/>
            </p:nvPicPr>
            <p:blipFill>
              <a:blip r:embed="rId1261"/>
              <a:stretch>
                <a:fillRect/>
              </a:stretch>
            </p:blipFill>
            <p:spPr>
              <a:xfrm>
                <a:off x="3042515" y="2389749"/>
                <a:ext cx="3157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2">
            <p14:nvContentPartPr>
              <p14:cNvPr id="703" name="Ink 702">
                <a:extLst>
                  <a:ext uri="{FF2B5EF4-FFF2-40B4-BE49-F238E27FC236}">
                    <a16:creationId xmlns:a16="http://schemas.microsoft.com/office/drawing/2014/main" id="{8F65DE42-559C-048D-F208-B423CF71403E}"/>
                  </a:ext>
                </a:extLst>
              </p14:cNvPr>
              <p14:cNvContentPartPr/>
              <p14:nvPr/>
            </p14:nvContentPartPr>
            <p14:xfrm>
              <a:off x="3301355" y="2293269"/>
              <a:ext cx="216000" cy="74520"/>
            </p14:xfrm>
          </p:contentPart>
        </mc:Choice>
        <mc:Fallback xmlns="">
          <p:pic>
            <p:nvPicPr>
              <p:cNvPr id="703" name="Ink 702">
                <a:extLst>
                  <a:ext uri="{FF2B5EF4-FFF2-40B4-BE49-F238E27FC236}">
                    <a16:creationId xmlns:a16="http://schemas.microsoft.com/office/drawing/2014/main" id="{8F65DE42-559C-048D-F208-B423CF71403E}"/>
                  </a:ext>
                </a:extLst>
              </p:cNvPr>
              <p:cNvPicPr/>
              <p:nvPr/>
            </p:nvPicPr>
            <p:blipFill>
              <a:blip r:embed="rId1263"/>
              <a:stretch>
                <a:fillRect/>
              </a:stretch>
            </p:blipFill>
            <p:spPr>
              <a:xfrm>
                <a:off x="3283715" y="2275629"/>
                <a:ext cx="25164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4">
            <p14:nvContentPartPr>
              <p14:cNvPr id="708" name="Ink 707">
                <a:extLst>
                  <a:ext uri="{FF2B5EF4-FFF2-40B4-BE49-F238E27FC236}">
                    <a16:creationId xmlns:a16="http://schemas.microsoft.com/office/drawing/2014/main" id="{556D6E28-A3D5-C19E-9558-7D3DC8E8EE7A}"/>
                  </a:ext>
                </a:extLst>
              </p14:cNvPr>
              <p14:cNvContentPartPr/>
              <p14:nvPr/>
            </p14:nvContentPartPr>
            <p14:xfrm>
              <a:off x="3324035" y="2238909"/>
              <a:ext cx="202680" cy="105120"/>
            </p14:xfrm>
          </p:contentPart>
        </mc:Choice>
        <mc:Fallback xmlns="">
          <p:pic>
            <p:nvPicPr>
              <p:cNvPr id="708" name="Ink 707">
                <a:extLst>
                  <a:ext uri="{FF2B5EF4-FFF2-40B4-BE49-F238E27FC236}">
                    <a16:creationId xmlns:a16="http://schemas.microsoft.com/office/drawing/2014/main" id="{556D6E28-A3D5-C19E-9558-7D3DC8E8EE7A}"/>
                  </a:ext>
                </a:extLst>
              </p:cNvPr>
              <p:cNvPicPr/>
              <p:nvPr/>
            </p:nvPicPr>
            <p:blipFill>
              <a:blip r:embed="rId1265"/>
              <a:stretch>
                <a:fillRect/>
              </a:stretch>
            </p:blipFill>
            <p:spPr>
              <a:xfrm>
                <a:off x="3306035" y="2220909"/>
                <a:ext cx="23832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6">
            <p14:nvContentPartPr>
              <p14:cNvPr id="711" name="Ink 710">
                <a:extLst>
                  <a:ext uri="{FF2B5EF4-FFF2-40B4-BE49-F238E27FC236}">
                    <a16:creationId xmlns:a16="http://schemas.microsoft.com/office/drawing/2014/main" id="{3E67B911-0F8E-1383-3446-610BF814F670}"/>
                  </a:ext>
                </a:extLst>
              </p14:cNvPr>
              <p14:cNvContentPartPr/>
              <p14:nvPr/>
            </p14:nvContentPartPr>
            <p14:xfrm>
              <a:off x="8238569" y="2141499"/>
              <a:ext cx="1057320" cy="993960"/>
            </p14:xfrm>
          </p:contentPart>
        </mc:Choice>
        <mc:Fallback xmlns="">
          <p:pic>
            <p:nvPicPr>
              <p:cNvPr id="711" name="Ink 710">
                <a:extLst>
                  <a:ext uri="{FF2B5EF4-FFF2-40B4-BE49-F238E27FC236}">
                    <a16:creationId xmlns:a16="http://schemas.microsoft.com/office/drawing/2014/main" id="{3E67B911-0F8E-1383-3446-610BF814F670}"/>
                  </a:ext>
                </a:extLst>
              </p:cNvPr>
              <p:cNvPicPr/>
              <p:nvPr/>
            </p:nvPicPr>
            <p:blipFill>
              <a:blip r:embed="rId1267"/>
              <a:stretch>
                <a:fillRect/>
              </a:stretch>
            </p:blipFill>
            <p:spPr>
              <a:xfrm>
                <a:off x="8175569" y="2078859"/>
                <a:ext cx="1182960" cy="11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8">
            <p14:nvContentPartPr>
              <p14:cNvPr id="712" name="Ink 711">
                <a:extLst>
                  <a:ext uri="{FF2B5EF4-FFF2-40B4-BE49-F238E27FC236}">
                    <a16:creationId xmlns:a16="http://schemas.microsoft.com/office/drawing/2014/main" id="{BA67327D-4D56-D82A-051B-BE0F7FFA7A7C}"/>
                  </a:ext>
                </a:extLst>
              </p14:cNvPr>
              <p14:cNvContentPartPr/>
              <p14:nvPr/>
            </p14:nvContentPartPr>
            <p14:xfrm>
              <a:off x="9958649" y="4364859"/>
              <a:ext cx="1102680" cy="1077840"/>
            </p14:xfrm>
          </p:contentPart>
        </mc:Choice>
        <mc:Fallback xmlns="">
          <p:pic>
            <p:nvPicPr>
              <p:cNvPr id="712" name="Ink 711">
                <a:extLst>
                  <a:ext uri="{FF2B5EF4-FFF2-40B4-BE49-F238E27FC236}">
                    <a16:creationId xmlns:a16="http://schemas.microsoft.com/office/drawing/2014/main" id="{BA67327D-4D56-D82A-051B-BE0F7FFA7A7C}"/>
                  </a:ext>
                </a:extLst>
              </p:cNvPr>
              <p:cNvPicPr/>
              <p:nvPr/>
            </p:nvPicPr>
            <p:blipFill>
              <a:blip r:embed="rId1269"/>
              <a:stretch>
                <a:fillRect/>
              </a:stretch>
            </p:blipFill>
            <p:spPr>
              <a:xfrm>
                <a:off x="9896009" y="4302219"/>
                <a:ext cx="1228320" cy="120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6" name="Group 715">
            <a:extLst>
              <a:ext uri="{FF2B5EF4-FFF2-40B4-BE49-F238E27FC236}">
                <a16:creationId xmlns:a16="http://schemas.microsoft.com/office/drawing/2014/main" id="{1B4EB273-1A6F-C16B-05BE-D6F258961085}"/>
              </a:ext>
            </a:extLst>
          </p:cNvPr>
          <p:cNvGrpSpPr/>
          <p:nvPr/>
        </p:nvGrpSpPr>
        <p:grpSpPr>
          <a:xfrm>
            <a:off x="8215889" y="3390699"/>
            <a:ext cx="717120" cy="1001160"/>
            <a:chOff x="8215889" y="3390699"/>
            <a:chExt cx="717120" cy="100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0">
              <p14:nvContentPartPr>
                <p14:cNvPr id="714" name="Ink 713">
                  <a:extLst>
                    <a:ext uri="{FF2B5EF4-FFF2-40B4-BE49-F238E27FC236}">
                      <a16:creationId xmlns:a16="http://schemas.microsoft.com/office/drawing/2014/main" id="{58979962-3F8A-6AF0-ECA0-F4E65BFD251F}"/>
                    </a:ext>
                  </a:extLst>
                </p14:cNvPr>
                <p14:cNvContentPartPr/>
                <p14:nvPr/>
              </p14:nvContentPartPr>
              <p14:xfrm>
                <a:off x="8215889" y="3390699"/>
                <a:ext cx="570600" cy="912600"/>
              </p14:xfrm>
            </p:contentPart>
          </mc:Choice>
          <mc:Fallback xmlns="">
            <p:pic>
              <p:nvPicPr>
                <p:cNvPr id="714" name="Ink 713">
                  <a:extLst>
                    <a:ext uri="{FF2B5EF4-FFF2-40B4-BE49-F238E27FC236}">
                      <a16:creationId xmlns:a16="http://schemas.microsoft.com/office/drawing/2014/main" id="{58979962-3F8A-6AF0-ECA0-F4E65BFD251F}"/>
                    </a:ext>
                  </a:extLst>
                </p:cNvPr>
                <p:cNvPicPr/>
                <p:nvPr/>
              </p:nvPicPr>
              <p:blipFill>
                <a:blip r:embed="rId1271"/>
                <a:stretch>
                  <a:fillRect/>
                </a:stretch>
              </p:blipFill>
              <p:spPr>
                <a:xfrm>
                  <a:off x="8179889" y="3355059"/>
                  <a:ext cx="642240" cy="9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2">
              <p14:nvContentPartPr>
                <p14:cNvPr id="715" name="Ink 714">
                  <a:extLst>
                    <a:ext uri="{FF2B5EF4-FFF2-40B4-BE49-F238E27FC236}">
                      <a16:creationId xmlns:a16="http://schemas.microsoft.com/office/drawing/2014/main" id="{3EB42159-B51D-028C-C084-6A3CB4D499DC}"/>
                    </a:ext>
                  </a:extLst>
                </p14:cNvPr>
                <p14:cNvContentPartPr/>
                <p14:nvPr/>
              </p14:nvContentPartPr>
              <p14:xfrm>
                <a:off x="8655449" y="4111419"/>
                <a:ext cx="277560" cy="280440"/>
              </p14:xfrm>
            </p:contentPart>
          </mc:Choice>
          <mc:Fallback xmlns="">
            <p:pic>
              <p:nvPicPr>
                <p:cNvPr id="715" name="Ink 714">
                  <a:extLst>
                    <a:ext uri="{FF2B5EF4-FFF2-40B4-BE49-F238E27FC236}">
                      <a16:creationId xmlns:a16="http://schemas.microsoft.com/office/drawing/2014/main" id="{3EB42159-B51D-028C-C084-6A3CB4D499DC}"/>
                    </a:ext>
                  </a:extLst>
                </p:cNvPr>
                <p:cNvPicPr/>
                <p:nvPr/>
              </p:nvPicPr>
              <p:blipFill>
                <a:blip r:embed="rId1273"/>
                <a:stretch>
                  <a:fillRect/>
                </a:stretch>
              </p:blipFill>
              <p:spPr>
                <a:xfrm>
                  <a:off x="8619449" y="4075419"/>
                  <a:ext cx="349200" cy="35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4">
            <p14:nvContentPartPr>
              <p14:cNvPr id="717" name="Ink 716">
                <a:extLst>
                  <a:ext uri="{FF2B5EF4-FFF2-40B4-BE49-F238E27FC236}">
                    <a16:creationId xmlns:a16="http://schemas.microsoft.com/office/drawing/2014/main" id="{F7502D9A-F6AB-3FD2-D5B5-69B072D92990}"/>
                  </a:ext>
                </a:extLst>
              </p14:cNvPr>
              <p14:cNvContentPartPr/>
              <p14:nvPr/>
            </p14:nvContentPartPr>
            <p14:xfrm>
              <a:off x="10223969" y="3081099"/>
              <a:ext cx="374400" cy="966960"/>
            </p14:xfrm>
          </p:contentPart>
        </mc:Choice>
        <mc:Fallback xmlns="">
          <p:pic>
            <p:nvPicPr>
              <p:cNvPr id="717" name="Ink 716">
                <a:extLst>
                  <a:ext uri="{FF2B5EF4-FFF2-40B4-BE49-F238E27FC236}">
                    <a16:creationId xmlns:a16="http://schemas.microsoft.com/office/drawing/2014/main" id="{F7502D9A-F6AB-3FD2-D5B5-69B072D92990}"/>
                  </a:ext>
                </a:extLst>
              </p:cNvPr>
              <p:cNvPicPr/>
              <p:nvPr/>
            </p:nvPicPr>
            <p:blipFill>
              <a:blip r:embed="rId1275"/>
              <a:stretch>
                <a:fillRect/>
              </a:stretch>
            </p:blipFill>
            <p:spPr>
              <a:xfrm>
                <a:off x="10187969" y="3045099"/>
                <a:ext cx="446040" cy="10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6">
            <p14:nvContentPartPr>
              <p14:cNvPr id="720" name="Ink 719">
                <a:extLst>
                  <a:ext uri="{FF2B5EF4-FFF2-40B4-BE49-F238E27FC236}">
                    <a16:creationId xmlns:a16="http://schemas.microsoft.com/office/drawing/2014/main" id="{1EAAC3C4-54A2-E6E5-55F2-E96EEE8AE099}"/>
                  </a:ext>
                </a:extLst>
              </p14:cNvPr>
              <p14:cNvContentPartPr/>
              <p14:nvPr/>
            </p14:nvContentPartPr>
            <p14:xfrm>
              <a:off x="10202369" y="2987859"/>
              <a:ext cx="299520" cy="280800"/>
            </p14:xfrm>
          </p:contentPart>
        </mc:Choice>
        <mc:Fallback xmlns="">
          <p:pic>
            <p:nvPicPr>
              <p:cNvPr id="720" name="Ink 719">
                <a:extLst>
                  <a:ext uri="{FF2B5EF4-FFF2-40B4-BE49-F238E27FC236}">
                    <a16:creationId xmlns:a16="http://schemas.microsoft.com/office/drawing/2014/main" id="{1EAAC3C4-54A2-E6E5-55F2-E96EEE8AE099}"/>
                  </a:ext>
                </a:extLst>
              </p:cNvPr>
              <p:cNvPicPr/>
              <p:nvPr/>
            </p:nvPicPr>
            <p:blipFill>
              <a:blip r:embed="rId1277"/>
              <a:stretch>
                <a:fillRect/>
              </a:stretch>
            </p:blipFill>
            <p:spPr>
              <a:xfrm>
                <a:off x="10166369" y="2952219"/>
                <a:ext cx="371160" cy="35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738" name="Group 737">
            <a:extLst>
              <a:ext uri="{FF2B5EF4-FFF2-40B4-BE49-F238E27FC236}">
                <a16:creationId xmlns:a16="http://schemas.microsoft.com/office/drawing/2014/main" id="{55E33A19-7808-D805-B35C-E12FBEF2BA00}"/>
              </a:ext>
            </a:extLst>
          </p:cNvPr>
          <p:cNvGrpSpPr/>
          <p:nvPr/>
        </p:nvGrpSpPr>
        <p:grpSpPr>
          <a:xfrm>
            <a:off x="9072329" y="1076619"/>
            <a:ext cx="460800" cy="830160"/>
            <a:chOff x="9072329" y="1076619"/>
            <a:chExt cx="460800" cy="83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8">
              <p14:nvContentPartPr>
                <p14:cNvPr id="734" name="Ink 733">
                  <a:extLst>
                    <a:ext uri="{FF2B5EF4-FFF2-40B4-BE49-F238E27FC236}">
                      <a16:creationId xmlns:a16="http://schemas.microsoft.com/office/drawing/2014/main" id="{82E3276C-6E84-F15B-27E3-10A5B1362459}"/>
                    </a:ext>
                  </a:extLst>
                </p14:cNvPr>
                <p14:cNvContentPartPr/>
                <p14:nvPr/>
              </p14:nvContentPartPr>
              <p14:xfrm>
                <a:off x="9170969" y="1076619"/>
                <a:ext cx="362160" cy="294480"/>
              </p14:xfrm>
            </p:contentPart>
          </mc:Choice>
          <mc:Fallback xmlns="">
            <p:pic>
              <p:nvPicPr>
                <p:cNvPr id="734" name="Ink 733">
                  <a:extLst>
                    <a:ext uri="{FF2B5EF4-FFF2-40B4-BE49-F238E27FC236}">
                      <a16:creationId xmlns:a16="http://schemas.microsoft.com/office/drawing/2014/main" id="{82E3276C-6E84-F15B-27E3-10A5B1362459}"/>
                    </a:ext>
                  </a:extLst>
                </p:cNvPr>
                <p:cNvPicPr/>
                <p:nvPr/>
              </p:nvPicPr>
              <p:blipFill>
                <a:blip r:embed="rId1279"/>
                <a:stretch>
                  <a:fillRect/>
                </a:stretch>
              </p:blipFill>
              <p:spPr>
                <a:xfrm>
                  <a:off x="9134969" y="1040619"/>
                  <a:ext cx="4338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0">
              <p14:nvContentPartPr>
                <p14:cNvPr id="735" name="Ink 734">
                  <a:extLst>
                    <a:ext uri="{FF2B5EF4-FFF2-40B4-BE49-F238E27FC236}">
                      <a16:creationId xmlns:a16="http://schemas.microsoft.com/office/drawing/2014/main" id="{2199A3CA-7AD1-065B-C58B-F80FCCF77F23}"/>
                    </a:ext>
                  </a:extLst>
                </p14:cNvPr>
                <p14:cNvContentPartPr/>
                <p14:nvPr/>
              </p14:nvContentPartPr>
              <p14:xfrm>
                <a:off x="9072329" y="1289019"/>
                <a:ext cx="293760" cy="413280"/>
              </p14:xfrm>
            </p:contentPart>
          </mc:Choice>
          <mc:Fallback xmlns="">
            <p:pic>
              <p:nvPicPr>
                <p:cNvPr id="735" name="Ink 734">
                  <a:extLst>
                    <a:ext uri="{FF2B5EF4-FFF2-40B4-BE49-F238E27FC236}">
                      <a16:creationId xmlns:a16="http://schemas.microsoft.com/office/drawing/2014/main" id="{2199A3CA-7AD1-065B-C58B-F80FCCF77F23}"/>
                    </a:ext>
                  </a:extLst>
                </p:cNvPr>
                <p:cNvPicPr/>
                <p:nvPr/>
              </p:nvPicPr>
              <p:blipFill>
                <a:blip r:embed="rId1281"/>
                <a:stretch>
                  <a:fillRect/>
                </a:stretch>
              </p:blipFill>
              <p:spPr>
                <a:xfrm>
                  <a:off x="9036329" y="1253019"/>
                  <a:ext cx="36540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2">
              <p14:nvContentPartPr>
                <p14:cNvPr id="736" name="Ink 735">
                  <a:extLst>
                    <a:ext uri="{FF2B5EF4-FFF2-40B4-BE49-F238E27FC236}">
                      <a16:creationId xmlns:a16="http://schemas.microsoft.com/office/drawing/2014/main" id="{F83FAF77-70BD-EE57-A9D7-0BC928B91A35}"/>
                    </a:ext>
                  </a:extLst>
                </p14:cNvPr>
                <p14:cNvContentPartPr/>
                <p14:nvPr/>
              </p14:nvContentPartPr>
              <p14:xfrm>
                <a:off x="9072689" y="1539939"/>
                <a:ext cx="144360" cy="250200"/>
              </p14:xfrm>
            </p:contentPart>
          </mc:Choice>
          <mc:Fallback xmlns="">
            <p:pic>
              <p:nvPicPr>
                <p:cNvPr id="736" name="Ink 735">
                  <a:extLst>
                    <a:ext uri="{FF2B5EF4-FFF2-40B4-BE49-F238E27FC236}">
                      <a16:creationId xmlns:a16="http://schemas.microsoft.com/office/drawing/2014/main" id="{F83FAF77-70BD-EE57-A9D7-0BC928B91A35}"/>
                    </a:ext>
                  </a:extLst>
                </p:cNvPr>
                <p:cNvPicPr/>
                <p:nvPr/>
              </p:nvPicPr>
              <p:blipFill>
                <a:blip r:embed="rId1283"/>
                <a:stretch>
                  <a:fillRect/>
                </a:stretch>
              </p:blipFill>
              <p:spPr>
                <a:xfrm>
                  <a:off x="9037049" y="1503939"/>
                  <a:ext cx="21600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4">
              <p14:nvContentPartPr>
                <p14:cNvPr id="737" name="Ink 736">
                  <a:extLst>
                    <a:ext uri="{FF2B5EF4-FFF2-40B4-BE49-F238E27FC236}">
                      <a16:creationId xmlns:a16="http://schemas.microsoft.com/office/drawing/2014/main" id="{6C6A1FE4-8FED-2FC5-BCB1-487AA8B7A69D}"/>
                    </a:ext>
                  </a:extLst>
                </p14:cNvPr>
                <p14:cNvContentPartPr/>
                <p14:nvPr/>
              </p14:nvContentPartPr>
              <p14:xfrm>
                <a:off x="9129209" y="1864659"/>
                <a:ext cx="5040" cy="42120"/>
              </p14:xfrm>
            </p:contentPart>
          </mc:Choice>
          <mc:Fallback xmlns="">
            <p:pic>
              <p:nvPicPr>
                <p:cNvPr id="737" name="Ink 736">
                  <a:extLst>
                    <a:ext uri="{FF2B5EF4-FFF2-40B4-BE49-F238E27FC236}">
                      <a16:creationId xmlns:a16="http://schemas.microsoft.com/office/drawing/2014/main" id="{6C6A1FE4-8FED-2FC5-BCB1-487AA8B7A69D}"/>
                    </a:ext>
                  </a:extLst>
                </p:cNvPr>
                <p:cNvPicPr/>
                <p:nvPr/>
              </p:nvPicPr>
              <p:blipFill>
                <a:blip r:embed="rId1285"/>
                <a:stretch>
                  <a:fillRect/>
                </a:stretch>
              </p:blipFill>
              <p:spPr>
                <a:xfrm>
                  <a:off x="9093569" y="1829019"/>
                  <a:ext cx="76680" cy="11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2" name="Group 741">
            <a:extLst>
              <a:ext uri="{FF2B5EF4-FFF2-40B4-BE49-F238E27FC236}">
                <a16:creationId xmlns:a16="http://schemas.microsoft.com/office/drawing/2014/main" id="{4D47A423-5FFC-C0CE-B3BD-D338E1A26AB6}"/>
              </a:ext>
            </a:extLst>
          </p:cNvPr>
          <p:cNvGrpSpPr/>
          <p:nvPr/>
        </p:nvGrpSpPr>
        <p:grpSpPr>
          <a:xfrm>
            <a:off x="8967569" y="5811339"/>
            <a:ext cx="1002600" cy="524880"/>
            <a:chOff x="8967569" y="5811339"/>
            <a:chExt cx="1002600" cy="52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6">
              <p14:nvContentPartPr>
                <p14:cNvPr id="727" name="Ink 726">
                  <a:extLst>
                    <a:ext uri="{FF2B5EF4-FFF2-40B4-BE49-F238E27FC236}">
                      <a16:creationId xmlns:a16="http://schemas.microsoft.com/office/drawing/2014/main" id="{C80A1714-B187-E9E5-7E19-BBEE0FFD7C4A}"/>
                    </a:ext>
                  </a:extLst>
                </p14:cNvPr>
                <p14:cNvContentPartPr/>
                <p14:nvPr/>
              </p14:nvContentPartPr>
              <p14:xfrm>
                <a:off x="9587849" y="5811339"/>
                <a:ext cx="141120" cy="94320"/>
              </p14:xfrm>
            </p:contentPart>
          </mc:Choice>
          <mc:Fallback xmlns="">
            <p:pic>
              <p:nvPicPr>
                <p:cNvPr id="727" name="Ink 726">
                  <a:extLst>
                    <a:ext uri="{FF2B5EF4-FFF2-40B4-BE49-F238E27FC236}">
                      <a16:creationId xmlns:a16="http://schemas.microsoft.com/office/drawing/2014/main" id="{C80A1714-B187-E9E5-7E19-BBEE0FFD7C4A}"/>
                    </a:ext>
                  </a:extLst>
                </p:cNvPr>
                <p:cNvPicPr/>
                <p:nvPr/>
              </p:nvPicPr>
              <p:blipFill>
                <a:blip r:embed="rId1287"/>
                <a:stretch>
                  <a:fillRect/>
                </a:stretch>
              </p:blipFill>
              <p:spPr>
                <a:xfrm>
                  <a:off x="9551849" y="5775339"/>
                  <a:ext cx="2127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8">
              <p14:nvContentPartPr>
                <p14:cNvPr id="728" name="Ink 727">
                  <a:extLst>
                    <a:ext uri="{FF2B5EF4-FFF2-40B4-BE49-F238E27FC236}">
                      <a16:creationId xmlns:a16="http://schemas.microsoft.com/office/drawing/2014/main" id="{5DC91FDB-E1E6-0FD1-11CE-DBFDC3824E9F}"/>
                    </a:ext>
                  </a:extLst>
                </p14:cNvPr>
                <p14:cNvContentPartPr/>
                <p14:nvPr/>
              </p14:nvContentPartPr>
              <p14:xfrm>
                <a:off x="9457169" y="6008259"/>
                <a:ext cx="23400" cy="12240"/>
              </p14:xfrm>
            </p:contentPart>
          </mc:Choice>
          <mc:Fallback xmlns="">
            <p:pic>
              <p:nvPicPr>
                <p:cNvPr id="728" name="Ink 727">
                  <a:extLst>
                    <a:ext uri="{FF2B5EF4-FFF2-40B4-BE49-F238E27FC236}">
                      <a16:creationId xmlns:a16="http://schemas.microsoft.com/office/drawing/2014/main" id="{5DC91FDB-E1E6-0FD1-11CE-DBFDC3824E9F}"/>
                    </a:ext>
                  </a:extLst>
                </p:cNvPr>
                <p:cNvPicPr/>
                <p:nvPr/>
              </p:nvPicPr>
              <p:blipFill>
                <a:blip r:embed="rId1289"/>
                <a:stretch>
                  <a:fillRect/>
                </a:stretch>
              </p:blipFill>
              <p:spPr>
                <a:xfrm>
                  <a:off x="9421169" y="5972259"/>
                  <a:ext cx="950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0">
              <p14:nvContentPartPr>
                <p14:cNvPr id="729" name="Ink 728">
                  <a:extLst>
                    <a:ext uri="{FF2B5EF4-FFF2-40B4-BE49-F238E27FC236}">
                      <a16:creationId xmlns:a16="http://schemas.microsoft.com/office/drawing/2014/main" id="{3C206A57-6565-32B3-CD5C-40426441B89F}"/>
                    </a:ext>
                  </a:extLst>
                </p14:cNvPr>
                <p14:cNvContentPartPr/>
                <p14:nvPr/>
              </p14:nvContentPartPr>
              <p14:xfrm>
                <a:off x="9289409" y="5900979"/>
                <a:ext cx="457200" cy="259560"/>
              </p14:xfrm>
            </p:contentPart>
          </mc:Choice>
          <mc:Fallback xmlns="">
            <p:pic>
              <p:nvPicPr>
                <p:cNvPr id="729" name="Ink 728">
                  <a:extLst>
                    <a:ext uri="{FF2B5EF4-FFF2-40B4-BE49-F238E27FC236}">
                      <a16:creationId xmlns:a16="http://schemas.microsoft.com/office/drawing/2014/main" id="{3C206A57-6565-32B3-CD5C-40426441B89F}"/>
                    </a:ext>
                  </a:extLst>
                </p:cNvPr>
                <p:cNvPicPr/>
                <p:nvPr/>
              </p:nvPicPr>
              <p:blipFill>
                <a:blip r:embed="rId1291"/>
                <a:stretch>
                  <a:fillRect/>
                </a:stretch>
              </p:blipFill>
              <p:spPr>
                <a:xfrm>
                  <a:off x="9253769" y="5864979"/>
                  <a:ext cx="52884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2">
              <p14:nvContentPartPr>
                <p14:cNvPr id="730" name="Ink 729">
                  <a:extLst>
                    <a:ext uri="{FF2B5EF4-FFF2-40B4-BE49-F238E27FC236}">
                      <a16:creationId xmlns:a16="http://schemas.microsoft.com/office/drawing/2014/main" id="{7013EAE2-A168-EC50-17FD-BBBD8B23A19F}"/>
                    </a:ext>
                  </a:extLst>
                </p14:cNvPr>
                <p14:cNvContentPartPr/>
                <p14:nvPr/>
              </p14:nvContentPartPr>
              <p14:xfrm>
                <a:off x="9571649" y="5949939"/>
                <a:ext cx="264600" cy="208080"/>
              </p14:xfrm>
            </p:contentPart>
          </mc:Choice>
          <mc:Fallback xmlns="">
            <p:pic>
              <p:nvPicPr>
                <p:cNvPr id="730" name="Ink 729">
                  <a:extLst>
                    <a:ext uri="{FF2B5EF4-FFF2-40B4-BE49-F238E27FC236}">
                      <a16:creationId xmlns:a16="http://schemas.microsoft.com/office/drawing/2014/main" id="{7013EAE2-A168-EC50-17FD-BBBD8B23A19F}"/>
                    </a:ext>
                  </a:extLst>
                </p:cNvPr>
                <p:cNvPicPr/>
                <p:nvPr/>
              </p:nvPicPr>
              <p:blipFill>
                <a:blip r:embed="rId1293"/>
                <a:stretch>
                  <a:fillRect/>
                </a:stretch>
              </p:blipFill>
              <p:spPr>
                <a:xfrm>
                  <a:off x="9536009" y="5914299"/>
                  <a:ext cx="3362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4">
              <p14:nvContentPartPr>
                <p14:cNvPr id="731" name="Ink 730">
                  <a:extLst>
                    <a:ext uri="{FF2B5EF4-FFF2-40B4-BE49-F238E27FC236}">
                      <a16:creationId xmlns:a16="http://schemas.microsoft.com/office/drawing/2014/main" id="{2F9140BE-3C56-46E0-9E03-395D467A4245}"/>
                    </a:ext>
                  </a:extLst>
                </p14:cNvPr>
                <p14:cNvContentPartPr/>
                <p14:nvPr/>
              </p14:nvContentPartPr>
              <p14:xfrm>
                <a:off x="9847049" y="5846979"/>
                <a:ext cx="123120" cy="129600"/>
              </p14:xfrm>
            </p:contentPart>
          </mc:Choice>
          <mc:Fallback xmlns="">
            <p:pic>
              <p:nvPicPr>
                <p:cNvPr id="731" name="Ink 730">
                  <a:extLst>
                    <a:ext uri="{FF2B5EF4-FFF2-40B4-BE49-F238E27FC236}">
                      <a16:creationId xmlns:a16="http://schemas.microsoft.com/office/drawing/2014/main" id="{2F9140BE-3C56-46E0-9E03-395D467A4245}"/>
                    </a:ext>
                  </a:extLst>
                </p:cNvPr>
                <p:cNvPicPr/>
                <p:nvPr/>
              </p:nvPicPr>
              <p:blipFill>
                <a:blip r:embed="rId1295"/>
                <a:stretch>
                  <a:fillRect/>
                </a:stretch>
              </p:blipFill>
              <p:spPr>
                <a:xfrm>
                  <a:off x="9811409" y="5811339"/>
                  <a:ext cx="1947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6">
              <p14:nvContentPartPr>
                <p14:cNvPr id="732" name="Ink 731">
                  <a:extLst>
                    <a:ext uri="{FF2B5EF4-FFF2-40B4-BE49-F238E27FC236}">
                      <a16:creationId xmlns:a16="http://schemas.microsoft.com/office/drawing/2014/main" id="{435EB0C9-7525-0F95-18C8-48739F3AA28E}"/>
                    </a:ext>
                  </a:extLst>
                </p14:cNvPr>
                <p14:cNvContentPartPr/>
                <p14:nvPr/>
              </p14:nvContentPartPr>
              <p14:xfrm>
                <a:off x="9948929" y="5920059"/>
                <a:ext cx="8280" cy="5040"/>
              </p14:xfrm>
            </p:contentPart>
          </mc:Choice>
          <mc:Fallback xmlns="">
            <p:pic>
              <p:nvPicPr>
                <p:cNvPr id="732" name="Ink 731">
                  <a:extLst>
                    <a:ext uri="{FF2B5EF4-FFF2-40B4-BE49-F238E27FC236}">
                      <a16:creationId xmlns:a16="http://schemas.microsoft.com/office/drawing/2014/main" id="{435EB0C9-7525-0F95-18C8-48739F3AA28E}"/>
                    </a:ext>
                  </a:extLst>
                </p:cNvPr>
                <p:cNvPicPr/>
                <p:nvPr/>
              </p:nvPicPr>
              <p:blipFill>
                <a:blip r:embed="rId1297"/>
                <a:stretch>
                  <a:fillRect/>
                </a:stretch>
              </p:blipFill>
              <p:spPr>
                <a:xfrm>
                  <a:off x="9913289" y="5884419"/>
                  <a:ext cx="7992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8">
              <p14:nvContentPartPr>
                <p14:cNvPr id="739" name="Ink 738">
                  <a:extLst>
                    <a:ext uri="{FF2B5EF4-FFF2-40B4-BE49-F238E27FC236}">
                      <a16:creationId xmlns:a16="http://schemas.microsoft.com/office/drawing/2014/main" id="{05E2B2FD-6F2A-2618-795E-56D2C80B54E3}"/>
                    </a:ext>
                  </a:extLst>
                </p14:cNvPr>
                <p14:cNvContentPartPr/>
                <p14:nvPr/>
              </p14:nvContentPartPr>
              <p14:xfrm>
                <a:off x="8967569" y="6268179"/>
                <a:ext cx="236880" cy="68040"/>
              </p14:xfrm>
            </p:contentPart>
          </mc:Choice>
          <mc:Fallback xmlns="">
            <p:pic>
              <p:nvPicPr>
                <p:cNvPr id="739" name="Ink 738">
                  <a:extLst>
                    <a:ext uri="{FF2B5EF4-FFF2-40B4-BE49-F238E27FC236}">
                      <a16:creationId xmlns:a16="http://schemas.microsoft.com/office/drawing/2014/main" id="{05E2B2FD-6F2A-2618-795E-56D2C80B54E3}"/>
                    </a:ext>
                  </a:extLst>
                </p:cNvPr>
                <p:cNvPicPr/>
                <p:nvPr/>
              </p:nvPicPr>
              <p:blipFill>
                <a:blip r:embed="rId1299"/>
                <a:stretch>
                  <a:fillRect/>
                </a:stretch>
              </p:blipFill>
              <p:spPr>
                <a:xfrm>
                  <a:off x="8931929" y="6232179"/>
                  <a:ext cx="3085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0">
              <p14:nvContentPartPr>
                <p14:cNvPr id="740" name="Ink 739">
                  <a:extLst>
                    <a:ext uri="{FF2B5EF4-FFF2-40B4-BE49-F238E27FC236}">
                      <a16:creationId xmlns:a16="http://schemas.microsoft.com/office/drawing/2014/main" id="{0CFFE4DE-8311-8B41-50E8-E258006A4D52}"/>
                    </a:ext>
                  </a:extLst>
                </p14:cNvPr>
                <p14:cNvContentPartPr/>
                <p14:nvPr/>
              </p14:nvContentPartPr>
              <p14:xfrm>
                <a:off x="9385889" y="6251619"/>
                <a:ext cx="720" cy="2520"/>
              </p14:xfrm>
            </p:contentPart>
          </mc:Choice>
          <mc:Fallback xmlns="">
            <p:pic>
              <p:nvPicPr>
                <p:cNvPr id="740" name="Ink 739">
                  <a:extLst>
                    <a:ext uri="{FF2B5EF4-FFF2-40B4-BE49-F238E27FC236}">
                      <a16:creationId xmlns:a16="http://schemas.microsoft.com/office/drawing/2014/main" id="{0CFFE4DE-8311-8B41-50E8-E258006A4D52}"/>
                    </a:ext>
                  </a:extLst>
                </p:cNvPr>
                <p:cNvPicPr/>
                <p:nvPr/>
              </p:nvPicPr>
              <p:blipFill>
                <a:blip r:embed="rId1301"/>
                <a:stretch>
                  <a:fillRect/>
                </a:stretch>
              </p:blipFill>
              <p:spPr>
                <a:xfrm>
                  <a:off x="9350249" y="6215619"/>
                  <a:ext cx="723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2">
              <p14:nvContentPartPr>
                <p14:cNvPr id="741" name="Ink 740">
                  <a:extLst>
                    <a:ext uri="{FF2B5EF4-FFF2-40B4-BE49-F238E27FC236}">
                      <a16:creationId xmlns:a16="http://schemas.microsoft.com/office/drawing/2014/main" id="{FC661893-E397-174B-3747-C1894036A6D3}"/>
                    </a:ext>
                  </a:extLst>
                </p14:cNvPr>
                <p14:cNvContentPartPr/>
                <p14:nvPr/>
              </p14:nvContentPartPr>
              <p14:xfrm>
                <a:off x="9431969" y="6201939"/>
                <a:ext cx="44640" cy="26640"/>
              </p14:xfrm>
            </p:contentPart>
          </mc:Choice>
          <mc:Fallback xmlns="">
            <p:pic>
              <p:nvPicPr>
                <p:cNvPr id="741" name="Ink 740">
                  <a:extLst>
                    <a:ext uri="{FF2B5EF4-FFF2-40B4-BE49-F238E27FC236}">
                      <a16:creationId xmlns:a16="http://schemas.microsoft.com/office/drawing/2014/main" id="{FC661893-E397-174B-3747-C1894036A6D3}"/>
                    </a:ext>
                  </a:extLst>
                </p:cNvPr>
                <p:cNvPicPr/>
                <p:nvPr/>
              </p:nvPicPr>
              <p:blipFill>
                <a:blip r:embed="rId1303"/>
                <a:stretch>
                  <a:fillRect/>
                </a:stretch>
              </p:blipFill>
              <p:spPr>
                <a:xfrm>
                  <a:off x="9395969" y="6166299"/>
                  <a:ext cx="116280" cy="9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4" name="Group 763">
            <a:extLst>
              <a:ext uri="{FF2B5EF4-FFF2-40B4-BE49-F238E27FC236}">
                <a16:creationId xmlns:a16="http://schemas.microsoft.com/office/drawing/2014/main" id="{CD498220-4AC9-D722-787D-F5161716A17F}"/>
              </a:ext>
            </a:extLst>
          </p:cNvPr>
          <p:cNvGrpSpPr/>
          <p:nvPr/>
        </p:nvGrpSpPr>
        <p:grpSpPr>
          <a:xfrm>
            <a:off x="8383289" y="2294499"/>
            <a:ext cx="1190880" cy="1074600"/>
            <a:chOff x="8383289" y="2294499"/>
            <a:chExt cx="1190880" cy="107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4">
              <p14:nvContentPartPr>
                <p14:cNvPr id="744" name="Ink 743">
                  <a:extLst>
                    <a:ext uri="{FF2B5EF4-FFF2-40B4-BE49-F238E27FC236}">
                      <a16:creationId xmlns:a16="http://schemas.microsoft.com/office/drawing/2014/main" id="{DD7CD6FA-E131-0077-283F-06FD9F8E2EB6}"/>
                    </a:ext>
                  </a:extLst>
                </p14:cNvPr>
                <p14:cNvContentPartPr/>
                <p14:nvPr/>
              </p14:nvContentPartPr>
              <p14:xfrm>
                <a:off x="8463569" y="2447499"/>
                <a:ext cx="172800" cy="399600"/>
              </p14:xfrm>
            </p:contentPart>
          </mc:Choice>
          <mc:Fallback xmlns="">
            <p:pic>
              <p:nvPicPr>
                <p:cNvPr id="744" name="Ink 743">
                  <a:extLst>
                    <a:ext uri="{FF2B5EF4-FFF2-40B4-BE49-F238E27FC236}">
                      <a16:creationId xmlns:a16="http://schemas.microsoft.com/office/drawing/2014/main" id="{DD7CD6FA-E131-0077-283F-06FD9F8E2EB6}"/>
                    </a:ext>
                  </a:extLst>
                </p:cNvPr>
                <p:cNvPicPr/>
                <p:nvPr/>
              </p:nvPicPr>
              <p:blipFill>
                <a:blip r:embed="rId1305"/>
                <a:stretch>
                  <a:fillRect/>
                </a:stretch>
              </p:blipFill>
              <p:spPr>
                <a:xfrm>
                  <a:off x="8445929" y="2429859"/>
                  <a:ext cx="20844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6">
              <p14:nvContentPartPr>
                <p14:cNvPr id="745" name="Ink 744">
                  <a:extLst>
                    <a:ext uri="{FF2B5EF4-FFF2-40B4-BE49-F238E27FC236}">
                      <a16:creationId xmlns:a16="http://schemas.microsoft.com/office/drawing/2014/main" id="{722E0CFD-476A-7B0C-C644-DD1FA35DDE15}"/>
                    </a:ext>
                  </a:extLst>
                </p14:cNvPr>
                <p14:cNvContentPartPr/>
                <p14:nvPr/>
              </p14:nvContentPartPr>
              <p14:xfrm>
                <a:off x="8524769" y="2657739"/>
                <a:ext cx="82080" cy="152640"/>
              </p14:xfrm>
            </p:contentPart>
          </mc:Choice>
          <mc:Fallback xmlns="">
            <p:pic>
              <p:nvPicPr>
                <p:cNvPr id="745" name="Ink 744">
                  <a:extLst>
                    <a:ext uri="{FF2B5EF4-FFF2-40B4-BE49-F238E27FC236}">
                      <a16:creationId xmlns:a16="http://schemas.microsoft.com/office/drawing/2014/main" id="{722E0CFD-476A-7B0C-C644-DD1FA35DDE15}"/>
                    </a:ext>
                  </a:extLst>
                </p:cNvPr>
                <p:cNvPicPr/>
                <p:nvPr/>
              </p:nvPicPr>
              <p:blipFill>
                <a:blip r:embed="rId1307"/>
                <a:stretch>
                  <a:fillRect/>
                </a:stretch>
              </p:blipFill>
              <p:spPr>
                <a:xfrm>
                  <a:off x="8506769" y="2640099"/>
                  <a:ext cx="11772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8">
              <p14:nvContentPartPr>
                <p14:cNvPr id="747" name="Ink 746">
                  <a:extLst>
                    <a:ext uri="{FF2B5EF4-FFF2-40B4-BE49-F238E27FC236}">
                      <a16:creationId xmlns:a16="http://schemas.microsoft.com/office/drawing/2014/main" id="{50A3A3F1-327F-59F3-E82A-75E662ABCB4D}"/>
                    </a:ext>
                  </a:extLst>
                </p14:cNvPr>
                <p14:cNvContentPartPr/>
                <p14:nvPr/>
              </p14:nvContentPartPr>
              <p14:xfrm>
                <a:off x="8890889" y="2294499"/>
                <a:ext cx="158040" cy="324720"/>
              </p14:xfrm>
            </p:contentPart>
          </mc:Choice>
          <mc:Fallback xmlns="">
            <p:pic>
              <p:nvPicPr>
                <p:cNvPr id="747" name="Ink 746">
                  <a:extLst>
                    <a:ext uri="{FF2B5EF4-FFF2-40B4-BE49-F238E27FC236}">
                      <a16:creationId xmlns:a16="http://schemas.microsoft.com/office/drawing/2014/main" id="{50A3A3F1-327F-59F3-E82A-75E662ABCB4D}"/>
                    </a:ext>
                  </a:extLst>
                </p:cNvPr>
                <p:cNvPicPr/>
                <p:nvPr/>
              </p:nvPicPr>
              <p:blipFill>
                <a:blip r:embed="rId1309"/>
                <a:stretch>
                  <a:fillRect/>
                </a:stretch>
              </p:blipFill>
              <p:spPr>
                <a:xfrm>
                  <a:off x="8872889" y="2276499"/>
                  <a:ext cx="19368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0">
              <p14:nvContentPartPr>
                <p14:cNvPr id="749" name="Ink 748">
                  <a:extLst>
                    <a:ext uri="{FF2B5EF4-FFF2-40B4-BE49-F238E27FC236}">
                      <a16:creationId xmlns:a16="http://schemas.microsoft.com/office/drawing/2014/main" id="{14F23226-B52F-F664-A9E5-ADF1A0245027}"/>
                    </a:ext>
                  </a:extLst>
                </p14:cNvPr>
                <p14:cNvContentPartPr/>
                <p14:nvPr/>
              </p14:nvContentPartPr>
              <p14:xfrm>
                <a:off x="8930489" y="2459739"/>
                <a:ext cx="89640" cy="138600"/>
              </p14:xfrm>
            </p:contentPart>
          </mc:Choice>
          <mc:Fallback xmlns="">
            <p:pic>
              <p:nvPicPr>
                <p:cNvPr id="749" name="Ink 748">
                  <a:extLst>
                    <a:ext uri="{FF2B5EF4-FFF2-40B4-BE49-F238E27FC236}">
                      <a16:creationId xmlns:a16="http://schemas.microsoft.com/office/drawing/2014/main" id="{14F23226-B52F-F664-A9E5-ADF1A0245027}"/>
                    </a:ext>
                  </a:extLst>
                </p:cNvPr>
                <p:cNvPicPr/>
                <p:nvPr/>
              </p:nvPicPr>
              <p:blipFill>
                <a:blip r:embed="rId1311"/>
                <a:stretch>
                  <a:fillRect/>
                </a:stretch>
              </p:blipFill>
              <p:spPr>
                <a:xfrm>
                  <a:off x="8912489" y="2442099"/>
                  <a:ext cx="1252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2">
              <p14:nvContentPartPr>
                <p14:cNvPr id="751" name="Ink 750">
                  <a:extLst>
                    <a:ext uri="{FF2B5EF4-FFF2-40B4-BE49-F238E27FC236}">
                      <a16:creationId xmlns:a16="http://schemas.microsoft.com/office/drawing/2014/main" id="{DFA89AE1-F693-9F96-16DC-F4ED741ECFAA}"/>
                    </a:ext>
                  </a:extLst>
                </p14:cNvPr>
                <p14:cNvContentPartPr/>
                <p14:nvPr/>
              </p14:nvContentPartPr>
              <p14:xfrm>
                <a:off x="8776769" y="2817219"/>
                <a:ext cx="254880" cy="202320"/>
              </p14:xfrm>
            </p:contentPart>
          </mc:Choice>
          <mc:Fallback xmlns="">
            <p:pic>
              <p:nvPicPr>
                <p:cNvPr id="751" name="Ink 750">
                  <a:extLst>
                    <a:ext uri="{FF2B5EF4-FFF2-40B4-BE49-F238E27FC236}">
                      <a16:creationId xmlns:a16="http://schemas.microsoft.com/office/drawing/2014/main" id="{DFA89AE1-F693-9F96-16DC-F4ED741ECFAA}"/>
                    </a:ext>
                  </a:extLst>
                </p:cNvPr>
                <p:cNvPicPr/>
                <p:nvPr/>
              </p:nvPicPr>
              <p:blipFill>
                <a:blip r:embed="rId1313"/>
                <a:stretch>
                  <a:fillRect/>
                </a:stretch>
              </p:blipFill>
              <p:spPr>
                <a:xfrm>
                  <a:off x="8758769" y="2799579"/>
                  <a:ext cx="2905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4">
              <p14:nvContentPartPr>
                <p14:cNvPr id="752" name="Ink 751">
                  <a:extLst>
                    <a:ext uri="{FF2B5EF4-FFF2-40B4-BE49-F238E27FC236}">
                      <a16:creationId xmlns:a16="http://schemas.microsoft.com/office/drawing/2014/main" id="{AF21D858-CEA7-DDBF-8B93-3A84271F57FC}"/>
                    </a:ext>
                  </a:extLst>
                </p14:cNvPr>
                <p14:cNvContentPartPr/>
                <p14:nvPr/>
              </p14:nvContentPartPr>
              <p14:xfrm>
                <a:off x="8771009" y="2935299"/>
                <a:ext cx="247680" cy="100080"/>
              </p14:xfrm>
            </p:contentPart>
          </mc:Choice>
          <mc:Fallback xmlns="">
            <p:pic>
              <p:nvPicPr>
                <p:cNvPr id="752" name="Ink 751">
                  <a:extLst>
                    <a:ext uri="{FF2B5EF4-FFF2-40B4-BE49-F238E27FC236}">
                      <a16:creationId xmlns:a16="http://schemas.microsoft.com/office/drawing/2014/main" id="{AF21D858-CEA7-DDBF-8B93-3A84271F57FC}"/>
                    </a:ext>
                  </a:extLst>
                </p:cNvPr>
                <p:cNvPicPr/>
                <p:nvPr/>
              </p:nvPicPr>
              <p:blipFill>
                <a:blip r:embed="rId1315"/>
                <a:stretch>
                  <a:fillRect/>
                </a:stretch>
              </p:blipFill>
              <p:spPr>
                <a:xfrm>
                  <a:off x="8753009" y="2917659"/>
                  <a:ext cx="2833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6">
              <p14:nvContentPartPr>
                <p14:cNvPr id="754" name="Ink 753">
                  <a:extLst>
                    <a:ext uri="{FF2B5EF4-FFF2-40B4-BE49-F238E27FC236}">
                      <a16:creationId xmlns:a16="http://schemas.microsoft.com/office/drawing/2014/main" id="{F0AF5F37-2E69-337F-3EFC-DA6EE53AE9FC}"/>
                    </a:ext>
                  </a:extLst>
                </p14:cNvPr>
                <p14:cNvContentPartPr/>
                <p14:nvPr/>
              </p14:nvContentPartPr>
              <p14:xfrm>
                <a:off x="8445569" y="3131139"/>
                <a:ext cx="73800" cy="224640"/>
              </p14:xfrm>
            </p:contentPart>
          </mc:Choice>
          <mc:Fallback xmlns="">
            <p:pic>
              <p:nvPicPr>
                <p:cNvPr id="754" name="Ink 753">
                  <a:extLst>
                    <a:ext uri="{FF2B5EF4-FFF2-40B4-BE49-F238E27FC236}">
                      <a16:creationId xmlns:a16="http://schemas.microsoft.com/office/drawing/2014/main" id="{F0AF5F37-2E69-337F-3EFC-DA6EE53AE9FC}"/>
                    </a:ext>
                  </a:extLst>
                </p:cNvPr>
                <p:cNvPicPr/>
                <p:nvPr/>
              </p:nvPicPr>
              <p:blipFill>
                <a:blip r:embed="rId1317"/>
                <a:stretch>
                  <a:fillRect/>
                </a:stretch>
              </p:blipFill>
              <p:spPr>
                <a:xfrm>
                  <a:off x="8427929" y="3113139"/>
                  <a:ext cx="1094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8">
              <p14:nvContentPartPr>
                <p14:cNvPr id="755" name="Ink 754">
                  <a:extLst>
                    <a:ext uri="{FF2B5EF4-FFF2-40B4-BE49-F238E27FC236}">
                      <a16:creationId xmlns:a16="http://schemas.microsoft.com/office/drawing/2014/main" id="{1084A27E-E34D-AF6B-6C46-EA60F00AEA96}"/>
                    </a:ext>
                  </a:extLst>
                </p14:cNvPr>
                <p14:cNvContentPartPr/>
                <p14:nvPr/>
              </p14:nvContentPartPr>
              <p14:xfrm>
                <a:off x="9320009" y="2733699"/>
                <a:ext cx="129960" cy="312840"/>
              </p14:xfrm>
            </p:contentPart>
          </mc:Choice>
          <mc:Fallback xmlns="">
            <p:pic>
              <p:nvPicPr>
                <p:cNvPr id="755" name="Ink 754">
                  <a:extLst>
                    <a:ext uri="{FF2B5EF4-FFF2-40B4-BE49-F238E27FC236}">
                      <a16:creationId xmlns:a16="http://schemas.microsoft.com/office/drawing/2014/main" id="{1084A27E-E34D-AF6B-6C46-EA60F00AEA96}"/>
                    </a:ext>
                  </a:extLst>
                </p:cNvPr>
                <p:cNvPicPr/>
                <p:nvPr/>
              </p:nvPicPr>
              <p:blipFill>
                <a:blip r:embed="rId1319"/>
                <a:stretch>
                  <a:fillRect/>
                </a:stretch>
              </p:blipFill>
              <p:spPr>
                <a:xfrm>
                  <a:off x="9302369" y="2715699"/>
                  <a:ext cx="16560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0">
              <p14:nvContentPartPr>
                <p14:cNvPr id="757" name="Ink 756">
                  <a:extLst>
                    <a:ext uri="{FF2B5EF4-FFF2-40B4-BE49-F238E27FC236}">
                      <a16:creationId xmlns:a16="http://schemas.microsoft.com/office/drawing/2014/main" id="{8B653742-746A-2B85-AE7F-0075596A8DC0}"/>
                    </a:ext>
                  </a:extLst>
                </p14:cNvPr>
                <p14:cNvContentPartPr/>
                <p14:nvPr/>
              </p14:nvContentPartPr>
              <p14:xfrm>
                <a:off x="9421169" y="2878059"/>
                <a:ext cx="153000" cy="171720"/>
              </p14:xfrm>
            </p:contentPart>
          </mc:Choice>
          <mc:Fallback xmlns="">
            <p:pic>
              <p:nvPicPr>
                <p:cNvPr id="757" name="Ink 756">
                  <a:extLst>
                    <a:ext uri="{FF2B5EF4-FFF2-40B4-BE49-F238E27FC236}">
                      <a16:creationId xmlns:a16="http://schemas.microsoft.com/office/drawing/2014/main" id="{8B653742-746A-2B85-AE7F-0075596A8DC0}"/>
                    </a:ext>
                  </a:extLst>
                </p:cNvPr>
                <p:cNvPicPr/>
                <p:nvPr/>
              </p:nvPicPr>
              <p:blipFill>
                <a:blip r:embed="rId1321"/>
                <a:stretch>
                  <a:fillRect/>
                </a:stretch>
              </p:blipFill>
              <p:spPr>
                <a:xfrm>
                  <a:off x="9403529" y="2860419"/>
                  <a:ext cx="1886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2">
              <p14:nvContentPartPr>
                <p14:cNvPr id="758" name="Ink 757">
                  <a:extLst>
                    <a:ext uri="{FF2B5EF4-FFF2-40B4-BE49-F238E27FC236}">
                      <a16:creationId xmlns:a16="http://schemas.microsoft.com/office/drawing/2014/main" id="{357572DD-4059-8F60-EB80-6E3429FEC19A}"/>
                    </a:ext>
                  </a:extLst>
                </p14:cNvPr>
                <p14:cNvContentPartPr/>
                <p14:nvPr/>
              </p14:nvContentPartPr>
              <p14:xfrm>
                <a:off x="9309929" y="2966979"/>
                <a:ext cx="115920" cy="98280"/>
              </p14:xfrm>
            </p:contentPart>
          </mc:Choice>
          <mc:Fallback xmlns="">
            <p:pic>
              <p:nvPicPr>
                <p:cNvPr id="758" name="Ink 757">
                  <a:extLst>
                    <a:ext uri="{FF2B5EF4-FFF2-40B4-BE49-F238E27FC236}">
                      <a16:creationId xmlns:a16="http://schemas.microsoft.com/office/drawing/2014/main" id="{357572DD-4059-8F60-EB80-6E3429FEC19A}"/>
                    </a:ext>
                  </a:extLst>
                </p:cNvPr>
                <p:cNvPicPr/>
                <p:nvPr/>
              </p:nvPicPr>
              <p:blipFill>
                <a:blip r:embed="rId1323"/>
                <a:stretch>
                  <a:fillRect/>
                </a:stretch>
              </p:blipFill>
              <p:spPr>
                <a:xfrm>
                  <a:off x="9291929" y="2948979"/>
                  <a:ext cx="1515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4">
              <p14:nvContentPartPr>
                <p14:cNvPr id="759" name="Ink 758">
                  <a:extLst>
                    <a:ext uri="{FF2B5EF4-FFF2-40B4-BE49-F238E27FC236}">
                      <a16:creationId xmlns:a16="http://schemas.microsoft.com/office/drawing/2014/main" id="{0D59E7F3-FCE4-5341-7E26-07F28FAC1088}"/>
                    </a:ext>
                  </a:extLst>
                </p14:cNvPr>
                <p14:cNvContentPartPr/>
                <p14:nvPr/>
              </p14:nvContentPartPr>
              <p14:xfrm>
                <a:off x="9407489" y="2837019"/>
                <a:ext cx="55440" cy="204120"/>
              </p14:xfrm>
            </p:contentPart>
          </mc:Choice>
          <mc:Fallback xmlns="">
            <p:pic>
              <p:nvPicPr>
                <p:cNvPr id="759" name="Ink 758">
                  <a:extLst>
                    <a:ext uri="{FF2B5EF4-FFF2-40B4-BE49-F238E27FC236}">
                      <a16:creationId xmlns:a16="http://schemas.microsoft.com/office/drawing/2014/main" id="{0D59E7F3-FCE4-5341-7E26-07F28FAC1088}"/>
                    </a:ext>
                  </a:extLst>
                </p:cNvPr>
                <p:cNvPicPr/>
                <p:nvPr/>
              </p:nvPicPr>
              <p:blipFill>
                <a:blip r:embed="rId1325"/>
                <a:stretch>
                  <a:fillRect/>
                </a:stretch>
              </p:blipFill>
              <p:spPr>
                <a:xfrm>
                  <a:off x="9389489" y="2819379"/>
                  <a:ext cx="910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6">
              <p14:nvContentPartPr>
                <p14:cNvPr id="761" name="Ink 760">
                  <a:extLst>
                    <a:ext uri="{FF2B5EF4-FFF2-40B4-BE49-F238E27FC236}">
                      <a16:creationId xmlns:a16="http://schemas.microsoft.com/office/drawing/2014/main" id="{A17205A8-E95E-4E77-B023-3C35B155D4E2}"/>
                    </a:ext>
                  </a:extLst>
                </p14:cNvPr>
                <p14:cNvContentPartPr/>
                <p14:nvPr/>
              </p14:nvContentPartPr>
              <p14:xfrm>
                <a:off x="8511809" y="3248859"/>
                <a:ext cx="113040" cy="118080"/>
              </p14:xfrm>
            </p:contentPart>
          </mc:Choice>
          <mc:Fallback xmlns="">
            <p:pic>
              <p:nvPicPr>
                <p:cNvPr id="761" name="Ink 760">
                  <a:extLst>
                    <a:ext uri="{FF2B5EF4-FFF2-40B4-BE49-F238E27FC236}">
                      <a16:creationId xmlns:a16="http://schemas.microsoft.com/office/drawing/2014/main" id="{A17205A8-E95E-4E77-B023-3C35B155D4E2}"/>
                    </a:ext>
                  </a:extLst>
                </p:cNvPr>
                <p:cNvPicPr/>
                <p:nvPr/>
              </p:nvPicPr>
              <p:blipFill>
                <a:blip r:embed="rId1327"/>
                <a:stretch>
                  <a:fillRect/>
                </a:stretch>
              </p:blipFill>
              <p:spPr>
                <a:xfrm>
                  <a:off x="8493809" y="3231219"/>
                  <a:ext cx="1486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8">
              <p14:nvContentPartPr>
                <p14:cNvPr id="762" name="Ink 761">
                  <a:extLst>
                    <a:ext uri="{FF2B5EF4-FFF2-40B4-BE49-F238E27FC236}">
                      <a16:creationId xmlns:a16="http://schemas.microsoft.com/office/drawing/2014/main" id="{8F9D52B1-A40A-5CB5-4786-DC6F5ABB2779}"/>
                    </a:ext>
                  </a:extLst>
                </p14:cNvPr>
                <p14:cNvContentPartPr/>
                <p14:nvPr/>
              </p14:nvContentPartPr>
              <p14:xfrm>
                <a:off x="8383289" y="3274779"/>
                <a:ext cx="102240" cy="94320"/>
              </p14:xfrm>
            </p:contentPart>
          </mc:Choice>
          <mc:Fallback xmlns="">
            <p:pic>
              <p:nvPicPr>
                <p:cNvPr id="762" name="Ink 761">
                  <a:extLst>
                    <a:ext uri="{FF2B5EF4-FFF2-40B4-BE49-F238E27FC236}">
                      <a16:creationId xmlns:a16="http://schemas.microsoft.com/office/drawing/2014/main" id="{8F9D52B1-A40A-5CB5-4786-DC6F5ABB2779}"/>
                    </a:ext>
                  </a:extLst>
                </p:cNvPr>
                <p:cNvPicPr/>
                <p:nvPr/>
              </p:nvPicPr>
              <p:blipFill>
                <a:blip r:embed="rId1329"/>
                <a:stretch>
                  <a:fillRect/>
                </a:stretch>
              </p:blipFill>
              <p:spPr>
                <a:xfrm>
                  <a:off x="8365649" y="3257139"/>
                  <a:ext cx="1378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0">
              <p14:nvContentPartPr>
                <p14:cNvPr id="763" name="Ink 762">
                  <a:extLst>
                    <a:ext uri="{FF2B5EF4-FFF2-40B4-BE49-F238E27FC236}">
                      <a16:creationId xmlns:a16="http://schemas.microsoft.com/office/drawing/2014/main" id="{CF9286E0-52F7-18CE-E3C0-C39A0E9C688B}"/>
                    </a:ext>
                  </a:extLst>
                </p14:cNvPr>
                <p14:cNvContentPartPr/>
                <p14:nvPr/>
              </p14:nvContentPartPr>
              <p14:xfrm>
                <a:off x="8490209" y="3188019"/>
                <a:ext cx="59040" cy="176400"/>
              </p14:xfrm>
            </p:contentPart>
          </mc:Choice>
          <mc:Fallback xmlns="">
            <p:pic>
              <p:nvPicPr>
                <p:cNvPr id="763" name="Ink 762">
                  <a:extLst>
                    <a:ext uri="{FF2B5EF4-FFF2-40B4-BE49-F238E27FC236}">
                      <a16:creationId xmlns:a16="http://schemas.microsoft.com/office/drawing/2014/main" id="{CF9286E0-52F7-18CE-E3C0-C39A0E9C688B}"/>
                    </a:ext>
                  </a:extLst>
                </p:cNvPr>
                <p:cNvPicPr/>
                <p:nvPr/>
              </p:nvPicPr>
              <p:blipFill>
                <a:blip r:embed="rId1331"/>
                <a:stretch>
                  <a:fillRect/>
                </a:stretch>
              </p:blipFill>
              <p:spPr>
                <a:xfrm>
                  <a:off x="8472569" y="3170019"/>
                  <a:ext cx="9468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6" name="Group 775">
            <a:extLst>
              <a:ext uri="{FF2B5EF4-FFF2-40B4-BE49-F238E27FC236}">
                <a16:creationId xmlns:a16="http://schemas.microsoft.com/office/drawing/2014/main" id="{FFE49380-88A2-7783-D5D9-F0080268591C}"/>
              </a:ext>
            </a:extLst>
          </p:cNvPr>
          <p:cNvGrpSpPr/>
          <p:nvPr/>
        </p:nvGrpSpPr>
        <p:grpSpPr>
          <a:xfrm>
            <a:off x="9785489" y="4331379"/>
            <a:ext cx="189000" cy="392400"/>
            <a:chOff x="9785489" y="4331379"/>
            <a:chExt cx="189000" cy="39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2">
              <p14:nvContentPartPr>
                <p14:cNvPr id="765" name="Ink 764">
                  <a:extLst>
                    <a:ext uri="{FF2B5EF4-FFF2-40B4-BE49-F238E27FC236}">
                      <a16:creationId xmlns:a16="http://schemas.microsoft.com/office/drawing/2014/main" id="{39CB87F1-2D10-387C-0B43-10E2CB5C275A}"/>
                    </a:ext>
                  </a:extLst>
                </p14:cNvPr>
                <p14:cNvContentPartPr/>
                <p14:nvPr/>
              </p14:nvContentPartPr>
              <p14:xfrm>
                <a:off x="9887729" y="4451619"/>
                <a:ext cx="41040" cy="272160"/>
              </p14:xfrm>
            </p:contentPart>
          </mc:Choice>
          <mc:Fallback xmlns="">
            <p:pic>
              <p:nvPicPr>
                <p:cNvPr id="765" name="Ink 764">
                  <a:extLst>
                    <a:ext uri="{FF2B5EF4-FFF2-40B4-BE49-F238E27FC236}">
                      <a16:creationId xmlns:a16="http://schemas.microsoft.com/office/drawing/2014/main" id="{39CB87F1-2D10-387C-0B43-10E2CB5C275A}"/>
                    </a:ext>
                  </a:extLst>
                </p:cNvPr>
                <p:cNvPicPr/>
                <p:nvPr/>
              </p:nvPicPr>
              <p:blipFill>
                <a:blip r:embed="rId1333"/>
                <a:stretch>
                  <a:fillRect/>
                </a:stretch>
              </p:blipFill>
              <p:spPr>
                <a:xfrm>
                  <a:off x="9869729" y="4433979"/>
                  <a:ext cx="7668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4">
              <p14:nvContentPartPr>
                <p14:cNvPr id="766" name="Ink 765">
                  <a:extLst>
                    <a:ext uri="{FF2B5EF4-FFF2-40B4-BE49-F238E27FC236}">
                      <a16:creationId xmlns:a16="http://schemas.microsoft.com/office/drawing/2014/main" id="{2525B195-4ABF-D79D-D906-171B72DCF891}"/>
                    </a:ext>
                  </a:extLst>
                </p14:cNvPr>
                <p14:cNvContentPartPr/>
                <p14:nvPr/>
              </p14:nvContentPartPr>
              <p14:xfrm>
                <a:off x="9872969" y="4462779"/>
                <a:ext cx="1800" cy="360"/>
              </p14:xfrm>
            </p:contentPart>
          </mc:Choice>
          <mc:Fallback xmlns="">
            <p:pic>
              <p:nvPicPr>
                <p:cNvPr id="766" name="Ink 765">
                  <a:extLst>
                    <a:ext uri="{FF2B5EF4-FFF2-40B4-BE49-F238E27FC236}">
                      <a16:creationId xmlns:a16="http://schemas.microsoft.com/office/drawing/2014/main" id="{2525B195-4ABF-D79D-D906-171B72DCF891}"/>
                    </a:ext>
                  </a:extLst>
                </p:cNvPr>
                <p:cNvPicPr/>
                <p:nvPr/>
              </p:nvPicPr>
              <p:blipFill>
                <a:blip r:embed="rId1335"/>
                <a:stretch>
                  <a:fillRect/>
                </a:stretch>
              </p:blipFill>
              <p:spPr>
                <a:xfrm>
                  <a:off x="9855329" y="4444779"/>
                  <a:ext cx="37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6">
              <p14:nvContentPartPr>
                <p14:cNvPr id="768" name="Ink 767">
                  <a:extLst>
                    <a:ext uri="{FF2B5EF4-FFF2-40B4-BE49-F238E27FC236}">
                      <a16:creationId xmlns:a16="http://schemas.microsoft.com/office/drawing/2014/main" id="{8B906EA1-CE8F-8A73-1B2C-6E74509EEFF7}"/>
                    </a:ext>
                  </a:extLst>
                </p14:cNvPr>
                <p14:cNvContentPartPr/>
                <p14:nvPr/>
              </p14:nvContentPartPr>
              <p14:xfrm>
                <a:off x="9785489" y="4331379"/>
                <a:ext cx="116640" cy="131040"/>
              </p14:xfrm>
            </p:contentPart>
          </mc:Choice>
          <mc:Fallback xmlns="">
            <p:pic>
              <p:nvPicPr>
                <p:cNvPr id="768" name="Ink 767">
                  <a:extLst>
                    <a:ext uri="{FF2B5EF4-FFF2-40B4-BE49-F238E27FC236}">
                      <a16:creationId xmlns:a16="http://schemas.microsoft.com/office/drawing/2014/main" id="{8B906EA1-CE8F-8A73-1B2C-6E74509EEFF7}"/>
                    </a:ext>
                  </a:extLst>
                </p:cNvPr>
                <p:cNvPicPr/>
                <p:nvPr/>
              </p:nvPicPr>
              <p:blipFill>
                <a:blip r:embed="rId1337"/>
                <a:stretch>
                  <a:fillRect/>
                </a:stretch>
              </p:blipFill>
              <p:spPr>
                <a:xfrm>
                  <a:off x="9767489" y="4313379"/>
                  <a:ext cx="1522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8">
              <p14:nvContentPartPr>
                <p14:cNvPr id="769" name="Ink 768">
                  <a:extLst>
                    <a:ext uri="{FF2B5EF4-FFF2-40B4-BE49-F238E27FC236}">
                      <a16:creationId xmlns:a16="http://schemas.microsoft.com/office/drawing/2014/main" id="{7A4703F3-5D58-4855-2C34-673691F827DF}"/>
                    </a:ext>
                  </a:extLst>
                </p14:cNvPr>
                <p14:cNvContentPartPr/>
                <p14:nvPr/>
              </p14:nvContentPartPr>
              <p14:xfrm>
                <a:off x="9905369" y="4385019"/>
                <a:ext cx="69120" cy="83520"/>
              </p14:xfrm>
            </p:contentPart>
          </mc:Choice>
          <mc:Fallback xmlns="">
            <p:pic>
              <p:nvPicPr>
                <p:cNvPr id="769" name="Ink 768">
                  <a:extLst>
                    <a:ext uri="{FF2B5EF4-FFF2-40B4-BE49-F238E27FC236}">
                      <a16:creationId xmlns:a16="http://schemas.microsoft.com/office/drawing/2014/main" id="{7A4703F3-5D58-4855-2C34-673691F827DF}"/>
                    </a:ext>
                  </a:extLst>
                </p:cNvPr>
                <p:cNvPicPr/>
                <p:nvPr/>
              </p:nvPicPr>
              <p:blipFill>
                <a:blip r:embed="rId1339"/>
                <a:stretch>
                  <a:fillRect/>
                </a:stretch>
              </p:blipFill>
              <p:spPr>
                <a:xfrm>
                  <a:off x="9887369" y="4367019"/>
                  <a:ext cx="1047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0">
              <p14:nvContentPartPr>
                <p14:cNvPr id="770" name="Ink 769">
                  <a:extLst>
                    <a:ext uri="{FF2B5EF4-FFF2-40B4-BE49-F238E27FC236}">
                      <a16:creationId xmlns:a16="http://schemas.microsoft.com/office/drawing/2014/main" id="{8A903A00-2924-6DBE-BED8-A5B76055DB46}"/>
                    </a:ext>
                  </a:extLst>
                </p14:cNvPr>
                <p14:cNvContentPartPr/>
                <p14:nvPr/>
              </p14:nvContentPartPr>
              <p14:xfrm>
                <a:off x="9881969" y="4363419"/>
                <a:ext cx="18000" cy="115920"/>
              </p14:xfrm>
            </p:contentPart>
          </mc:Choice>
          <mc:Fallback xmlns="">
            <p:pic>
              <p:nvPicPr>
                <p:cNvPr id="770" name="Ink 769">
                  <a:extLst>
                    <a:ext uri="{FF2B5EF4-FFF2-40B4-BE49-F238E27FC236}">
                      <a16:creationId xmlns:a16="http://schemas.microsoft.com/office/drawing/2014/main" id="{8A903A00-2924-6DBE-BED8-A5B76055DB46}"/>
                    </a:ext>
                  </a:extLst>
                </p:cNvPr>
                <p:cNvPicPr/>
                <p:nvPr/>
              </p:nvPicPr>
              <p:blipFill>
                <a:blip r:embed="rId1341"/>
                <a:stretch>
                  <a:fillRect/>
                </a:stretch>
              </p:blipFill>
              <p:spPr>
                <a:xfrm>
                  <a:off x="9863969" y="4345779"/>
                  <a:ext cx="53640" cy="15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5" name="Group 774">
            <a:extLst>
              <a:ext uri="{FF2B5EF4-FFF2-40B4-BE49-F238E27FC236}">
                <a16:creationId xmlns:a16="http://schemas.microsoft.com/office/drawing/2014/main" id="{91E91A50-1A28-DA4A-3246-D3925494C72D}"/>
              </a:ext>
            </a:extLst>
          </p:cNvPr>
          <p:cNvGrpSpPr/>
          <p:nvPr/>
        </p:nvGrpSpPr>
        <p:grpSpPr>
          <a:xfrm>
            <a:off x="10360769" y="4000899"/>
            <a:ext cx="186120" cy="293040"/>
            <a:chOff x="10360769" y="4000899"/>
            <a:chExt cx="186120" cy="29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2">
              <p14:nvContentPartPr>
                <p14:cNvPr id="771" name="Ink 770">
                  <a:extLst>
                    <a:ext uri="{FF2B5EF4-FFF2-40B4-BE49-F238E27FC236}">
                      <a16:creationId xmlns:a16="http://schemas.microsoft.com/office/drawing/2014/main" id="{0410385A-19B1-76FE-3C92-0E4325CEADDF}"/>
                    </a:ext>
                  </a:extLst>
                </p14:cNvPr>
                <p14:cNvContentPartPr/>
                <p14:nvPr/>
              </p14:nvContentPartPr>
              <p14:xfrm>
                <a:off x="10444649" y="4073619"/>
                <a:ext cx="102240" cy="220320"/>
              </p14:xfrm>
            </p:contentPart>
          </mc:Choice>
          <mc:Fallback xmlns="">
            <p:pic>
              <p:nvPicPr>
                <p:cNvPr id="771" name="Ink 770">
                  <a:extLst>
                    <a:ext uri="{FF2B5EF4-FFF2-40B4-BE49-F238E27FC236}">
                      <a16:creationId xmlns:a16="http://schemas.microsoft.com/office/drawing/2014/main" id="{0410385A-19B1-76FE-3C92-0E4325CEADDF}"/>
                    </a:ext>
                  </a:extLst>
                </p:cNvPr>
                <p:cNvPicPr/>
                <p:nvPr/>
              </p:nvPicPr>
              <p:blipFill>
                <a:blip r:embed="rId1343"/>
                <a:stretch>
                  <a:fillRect/>
                </a:stretch>
              </p:blipFill>
              <p:spPr>
                <a:xfrm>
                  <a:off x="10427009" y="4055979"/>
                  <a:ext cx="13788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4">
              <p14:nvContentPartPr>
                <p14:cNvPr id="772" name="Ink 771">
                  <a:extLst>
                    <a:ext uri="{FF2B5EF4-FFF2-40B4-BE49-F238E27FC236}">
                      <a16:creationId xmlns:a16="http://schemas.microsoft.com/office/drawing/2014/main" id="{FD00BB93-E3C9-393D-26C0-D465EACC42F7}"/>
                    </a:ext>
                  </a:extLst>
                </p14:cNvPr>
                <p14:cNvContentPartPr/>
                <p14:nvPr/>
              </p14:nvContentPartPr>
              <p14:xfrm>
                <a:off x="10360769" y="4046259"/>
                <a:ext cx="100080" cy="77400"/>
              </p14:xfrm>
            </p:contentPart>
          </mc:Choice>
          <mc:Fallback xmlns="">
            <p:pic>
              <p:nvPicPr>
                <p:cNvPr id="772" name="Ink 771">
                  <a:extLst>
                    <a:ext uri="{FF2B5EF4-FFF2-40B4-BE49-F238E27FC236}">
                      <a16:creationId xmlns:a16="http://schemas.microsoft.com/office/drawing/2014/main" id="{FD00BB93-E3C9-393D-26C0-D465EACC42F7}"/>
                    </a:ext>
                  </a:extLst>
                </p:cNvPr>
                <p:cNvPicPr/>
                <p:nvPr/>
              </p:nvPicPr>
              <p:blipFill>
                <a:blip r:embed="rId1345"/>
                <a:stretch>
                  <a:fillRect/>
                </a:stretch>
              </p:blipFill>
              <p:spPr>
                <a:xfrm>
                  <a:off x="10342769" y="4028259"/>
                  <a:ext cx="1357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6">
              <p14:nvContentPartPr>
                <p14:cNvPr id="773" name="Ink 772">
                  <a:extLst>
                    <a:ext uri="{FF2B5EF4-FFF2-40B4-BE49-F238E27FC236}">
                      <a16:creationId xmlns:a16="http://schemas.microsoft.com/office/drawing/2014/main" id="{9A2049E5-F55D-3A8D-4438-A707365CADAC}"/>
                    </a:ext>
                  </a:extLst>
                </p14:cNvPr>
                <p14:cNvContentPartPr/>
                <p14:nvPr/>
              </p14:nvContentPartPr>
              <p14:xfrm>
                <a:off x="10444289" y="4000899"/>
                <a:ext cx="66960" cy="122040"/>
              </p14:xfrm>
            </p:contentPart>
          </mc:Choice>
          <mc:Fallback xmlns="">
            <p:pic>
              <p:nvPicPr>
                <p:cNvPr id="773" name="Ink 772">
                  <a:extLst>
                    <a:ext uri="{FF2B5EF4-FFF2-40B4-BE49-F238E27FC236}">
                      <a16:creationId xmlns:a16="http://schemas.microsoft.com/office/drawing/2014/main" id="{9A2049E5-F55D-3A8D-4438-A707365CADAC}"/>
                    </a:ext>
                  </a:extLst>
                </p:cNvPr>
                <p:cNvPicPr/>
                <p:nvPr/>
              </p:nvPicPr>
              <p:blipFill>
                <a:blip r:embed="rId1347"/>
                <a:stretch>
                  <a:fillRect/>
                </a:stretch>
              </p:blipFill>
              <p:spPr>
                <a:xfrm>
                  <a:off x="10426649" y="3983259"/>
                  <a:ext cx="1026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8">
              <p14:nvContentPartPr>
                <p14:cNvPr id="774" name="Ink 773">
                  <a:extLst>
                    <a:ext uri="{FF2B5EF4-FFF2-40B4-BE49-F238E27FC236}">
                      <a16:creationId xmlns:a16="http://schemas.microsoft.com/office/drawing/2014/main" id="{8C042110-0A26-0EA7-F2EA-A3C7D4D349B9}"/>
                    </a:ext>
                  </a:extLst>
                </p14:cNvPr>
                <p14:cNvContentPartPr/>
                <p14:nvPr/>
              </p14:nvContentPartPr>
              <p14:xfrm>
                <a:off x="10421609" y="4016739"/>
                <a:ext cx="14400" cy="106920"/>
              </p14:xfrm>
            </p:contentPart>
          </mc:Choice>
          <mc:Fallback xmlns="">
            <p:pic>
              <p:nvPicPr>
                <p:cNvPr id="774" name="Ink 773">
                  <a:extLst>
                    <a:ext uri="{FF2B5EF4-FFF2-40B4-BE49-F238E27FC236}">
                      <a16:creationId xmlns:a16="http://schemas.microsoft.com/office/drawing/2014/main" id="{8C042110-0A26-0EA7-F2EA-A3C7D4D349B9}"/>
                    </a:ext>
                  </a:extLst>
                </p:cNvPr>
                <p:cNvPicPr/>
                <p:nvPr/>
              </p:nvPicPr>
              <p:blipFill>
                <a:blip r:embed="rId1349"/>
                <a:stretch>
                  <a:fillRect/>
                </a:stretch>
              </p:blipFill>
              <p:spPr>
                <a:xfrm>
                  <a:off x="10403609" y="3999099"/>
                  <a:ext cx="50040" cy="142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77" name="TextBox 776">
            <a:extLst>
              <a:ext uri="{FF2B5EF4-FFF2-40B4-BE49-F238E27FC236}">
                <a16:creationId xmlns:a16="http://schemas.microsoft.com/office/drawing/2014/main" id="{46A0F7FA-A688-015E-F134-F6B4C4A892F3}"/>
              </a:ext>
            </a:extLst>
          </p:cNvPr>
          <p:cNvSpPr txBox="1"/>
          <p:nvPr/>
        </p:nvSpPr>
        <p:spPr>
          <a:xfrm>
            <a:off x="6583228" y="3241413"/>
            <a:ext cx="638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>
                <a:latin typeface="xkcd Script" panose="03000503000000000000" pitchFamily="66" charset="0"/>
                <a:ea typeface="xkcd Script" panose="03000503000000000000" pitchFamily="66" charset="0"/>
              </a:rPr>
              <a:t>or</a:t>
            </a:r>
            <a:endParaRPr lang="en-AU" dirty="0">
              <a:latin typeface="xkcd Script" panose="03000503000000000000" pitchFamily="66" charset="0"/>
              <a:ea typeface="xkcd Script" panose="03000503000000000000" pitchFamily="66" charset="0"/>
            </a:endParaRPr>
          </a:p>
        </p:txBody>
      </p:sp>
      <p:sp>
        <p:nvSpPr>
          <p:cNvPr id="778" name="Slide Number Placeholder 777">
            <a:extLst>
              <a:ext uri="{FF2B5EF4-FFF2-40B4-BE49-F238E27FC236}">
                <a16:creationId xmlns:a16="http://schemas.microsoft.com/office/drawing/2014/main" id="{9746D9A3-C21A-0DC3-4D95-94556656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65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0F420-CBEE-38CE-0D57-9E8289EB5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482E2-BE6A-2F3D-446A-55622D84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50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76F081-722A-FA6F-ED55-063F226B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Apep’s wind anisotropy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6BECE-CD45-77FE-4B16-7032B42F5E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799"/>
          <a:stretch/>
        </p:blipFill>
        <p:spPr>
          <a:xfrm>
            <a:off x="8037443" y="1814624"/>
            <a:ext cx="3316357" cy="4092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E03518-7C6F-465C-2007-206449CCE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943" y="1325563"/>
            <a:ext cx="4996962" cy="49204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12321-9165-2F8E-471F-C8EF9EDACFB0}"/>
              </a:ext>
            </a:extLst>
          </p:cNvPr>
          <p:cNvSpPr/>
          <p:nvPr/>
        </p:nvSpPr>
        <p:spPr>
          <a:xfrm>
            <a:off x="9041297" y="1814625"/>
            <a:ext cx="1272208" cy="282695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AB1A01-CDCD-D95D-B7CA-4FAAEBBA2388}"/>
              </a:ext>
            </a:extLst>
          </p:cNvPr>
          <p:cNvSpPr/>
          <p:nvPr/>
        </p:nvSpPr>
        <p:spPr>
          <a:xfrm>
            <a:off x="10515600" y="2097157"/>
            <a:ext cx="974035" cy="2325756"/>
          </a:xfrm>
          <a:prstGeom prst="rect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1398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C8A27-D1E4-BAEA-06E9-81C906E5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EF5A4-1B22-272D-2D89-B5319AB1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51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0EFF22-7FE7-8EB6-1AD1-1B1E14F7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Apep’s wind anisotropy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03459-31E9-D28E-DA31-D61B7AD93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47357"/>
            <a:ext cx="4329648" cy="4263316"/>
          </a:xfrm>
          <a:prstGeom prst="rect">
            <a:avLst/>
          </a:prstGeom>
        </p:spPr>
      </p:pic>
      <p:pic>
        <p:nvPicPr>
          <p:cNvPr id="3" name="Content Placeholder 5" descr="A red light in space&#10;&#10;AI-generated content may be incorrect.">
            <a:extLst>
              <a:ext uri="{FF2B5EF4-FFF2-40B4-BE49-F238E27FC236}">
                <a16:creationId xmlns:a16="http://schemas.microsoft.com/office/drawing/2014/main" id="{172C0A1A-C202-3C13-AC72-A528769E0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153" y="1747357"/>
            <a:ext cx="3991717" cy="3991717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C2847B-F2F4-F3AC-9796-1484F482CC3B}"/>
              </a:ext>
            </a:extLst>
          </p:cNvPr>
          <p:cNvGrpSpPr/>
          <p:nvPr/>
        </p:nvGrpSpPr>
        <p:grpSpPr>
          <a:xfrm>
            <a:off x="5537207" y="2870030"/>
            <a:ext cx="1122840" cy="1239120"/>
            <a:chOff x="5537207" y="2870030"/>
            <a:chExt cx="1122840" cy="1239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374F977-83B6-6B5A-A1C5-40709BF10BF2}"/>
                    </a:ext>
                  </a:extLst>
                </p14:cNvPr>
                <p14:cNvContentPartPr/>
                <p14:nvPr/>
              </p14:nvContentPartPr>
              <p14:xfrm>
                <a:off x="5537207" y="3277550"/>
                <a:ext cx="1122840" cy="421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374F977-83B6-6B5A-A1C5-40709BF10BF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74207" y="3214910"/>
                  <a:ext cx="12484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54FF12-5172-AF49-EB67-54825F61A974}"/>
                    </a:ext>
                  </a:extLst>
                </p14:cNvPr>
                <p14:cNvContentPartPr/>
                <p14:nvPr/>
              </p14:nvContentPartPr>
              <p14:xfrm>
                <a:off x="5559167" y="3721070"/>
                <a:ext cx="1077120" cy="756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54FF12-5172-AF49-EB67-54825F61A97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96167" y="3658070"/>
                  <a:ext cx="12027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072D863-CA01-6B9F-A025-FAE199515468}"/>
                    </a:ext>
                  </a:extLst>
                </p14:cNvPr>
                <p14:cNvContentPartPr/>
                <p14:nvPr/>
              </p14:nvContentPartPr>
              <p14:xfrm>
                <a:off x="5843567" y="2870030"/>
                <a:ext cx="590400" cy="12391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072D863-CA01-6B9F-A025-FAE1995154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80567" y="2807030"/>
                  <a:ext cx="716040" cy="1364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5A5DD45-042F-73FC-DF8F-DE887C1802DC}"/>
              </a:ext>
            </a:extLst>
          </p:cNvPr>
          <p:cNvSpPr txBox="1"/>
          <p:nvPr/>
        </p:nvSpPr>
        <p:spPr>
          <a:xfrm>
            <a:off x="1920231" y="6159832"/>
            <a:ext cx="262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2100 + 3500km/s winds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01599B-0F47-D38E-8804-BCAA2D546E96}"/>
              </a:ext>
            </a:extLst>
          </p:cNvPr>
          <p:cNvSpPr txBox="1"/>
          <p:nvPr/>
        </p:nvSpPr>
        <p:spPr>
          <a:xfrm>
            <a:off x="7497001" y="6160868"/>
            <a:ext cx="304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~860km/s nebular expansion</a:t>
            </a:r>
          </a:p>
        </p:txBody>
      </p:sp>
    </p:spTree>
    <p:extLst>
      <p:ext uri="{BB962C8B-B14F-4D97-AF65-F5344CB8AC3E}">
        <p14:creationId xmlns:p14="http://schemas.microsoft.com/office/powerpoint/2010/main" val="26090342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CC5FC-62F3-42D0-263E-809E0FA9A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9D986-4404-8C7A-5677-0C8F3E0D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52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DA5336-7782-89C7-702E-93E64996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Apep’s wind anisotropy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076C3FA-27AE-A663-C5EB-1D533D9D78BA}"/>
                  </a:ext>
                </a:extLst>
              </p14:cNvPr>
              <p14:cNvContentPartPr/>
              <p14:nvPr/>
            </p14:nvContentPartPr>
            <p14:xfrm>
              <a:off x="8726199" y="3867707"/>
              <a:ext cx="25200" cy="1004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076C3FA-27AE-A663-C5EB-1D533D9D78B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63199" y="3805067"/>
                <a:ext cx="150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1A3392B-8D03-089E-F490-E942F991177F}"/>
                  </a:ext>
                </a:extLst>
              </p14:cNvPr>
              <p14:cNvContentPartPr/>
              <p14:nvPr/>
            </p14:nvContentPartPr>
            <p14:xfrm>
              <a:off x="7855359" y="3274427"/>
              <a:ext cx="1951920" cy="1874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1A3392B-8D03-089E-F490-E942F9911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2359" y="3211427"/>
                <a:ext cx="2077560" cy="19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CB98844-5A59-FAB1-70AD-B23F393200E5}"/>
                  </a:ext>
                </a:extLst>
              </p14:cNvPr>
              <p14:cNvContentPartPr/>
              <p14:nvPr/>
            </p14:nvContentPartPr>
            <p14:xfrm>
              <a:off x="7825119" y="3767627"/>
              <a:ext cx="2055960" cy="9867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CB98844-5A59-FAB1-70AD-B23F393200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89479" y="3731987"/>
                <a:ext cx="2127600" cy="10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736B891-0693-F3BD-B4D3-8F36756034A6}"/>
                  </a:ext>
                </a:extLst>
              </p14:cNvPr>
              <p14:cNvContentPartPr/>
              <p14:nvPr/>
            </p14:nvContentPartPr>
            <p14:xfrm>
              <a:off x="7957599" y="3885707"/>
              <a:ext cx="1839240" cy="8726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736B891-0693-F3BD-B4D3-8F36756034A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94959" y="3822707"/>
                <a:ext cx="1964880" cy="9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5CA23DE-C6E6-FD5A-75E2-23999DA87C99}"/>
                  </a:ext>
                </a:extLst>
              </p14:cNvPr>
              <p14:cNvContentPartPr/>
              <p14:nvPr/>
            </p14:nvContentPartPr>
            <p14:xfrm>
              <a:off x="8110239" y="4780307"/>
              <a:ext cx="43560" cy="29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5CA23DE-C6E6-FD5A-75E2-23999DA87C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4599" y="4744667"/>
                <a:ext cx="1152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15207C7-7737-2A05-60D8-33DD99A73DCE}"/>
                  </a:ext>
                </a:extLst>
              </p14:cNvPr>
              <p14:cNvContentPartPr/>
              <p14:nvPr/>
            </p14:nvContentPartPr>
            <p14:xfrm>
              <a:off x="8055879" y="4799747"/>
              <a:ext cx="342720" cy="489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15207C7-7737-2A05-60D8-33DD99A73DC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19879" y="4764107"/>
                <a:ext cx="41436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0A20B56-8BF9-77B4-46C7-17EB11C38CD8}"/>
                  </a:ext>
                </a:extLst>
              </p14:cNvPr>
              <p14:cNvContentPartPr/>
              <p14:nvPr/>
            </p14:nvContentPartPr>
            <p14:xfrm>
              <a:off x="8114559" y="4753307"/>
              <a:ext cx="776160" cy="63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0A20B56-8BF9-77B4-46C7-17EB11C38CD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78559" y="4717667"/>
                <a:ext cx="84780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BDC92F0-ABBF-C671-8FDD-7F6B1ACB6251}"/>
                  </a:ext>
                </a:extLst>
              </p14:cNvPr>
              <p14:cNvContentPartPr/>
              <p14:nvPr/>
            </p14:nvContentPartPr>
            <p14:xfrm>
              <a:off x="8200959" y="4752587"/>
              <a:ext cx="1047600" cy="835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BDC92F0-ABBF-C671-8FDD-7F6B1ACB625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65319" y="4716587"/>
                <a:ext cx="111924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8D26B3B-82F1-C5C9-B265-4C0F89D9DC5A}"/>
                  </a:ext>
                </a:extLst>
              </p14:cNvPr>
              <p14:cNvContentPartPr/>
              <p14:nvPr/>
            </p14:nvContentPartPr>
            <p14:xfrm>
              <a:off x="8537199" y="4746467"/>
              <a:ext cx="997200" cy="482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8D26B3B-82F1-C5C9-B265-4C0F89D9DC5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01559" y="4710827"/>
                <a:ext cx="106884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50C43BA-9CCD-46D2-2AB6-B81FA669308A}"/>
                  </a:ext>
                </a:extLst>
              </p14:cNvPr>
              <p14:cNvContentPartPr/>
              <p14:nvPr/>
            </p14:nvContentPartPr>
            <p14:xfrm>
              <a:off x="9199239" y="4762307"/>
              <a:ext cx="39528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50C43BA-9CCD-46D2-2AB6-B81FA669308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163239" y="4726307"/>
                <a:ext cx="46692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6502C9E-114F-5438-5FEB-23B311D37FBF}"/>
                  </a:ext>
                </a:extLst>
              </p14:cNvPr>
              <p14:cNvContentPartPr/>
              <p14:nvPr/>
            </p14:nvContentPartPr>
            <p14:xfrm>
              <a:off x="9559239" y="4774907"/>
              <a:ext cx="78480" cy="75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6502C9E-114F-5438-5FEB-23B311D37FB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523599" y="4739267"/>
                <a:ext cx="15012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686D930-C31C-E012-D5A8-F23010D540B9}"/>
                  </a:ext>
                </a:extLst>
              </p14:cNvPr>
              <p14:cNvContentPartPr/>
              <p14:nvPr/>
            </p14:nvContentPartPr>
            <p14:xfrm>
              <a:off x="7804599" y="3814427"/>
              <a:ext cx="270360" cy="10130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686D930-C31C-E012-D5A8-F23010D540B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768959" y="3778427"/>
                <a:ext cx="342000" cy="10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654124C-C434-DEB6-FFD2-6857CD618346}"/>
                  </a:ext>
                </a:extLst>
              </p14:cNvPr>
              <p14:cNvContentPartPr/>
              <p14:nvPr/>
            </p14:nvContentPartPr>
            <p14:xfrm>
              <a:off x="8088279" y="4724147"/>
              <a:ext cx="300600" cy="66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654124C-C434-DEB6-FFD2-6857CD61834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052639" y="4688507"/>
                <a:ext cx="3722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F986FF9-E5D0-397A-D879-FF6DDAF8E355}"/>
                  </a:ext>
                </a:extLst>
              </p14:cNvPr>
              <p14:cNvContentPartPr/>
              <p14:nvPr/>
            </p14:nvContentPartPr>
            <p14:xfrm>
              <a:off x="8173239" y="4619747"/>
              <a:ext cx="371880" cy="842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F986FF9-E5D0-397A-D879-FF6DDAF8E35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137239" y="4583747"/>
                <a:ext cx="4435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9223CF9-2A51-4C07-BF31-20297FAE2FAF}"/>
                  </a:ext>
                </a:extLst>
              </p14:cNvPr>
              <p14:cNvContentPartPr/>
              <p14:nvPr/>
            </p14:nvContentPartPr>
            <p14:xfrm>
              <a:off x="8124279" y="4883627"/>
              <a:ext cx="179280" cy="15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9223CF9-2A51-4C07-BF31-20297FAE2FA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88639" y="4847987"/>
                <a:ext cx="25092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928F54B-0CED-F0A0-6533-EFBEF24829FE}"/>
                  </a:ext>
                </a:extLst>
              </p14:cNvPr>
              <p14:cNvContentPartPr/>
              <p14:nvPr/>
            </p14:nvContentPartPr>
            <p14:xfrm>
              <a:off x="8205639" y="4887587"/>
              <a:ext cx="229680" cy="216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928F54B-0CED-F0A0-6533-EFBEF24829F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169999" y="4851947"/>
                <a:ext cx="30132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C93227B-9278-4C5E-2648-073AFCEC7A1E}"/>
                  </a:ext>
                </a:extLst>
              </p14:cNvPr>
              <p14:cNvContentPartPr/>
              <p14:nvPr/>
            </p14:nvContentPartPr>
            <p14:xfrm>
              <a:off x="8126439" y="4955267"/>
              <a:ext cx="8280" cy="10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C93227B-9278-4C5E-2648-073AFCEC7A1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090439" y="4919267"/>
                <a:ext cx="799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FF6D7A4-D348-F393-40DD-21D76F0811F6}"/>
                  </a:ext>
                </a:extLst>
              </p14:cNvPr>
              <p14:cNvContentPartPr/>
              <p14:nvPr/>
            </p14:nvContentPartPr>
            <p14:xfrm>
              <a:off x="8451159" y="4828907"/>
              <a:ext cx="380520" cy="50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FF6D7A4-D348-F393-40DD-21D76F0811F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415519" y="4793267"/>
                <a:ext cx="45216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5DE2A0B-810B-E2B7-706D-6E72714FE1A1}"/>
                  </a:ext>
                </a:extLst>
              </p14:cNvPr>
              <p14:cNvContentPartPr/>
              <p14:nvPr/>
            </p14:nvContentPartPr>
            <p14:xfrm>
              <a:off x="8451879" y="4881107"/>
              <a:ext cx="54360" cy="75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5DE2A0B-810B-E2B7-706D-6E72714FE1A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416239" y="4845107"/>
                <a:ext cx="12600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0331966-FDB7-190E-A968-5E4D7EAA6126}"/>
                  </a:ext>
                </a:extLst>
              </p14:cNvPr>
              <p14:cNvContentPartPr/>
              <p14:nvPr/>
            </p14:nvContentPartPr>
            <p14:xfrm>
              <a:off x="8428119" y="4821707"/>
              <a:ext cx="386640" cy="255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0331966-FDB7-190E-A968-5E4D7EAA612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392119" y="4785707"/>
                <a:ext cx="45828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81F564B-550E-01F0-EE5B-7C015A207AAF}"/>
                  </a:ext>
                </a:extLst>
              </p14:cNvPr>
              <p14:cNvContentPartPr/>
              <p14:nvPr/>
            </p14:nvContentPartPr>
            <p14:xfrm>
              <a:off x="8751399" y="4832507"/>
              <a:ext cx="54360" cy="11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81F564B-550E-01F0-EE5B-7C015A207AA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715759" y="4796507"/>
                <a:ext cx="12600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60C2E2E-3FF0-6A2C-F601-96329F67EB24}"/>
                  </a:ext>
                </a:extLst>
              </p14:cNvPr>
              <p14:cNvContentPartPr/>
              <p14:nvPr/>
            </p14:nvContentPartPr>
            <p14:xfrm>
              <a:off x="8726919" y="4888307"/>
              <a:ext cx="19080" cy="122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60C2E2E-3FF0-6A2C-F601-96329F67EB2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690919" y="4852667"/>
                <a:ext cx="9072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E74D40D-0628-57FF-6B43-F8497A1028A1}"/>
                  </a:ext>
                </a:extLst>
              </p14:cNvPr>
              <p14:cNvContentPartPr/>
              <p14:nvPr/>
            </p14:nvContentPartPr>
            <p14:xfrm>
              <a:off x="8691639" y="4912427"/>
              <a:ext cx="70920" cy="75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E74D40D-0628-57FF-6B43-F8497A1028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655639" y="4876787"/>
                <a:ext cx="1425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560066C-A230-ED42-B51E-E4C7908F4736}"/>
                  </a:ext>
                </a:extLst>
              </p14:cNvPr>
              <p14:cNvContentPartPr/>
              <p14:nvPr/>
            </p14:nvContentPartPr>
            <p14:xfrm>
              <a:off x="8722959" y="4921787"/>
              <a:ext cx="312480" cy="262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560066C-A230-ED42-B51E-E4C7908F473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687319" y="4885787"/>
                <a:ext cx="3841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E1BC8AA-536F-A175-4692-C0318A4EB724}"/>
                  </a:ext>
                </a:extLst>
              </p14:cNvPr>
              <p14:cNvContentPartPr/>
              <p14:nvPr/>
            </p14:nvContentPartPr>
            <p14:xfrm>
              <a:off x="8952279" y="4856987"/>
              <a:ext cx="5760" cy="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E1BC8AA-536F-A175-4692-C0318A4EB72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916639" y="4821347"/>
                <a:ext cx="77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4EE0771-2156-6AEC-DE91-4F6F67FF1EDD}"/>
                  </a:ext>
                </a:extLst>
              </p14:cNvPr>
              <p14:cNvContentPartPr/>
              <p14:nvPr/>
            </p14:nvContentPartPr>
            <p14:xfrm>
              <a:off x="8837439" y="4801547"/>
              <a:ext cx="259920" cy="27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4EE0771-2156-6AEC-DE91-4F6F67FF1ED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801799" y="4765907"/>
                <a:ext cx="33156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7C6EA45-8CFB-B5CF-4F5A-260B44E396AC}"/>
                  </a:ext>
                </a:extLst>
              </p14:cNvPr>
              <p14:cNvContentPartPr/>
              <p14:nvPr/>
            </p14:nvContentPartPr>
            <p14:xfrm>
              <a:off x="9237039" y="4800467"/>
              <a:ext cx="26280" cy="25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7C6EA45-8CFB-B5CF-4F5A-260B44E396A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201399" y="4764467"/>
                <a:ext cx="9792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3CF8792-7103-9B9D-24D2-F057855E59EE}"/>
                  </a:ext>
                </a:extLst>
              </p14:cNvPr>
              <p14:cNvContentPartPr/>
              <p14:nvPr/>
            </p14:nvContentPartPr>
            <p14:xfrm>
              <a:off x="9343959" y="4867787"/>
              <a:ext cx="131040" cy="162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3CF8792-7103-9B9D-24D2-F057855E59E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307959" y="4831787"/>
                <a:ext cx="20268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D36EB48-3B6A-A7F5-CAF8-2B7A1CB16678}"/>
                  </a:ext>
                </a:extLst>
              </p14:cNvPr>
              <p14:cNvContentPartPr/>
              <p14:nvPr/>
            </p14:nvContentPartPr>
            <p14:xfrm>
              <a:off x="9123639" y="4907747"/>
              <a:ext cx="216360" cy="561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D36EB48-3B6A-A7F5-CAF8-2B7A1CB1667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087999" y="4872107"/>
                <a:ext cx="28800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B31AD72-BFAA-94CD-BDD5-EE44D094181F}"/>
                  </a:ext>
                </a:extLst>
              </p14:cNvPr>
              <p14:cNvContentPartPr/>
              <p14:nvPr/>
            </p14:nvContentPartPr>
            <p14:xfrm>
              <a:off x="9265839" y="4990547"/>
              <a:ext cx="16200" cy="360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B31AD72-BFAA-94CD-BDD5-EE44D094181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230199" y="4954547"/>
                <a:ext cx="8784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B67E5897-4939-1746-4907-3B7CF7CBA650}"/>
                  </a:ext>
                </a:extLst>
              </p14:cNvPr>
              <p14:cNvContentPartPr/>
              <p14:nvPr/>
            </p14:nvContentPartPr>
            <p14:xfrm>
              <a:off x="9095919" y="5015747"/>
              <a:ext cx="94320" cy="10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B67E5897-4939-1746-4907-3B7CF7CBA650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059919" y="4980107"/>
                <a:ext cx="1659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DEFE69D-C7DF-979A-EB85-F0196E960BA8}"/>
                  </a:ext>
                </a:extLst>
              </p14:cNvPr>
              <p14:cNvContentPartPr/>
              <p14:nvPr/>
            </p14:nvContentPartPr>
            <p14:xfrm>
              <a:off x="8995839" y="4858427"/>
              <a:ext cx="193680" cy="5112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DEFE69D-C7DF-979A-EB85-F0196E960BA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959839" y="4822427"/>
                <a:ext cx="2653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B5FBF44-70B9-22C1-62DA-D8110628B54F}"/>
                  </a:ext>
                </a:extLst>
              </p14:cNvPr>
              <p14:cNvContentPartPr/>
              <p14:nvPr/>
            </p14:nvContentPartPr>
            <p14:xfrm>
              <a:off x="9000519" y="4825667"/>
              <a:ext cx="363960" cy="334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B5FBF44-70B9-22C1-62DA-D8110628B54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964879" y="4790027"/>
                <a:ext cx="43560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87CD556-5BFF-69AA-3B84-CBD40F4B973C}"/>
                  </a:ext>
                </a:extLst>
              </p14:cNvPr>
              <p14:cNvContentPartPr/>
              <p14:nvPr/>
            </p14:nvContentPartPr>
            <p14:xfrm>
              <a:off x="9392559" y="4864547"/>
              <a:ext cx="186480" cy="795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87CD556-5BFF-69AA-3B84-CBD40F4B973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356919" y="4828547"/>
                <a:ext cx="25812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FE2B85A-7611-AAAA-238C-0BCDD9458518}"/>
                  </a:ext>
                </a:extLst>
              </p14:cNvPr>
              <p14:cNvContentPartPr/>
              <p14:nvPr/>
            </p14:nvContentPartPr>
            <p14:xfrm>
              <a:off x="9430359" y="4816307"/>
              <a:ext cx="158760" cy="352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FE2B85A-7611-AAAA-238C-0BCDD945851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394719" y="4780307"/>
                <a:ext cx="23040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B424A59B-908C-C11A-F84B-325507E11FA7}"/>
                  </a:ext>
                </a:extLst>
              </p14:cNvPr>
              <p14:cNvContentPartPr/>
              <p14:nvPr/>
            </p14:nvContentPartPr>
            <p14:xfrm>
              <a:off x="9020319" y="4836467"/>
              <a:ext cx="78480" cy="118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B424A59B-908C-C11A-F84B-325507E11FA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984679" y="4800467"/>
                <a:ext cx="15012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6380C043-2802-EFA5-6A09-860AEDD09D79}"/>
                  </a:ext>
                </a:extLst>
              </p14:cNvPr>
              <p14:cNvContentPartPr/>
              <p14:nvPr/>
            </p14:nvContentPartPr>
            <p14:xfrm>
              <a:off x="8620719" y="4862387"/>
              <a:ext cx="52920" cy="36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6380C043-2802-EFA5-6A09-860AEDD09D79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585079" y="4826747"/>
                <a:ext cx="12456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3796DB5-7D0A-C5FD-23B4-4E7CDF2CFC70}"/>
                  </a:ext>
                </a:extLst>
              </p14:cNvPr>
              <p14:cNvContentPartPr/>
              <p14:nvPr/>
            </p14:nvContentPartPr>
            <p14:xfrm>
              <a:off x="8287719" y="4874987"/>
              <a:ext cx="83880" cy="97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3796DB5-7D0A-C5FD-23B4-4E7CDF2CFC7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8252079" y="4839347"/>
                <a:ext cx="15552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B5D65D3A-0A25-A746-97F4-CF35C117FD8F}"/>
                  </a:ext>
                </a:extLst>
              </p14:cNvPr>
              <p14:cNvContentPartPr/>
              <p14:nvPr/>
            </p14:nvContentPartPr>
            <p14:xfrm>
              <a:off x="8079639" y="4838627"/>
              <a:ext cx="439200" cy="435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B5D65D3A-0A25-A746-97F4-CF35C117FD8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043999" y="4802627"/>
                <a:ext cx="51084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1E1512FA-AD02-A809-9C2C-72DA1FAF18B9}"/>
                  </a:ext>
                </a:extLst>
              </p14:cNvPr>
              <p14:cNvContentPartPr/>
              <p14:nvPr/>
            </p14:nvContentPartPr>
            <p14:xfrm>
              <a:off x="8112399" y="4871747"/>
              <a:ext cx="55080" cy="4104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1E1512FA-AD02-A809-9C2C-72DA1FAF18B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076759" y="4835747"/>
                <a:ext cx="1267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4BD34CF-98C6-5FCC-79F2-4F319BE104D3}"/>
                  </a:ext>
                </a:extLst>
              </p14:cNvPr>
              <p14:cNvContentPartPr/>
              <p14:nvPr/>
            </p14:nvContentPartPr>
            <p14:xfrm>
              <a:off x="8219679" y="4911347"/>
              <a:ext cx="166320" cy="110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4BD34CF-98C6-5FCC-79F2-4F319BE104D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184039" y="4875707"/>
                <a:ext cx="23796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144862B-7D0E-1F94-E667-F884AF49A1E6}"/>
                  </a:ext>
                </a:extLst>
              </p14:cNvPr>
              <p14:cNvContentPartPr/>
              <p14:nvPr/>
            </p14:nvContentPartPr>
            <p14:xfrm>
              <a:off x="8463399" y="4985147"/>
              <a:ext cx="37800" cy="208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144862B-7D0E-1F94-E667-F884AF49A1E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27399" y="4949147"/>
                <a:ext cx="1094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24951397-17C5-65E8-8A2D-72F35A7EF6A4}"/>
                  </a:ext>
                </a:extLst>
              </p14:cNvPr>
              <p14:cNvContentPartPr/>
              <p14:nvPr/>
            </p14:nvContentPartPr>
            <p14:xfrm>
              <a:off x="7826919" y="4060307"/>
              <a:ext cx="1999440" cy="39708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24951397-17C5-65E8-8A2D-72F35A7EF6A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763919" y="3997667"/>
                <a:ext cx="212508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C9C4176-A016-88C5-F55D-F7A557F153CC}"/>
                  </a:ext>
                </a:extLst>
              </p14:cNvPr>
              <p14:cNvContentPartPr/>
              <p14:nvPr/>
            </p14:nvContentPartPr>
            <p14:xfrm>
              <a:off x="9730959" y="4077227"/>
              <a:ext cx="135720" cy="31248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C9C4176-A016-88C5-F55D-F7A557F153C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9668319" y="4014587"/>
                <a:ext cx="261360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2C8D865-8A6C-F62D-E141-0E5C0B87D45F}"/>
                  </a:ext>
                </a:extLst>
              </p14:cNvPr>
              <p14:cNvContentPartPr/>
              <p14:nvPr/>
            </p14:nvContentPartPr>
            <p14:xfrm>
              <a:off x="7941039" y="4191707"/>
              <a:ext cx="1816200" cy="2718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2C8D865-8A6C-F62D-E141-0E5C0B87D45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878039" y="4128707"/>
                <a:ext cx="1941840" cy="39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A329CDC-2EF7-3962-1F9B-0A428A4A75D7}"/>
              </a:ext>
            </a:extLst>
          </p:cNvPr>
          <p:cNvGrpSpPr/>
          <p:nvPr/>
        </p:nvGrpSpPr>
        <p:grpSpPr>
          <a:xfrm>
            <a:off x="8221839" y="3198827"/>
            <a:ext cx="1260000" cy="272520"/>
            <a:chOff x="5363687" y="2920070"/>
            <a:chExt cx="1260000" cy="272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F47A008-2B9B-75C5-1A03-A6766CFA479E}"/>
                    </a:ext>
                  </a:extLst>
                </p14:cNvPr>
                <p14:cNvContentPartPr/>
                <p14:nvPr/>
              </p14:nvContentPartPr>
              <p14:xfrm>
                <a:off x="5629727" y="2996750"/>
                <a:ext cx="273600" cy="3348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F47A008-2B9B-75C5-1A03-A6766CFA479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594087" y="2961110"/>
                  <a:ext cx="3452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F0B3B10-CF1D-E7FB-8961-2B8810A350B5}"/>
                    </a:ext>
                  </a:extLst>
                </p14:cNvPr>
                <p14:cNvContentPartPr/>
                <p14:nvPr/>
              </p14:nvContentPartPr>
              <p14:xfrm>
                <a:off x="5523167" y="2997830"/>
                <a:ext cx="405720" cy="655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F0B3B10-CF1D-E7FB-8961-2B8810A350B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487527" y="2962190"/>
                  <a:ext cx="4773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86B1F6B-D815-DA71-815A-29F12963895B}"/>
                    </a:ext>
                  </a:extLst>
                </p14:cNvPr>
                <p14:cNvContentPartPr/>
                <p14:nvPr/>
              </p14:nvContentPartPr>
              <p14:xfrm>
                <a:off x="5759327" y="2963990"/>
                <a:ext cx="249120" cy="3384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86B1F6B-D815-DA71-815A-29F12963895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723327" y="2927990"/>
                  <a:ext cx="3207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8248893-EA80-C0BF-9550-2190AE25F146}"/>
                    </a:ext>
                  </a:extLst>
                </p14:cNvPr>
                <p14:cNvContentPartPr/>
                <p14:nvPr/>
              </p14:nvContentPartPr>
              <p14:xfrm>
                <a:off x="5780207" y="2920070"/>
                <a:ext cx="600480" cy="11412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8248893-EA80-C0BF-9550-2190AE25F14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744567" y="2884070"/>
                  <a:ext cx="6721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A060A31-B187-18AC-3D9C-8344917A4218}"/>
                    </a:ext>
                  </a:extLst>
                </p14:cNvPr>
                <p14:cNvContentPartPr/>
                <p14:nvPr/>
              </p14:nvContentPartPr>
              <p14:xfrm>
                <a:off x="5524247" y="2931230"/>
                <a:ext cx="1099440" cy="2044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A060A31-B187-18AC-3D9C-8344917A421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488607" y="2895230"/>
                  <a:ext cx="117108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8078605-9FA4-0755-4D24-6E2B79D1DBCE}"/>
                    </a:ext>
                  </a:extLst>
                </p14:cNvPr>
                <p14:cNvContentPartPr/>
                <p14:nvPr/>
              </p14:nvContentPartPr>
              <p14:xfrm>
                <a:off x="5939327" y="3066590"/>
                <a:ext cx="385560" cy="4356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8078605-9FA4-0755-4D24-6E2B79D1DBC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903687" y="3030950"/>
                  <a:ext cx="4572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C665D9D-D916-4FEC-9CC7-30D4A26162A5}"/>
                    </a:ext>
                  </a:extLst>
                </p14:cNvPr>
                <p14:cNvContentPartPr/>
                <p14:nvPr/>
              </p14:nvContentPartPr>
              <p14:xfrm>
                <a:off x="5656007" y="3067310"/>
                <a:ext cx="409320" cy="2592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C665D9D-D916-4FEC-9CC7-30D4A26162A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620007" y="3031310"/>
                  <a:ext cx="4809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4025A61-C6E8-A31A-E14F-897CF3EB8BF0}"/>
                    </a:ext>
                  </a:extLst>
                </p14:cNvPr>
                <p14:cNvContentPartPr/>
                <p14:nvPr/>
              </p14:nvContentPartPr>
              <p14:xfrm>
                <a:off x="5656367" y="3056150"/>
                <a:ext cx="185040" cy="1620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4025A61-C6E8-A31A-E14F-897CF3EB8BF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620727" y="3020150"/>
                  <a:ext cx="25668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7A9274F-D9D5-5061-8E16-830436FD7B07}"/>
                    </a:ext>
                  </a:extLst>
                </p14:cNvPr>
                <p14:cNvContentPartPr/>
                <p14:nvPr/>
              </p14:nvContentPartPr>
              <p14:xfrm>
                <a:off x="5363687" y="3088550"/>
                <a:ext cx="192960" cy="5148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7A9274F-D9D5-5061-8E16-830436FD7B0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328047" y="3052910"/>
                  <a:ext cx="2646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1C031CA-D3B9-A2FC-DFBA-ACE64ECD0B9C}"/>
                    </a:ext>
                  </a:extLst>
                </p14:cNvPr>
                <p14:cNvContentPartPr/>
                <p14:nvPr/>
              </p14:nvContentPartPr>
              <p14:xfrm>
                <a:off x="5582207" y="3132830"/>
                <a:ext cx="260280" cy="129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1C031CA-D3B9-A2FC-DFBA-ACE64ECD0B9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546207" y="3096830"/>
                  <a:ext cx="3319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AEEFBF7-BF01-58EF-67AE-4F646CAC2878}"/>
                    </a:ext>
                  </a:extLst>
                </p14:cNvPr>
                <p14:cNvContentPartPr/>
                <p14:nvPr/>
              </p14:nvContentPartPr>
              <p14:xfrm>
                <a:off x="5931767" y="3144710"/>
                <a:ext cx="227880" cy="2088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AEEFBF7-BF01-58EF-67AE-4F646CAC287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896127" y="3109070"/>
                  <a:ext cx="2995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F701D25-58C2-F916-376C-7BDD8AFEADC0}"/>
                    </a:ext>
                  </a:extLst>
                </p14:cNvPr>
                <p14:cNvContentPartPr/>
                <p14:nvPr/>
              </p14:nvContentPartPr>
              <p14:xfrm>
                <a:off x="6457727" y="3114110"/>
                <a:ext cx="101880" cy="1512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F701D25-58C2-F916-376C-7BDD8AFEADC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422087" y="3078110"/>
                  <a:ext cx="17352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8E860B0-ED0C-6551-4E3A-1E44F112109E}"/>
                    </a:ext>
                  </a:extLst>
                </p14:cNvPr>
                <p14:cNvContentPartPr/>
                <p14:nvPr/>
              </p14:nvContentPartPr>
              <p14:xfrm>
                <a:off x="6402647" y="3172790"/>
                <a:ext cx="173880" cy="198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8E860B0-ED0C-6551-4E3A-1E44F112109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367007" y="3136790"/>
                  <a:ext cx="2455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E58DBB6-87C7-05FD-8E34-3B10654A4396}"/>
                    </a:ext>
                  </a:extLst>
                </p14:cNvPr>
                <p14:cNvContentPartPr/>
                <p14:nvPr/>
              </p14:nvContentPartPr>
              <p14:xfrm>
                <a:off x="6541967" y="3179990"/>
                <a:ext cx="56520" cy="108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E58DBB6-87C7-05FD-8E34-3B10654A439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505967" y="3144350"/>
                  <a:ext cx="12816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F9A2313-69CE-CD54-7223-88647366B403}"/>
              </a:ext>
            </a:extLst>
          </p:cNvPr>
          <p:cNvGrpSpPr/>
          <p:nvPr/>
        </p:nvGrpSpPr>
        <p:grpSpPr>
          <a:xfrm>
            <a:off x="8403999" y="5055347"/>
            <a:ext cx="1001160" cy="155880"/>
            <a:chOff x="5545847" y="4776590"/>
            <a:chExt cx="1001160" cy="155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5D159FC-F947-6EAB-12C2-18B257200DBF}"/>
                    </a:ext>
                  </a:extLst>
                </p14:cNvPr>
                <p14:cNvContentPartPr/>
                <p14:nvPr/>
              </p14:nvContentPartPr>
              <p14:xfrm>
                <a:off x="5702447" y="4826990"/>
                <a:ext cx="726120" cy="10548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5D159FC-F947-6EAB-12C2-18B257200DB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666807" y="4791350"/>
                  <a:ext cx="7977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9BFD657-979C-AB52-CF58-9EE4FD8858E8}"/>
                    </a:ext>
                  </a:extLst>
                </p14:cNvPr>
                <p14:cNvContentPartPr/>
                <p14:nvPr/>
              </p14:nvContentPartPr>
              <p14:xfrm>
                <a:off x="6130127" y="4812950"/>
                <a:ext cx="40320" cy="756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49BFD657-979C-AB52-CF58-9EE4FD8858E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094487" y="4777310"/>
                  <a:ext cx="1119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49B2B821-85D2-EEBB-F2BA-7324609F616D}"/>
                    </a:ext>
                  </a:extLst>
                </p14:cNvPr>
                <p14:cNvContentPartPr/>
                <p14:nvPr/>
              </p14:nvContentPartPr>
              <p14:xfrm>
                <a:off x="5836727" y="4826990"/>
                <a:ext cx="53640" cy="288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49B2B821-85D2-EEBB-F2BA-7324609F616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800727" y="4791350"/>
                  <a:ext cx="1252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A3BBE48-47CC-E0B6-88B4-7CFC75BBA7D7}"/>
                    </a:ext>
                  </a:extLst>
                </p14:cNvPr>
                <p14:cNvContentPartPr/>
                <p14:nvPr/>
              </p14:nvContentPartPr>
              <p14:xfrm>
                <a:off x="5900087" y="4781270"/>
                <a:ext cx="166320" cy="1692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A3BBE48-47CC-E0B6-88B4-7CFC75BBA7D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864087" y="4745270"/>
                  <a:ext cx="2379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A3B27AD2-7207-A839-5FB6-1F69BEF38BED}"/>
                    </a:ext>
                  </a:extLst>
                </p14:cNvPr>
                <p14:cNvContentPartPr/>
                <p14:nvPr/>
              </p14:nvContentPartPr>
              <p14:xfrm>
                <a:off x="5711807" y="4794950"/>
                <a:ext cx="184320" cy="1764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A3B27AD2-7207-A839-5FB6-1F69BEF38BE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676167" y="4759310"/>
                  <a:ext cx="2559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3F124E5-B1B9-19C5-EEFF-92FBB326FAFF}"/>
                    </a:ext>
                  </a:extLst>
                </p14:cNvPr>
                <p14:cNvContentPartPr/>
                <p14:nvPr/>
              </p14:nvContentPartPr>
              <p14:xfrm>
                <a:off x="5545847" y="4811510"/>
                <a:ext cx="620280" cy="6444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3F124E5-B1B9-19C5-EEFF-92FBB326FAF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09847" y="4775510"/>
                  <a:ext cx="6919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A55D9A9B-EAFE-0655-CB1D-3435E7DA5C70}"/>
                    </a:ext>
                  </a:extLst>
                </p14:cNvPr>
                <p14:cNvContentPartPr/>
                <p14:nvPr/>
              </p14:nvContentPartPr>
              <p14:xfrm>
                <a:off x="6277007" y="4776590"/>
                <a:ext cx="270000" cy="8640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A55D9A9B-EAFE-0655-CB1D-3435E7DA5C7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241007" y="4740950"/>
                  <a:ext cx="341640" cy="15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DA6D728-B388-3EA8-EFF9-C060AED705C2}"/>
              </a:ext>
            </a:extLst>
          </p:cNvPr>
          <p:cNvGrpSpPr/>
          <p:nvPr/>
        </p:nvGrpSpPr>
        <p:grpSpPr>
          <a:xfrm>
            <a:off x="9652119" y="1196147"/>
            <a:ext cx="1834560" cy="2221560"/>
            <a:chOff x="6793967" y="917390"/>
            <a:chExt cx="1834560" cy="2221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DD79DEB-A807-FBD9-5979-CF2575520CD9}"/>
                    </a:ext>
                  </a:extLst>
                </p14:cNvPr>
                <p14:cNvContentPartPr/>
                <p14:nvPr/>
              </p14:nvContentPartPr>
              <p14:xfrm>
                <a:off x="6793967" y="2289350"/>
                <a:ext cx="712800" cy="5306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DD79DEB-A807-FBD9-5979-CF2575520CD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758327" y="2253710"/>
                  <a:ext cx="78444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0626DA7-EC56-7E61-D683-36B73E9E4568}"/>
                    </a:ext>
                  </a:extLst>
                </p14:cNvPr>
                <p14:cNvContentPartPr/>
                <p14:nvPr/>
              </p14:nvContentPartPr>
              <p14:xfrm>
                <a:off x="7090967" y="2196110"/>
                <a:ext cx="505440" cy="46872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0626DA7-EC56-7E61-D683-36B73E9E456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054967" y="2160470"/>
                  <a:ext cx="57708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0FAC014-4E30-77EF-C141-D071ACD00276}"/>
                    </a:ext>
                  </a:extLst>
                </p14:cNvPr>
                <p14:cNvContentPartPr/>
                <p14:nvPr/>
              </p14:nvContentPartPr>
              <p14:xfrm>
                <a:off x="7696487" y="1249670"/>
                <a:ext cx="109080" cy="21132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0FAC014-4E30-77EF-C141-D071ACD0027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660847" y="1213670"/>
                  <a:ext cx="1807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A47461E-081F-D1E4-59A4-31E309DF6FCF}"/>
                    </a:ext>
                  </a:extLst>
                </p14:cNvPr>
                <p14:cNvContentPartPr/>
                <p14:nvPr/>
              </p14:nvContentPartPr>
              <p14:xfrm>
                <a:off x="8014727" y="917390"/>
                <a:ext cx="102600" cy="64332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A47461E-081F-D1E4-59A4-31E309DF6FC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979087" y="881390"/>
                  <a:ext cx="174240" cy="71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0B4B5CE2-F11C-DB0B-FCF0-43E76CC75E00}"/>
                    </a:ext>
                  </a:extLst>
                </p14:cNvPr>
                <p14:cNvContentPartPr/>
                <p14:nvPr/>
              </p14:nvContentPartPr>
              <p14:xfrm>
                <a:off x="8314247" y="1321670"/>
                <a:ext cx="173880" cy="26244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0B4B5CE2-F11C-DB0B-FCF0-43E76CC75E0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278607" y="1285670"/>
                  <a:ext cx="2455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22275A1-01D0-1D5D-7F99-2AF6112448C0}"/>
                    </a:ext>
                  </a:extLst>
                </p14:cNvPr>
                <p14:cNvContentPartPr/>
                <p14:nvPr/>
              </p14:nvContentPartPr>
              <p14:xfrm>
                <a:off x="8136407" y="1662590"/>
                <a:ext cx="492120" cy="42984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22275A1-01D0-1D5D-7F99-2AF6112448C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100407" y="1626590"/>
                  <a:ext cx="56376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BD79224-B7DC-F6AA-8BE0-D4270D0C99AE}"/>
                    </a:ext>
                  </a:extLst>
                </p14:cNvPr>
                <p14:cNvContentPartPr/>
                <p14:nvPr/>
              </p14:nvContentPartPr>
              <p14:xfrm>
                <a:off x="7274927" y="2733230"/>
                <a:ext cx="335880" cy="21852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BD79224-B7DC-F6AA-8BE0-D4270D0C99A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239287" y="2697230"/>
                  <a:ext cx="4075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888B4D9B-68CC-7389-FF59-70ED1933A2C6}"/>
                    </a:ext>
                  </a:extLst>
                </p14:cNvPr>
                <p14:cNvContentPartPr/>
                <p14:nvPr/>
              </p14:nvContentPartPr>
              <p14:xfrm>
                <a:off x="7124087" y="2963270"/>
                <a:ext cx="381240" cy="17568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888B4D9B-68CC-7389-FF59-70ED1933A2C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088447" y="2927630"/>
                  <a:ext cx="4528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3005EB54-A368-FF65-0530-33065B5880B0}"/>
                    </a:ext>
                  </a:extLst>
                </p14:cNvPr>
                <p14:cNvContentPartPr/>
                <p14:nvPr/>
              </p14:nvContentPartPr>
              <p14:xfrm>
                <a:off x="7773887" y="2350190"/>
                <a:ext cx="95760" cy="10908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3005EB54-A368-FF65-0530-33065B5880B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738247" y="2314550"/>
                  <a:ext cx="1674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4A03403-A875-166B-C178-9121F664D3A3}"/>
                    </a:ext>
                  </a:extLst>
                </p14:cNvPr>
                <p14:cNvContentPartPr/>
                <p14:nvPr/>
              </p14:nvContentPartPr>
              <p14:xfrm>
                <a:off x="7831487" y="2112590"/>
                <a:ext cx="331920" cy="21384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4A03403-A875-166B-C178-9121F664D3A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795487" y="2076950"/>
                  <a:ext cx="4035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6F9FA2DA-BC3C-5C84-76BD-183E09273129}"/>
                    </a:ext>
                  </a:extLst>
                </p14:cNvPr>
                <p14:cNvContentPartPr/>
                <p14:nvPr/>
              </p14:nvContentPartPr>
              <p14:xfrm>
                <a:off x="7777847" y="1667270"/>
                <a:ext cx="347760" cy="43380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6F9FA2DA-BC3C-5C84-76BD-183E0927312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742207" y="1631270"/>
                  <a:ext cx="419400" cy="50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BB3CB42-8798-0084-84BF-E199C0312F09}"/>
              </a:ext>
            </a:extLst>
          </p:cNvPr>
          <p:cNvGrpSpPr/>
          <p:nvPr/>
        </p:nvGrpSpPr>
        <p:grpSpPr>
          <a:xfrm>
            <a:off x="6638199" y="2219267"/>
            <a:ext cx="1055160" cy="1022400"/>
            <a:chOff x="3780047" y="1940510"/>
            <a:chExt cx="1055160" cy="1022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1351644D-CC1B-D69B-F7E6-6314CFFD7914}"/>
                    </a:ext>
                  </a:extLst>
                </p14:cNvPr>
                <p14:cNvContentPartPr/>
                <p14:nvPr/>
              </p14:nvContentPartPr>
              <p14:xfrm>
                <a:off x="4092167" y="1940510"/>
                <a:ext cx="119160" cy="33660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1351644D-CC1B-D69B-F7E6-6314CFFD791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056167" y="1904870"/>
                  <a:ext cx="19080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BDAD1E1-F5CC-F093-8F66-92E8F81A3FE5}"/>
                    </a:ext>
                  </a:extLst>
                </p14:cNvPr>
                <p14:cNvContentPartPr/>
                <p14:nvPr/>
              </p14:nvContentPartPr>
              <p14:xfrm>
                <a:off x="3780047" y="2483030"/>
                <a:ext cx="592200" cy="43920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BDAD1E1-F5CC-F093-8F66-92E8F81A3FE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744047" y="2447030"/>
                  <a:ext cx="66384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1F817201-9591-103F-B3C8-25A3B4F379F5}"/>
                    </a:ext>
                  </a:extLst>
                </p14:cNvPr>
                <p14:cNvContentPartPr/>
                <p14:nvPr/>
              </p14:nvContentPartPr>
              <p14:xfrm>
                <a:off x="4219607" y="2483750"/>
                <a:ext cx="497880" cy="47916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1F817201-9591-103F-B3C8-25A3B4F379F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183607" y="2447750"/>
                  <a:ext cx="56952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60188EF-FB90-3D81-1E2E-655E845B51E9}"/>
                    </a:ext>
                  </a:extLst>
                </p14:cNvPr>
                <p14:cNvContentPartPr/>
                <p14:nvPr/>
              </p14:nvContentPartPr>
              <p14:xfrm>
                <a:off x="4428407" y="2216270"/>
                <a:ext cx="406800" cy="51120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60188EF-FB90-3D81-1E2E-655E845B51E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392407" y="2180270"/>
                  <a:ext cx="478440" cy="58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30C18321-5561-EF5D-471D-3DC29F78A994}"/>
              </a:ext>
            </a:extLst>
          </p:cNvPr>
          <p:cNvGrpSpPr/>
          <p:nvPr/>
        </p:nvGrpSpPr>
        <p:grpSpPr>
          <a:xfrm>
            <a:off x="6467199" y="1553627"/>
            <a:ext cx="281880" cy="452520"/>
            <a:chOff x="3609047" y="1274870"/>
            <a:chExt cx="281880" cy="452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7FAB647-5377-C12B-1955-09B94769E199}"/>
                    </a:ext>
                  </a:extLst>
                </p14:cNvPr>
                <p14:cNvContentPartPr/>
                <p14:nvPr/>
              </p14:nvContentPartPr>
              <p14:xfrm>
                <a:off x="3813167" y="1456310"/>
                <a:ext cx="77760" cy="19656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7FAB647-5377-C12B-1955-09B94769E19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777527" y="1420310"/>
                  <a:ext cx="1494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17223B90-0B85-799D-B070-0C1CA86C0851}"/>
                    </a:ext>
                  </a:extLst>
                </p14:cNvPr>
                <p14:cNvContentPartPr/>
                <p14:nvPr/>
              </p14:nvContentPartPr>
              <p14:xfrm>
                <a:off x="3609047" y="1274870"/>
                <a:ext cx="105840" cy="45252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17223B90-0B85-799D-B070-0C1CA86C085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573407" y="1238870"/>
                  <a:ext cx="177480" cy="52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BCA1963A-8304-0EEF-C59E-1F3E44CF8F96}"/>
              </a:ext>
            </a:extLst>
          </p:cNvPr>
          <p:cNvGrpSpPr/>
          <p:nvPr/>
        </p:nvGrpSpPr>
        <p:grpSpPr>
          <a:xfrm>
            <a:off x="9773439" y="5015747"/>
            <a:ext cx="1158480" cy="1459800"/>
            <a:chOff x="6915287" y="4736990"/>
            <a:chExt cx="1158480" cy="1459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7B6EDD25-7E32-83F6-68FA-F1295020F896}"/>
                    </a:ext>
                  </a:extLst>
                </p14:cNvPr>
                <p14:cNvContentPartPr/>
                <p14:nvPr/>
              </p14:nvContentPartPr>
              <p14:xfrm>
                <a:off x="6915287" y="5140550"/>
                <a:ext cx="12240" cy="972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7B6EDD25-7E32-83F6-68FA-F1295020F89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879647" y="5104910"/>
                  <a:ext cx="838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44C8387-BD06-BF05-91D5-0D36E4A60C53}"/>
                    </a:ext>
                  </a:extLst>
                </p14:cNvPr>
                <p14:cNvContentPartPr/>
                <p14:nvPr/>
              </p14:nvContentPartPr>
              <p14:xfrm>
                <a:off x="6928247" y="5044430"/>
                <a:ext cx="10440" cy="1512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44C8387-BD06-BF05-91D5-0D36E4A60C5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892247" y="5008790"/>
                  <a:ext cx="820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115DF77-C2B4-1288-8B35-4D8AFACF64BB}"/>
                    </a:ext>
                  </a:extLst>
                </p14:cNvPr>
                <p14:cNvContentPartPr/>
                <p14:nvPr/>
              </p14:nvContentPartPr>
              <p14:xfrm>
                <a:off x="6940847" y="4736990"/>
                <a:ext cx="581400" cy="39384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115DF77-C2B4-1288-8B35-4D8AFACF64B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904847" y="4701350"/>
                  <a:ext cx="65304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2050B21E-AB50-A9D7-FABC-C8D5F0135E5F}"/>
                    </a:ext>
                  </a:extLst>
                </p14:cNvPr>
                <p14:cNvContentPartPr/>
                <p14:nvPr/>
              </p14:nvContentPartPr>
              <p14:xfrm>
                <a:off x="7252967" y="5080790"/>
                <a:ext cx="630720" cy="46080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2050B21E-AB50-A9D7-FABC-C8D5F0135E5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216967" y="5044790"/>
                  <a:ext cx="70236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7029BC36-3B79-4506-4023-F96A4E31E8AE}"/>
                    </a:ext>
                  </a:extLst>
                </p14:cNvPr>
                <p14:cNvContentPartPr/>
                <p14:nvPr/>
              </p14:nvContentPartPr>
              <p14:xfrm>
                <a:off x="7177007" y="5616830"/>
                <a:ext cx="532800" cy="57996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7029BC36-3B79-4506-4023-F96A4E31E8A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141007" y="5581190"/>
                  <a:ext cx="604440" cy="65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574DD3D2-6648-C347-8817-25BAD1312A19}"/>
                    </a:ext>
                  </a:extLst>
                </p14:cNvPr>
                <p14:cNvContentPartPr/>
                <p14:nvPr/>
              </p14:nvContentPartPr>
              <p14:xfrm>
                <a:off x="7543127" y="5470310"/>
                <a:ext cx="530640" cy="50652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574DD3D2-6648-C347-8817-25BAD1312A1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507487" y="5434310"/>
                  <a:ext cx="602280" cy="57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CBD876A6-55F0-082E-E416-BC79A1395480}"/>
                  </a:ext>
                </a:extLst>
              </p14:cNvPr>
              <p14:cNvContentPartPr/>
              <p14:nvPr/>
            </p14:nvContentPartPr>
            <p14:xfrm>
              <a:off x="11419359" y="6179267"/>
              <a:ext cx="499320" cy="600120"/>
            </p14:xfrm>
          </p:contentPart>
        </mc:Choice>
        <mc:Fallback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CBD876A6-55F0-082E-E416-BC79A1395480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1383359" y="6143267"/>
                <a:ext cx="570960" cy="67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EA7B3A2-5F28-DA76-F1BC-C248EAFBD8F6}"/>
              </a:ext>
            </a:extLst>
          </p:cNvPr>
          <p:cNvGrpSpPr/>
          <p:nvPr/>
        </p:nvGrpSpPr>
        <p:grpSpPr>
          <a:xfrm>
            <a:off x="7718199" y="5215907"/>
            <a:ext cx="630000" cy="167760"/>
            <a:chOff x="4860047" y="4937150"/>
            <a:chExt cx="630000" cy="16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DDB07A55-16C4-0E80-4899-C45789090628}"/>
                    </a:ext>
                  </a:extLst>
                </p14:cNvPr>
                <p14:cNvContentPartPr/>
                <p14:nvPr/>
              </p14:nvContentPartPr>
              <p14:xfrm>
                <a:off x="4860047" y="4937870"/>
                <a:ext cx="235800" cy="16704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DDB07A55-16C4-0E80-4899-C4578909062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824047" y="4901870"/>
                  <a:ext cx="3074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094B261F-F214-9B59-7EDB-E4F2CAC3BAD0}"/>
                    </a:ext>
                  </a:extLst>
                </p14:cNvPr>
                <p14:cNvContentPartPr/>
                <p14:nvPr/>
              </p14:nvContentPartPr>
              <p14:xfrm>
                <a:off x="5320127" y="4937150"/>
                <a:ext cx="169920" cy="11628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094B261F-F214-9B59-7EDB-E4F2CAC3BAD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284487" y="4901510"/>
                  <a:ext cx="241560" cy="18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603B920-50AA-CEC1-A1CD-619C7A1E4EFF}"/>
              </a:ext>
            </a:extLst>
          </p:cNvPr>
          <p:cNvGrpSpPr/>
          <p:nvPr/>
        </p:nvGrpSpPr>
        <p:grpSpPr>
          <a:xfrm>
            <a:off x="6298359" y="5697587"/>
            <a:ext cx="1575000" cy="1190520"/>
            <a:chOff x="3440207" y="5418830"/>
            <a:chExt cx="1575000" cy="1190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7CE9ACDD-B5DB-BFA6-65E1-AB90F4D97806}"/>
                    </a:ext>
                  </a:extLst>
                </p14:cNvPr>
                <p14:cNvContentPartPr/>
                <p14:nvPr/>
              </p14:nvContentPartPr>
              <p14:xfrm>
                <a:off x="3440207" y="5418830"/>
                <a:ext cx="1239120" cy="119052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7CE9ACDD-B5DB-BFA6-65E1-AB90F4D9780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404567" y="5383190"/>
                  <a:ext cx="1310760" cy="12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7787692-18B9-A5A1-C060-814F747AA90D}"/>
                    </a:ext>
                  </a:extLst>
                </p14:cNvPr>
                <p14:cNvContentPartPr/>
                <p14:nvPr/>
              </p14:nvContentPartPr>
              <p14:xfrm>
                <a:off x="4554407" y="5683790"/>
                <a:ext cx="156600" cy="16704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7787692-18B9-A5A1-C060-814F747AA90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518767" y="5647790"/>
                  <a:ext cx="2282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426EC213-1A94-328A-F3AC-C5D78D49A52B}"/>
                    </a:ext>
                  </a:extLst>
                </p14:cNvPr>
                <p14:cNvContentPartPr/>
                <p14:nvPr/>
              </p14:nvContentPartPr>
              <p14:xfrm>
                <a:off x="4484567" y="5474990"/>
                <a:ext cx="530640" cy="73800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426EC213-1A94-328A-F3AC-C5D78D49A52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448567" y="5438990"/>
                  <a:ext cx="602280" cy="80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BB32EF5D-0D82-E729-0ACF-BA24B79FF083}"/>
              </a:ext>
            </a:extLst>
          </p:cNvPr>
          <p:cNvGrpSpPr/>
          <p:nvPr/>
        </p:nvGrpSpPr>
        <p:grpSpPr>
          <a:xfrm>
            <a:off x="7942857" y="5483646"/>
            <a:ext cx="1012320" cy="1256040"/>
            <a:chOff x="5085407" y="5459870"/>
            <a:chExt cx="1012320" cy="1256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9117DDF9-1AE4-AA95-4E8D-8085F5051556}"/>
                    </a:ext>
                  </a:extLst>
                </p14:cNvPr>
                <p14:cNvContentPartPr/>
                <p14:nvPr/>
              </p14:nvContentPartPr>
              <p14:xfrm>
                <a:off x="5085407" y="5459870"/>
                <a:ext cx="487080" cy="116388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9117DDF9-1AE4-AA95-4E8D-8085F505155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049767" y="5424230"/>
                  <a:ext cx="558720" cy="12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9A70C9C-CE0F-112A-8B89-62D45342CE9B}"/>
                    </a:ext>
                  </a:extLst>
                </p14:cNvPr>
                <p14:cNvContentPartPr/>
                <p14:nvPr/>
              </p14:nvContentPartPr>
              <p14:xfrm>
                <a:off x="5753927" y="6666950"/>
                <a:ext cx="45000" cy="4896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59A70C9C-CE0F-112A-8B89-62D45342CE9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718287" y="6631310"/>
                  <a:ext cx="1166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455BCBF-677F-167F-5512-955E9ABE8EE0}"/>
                    </a:ext>
                  </a:extLst>
                </p14:cNvPr>
                <p14:cNvContentPartPr/>
                <p14:nvPr/>
              </p14:nvContentPartPr>
              <p14:xfrm>
                <a:off x="5994047" y="6271310"/>
                <a:ext cx="103680" cy="35604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455BCBF-677F-167F-5512-955E9ABE8EE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958407" y="6235670"/>
                  <a:ext cx="175320" cy="42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44D2C3A8-BFB4-30E7-9EB3-FB2FF1756D2F}"/>
                  </a:ext>
                </a:extLst>
              </p14:cNvPr>
              <p14:cNvContentPartPr/>
              <p14:nvPr/>
            </p14:nvContentPartPr>
            <p14:xfrm>
              <a:off x="9360159" y="6236195"/>
              <a:ext cx="4320" cy="485280"/>
            </p14:xfrm>
          </p:contentPart>
        </mc:Choice>
        <mc:Fallback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44D2C3A8-BFB4-30E7-9EB3-FB2FF1756D2F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9324159" y="6200555"/>
                <a:ext cx="75960" cy="55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" name="Group 204">
            <a:extLst>
              <a:ext uri="{FF2B5EF4-FFF2-40B4-BE49-F238E27FC236}">
                <a16:creationId xmlns:a16="http://schemas.microsoft.com/office/drawing/2014/main" id="{C14193D3-71FF-4F63-B526-500372EFF28F}"/>
              </a:ext>
            </a:extLst>
          </p:cNvPr>
          <p:cNvGrpSpPr/>
          <p:nvPr/>
        </p:nvGrpSpPr>
        <p:grpSpPr>
          <a:xfrm>
            <a:off x="8147679" y="1584227"/>
            <a:ext cx="554400" cy="1228320"/>
            <a:chOff x="5289527" y="1305470"/>
            <a:chExt cx="554400" cy="1228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BBB579D0-9076-E413-2E1D-96D18883476C}"/>
                    </a:ext>
                  </a:extLst>
                </p14:cNvPr>
                <p14:cNvContentPartPr/>
                <p14:nvPr/>
              </p14:nvContentPartPr>
              <p14:xfrm>
                <a:off x="5289527" y="1305470"/>
                <a:ext cx="80280" cy="73152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BBB579D0-9076-E413-2E1D-96D18883476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253887" y="1269830"/>
                  <a:ext cx="151920" cy="80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EC2ED318-919C-0992-62AC-CAEAE1E1C886}"/>
                    </a:ext>
                  </a:extLst>
                </p14:cNvPr>
                <p14:cNvContentPartPr/>
                <p14:nvPr/>
              </p14:nvContentPartPr>
              <p14:xfrm>
                <a:off x="5756087" y="2116550"/>
                <a:ext cx="87840" cy="41724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EC2ED318-919C-0992-62AC-CAEAE1E1C88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720087" y="2080910"/>
                  <a:ext cx="159480" cy="48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ACDE8A22-D33F-8E79-D53F-875578E431A2}"/>
                  </a:ext>
                </a:extLst>
              </p14:cNvPr>
              <p14:cNvContentPartPr/>
              <p14:nvPr/>
            </p14:nvContentPartPr>
            <p14:xfrm>
              <a:off x="9332079" y="2237267"/>
              <a:ext cx="209880" cy="617400"/>
            </p14:xfrm>
          </p:contentPart>
        </mc:Choice>
        <mc:Fallback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ACDE8A22-D33F-8E79-D53F-875578E431A2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9296079" y="2201627"/>
                <a:ext cx="281520" cy="689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B7D64BA-4730-12DA-7EA5-E7824F90639F}"/>
              </a:ext>
            </a:extLst>
          </p:cNvPr>
          <p:cNvGrpSpPr/>
          <p:nvPr/>
        </p:nvGrpSpPr>
        <p:grpSpPr>
          <a:xfrm>
            <a:off x="9036879" y="1032707"/>
            <a:ext cx="623520" cy="888480"/>
            <a:chOff x="6178727" y="753950"/>
            <a:chExt cx="623520" cy="88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4F01980-472E-209A-D48D-A3F5E0BA1915}"/>
                    </a:ext>
                  </a:extLst>
                </p14:cNvPr>
                <p14:cNvContentPartPr/>
                <p14:nvPr/>
              </p14:nvContentPartPr>
              <p14:xfrm>
                <a:off x="6691367" y="1471790"/>
                <a:ext cx="18360" cy="252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4F01980-472E-209A-D48D-A3F5E0BA191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655367" y="1435790"/>
                  <a:ext cx="900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F40261A8-87A3-50E2-4A72-3D16A4B2A88D}"/>
                    </a:ext>
                  </a:extLst>
                </p14:cNvPr>
                <p14:cNvContentPartPr/>
                <p14:nvPr/>
              </p14:nvContentPartPr>
              <p14:xfrm>
                <a:off x="6621887" y="753950"/>
                <a:ext cx="180360" cy="71280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F40261A8-87A3-50E2-4A72-3D16A4B2A88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585887" y="717950"/>
                  <a:ext cx="252000" cy="78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D7A565BD-2920-5D5A-2779-093DBB8D5C52}"/>
                    </a:ext>
                  </a:extLst>
                </p14:cNvPr>
                <p14:cNvContentPartPr/>
                <p14:nvPr/>
              </p14:nvContentPartPr>
              <p14:xfrm>
                <a:off x="6178727" y="1081550"/>
                <a:ext cx="141840" cy="56088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D7A565BD-2920-5D5A-2779-093DBB8D5C5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143087" y="1045550"/>
                  <a:ext cx="213480" cy="63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B46B7CED-E792-89E3-B033-2D660B63CDBC}"/>
              </a:ext>
            </a:extLst>
          </p:cNvPr>
          <p:cNvGrpSpPr/>
          <p:nvPr/>
        </p:nvGrpSpPr>
        <p:grpSpPr>
          <a:xfrm>
            <a:off x="7925559" y="3536147"/>
            <a:ext cx="3817080" cy="511560"/>
            <a:chOff x="5067407" y="3257390"/>
            <a:chExt cx="3817080" cy="511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802A869-AF5D-7B5D-9441-C08BA0CBBBD0}"/>
                    </a:ext>
                  </a:extLst>
                </p14:cNvPr>
                <p14:cNvContentPartPr/>
                <p14:nvPr/>
              </p14:nvContentPartPr>
              <p14:xfrm>
                <a:off x="5067407" y="3480230"/>
                <a:ext cx="204480" cy="111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802A869-AF5D-7B5D-9441-C08BA0CBBBD0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031767" y="3444590"/>
                  <a:ext cx="2761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976E493-D043-EC32-8529-16BEC2CBBA05}"/>
                    </a:ext>
                  </a:extLst>
                </p14:cNvPr>
                <p14:cNvContentPartPr/>
                <p14:nvPr/>
              </p14:nvContentPartPr>
              <p14:xfrm>
                <a:off x="5117447" y="3491750"/>
                <a:ext cx="368640" cy="205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976E493-D043-EC32-8529-16BEC2CBBA0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081807" y="3455750"/>
                  <a:ext cx="44028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F0CCEBB-1379-2ED5-93FF-4F5FE46171A6}"/>
                    </a:ext>
                  </a:extLst>
                </p14:cNvPr>
                <p14:cNvContentPartPr/>
                <p14:nvPr/>
              </p14:nvContentPartPr>
              <p14:xfrm>
                <a:off x="5141567" y="3511550"/>
                <a:ext cx="758160" cy="1011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F0CCEBB-1379-2ED5-93FF-4F5FE46171A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105567" y="3475910"/>
                  <a:ext cx="8298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0A223F2-5BA8-32B7-DAE1-BB24E9395537}"/>
                    </a:ext>
                  </a:extLst>
                </p14:cNvPr>
                <p14:cNvContentPartPr/>
                <p14:nvPr/>
              </p14:nvContentPartPr>
              <p14:xfrm>
                <a:off x="5386367" y="3534230"/>
                <a:ext cx="1073160" cy="723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0A223F2-5BA8-32B7-DAE1-BB24E939553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350367" y="3498590"/>
                  <a:ext cx="11448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7AEEF93-FEB8-CAE0-4FDC-8B63A3CE2490}"/>
                    </a:ext>
                  </a:extLst>
                </p14:cNvPr>
                <p14:cNvContentPartPr/>
                <p14:nvPr/>
              </p14:nvContentPartPr>
              <p14:xfrm>
                <a:off x="5681207" y="3532430"/>
                <a:ext cx="1251360" cy="838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7AEEF93-FEB8-CAE0-4FDC-8B63A3CE249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645567" y="3496430"/>
                  <a:ext cx="13230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C5C7FC1-DB7B-AB1F-8125-256FC2ADD567}"/>
                    </a:ext>
                  </a:extLst>
                </p14:cNvPr>
                <p14:cNvContentPartPr/>
                <p14:nvPr/>
              </p14:nvContentPartPr>
              <p14:xfrm>
                <a:off x="5202767" y="3426950"/>
                <a:ext cx="101160" cy="28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C5C7FC1-DB7B-AB1F-8125-256FC2ADD567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167127" y="3390950"/>
                  <a:ext cx="1728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4DC0902-381B-167C-0DA6-858AF77F0C96}"/>
                    </a:ext>
                  </a:extLst>
                </p14:cNvPr>
                <p14:cNvContentPartPr/>
                <p14:nvPr/>
              </p14:nvContentPartPr>
              <p14:xfrm>
                <a:off x="5118887" y="3415070"/>
                <a:ext cx="176400" cy="302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4DC0902-381B-167C-0DA6-858AF77F0C9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082887" y="3379070"/>
                  <a:ext cx="2480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A206FE6-5CE0-ED43-9BB8-2AA3784DB739}"/>
                    </a:ext>
                  </a:extLst>
                </p14:cNvPr>
                <p14:cNvContentPartPr/>
                <p14:nvPr/>
              </p14:nvContentPartPr>
              <p14:xfrm>
                <a:off x="5120687" y="3402830"/>
                <a:ext cx="213840" cy="75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A206FE6-5CE0-ED43-9BB8-2AA3784DB739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085047" y="3367190"/>
                  <a:ext cx="2854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CDA6FFC-1883-A04F-3D4E-7DD92A5718ED}"/>
                    </a:ext>
                  </a:extLst>
                </p14:cNvPr>
                <p14:cNvContentPartPr/>
                <p14:nvPr/>
              </p14:nvContentPartPr>
              <p14:xfrm>
                <a:off x="5232287" y="3367550"/>
                <a:ext cx="110520" cy="158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CDA6FFC-1883-A04F-3D4E-7DD92A5718ED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196287" y="3331550"/>
                  <a:ext cx="1821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0935A5D-C98F-85F9-3723-D42D9E92ECCC}"/>
                    </a:ext>
                  </a:extLst>
                </p14:cNvPr>
                <p14:cNvContentPartPr/>
                <p14:nvPr/>
              </p14:nvContentPartPr>
              <p14:xfrm>
                <a:off x="5211407" y="3388070"/>
                <a:ext cx="122400" cy="262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0935A5D-C98F-85F9-3723-D42D9E92ECCC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175767" y="3352430"/>
                  <a:ext cx="1940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F7D0E8B-3CC3-1C5D-408A-A21BA4EEB9E1}"/>
                    </a:ext>
                  </a:extLst>
                </p14:cNvPr>
                <p14:cNvContentPartPr/>
                <p14:nvPr/>
              </p14:nvContentPartPr>
              <p14:xfrm>
                <a:off x="5351807" y="3447470"/>
                <a:ext cx="193320" cy="3852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F7D0E8B-3CC3-1C5D-408A-A21BA4EEB9E1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315807" y="3411830"/>
                  <a:ext cx="2649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7D40D85-B2B0-ADC9-60BA-E22C07F47C6E}"/>
                    </a:ext>
                  </a:extLst>
                </p14:cNvPr>
                <p14:cNvContentPartPr/>
                <p14:nvPr/>
              </p14:nvContentPartPr>
              <p14:xfrm>
                <a:off x="5549807" y="3532430"/>
                <a:ext cx="272160" cy="374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7D40D85-B2B0-ADC9-60BA-E22C07F47C6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513807" y="3496790"/>
                  <a:ext cx="3438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7EA0A23-874C-9DC0-9CE8-71D66F91C1A7}"/>
                    </a:ext>
                  </a:extLst>
                </p14:cNvPr>
                <p14:cNvContentPartPr/>
                <p14:nvPr/>
              </p14:nvContentPartPr>
              <p14:xfrm>
                <a:off x="5528567" y="3500390"/>
                <a:ext cx="326520" cy="190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7EA0A23-874C-9DC0-9CE8-71D66F91C1A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492567" y="3464390"/>
                  <a:ext cx="3981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2E0EA5B-5C55-C0BA-3C84-DD98418BC58A}"/>
                    </a:ext>
                  </a:extLst>
                </p14:cNvPr>
                <p14:cNvContentPartPr/>
                <p14:nvPr/>
              </p14:nvContentPartPr>
              <p14:xfrm>
                <a:off x="5850047" y="3520190"/>
                <a:ext cx="99000" cy="10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2E0EA5B-5C55-C0BA-3C84-DD98418BC58A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814047" y="3484550"/>
                  <a:ext cx="1706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F8E8A3A-2256-E9FD-5560-F5B4BABC3572}"/>
                    </a:ext>
                  </a:extLst>
                </p14:cNvPr>
                <p14:cNvContentPartPr/>
                <p14:nvPr/>
              </p14:nvContentPartPr>
              <p14:xfrm>
                <a:off x="5954447" y="3505430"/>
                <a:ext cx="358200" cy="3996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F8E8A3A-2256-E9FD-5560-F5B4BABC357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918447" y="3469430"/>
                  <a:ext cx="4298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981ED00-0BFD-BE75-3DD2-B990EE218814}"/>
                    </a:ext>
                  </a:extLst>
                </p14:cNvPr>
                <p14:cNvContentPartPr/>
                <p14:nvPr/>
              </p14:nvContentPartPr>
              <p14:xfrm>
                <a:off x="6284207" y="3487070"/>
                <a:ext cx="104400" cy="36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981ED00-0BFD-BE75-3DD2-B990EE21881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248567" y="3451070"/>
                  <a:ext cx="1760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C4CBD87-2186-9F65-3AD2-9485D1ECB18D}"/>
                    </a:ext>
                  </a:extLst>
                </p14:cNvPr>
                <p14:cNvContentPartPr/>
                <p14:nvPr/>
              </p14:nvContentPartPr>
              <p14:xfrm>
                <a:off x="5848607" y="3438830"/>
                <a:ext cx="423000" cy="5256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C4CBD87-2186-9F65-3AD2-9485D1ECB18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812607" y="3403190"/>
                  <a:ext cx="4946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AF2141E-7CFE-D986-CE5D-24483E26DC97}"/>
                    </a:ext>
                  </a:extLst>
                </p14:cNvPr>
                <p14:cNvContentPartPr/>
                <p14:nvPr/>
              </p14:nvContentPartPr>
              <p14:xfrm>
                <a:off x="6116087" y="3505070"/>
                <a:ext cx="39600" cy="288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AF2141E-7CFE-D986-CE5D-24483E26DC9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080447" y="3469070"/>
                  <a:ext cx="1112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A888F82-EC41-A96F-4C81-507C80611D96}"/>
                    </a:ext>
                  </a:extLst>
                </p14:cNvPr>
                <p14:cNvContentPartPr/>
                <p14:nvPr/>
              </p14:nvContentPartPr>
              <p14:xfrm>
                <a:off x="6328487" y="3483110"/>
                <a:ext cx="329400" cy="615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A888F82-EC41-A96F-4C81-507C80611D9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292487" y="3447110"/>
                  <a:ext cx="4010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01D4762-5FB7-8AAC-585C-A644B3E3A2F7}"/>
                    </a:ext>
                  </a:extLst>
                </p14:cNvPr>
                <p14:cNvContentPartPr/>
                <p14:nvPr/>
              </p14:nvContentPartPr>
              <p14:xfrm>
                <a:off x="6536567" y="3448910"/>
                <a:ext cx="30960" cy="43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01D4762-5FB7-8AAC-585C-A644B3E3A2F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500567" y="3413270"/>
                  <a:ext cx="10260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EC69EAE-B69A-3CE5-FECE-8379263C235E}"/>
                    </a:ext>
                  </a:extLst>
                </p14:cNvPr>
                <p14:cNvContentPartPr/>
                <p14:nvPr/>
              </p14:nvContentPartPr>
              <p14:xfrm>
                <a:off x="6593807" y="3410750"/>
                <a:ext cx="345600" cy="1522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EC69EAE-B69A-3CE5-FECE-8379263C235E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558167" y="3375110"/>
                  <a:ext cx="41724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D5959DA-0068-81F0-AAA3-26B19D3F4715}"/>
                    </a:ext>
                  </a:extLst>
                </p14:cNvPr>
                <p14:cNvContentPartPr/>
                <p14:nvPr/>
              </p14:nvContentPartPr>
              <p14:xfrm>
                <a:off x="6831407" y="3502910"/>
                <a:ext cx="11160" cy="3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D5959DA-0068-81F0-AAA3-26B19D3F471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795407" y="3467270"/>
                  <a:ext cx="828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A258CF53-302A-B983-EF3F-9B1291701E72}"/>
                    </a:ext>
                  </a:extLst>
                </p14:cNvPr>
                <p14:cNvContentPartPr/>
                <p14:nvPr/>
              </p14:nvContentPartPr>
              <p14:xfrm>
                <a:off x="7206167" y="3339470"/>
                <a:ext cx="1059120" cy="14760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A258CF53-302A-B983-EF3F-9B1291701E7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170527" y="3303830"/>
                  <a:ext cx="11307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AB9634D8-6E4F-7E8B-9D1C-71F5913735D6}"/>
                    </a:ext>
                  </a:extLst>
                </p14:cNvPr>
                <p14:cNvContentPartPr/>
                <p14:nvPr/>
              </p14:nvContentPartPr>
              <p14:xfrm>
                <a:off x="7435847" y="3473750"/>
                <a:ext cx="1198440" cy="15660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AB9634D8-6E4F-7E8B-9D1C-71F5913735D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399847" y="3437750"/>
                  <a:ext cx="12700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909C2C94-96CF-5762-A4AD-7F719BC13F84}"/>
                    </a:ext>
                  </a:extLst>
                </p14:cNvPr>
                <p14:cNvContentPartPr/>
                <p14:nvPr/>
              </p14:nvContentPartPr>
              <p14:xfrm>
                <a:off x="8389847" y="3550430"/>
                <a:ext cx="245880" cy="26280"/>
              </p14:xfrm>
            </p:contentPart>
          </mc:Choice>
          <mc:Fallback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909C2C94-96CF-5762-A4AD-7F719BC13F8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353847" y="3514430"/>
                  <a:ext cx="3175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96B841A-84FB-61CA-0246-12D165FFDF5C}"/>
                    </a:ext>
                  </a:extLst>
                </p14:cNvPr>
                <p14:cNvContentPartPr/>
                <p14:nvPr/>
              </p14:nvContentPartPr>
              <p14:xfrm>
                <a:off x="7503167" y="3665630"/>
                <a:ext cx="698040" cy="38520"/>
              </p14:xfrm>
            </p:contentPart>
          </mc:Choice>
          <mc:Fallback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96B841A-84FB-61CA-0246-12D165FFDF5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467167" y="3629990"/>
                  <a:ext cx="76968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4697012-C30D-5077-EA2A-30C0A729C11F}"/>
                    </a:ext>
                  </a:extLst>
                </p14:cNvPr>
                <p14:cNvContentPartPr/>
                <p14:nvPr/>
              </p14:nvContentPartPr>
              <p14:xfrm>
                <a:off x="8238287" y="3342350"/>
                <a:ext cx="646200" cy="19836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4697012-C30D-5077-EA2A-30C0A729C11F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202647" y="3306350"/>
                  <a:ext cx="7178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2A239EC1-D32F-7025-2835-288BDBE999B5}"/>
                    </a:ext>
                  </a:extLst>
                </p14:cNvPr>
                <p14:cNvContentPartPr/>
                <p14:nvPr/>
              </p14:nvContentPartPr>
              <p14:xfrm>
                <a:off x="8313527" y="3384830"/>
                <a:ext cx="45000" cy="252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2A239EC1-D32F-7025-2835-288BDBE999B5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277887" y="3349190"/>
                  <a:ext cx="11664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6A3F385-7996-1F31-0F28-A5345B4217C8}"/>
                    </a:ext>
                  </a:extLst>
                </p14:cNvPr>
                <p14:cNvContentPartPr/>
                <p14:nvPr/>
              </p14:nvContentPartPr>
              <p14:xfrm>
                <a:off x="8073407" y="3340910"/>
                <a:ext cx="94320" cy="15840"/>
              </p14:xfrm>
            </p:contentPart>
          </mc:Choice>
          <mc:Fallback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6A3F385-7996-1F31-0F28-A5345B4217C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037767" y="3304910"/>
                  <a:ext cx="1659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4B0530A-57BE-A911-1C5D-FE0F40F6A2FC}"/>
                    </a:ext>
                  </a:extLst>
                </p14:cNvPr>
                <p14:cNvContentPartPr/>
                <p14:nvPr/>
              </p14:nvContentPartPr>
              <p14:xfrm>
                <a:off x="7945967" y="3257390"/>
                <a:ext cx="778320" cy="173160"/>
              </p14:xfrm>
            </p:contentPart>
          </mc:Choice>
          <mc:Fallback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4B0530A-57BE-A911-1C5D-FE0F40F6A2F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910327" y="3221750"/>
                  <a:ext cx="8499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2BE9AAC8-B71E-30B8-16E5-277D3BCEC3BA}"/>
                    </a:ext>
                  </a:extLst>
                </p14:cNvPr>
                <p14:cNvContentPartPr/>
                <p14:nvPr/>
              </p14:nvContentPartPr>
              <p14:xfrm>
                <a:off x="7145327" y="3553670"/>
                <a:ext cx="531000" cy="6948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2BE9AAC8-B71E-30B8-16E5-277D3BCEC3B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109687" y="3517670"/>
                  <a:ext cx="6026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EF6D8CA9-F2BA-2D89-4456-A0489D907C19}"/>
                    </a:ext>
                  </a:extLst>
                </p14:cNvPr>
                <p14:cNvContentPartPr/>
                <p14:nvPr/>
              </p14:nvContentPartPr>
              <p14:xfrm>
                <a:off x="7263767" y="3523790"/>
                <a:ext cx="243360" cy="23760"/>
              </p14:xfrm>
            </p:contentPart>
          </mc:Choice>
          <mc:Fallback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EF6D8CA9-F2BA-2D89-4456-A0489D907C1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227767" y="3487790"/>
                  <a:ext cx="3150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55DB1F8C-99F7-5D6C-92FD-A7F207806AE5}"/>
                    </a:ext>
                  </a:extLst>
                </p14:cNvPr>
                <p14:cNvContentPartPr/>
                <p14:nvPr/>
              </p14:nvContentPartPr>
              <p14:xfrm>
                <a:off x="8058287" y="3483470"/>
                <a:ext cx="146520" cy="26280"/>
              </p14:xfrm>
            </p:contentPart>
          </mc:Choice>
          <mc:Fallback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55DB1F8C-99F7-5D6C-92FD-A7F207806AE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022287" y="3447830"/>
                  <a:ext cx="2181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2FE9315B-13E4-AEBF-A770-02001134BC03}"/>
                    </a:ext>
                  </a:extLst>
                </p14:cNvPr>
                <p14:cNvContentPartPr/>
                <p14:nvPr/>
              </p14:nvContentPartPr>
              <p14:xfrm>
                <a:off x="8310287" y="3541070"/>
                <a:ext cx="39600" cy="756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2FE9315B-13E4-AEBF-A770-02001134BC03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274647" y="3505070"/>
                  <a:ext cx="1112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5CA6C4AC-C429-AB94-FC54-120D9DE11405}"/>
                    </a:ext>
                  </a:extLst>
                </p14:cNvPr>
                <p14:cNvContentPartPr/>
                <p14:nvPr/>
              </p14:nvContentPartPr>
              <p14:xfrm>
                <a:off x="7922927" y="3578870"/>
                <a:ext cx="347760" cy="79200"/>
              </p14:xfrm>
            </p:contentPart>
          </mc:Choice>
          <mc:Fallback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5CA6C4AC-C429-AB94-FC54-120D9DE11405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886927" y="3543230"/>
                  <a:ext cx="4194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F5FE66E6-A35E-6062-505A-ADCEB59CCE22}"/>
                    </a:ext>
                  </a:extLst>
                </p14:cNvPr>
                <p14:cNvContentPartPr/>
                <p14:nvPr/>
              </p14:nvContentPartPr>
              <p14:xfrm>
                <a:off x="7482287" y="3689750"/>
                <a:ext cx="370080" cy="7920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F5FE66E6-A35E-6062-505A-ADCEB59CCE22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446647" y="3653750"/>
                  <a:ext cx="441720" cy="150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84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2A2C7AD5-8448-5AAE-6652-4CE90EF6A2B4}"/>
                  </a:ext>
                </a:extLst>
              </p14:cNvPr>
              <p14:cNvContentPartPr/>
              <p14:nvPr/>
            </p14:nvContentPartPr>
            <p14:xfrm>
              <a:off x="10070439" y="4561787"/>
              <a:ext cx="862200" cy="69120"/>
            </p14:xfrm>
          </p:contentPart>
        </mc:Choice>
        <mc:Fallback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2A2C7AD5-8448-5AAE-6652-4CE90EF6A2B4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10034439" y="4525787"/>
                <a:ext cx="93384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6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D3E879DA-2477-B87A-9FDC-068DFC9C3D6A}"/>
                  </a:ext>
                </a:extLst>
              </p14:cNvPr>
              <p14:cNvContentPartPr/>
              <p14:nvPr/>
            </p14:nvContentPartPr>
            <p14:xfrm>
              <a:off x="10085199" y="4565387"/>
              <a:ext cx="793080" cy="126360"/>
            </p14:xfrm>
          </p:contentPart>
        </mc:Choice>
        <mc:Fallback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D3E879DA-2477-B87A-9FDC-068DFC9C3D6A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10049199" y="4529747"/>
                <a:ext cx="86472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8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971E32B5-62D7-DCF9-A2B2-3138881D2A84}"/>
                  </a:ext>
                </a:extLst>
              </p14:cNvPr>
              <p14:cNvContentPartPr/>
              <p14:nvPr/>
            </p14:nvContentPartPr>
            <p14:xfrm>
              <a:off x="10089879" y="4755107"/>
              <a:ext cx="477360" cy="25560"/>
            </p14:xfrm>
          </p:contentPart>
        </mc:Choice>
        <mc:Fallback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971E32B5-62D7-DCF9-A2B2-3138881D2A84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10053879" y="4719107"/>
                <a:ext cx="54900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0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2C43FDCE-42A6-6847-C538-4FBBEEBF1343}"/>
                  </a:ext>
                </a:extLst>
              </p14:cNvPr>
              <p14:cNvContentPartPr/>
              <p14:nvPr/>
            </p14:nvContentPartPr>
            <p14:xfrm>
              <a:off x="9915639" y="4685627"/>
              <a:ext cx="795600" cy="88920"/>
            </p14:xfrm>
          </p:contentPart>
        </mc:Choice>
        <mc:Fallback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2C43FDCE-42A6-6847-C538-4FBBEEBF1343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9879999" y="4649627"/>
                <a:ext cx="86724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2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8B3E4BCC-0ED1-B3A2-3E2F-158D604163E9}"/>
                  </a:ext>
                </a:extLst>
              </p14:cNvPr>
              <p14:cNvContentPartPr/>
              <p14:nvPr/>
            </p14:nvContentPartPr>
            <p14:xfrm>
              <a:off x="11234679" y="4901627"/>
              <a:ext cx="679320" cy="81720"/>
            </p14:xfrm>
          </p:contentPart>
        </mc:Choice>
        <mc:Fallback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8B3E4BCC-0ED1-B3A2-3E2F-158D604163E9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11198679" y="4865987"/>
                <a:ext cx="750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4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06090C4E-044A-CFA0-0913-C57355F06A37}"/>
                  </a:ext>
                </a:extLst>
              </p14:cNvPr>
              <p14:cNvContentPartPr/>
              <p14:nvPr/>
            </p14:nvContentPartPr>
            <p14:xfrm>
              <a:off x="11229279" y="4867067"/>
              <a:ext cx="675360" cy="63000"/>
            </p14:xfrm>
          </p:contentPart>
        </mc:Choice>
        <mc:Fallback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06090C4E-044A-CFA0-0913-C57355F06A37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11193279" y="4831067"/>
                <a:ext cx="7470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6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207E968F-F8C1-EA12-43F0-19C0D6369977}"/>
                  </a:ext>
                </a:extLst>
              </p14:cNvPr>
              <p14:cNvContentPartPr/>
              <p14:nvPr/>
            </p14:nvContentPartPr>
            <p14:xfrm>
              <a:off x="11221719" y="4731707"/>
              <a:ext cx="571320" cy="86400"/>
            </p14:xfrm>
          </p:contentPart>
        </mc:Choice>
        <mc:Fallback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207E968F-F8C1-EA12-43F0-19C0D6369977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11186079" y="4695707"/>
                <a:ext cx="6429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8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70BF947B-2050-7AFE-3951-321DCB6346C5}"/>
                  </a:ext>
                </a:extLst>
              </p14:cNvPr>
              <p14:cNvContentPartPr/>
              <p14:nvPr/>
            </p14:nvContentPartPr>
            <p14:xfrm>
              <a:off x="10498839" y="4755827"/>
              <a:ext cx="484560" cy="209160"/>
            </p14:xfrm>
          </p:contentPart>
        </mc:Choice>
        <mc:Fallback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70BF947B-2050-7AFE-3951-321DCB6346C5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10462839" y="4719827"/>
                <a:ext cx="55620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0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DA9D743F-DB5C-6CFC-E062-CCD3732AEB5F}"/>
                  </a:ext>
                </a:extLst>
              </p14:cNvPr>
              <p14:cNvContentPartPr/>
              <p14:nvPr/>
            </p14:nvContentPartPr>
            <p14:xfrm>
              <a:off x="10990239" y="5111147"/>
              <a:ext cx="66240" cy="7200"/>
            </p14:xfrm>
          </p:contentPart>
        </mc:Choice>
        <mc:Fallback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DA9D743F-DB5C-6CFC-E062-CCD3732AEB5F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10954599" y="5075507"/>
                <a:ext cx="13788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2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DF3972C9-1651-72E1-5EBC-099626863EC9}"/>
                  </a:ext>
                </a:extLst>
              </p14:cNvPr>
              <p14:cNvContentPartPr/>
              <p14:nvPr/>
            </p14:nvContentPartPr>
            <p14:xfrm>
              <a:off x="6070479" y="3456227"/>
              <a:ext cx="969120" cy="200520"/>
            </p14:xfrm>
          </p:contentPart>
        </mc:Choice>
        <mc:Fallback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DF3972C9-1651-72E1-5EBC-099626863EC9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6034479" y="3420227"/>
                <a:ext cx="10407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4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04F5E0A6-D036-10B4-844C-71BACC8B7707}"/>
                  </a:ext>
                </a:extLst>
              </p14:cNvPr>
              <p14:cNvContentPartPr/>
              <p14:nvPr/>
            </p14:nvContentPartPr>
            <p14:xfrm>
              <a:off x="7301679" y="3700307"/>
              <a:ext cx="266400" cy="25560"/>
            </p14:xfrm>
          </p:contentPart>
        </mc:Choice>
        <mc:Fallback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04F5E0A6-D036-10B4-844C-71BACC8B7707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7266039" y="3664667"/>
                <a:ext cx="33804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6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27045198-AF43-1043-12F1-D948BEEDF3FE}"/>
                  </a:ext>
                </a:extLst>
              </p14:cNvPr>
              <p14:cNvContentPartPr/>
              <p14:nvPr/>
            </p14:nvContentPartPr>
            <p14:xfrm>
              <a:off x="7119159" y="3750347"/>
              <a:ext cx="309240" cy="6480"/>
            </p14:xfrm>
          </p:contentPart>
        </mc:Choice>
        <mc:Fallback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27045198-AF43-1043-12F1-D948BEEDF3FE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7083159" y="3714707"/>
                <a:ext cx="3808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8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7B174900-4B1B-3CE5-E50D-02E75DF19974}"/>
                  </a:ext>
                </a:extLst>
              </p14:cNvPr>
              <p14:cNvContentPartPr/>
              <p14:nvPr/>
            </p14:nvContentPartPr>
            <p14:xfrm>
              <a:off x="7277199" y="3819827"/>
              <a:ext cx="256680" cy="34560"/>
            </p14:xfrm>
          </p:contentPart>
        </mc:Choice>
        <mc:Fallback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7B174900-4B1B-3CE5-E50D-02E75DF19974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7241199" y="3783827"/>
                <a:ext cx="32832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0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EFA62470-24F1-589B-E35F-76C5D3404823}"/>
                  </a:ext>
                </a:extLst>
              </p14:cNvPr>
              <p14:cNvContentPartPr/>
              <p14:nvPr/>
            </p14:nvContentPartPr>
            <p14:xfrm>
              <a:off x="6359199" y="3698147"/>
              <a:ext cx="1135800" cy="194760"/>
            </p14:xfrm>
          </p:contentPart>
        </mc:Choice>
        <mc:Fallback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EFA62470-24F1-589B-E35F-76C5D3404823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6323199" y="3662147"/>
                <a:ext cx="120744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2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55FE2BFE-6A9B-FA10-8C2D-72AE851C9713}"/>
                  </a:ext>
                </a:extLst>
              </p14:cNvPr>
              <p14:cNvContentPartPr/>
              <p14:nvPr/>
            </p14:nvContentPartPr>
            <p14:xfrm>
              <a:off x="7056519" y="3784907"/>
              <a:ext cx="225720" cy="19080"/>
            </p14:xfrm>
          </p:contentPart>
        </mc:Choice>
        <mc:Fallback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55FE2BFE-6A9B-FA10-8C2D-72AE851C9713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7020519" y="3749267"/>
                <a:ext cx="29736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4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1BEE67C9-AB5B-EE19-9AEB-820C00201A8B}"/>
                  </a:ext>
                </a:extLst>
              </p14:cNvPr>
              <p14:cNvContentPartPr/>
              <p14:nvPr/>
            </p14:nvContentPartPr>
            <p14:xfrm>
              <a:off x="6898839" y="3724427"/>
              <a:ext cx="407160" cy="75240"/>
            </p14:xfrm>
          </p:contentPart>
        </mc:Choice>
        <mc:Fallback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1BEE67C9-AB5B-EE19-9AEB-820C00201A8B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6863199" y="3688427"/>
                <a:ext cx="4788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6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7361DDB8-091C-0D6C-3DE3-CD619E16989C}"/>
                  </a:ext>
                </a:extLst>
              </p14:cNvPr>
              <p14:cNvContentPartPr/>
              <p14:nvPr/>
            </p14:nvContentPartPr>
            <p14:xfrm>
              <a:off x="7490679" y="3843227"/>
              <a:ext cx="160560" cy="9720"/>
            </p14:xfrm>
          </p:contentPart>
        </mc:Choice>
        <mc:Fallback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7361DDB8-091C-0D6C-3DE3-CD619E16989C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7454679" y="3807227"/>
                <a:ext cx="2322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8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72BD02F0-4816-BAC0-EF6A-B3B85251B45E}"/>
                  </a:ext>
                </a:extLst>
              </p14:cNvPr>
              <p14:cNvContentPartPr/>
              <p14:nvPr/>
            </p14:nvContentPartPr>
            <p14:xfrm>
              <a:off x="7610199" y="3899747"/>
              <a:ext cx="186480" cy="20880"/>
            </p14:xfrm>
          </p:contentPart>
        </mc:Choice>
        <mc:Fallback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72BD02F0-4816-BAC0-EF6A-B3B85251B45E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7574199" y="3864107"/>
                <a:ext cx="2581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0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893F50E3-810E-6621-2544-F445E44113D5}"/>
                  </a:ext>
                </a:extLst>
              </p14:cNvPr>
              <p14:cNvContentPartPr/>
              <p14:nvPr/>
            </p14:nvContentPartPr>
            <p14:xfrm>
              <a:off x="7051119" y="3947267"/>
              <a:ext cx="75240" cy="27720"/>
            </p14:xfrm>
          </p:contentPart>
        </mc:Choice>
        <mc:Fallback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893F50E3-810E-6621-2544-F445E44113D5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7015119" y="3911267"/>
                <a:ext cx="14688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2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271CC31A-16D2-0C90-B541-76892CAA161E}"/>
                  </a:ext>
                </a:extLst>
              </p14:cNvPr>
              <p14:cNvContentPartPr/>
              <p14:nvPr/>
            </p14:nvContentPartPr>
            <p14:xfrm>
              <a:off x="7191879" y="4007747"/>
              <a:ext cx="38880" cy="59760"/>
            </p14:xfrm>
          </p:contentPart>
        </mc:Choice>
        <mc:Fallback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271CC31A-16D2-0C90-B541-76892CAA161E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7155879" y="3972107"/>
                <a:ext cx="11052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4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84E72A86-BDEB-381A-569D-C68B232B388F}"/>
                  </a:ext>
                </a:extLst>
              </p14:cNvPr>
              <p14:cNvContentPartPr/>
              <p14:nvPr/>
            </p14:nvContentPartPr>
            <p14:xfrm>
              <a:off x="6699399" y="4125107"/>
              <a:ext cx="280440" cy="40320"/>
            </p14:xfrm>
          </p:contentPart>
        </mc:Choice>
        <mc:Fallback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84E72A86-BDEB-381A-569D-C68B232B388F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6663759" y="4089467"/>
                <a:ext cx="35208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6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4251E68D-DC8B-CDA9-981C-8C24CA32D447}"/>
                  </a:ext>
                </a:extLst>
              </p14:cNvPr>
              <p14:cNvContentPartPr/>
              <p14:nvPr/>
            </p14:nvContentPartPr>
            <p14:xfrm>
              <a:off x="7338399" y="4469627"/>
              <a:ext cx="82440" cy="27000"/>
            </p14:xfrm>
          </p:contentPart>
        </mc:Choice>
        <mc:Fallback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4251E68D-DC8B-CDA9-981C-8C24CA32D447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7302759" y="4433627"/>
                <a:ext cx="15408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8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970B3FD8-FFB7-E67B-87B7-86F6CD454E21}"/>
                  </a:ext>
                </a:extLst>
              </p14:cNvPr>
              <p14:cNvContentPartPr/>
              <p14:nvPr/>
            </p14:nvContentPartPr>
            <p14:xfrm>
              <a:off x="7309239" y="4554947"/>
              <a:ext cx="29880" cy="11160"/>
            </p14:xfrm>
          </p:contentPart>
        </mc:Choice>
        <mc:Fallback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970B3FD8-FFB7-E67B-87B7-86F6CD454E21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7273239" y="4518947"/>
                <a:ext cx="1015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0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ACD5B558-4E8C-52AC-7A37-EAEBADA23F9F}"/>
                  </a:ext>
                </a:extLst>
              </p14:cNvPr>
              <p14:cNvContentPartPr/>
              <p14:nvPr/>
            </p14:nvContentPartPr>
            <p14:xfrm>
              <a:off x="6125559" y="4682387"/>
              <a:ext cx="1384560" cy="155520"/>
            </p14:xfrm>
          </p:contentPart>
        </mc:Choice>
        <mc:Fallback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ACD5B558-4E8C-52AC-7A37-EAEBADA23F9F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6089919" y="4646747"/>
                <a:ext cx="1456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2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3CC2C790-FE9F-1B91-F549-88FD00A7FC02}"/>
                  </a:ext>
                </a:extLst>
              </p14:cNvPr>
              <p14:cNvContentPartPr/>
              <p14:nvPr/>
            </p14:nvContentPartPr>
            <p14:xfrm>
              <a:off x="7072359" y="4614707"/>
              <a:ext cx="627840" cy="248040"/>
            </p14:xfrm>
          </p:contentPart>
        </mc:Choice>
        <mc:Fallback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3CC2C790-FE9F-1B91-F549-88FD00A7FC02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7036359" y="4579067"/>
                <a:ext cx="69948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4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D140C755-52D0-7623-C8CF-56250B9A7339}"/>
                  </a:ext>
                </a:extLst>
              </p14:cNvPr>
              <p14:cNvContentPartPr/>
              <p14:nvPr/>
            </p14:nvContentPartPr>
            <p14:xfrm>
              <a:off x="7272519" y="4734227"/>
              <a:ext cx="399240" cy="118440"/>
            </p14:xfrm>
          </p:contentPart>
        </mc:Choice>
        <mc:Fallback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D140C755-52D0-7623-C8CF-56250B9A7339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7236519" y="4698587"/>
                <a:ext cx="4708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6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74F357BC-AABF-BAC9-EE0D-10D8E3C00195}"/>
                  </a:ext>
                </a:extLst>
              </p14:cNvPr>
              <p14:cNvContentPartPr/>
              <p14:nvPr/>
            </p14:nvContentPartPr>
            <p14:xfrm>
              <a:off x="7238319" y="4763387"/>
              <a:ext cx="485640" cy="199080"/>
            </p14:xfrm>
          </p:contentPart>
        </mc:Choice>
        <mc:Fallback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74F357BC-AABF-BAC9-EE0D-10D8E3C00195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7202679" y="4727747"/>
                <a:ext cx="55728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8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E05E7288-8F22-60EC-6D6A-17A31870303E}"/>
                  </a:ext>
                </a:extLst>
              </p14:cNvPr>
              <p14:cNvContentPartPr/>
              <p14:nvPr/>
            </p14:nvContentPartPr>
            <p14:xfrm>
              <a:off x="7399239" y="4856267"/>
              <a:ext cx="480600" cy="180360"/>
            </p14:xfrm>
          </p:contentPart>
        </mc:Choice>
        <mc:Fallback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E05E7288-8F22-60EC-6D6A-17A31870303E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7363599" y="4820627"/>
                <a:ext cx="55224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0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00329021-D186-94B7-1B1F-8A12864DAF4D}"/>
                  </a:ext>
                </a:extLst>
              </p14:cNvPr>
              <p14:cNvContentPartPr/>
              <p14:nvPr/>
            </p14:nvContentPartPr>
            <p14:xfrm>
              <a:off x="6924399" y="4978307"/>
              <a:ext cx="891720" cy="304560"/>
            </p14:xfrm>
          </p:contentPart>
        </mc:Choice>
        <mc:Fallback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00329021-D186-94B7-1B1F-8A12864DAF4D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6888399" y="4942667"/>
                <a:ext cx="96336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2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5A77F688-A156-E3EA-0012-5258D2005F5A}"/>
                  </a:ext>
                </a:extLst>
              </p14:cNvPr>
              <p14:cNvContentPartPr/>
              <p14:nvPr/>
            </p14:nvContentPartPr>
            <p14:xfrm>
              <a:off x="6525879" y="5241827"/>
              <a:ext cx="578160" cy="342720"/>
            </p14:xfrm>
          </p:contentPart>
        </mc:Choice>
        <mc:Fallback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5A77F688-A156-E3EA-0012-5258D2005F5A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6490239" y="5206187"/>
                <a:ext cx="64980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4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C79DAF59-6B0E-E03D-12E2-CE1DFC1EA928}"/>
                  </a:ext>
                </a:extLst>
              </p14:cNvPr>
              <p14:cNvContentPartPr/>
              <p14:nvPr/>
            </p14:nvContentPartPr>
            <p14:xfrm>
              <a:off x="6888399" y="5264147"/>
              <a:ext cx="468720" cy="188640"/>
            </p14:xfrm>
          </p:contentPart>
        </mc:Choice>
        <mc:Fallback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C79DAF59-6B0E-E03D-12E2-CE1DFC1EA928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6852759" y="5228507"/>
                <a:ext cx="54036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6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8A6A24CB-16D4-03B5-22DC-9325B9E13ACA}"/>
                  </a:ext>
                </a:extLst>
              </p14:cNvPr>
              <p14:cNvContentPartPr/>
              <p14:nvPr/>
            </p14:nvContentPartPr>
            <p14:xfrm>
              <a:off x="6976959" y="4974347"/>
              <a:ext cx="530640" cy="111240"/>
            </p14:xfrm>
          </p:contentPart>
        </mc:Choice>
        <mc:Fallback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8A6A24CB-16D4-03B5-22DC-9325B9E13ACA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6940959" y="4938707"/>
                <a:ext cx="6022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8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0648D63A-42F9-E03F-E31E-CFF167610F9F}"/>
                  </a:ext>
                </a:extLst>
              </p14:cNvPr>
              <p14:cNvContentPartPr/>
              <p14:nvPr/>
            </p14:nvContentPartPr>
            <p14:xfrm>
              <a:off x="6615519" y="4932587"/>
              <a:ext cx="488520" cy="117720"/>
            </p14:xfrm>
          </p:contentPart>
        </mc:Choice>
        <mc:Fallback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0648D63A-42F9-E03F-E31E-CFF167610F9F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6579519" y="4896587"/>
                <a:ext cx="56016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0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32FB3099-6D4D-5395-1424-DECBC1B3BFF5}"/>
                  </a:ext>
                </a:extLst>
              </p14:cNvPr>
              <p14:cNvContentPartPr/>
              <p14:nvPr/>
            </p14:nvContentPartPr>
            <p14:xfrm>
              <a:off x="6587439" y="4968587"/>
              <a:ext cx="16200" cy="7560"/>
            </p14:xfrm>
          </p:contentPart>
        </mc:Choice>
        <mc:Fallback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32FB3099-6D4D-5395-1424-DECBC1B3BFF5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6551439" y="4932587"/>
                <a:ext cx="8784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2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B533E15F-E962-C4F8-7E11-E1CD32079768}"/>
                  </a:ext>
                </a:extLst>
              </p14:cNvPr>
              <p14:cNvContentPartPr/>
              <p14:nvPr/>
            </p14:nvContentPartPr>
            <p14:xfrm>
              <a:off x="6299799" y="4265867"/>
              <a:ext cx="362520" cy="23040"/>
            </p14:xfrm>
          </p:contentPart>
        </mc:Choice>
        <mc:Fallback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B533E15F-E962-C4F8-7E11-E1CD32079768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6264159" y="4230227"/>
                <a:ext cx="43416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4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94987DAB-650E-0550-86AF-2AEB37892CA1}"/>
                  </a:ext>
                </a:extLst>
              </p14:cNvPr>
              <p14:cNvContentPartPr/>
              <p14:nvPr/>
            </p14:nvContentPartPr>
            <p14:xfrm>
              <a:off x="7109079" y="4229147"/>
              <a:ext cx="98280" cy="21600"/>
            </p14:xfrm>
          </p:contentPart>
        </mc:Choice>
        <mc:Fallback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94987DAB-650E-0550-86AF-2AEB37892CA1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7073079" y="4193507"/>
                <a:ext cx="16992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6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6BE0AC26-10BC-0DA6-BA7C-CEE182AFEB16}"/>
                  </a:ext>
                </a:extLst>
              </p14:cNvPr>
              <p14:cNvContentPartPr/>
              <p14:nvPr/>
            </p14:nvContentPartPr>
            <p14:xfrm>
              <a:off x="7138959" y="4147427"/>
              <a:ext cx="101160" cy="25560"/>
            </p14:xfrm>
          </p:contentPart>
        </mc:Choice>
        <mc:Fallback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6BE0AC26-10BC-0DA6-BA7C-CEE182AFEB16}"/>
                  </a:ext>
                </a:extLst>
              </p:cNvPr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7103319" y="4111427"/>
                <a:ext cx="17280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8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FB98B84A-4404-135A-DD2C-91E9EF379FA4}"/>
                  </a:ext>
                </a:extLst>
              </p14:cNvPr>
              <p14:cNvContentPartPr/>
              <p14:nvPr/>
            </p14:nvContentPartPr>
            <p14:xfrm>
              <a:off x="6801639" y="3928547"/>
              <a:ext cx="12960" cy="11160"/>
            </p14:xfrm>
          </p:contentPart>
        </mc:Choice>
        <mc:Fallback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FB98B84A-4404-135A-DD2C-91E9EF379FA4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6765639" y="3892547"/>
                <a:ext cx="8460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0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DE088B61-534C-2A03-1C66-2590D007F8DD}"/>
                  </a:ext>
                </a:extLst>
              </p14:cNvPr>
              <p14:cNvContentPartPr/>
              <p14:nvPr/>
            </p14:nvContentPartPr>
            <p14:xfrm>
              <a:off x="5944479" y="3140867"/>
              <a:ext cx="490320" cy="309600"/>
            </p14:xfrm>
          </p:contentPart>
        </mc:Choice>
        <mc:Fallback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DE088B61-534C-2A03-1C66-2590D007F8DD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5908839" y="3105227"/>
                <a:ext cx="56196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2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FEB6A537-E105-124F-377D-2BC305FBFC52}"/>
                  </a:ext>
                </a:extLst>
              </p14:cNvPr>
              <p14:cNvContentPartPr/>
              <p14:nvPr/>
            </p14:nvContentPartPr>
            <p14:xfrm>
              <a:off x="6434079" y="3343547"/>
              <a:ext cx="525240" cy="230400"/>
            </p14:xfrm>
          </p:contentPart>
        </mc:Choice>
        <mc:Fallback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FEB6A537-E105-124F-377D-2BC305FBFC52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6398079" y="3307547"/>
                <a:ext cx="59688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4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445E1A96-E11A-8B3C-E09C-F62C704FD332}"/>
                  </a:ext>
                </a:extLst>
              </p14:cNvPr>
              <p14:cNvContentPartPr/>
              <p14:nvPr/>
            </p14:nvContentPartPr>
            <p14:xfrm>
              <a:off x="6848799" y="3513467"/>
              <a:ext cx="5760" cy="14400"/>
            </p14:xfrm>
          </p:contentPart>
        </mc:Choice>
        <mc:Fallback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445E1A96-E11A-8B3C-E09C-F62C704FD332}"/>
                  </a:ext>
                </a:extLst>
              </p:cNvPr>
              <p:cNvPicPr/>
              <p:nvPr/>
            </p:nvPicPr>
            <p:blipFill>
              <a:blip r:embed="rId365"/>
              <a:stretch>
                <a:fillRect/>
              </a:stretch>
            </p:blipFill>
            <p:spPr>
              <a:xfrm>
                <a:off x="6813159" y="3477827"/>
                <a:ext cx="7740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6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2D8A38DF-F328-7971-6506-5AC7FA5AFDCD}"/>
                  </a:ext>
                </a:extLst>
              </p14:cNvPr>
              <p14:cNvContentPartPr/>
              <p14:nvPr/>
            </p14:nvContentPartPr>
            <p14:xfrm>
              <a:off x="7095759" y="3630107"/>
              <a:ext cx="246600" cy="65880"/>
            </p14:xfrm>
          </p:contentPart>
        </mc:Choice>
        <mc:Fallback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2D8A38DF-F328-7971-6506-5AC7FA5AFDCD}"/>
                  </a:ext>
                </a:extLst>
              </p:cNvPr>
              <p:cNvPicPr/>
              <p:nvPr/>
            </p:nvPicPr>
            <p:blipFill>
              <a:blip r:embed="rId367"/>
              <a:stretch>
                <a:fillRect/>
              </a:stretch>
            </p:blipFill>
            <p:spPr>
              <a:xfrm>
                <a:off x="7059759" y="3594467"/>
                <a:ext cx="31824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8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AB46A226-36E1-6762-1A9B-53CF049CF765}"/>
                  </a:ext>
                </a:extLst>
              </p14:cNvPr>
              <p14:cNvContentPartPr/>
              <p14:nvPr/>
            </p14:nvContentPartPr>
            <p14:xfrm>
              <a:off x="6834759" y="3554507"/>
              <a:ext cx="670680" cy="171000"/>
            </p14:xfrm>
          </p:contentPart>
        </mc:Choice>
        <mc:Fallback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AB46A226-36E1-6762-1A9B-53CF049CF765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6799119" y="3518507"/>
                <a:ext cx="7423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0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966F8B60-78AA-16CE-ECC6-9B270BB0FC8A}"/>
                  </a:ext>
                </a:extLst>
              </p14:cNvPr>
              <p14:cNvContentPartPr/>
              <p14:nvPr/>
            </p14:nvContentPartPr>
            <p14:xfrm>
              <a:off x="7395999" y="3765107"/>
              <a:ext cx="45720" cy="360"/>
            </p14:xfrm>
          </p:contentPart>
        </mc:Choice>
        <mc:Fallback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966F8B60-78AA-16CE-ECC6-9B270BB0FC8A}"/>
                  </a:ext>
                </a:extLst>
              </p:cNvPr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7359999" y="3729107"/>
                <a:ext cx="1173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2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C01C326E-EDE2-26D2-FF40-19130D26DEF1}"/>
                  </a:ext>
                </a:extLst>
              </p14:cNvPr>
              <p14:cNvContentPartPr/>
              <p14:nvPr/>
            </p14:nvContentPartPr>
            <p14:xfrm>
              <a:off x="6645399" y="3734867"/>
              <a:ext cx="25200" cy="7200"/>
            </p14:xfrm>
          </p:contentPart>
        </mc:Choice>
        <mc:Fallback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C01C326E-EDE2-26D2-FF40-19130D26DEF1}"/>
                  </a:ext>
                </a:extLst>
              </p:cNvPr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6609399" y="3699227"/>
                <a:ext cx="96840" cy="7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6" name="Group 315">
            <a:extLst>
              <a:ext uri="{FF2B5EF4-FFF2-40B4-BE49-F238E27FC236}">
                <a16:creationId xmlns:a16="http://schemas.microsoft.com/office/drawing/2014/main" id="{88EAD3D1-6156-FD6A-E3E7-FE945A6EA6EF}"/>
              </a:ext>
            </a:extLst>
          </p:cNvPr>
          <p:cNvGrpSpPr/>
          <p:nvPr/>
        </p:nvGrpSpPr>
        <p:grpSpPr>
          <a:xfrm>
            <a:off x="6072999" y="3970667"/>
            <a:ext cx="5464800" cy="666000"/>
            <a:chOff x="3214847" y="3691910"/>
            <a:chExt cx="5464800" cy="66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D54D639-9AEC-BEF5-8223-84589246D22E}"/>
                    </a:ext>
                  </a:extLst>
                </p14:cNvPr>
                <p14:cNvContentPartPr/>
                <p14:nvPr/>
              </p14:nvContentPartPr>
              <p14:xfrm>
                <a:off x="5008007" y="3692270"/>
                <a:ext cx="109080" cy="104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D54D639-9AEC-BEF5-8223-84589246D22E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4972367" y="3656630"/>
                  <a:ext cx="1807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0B3E518-4B6F-8A51-B8C9-2FBEA4531794}"/>
                    </a:ext>
                  </a:extLst>
                </p14:cNvPr>
                <p14:cNvContentPartPr/>
                <p14:nvPr/>
              </p14:nvContentPartPr>
              <p14:xfrm>
                <a:off x="5015567" y="3691910"/>
                <a:ext cx="235080" cy="104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0B3E518-4B6F-8A51-B8C9-2FBEA4531794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4979567" y="3655910"/>
                  <a:ext cx="3067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F363963-C4E3-2940-E449-E1D16B3C9289}"/>
                    </a:ext>
                  </a:extLst>
                </p14:cNvPr>
                <p14:cNvContentPartPr/>
                <p14:nvPr/>
              </p14:nvContentPartPr>
              <p14:xfrm>
                <a:off x="5070647" y="3716030"/>
                <a:ext cx="200160" cy="162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F363963-C4E3-2940-E449-E1D16B3C9289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035007" y="3680390"/>
                  <a:ext cx="2718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1E1CDF6-CB4F-EB76-F34B-BA229972F442}"/>
                    </a:ext>
                  </a:extLst>
                </p14:cNvPr>
                <p14:cNvContentPartPr/>
                <p14:nvPr/>
              </p14:nvContentPartPr>
              <p14:xfrm>
                <a:off x="4966247" y="3745190"/>
                <a:ext cx="455760" cy="5472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1E1CDF6-CB4F-EB76-F34B-BA229972F442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930607" y="3709190"/>
                  <a:ext cx="5274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27F55D7-7642-CEB6-7E2E-DC63268FBAE6}"/>
                    </a:ext>
                  </a:extLst>
                </p14:cNvPr>
                <p14:cNvContentPartPr/>
                <p14:nvPr/>
              </p14:nvContentPartPr>
              <p14:xfrm>
                <a:off x="5306807" y="3792350"/>
                <a:ext cx="21600" cy="43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27F55D7-7642-CEB6-7E2E-DC63268FBAE6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5271167" y="3756710"/>
                  <a:ext cx="932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BE0E17A-D3B9-E18F-E6B7-9A45CA243AD5}"/>
                    </a:ext>
                  </a:extLst>
                </p14:cNvPr>
                <p14:cNvContentPartPr/>
                <p14:nvPr/>
              </p14:nvContentPartPr>
              <p14:xfrm>
                <a:off x="5670047" y="3768590"/>
                <a:ext cx="40320" cy="648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BE0E17A-D3B9-E18F-E6B7-9A45CA243AD5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5634047" y="3732590"/>
                  <a:ext cx="1119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628DA4A-F155-D018-579F-8425D3421896}"/>
                    </a:ext>
                  </a:extLst>
                </p14:cNvPr>
                <p14:cNvContentPartPr/>
                <p14:nvPr/>
              </p14:nvContentPartPr>
              <p14:xfrm>
                <a:off x="5533247" y="3774350"/>
                <a:ext cx="340560" cy="162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628DA4A-F155-D018-579F-8425D3421896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5497247" y="3738710"/>
                  <a:ext cx="4122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EA56311-6426-DB14-DD3B-A7468BD3439B}"/>
                    </a:ext>
                  </a:extLst>
                </p14:cNvPr>
                <p14:cNvContentPartPr/>
                <p14:nvPr/>
              </p14:nvContentPartPr>
              <p14:xfrm>
                <a:off x="5440007" y="3792350"/>
                <a:ext cx="431640" cy="4032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EA56311-6426-DB14-DD3B-A7468BD3439B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5404007" y="3756710"/>
                  <a:ext cx="5032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460B415-5FBA-5140-84C9-114EAB626D98}"/>
                    </a:ext>
                  </a:extLst>
                </p14:cNvPr>
                <p14:cNvContentPartPr/>
                <p14:nvPr/>
              </p14:nvContentPartPr>
              <p14:xfrm>
                <a:off x="5661767" y="3873710"/>
                <a:ext cx="5760" cy="504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460B415-5FBA-5140-84C9-114EAB626D98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5626127" y="3838070"/>
                  <a:ext cx="774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E56A91B-F24C-CED5-7732-26BA25A4868A}"/>
                    </a:ext>
                  </a:extLst>
                </p14:cNvPr>
                <p14:cNvContentPartPr/>
                <p14:nvPr/>
              </p14:nvContentPartPr>
              <p14:xfrm>
                <a:off x="6043367" y="3811070"/>
                <a:ext cx="35640" cy="648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E56A91B-F24C-CED5-7732-26BA25A4868A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007727" y="3775430"/>
                  <a:ext cx="1072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78CB771-75AB-8864-B93B-68A17B459254}"/>
                    </a:ext>
                  </a:extLst>
                </p14:cNvPr>
                <p14:cNvContentPartPr/>
                <p14:nvPr/>
              </p14:nvContentPartPr>
              <p14:xfrm>
                <a:off x="6192767" y="3790550"/>
                <a:ext cx="144360" cy="1224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78CB771-75AB-8864-B93B-68A17B459254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6157127" y="3754550"/>
                  <a:ext cx="21600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3D4889F-F29F-26FA-CEB7-AFA7DFA143DC}"/>
                    </a:ext>
                  </a:extLst>
                </p14:cNvPr>
                <p14:cNvContentPartPr/>
                <p14:nvPr/>
              </p14:nvContentPartPr>
              <p14:xfrm>
                <a:off x="6094127" y="3772550"/>
                <a:ext cx="278640" cy="3096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3D4889F-F29F-26FA-CEB7-AFA7DFA143DC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6058487" y="3736910"/>
                  <a:ext cx="35028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D80D2A5-F455-2F43-33DE-C7B42D632530}"/>
                    </a:ext>
                  </a:extLst>
                </p14:cNvPr>
                <p14:cNvContentPartPr/>
                <p14:nvPr/>
              </p14:nvContentPartPr>
              <p14:xfrm>
                <a:off x="5917367" y="3751310"/>
                <a:ext cx="258480" cy="655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D80D2A5-F455-2F43-33DE-C7B42D632530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5881727" y="3715670"/>
                  <a:ext cx="3301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4F8B363-31E6-61EF-706A-B8FE478223EC}"/>
                    </a:ext>
                  </a:extLst>
                </p14:cNvPr>
                <p14:cNvContentPartPr/>
                <p14:nvPr/>
              </p14:nvContentPartPr>
              <p14:xfrm>
                <a:off x="6165407" y="3835910"/>
                <a:ext cx="180000" cy="5004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4F8B363-31E6-61EF-706A-B8FE478223EC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6129407" y="3799910"/>
                  <a:ext cx="2516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C3E9AA6-3665-2CEE-30A3-947CCF00F683}"/>
                    </a:ext>
                  </a:extLst>
                </p14:cNvPr>
                <p14:cNvContentPartPr/>
                <p14:nvPr/>
              </p14:nvContentPartPr>
              <p14:xfrm>
                <a:off x="6290327" y="3889190"/>
                <a:ext cx="48240" cy="108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C3E9AA6-3665-2CEE-30A3-947CCF00F683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6254327" y="3853550"/>
                  <a:ext cx="1198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F44BCA1-4CFD-714A-65A9-2B6FDA4DC2E9}"/>
                    </a:ext>
                  </a:extLst>
                </p14:cNvPr>
                <p14:cNvContentPartPr/>
                <p14:nvPr/>
              </p14:nvContentPartPr>
              <p14:xfrm>
                <a:off x="6359807" y="3798470"/>
                <a:ext cx="167040" cy="3636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F44BCA1-4CFD-714A-65A9-2B6FDA4DC2E9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6323807" y="3762830"/>
                  <a:ext cx="2386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EABACDB-A536-7DF8-E8B3-A8D352437A1E}"/>
                    </a:ext>
                  </a:extLst>
                </p14:cNvPr>
                <p14:cNvContentPartPr/>
                <p14:nvPr/>
              </p14:nvContentPartPr>
              <p14:xfrm>
                <a:off x="6063527" y="3826550"/>
                <a:ext cx="531360" cy="3168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EABACDB-A536-7DF8-E8B3-A8D352437A1E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6027527" y="3790550"/>
                  <a:ext cx="6030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3C063BBE-3025-5F61-F7D1-27E1A5AB09B0}"/>
                    </a:ext>
                  </a:extLst>
                </p14:cNvPr>
                <p14:cNvContentPartPr/>
                <p14:nvPr/>
              </p14:nvContentPartPr>
              <p14:xfrm>
                <a:off x="5916647" y="3820070"/>
                <a:ext cx="391680" cy="4608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3C063BBE-3025-5F61-F7D1-27E1A5AB09B0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5881007" y="3784070"/>
                  <a:ext cx="4633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02E7AC69-37EA-4B37-12AF-8BA32E15ECDB}"/>
                    </a:ext>
                  </a:extLst>
                </p14:cNvPr>
                <p14:cNvContentPartPr/>
                <p14:nvPr/>
              </p14:nvContentPartPr>
              <p14:xfrm>
                <a:off x="6447647" y="3779750"/>
                <a:ext cx="47880" cy="1980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02E7AC69-37EA-4B37-12AF-8BA32E15ECDB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6412007" y="3744110"/>
                  <a:ext cx="1195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4D414EB7-44AE-8254-BF6F-CB6CFC1AB019}"/>
                    </a:ext>
                  </a:extLst>
                </p14:cNvPr>
                <p14:cNvContentPartPr/>
                <p14:nvPr/>
              </p14:nvContentPartPr>
              <p14:xfrm>
                <a:off x="6531167" y="3719270"/>
                <a:ext cx="430200" cy="4680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4D414EB7-44AE-8254-BF6F-CB6CFC1AB019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6495167" y="3683270"/>
                  <a:ext cx="501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9BFF4C4-234C-B929-65F1-5B863738A378}"/>
                    </a:ext>
                  </a:extLst>
                </p14:cNvPr>
                <p14:cNvContentPartPr/>
                <p14:nvPr/>
              </p14:nvContentPartPr>
              <p14:xfrm>
                <a:off x="6815207" y="3731150"/>
                <a:ext cx="40320" cy="108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9BFF4C4-234C-B929-65F1-5B863738A378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6779567" y="3695150"/>
                  <a:ext cx="1119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B9274893-E98F-4C48-143F-F26E70F37AB0}"/>
                    </a:ext>
                  </a:extLst>
                </p14:cNvPr>
                <p14:cNvContentPartPr/>
                <p14:nvPr/>
              </p14:nvContentPartPr>
              <p14:xfrm>
                <a:off x="6664727" y="3731150"/>
                <a:ext cx="284040" cy="15192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B9274893-E98F-4C48-143F-F26E70F37AB0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6629087" y="3695150"/>
                  <a:ext cx="35568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38F6072-96F8-0B49-E1F6-470FD1646BCA}"/>
                    </a:ext>
                  </a:extLst>
                </p14:cNvPr>
                <p14:cNvContentPartPr/>
                <p14:nvPr/>
              </p14:nvContentPartPr>
              <p14:xfrm>
                <a:off x="5034647" y="4158830"/>
                <a:ext cx="402120" cy="16236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38F6072-96F8-0B49-E1F6-470FD1646BCA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4998647" y="4123190"/>
                  <a:ext cx="4737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1ADAE3C-6F96-CA4F-5198-FF2EDE723AAD}"/>
                    </a:ext>
                  </a:extLst>
                </p14:cNvPr>
                <p14:cNvContentPartPr/>
                <p14:nvPr/>
              </p14:nvContentPartPr>
              <p14:xfrm>
                <a:off x="5143367" y="4352870"/>
                <a:ext cx="28440" cy="504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1ADAE3C-6F96-CA4F-5198-FF2EDE723AAD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5107727" y="4316870"/>
                  <a:ext cx="1000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80C36B8-A3C2-E8E4-FB43-EEA588C48062}"/>
                    </a:ext>
                  </a:extLst>
                </p14:cNvPr>
                <p14:cNvContentPartPr/>
                <p14:nvPr/>
              </p14:nvContentPartPr>
              <p14:xfrm>
                <a:off x="5816567" y="4198070"/>
                <a:ext cx="7200" cy="3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80C36B8-A3C2-E8E4-FB43-EEA588C48062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5780927" y="4162070"/>
                  <a:ext cx="78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4401AB9-C034-BD00-157A-39CB1119FB4E}"/>
                    </a:ext>
                  </a:extLst>
                </p14:cNvPr>
                <p14:cNvContentPartPr/>
                <p14:nvPr/>
              </p14:nvContentPartPr>
              <p14:xfrm>
                <a:off x="5312207" y="4224710"/>
                <a:ext cx="400320" cy="8352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4401AB9-C034-BD00-157A-39CB1119FB4E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5276567" y="4189070"/>
                  <a:ext cx="4719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8E30331-B64E-AD52-0C88-1D717A8E259E}"/>
                    </a:ext>
                  </a:extLst>
                </p14:cNvPr>
                <p14:cNvContentPartPr/>
                <p14:nvPr/>
              </p14:nvContentPartPr>
              <p14:xfrm>
                <a:off x="5293847" y="4177910"/>
                <a:ext cx="531000" cy="5832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8E30331-B64E-AD52-0C88-1D717A8E259E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5258207" y="4142270"/>
                  <a:ext cx="6026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20235D3-701C-1ABF-CCD9-47FA81C8032C}"/>
                    </a:ext>
                  </a:extLst>
                </p14:cNvPr>
                <p14:cNvContentPartPr/>
                <p14:nvPr/>
              </p14:nvContentPartPr>
              <p14:xfrm>
                <a:off x="5590487" y="4189430"/>
                <a:ext cx="517320" cy="1584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20235D3-701C-1ABF-CCD9-47FA81C8032C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5554487" y="4153430"/>
                  <a:ext cx="5889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FFCB927-B63B-155B-D692-B8A1E534CBF5}"/>
                    </a:ext>
                  </a:extLst>
                </p14:cNvPr>
                <p14:cNvContentPartPr/>
                <p14:nvPr/>
              </p14:nvContentPartPr>
              <p14:xfrm>
                <a:off x="5870567" y="4268270"/>
                <a:ext cx="297360" cy="3096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FFCB927-B63B-155B-D692-B8A1E534CBF5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5834927" y="4232630"/>
                  <a:ext cx="369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A6913BE-8285-8D5F-DEEE-2DBB81D18701}"/>
                    </a:ext>
                  </a:extLst>
                </p14:cNvPr>
                <p14:cNvContentPartPr/>
                <p14:nvPr/>
              </p14:nvContentPartPr>
              <p14:xfrm>
                <a:off x="6066767" y="4232270"/>
                <a:ext cx="403560" cy="5112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A6913BE-8285-8D5F-DEEE-2DBB81D18701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6030767" y="4196630"/>
                  <a:ext cx="4752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79BABE6D-3E80-78C0-53F2-5D7183BA4861}"/>
                    </a:ext>
                  </a:extLst>
                </p14:cNvPr>
                <p14:cNvContentPartPr/>
                <p14:nvPr/>
              </p14:nvContentPartPr>
              <p14:xfrm>
                <a:off x="6077567" y="4205270"/>
                <a:ext cx="286560" cy="3852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79BABE6D-3E80-78C0-53F2-5D7183BA4861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6041567" y="4169630"/>
                  <a:ext cx="3582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AB77FBD8-88B7-41FD-E70C-69F00852EA56}"/>
                    </a:ext>
                  </a:extLst>
                </p14:cNvPr>
                <p14:cNvContentPartPr/>
                <p14:nvPr/>
              </p14:nvContentPartPr>
              <p14:xfrm>
                <a:off x="6011687" y="4156670"/>
                <a:ext cx="831600" cy="5364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AB77FBD8-88B7-41FD-E70C-69F00852EA56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5976047" y="4121030"/>
                  <a:ext cx="9032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47C3C04-3BE0-38BA-90FC-FC7D678D9949}"/>
                    </a:ext>
                  </a:extLst>
                </p14:cNvPr>
                <p14:cNvContentPartPr/>
                <p14:nvPr/>
              </p14:nvContentPartPr>
              <p14:xfrm>
                <a:off x="6557447" y="4200950"/>
                <a:ext cx="316080" cy="8424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47C3C04-3BE0-38BA-90FC-FC7D678D9949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6521447" y="4164950"/>
                  <a:ext cx="3877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0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3059CF89-1541-63DC-0988-73F9A1D45F49}"/>
                    </a:ext>
                  </a:extLst>
                </p14:cNvPr>
                <p14:cNvContentPartPr/>
                <p14:nvPr/>
              </p14:nvContentPartPr>
              <p14:xfrm>
                <a:off x="7061447" y="3837710"/>
                <a:ext cx="870840" cy="88920"/>
              </p14:xfrm>
            </p:contentPart>
          </mc:Choice>
          <mc:Fallback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3059CF89-1541-63DC-0988-73F9A1D45F49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7025807" y="3802070"/>
                  <a:ext cx="9424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FB729808-5E0B-9899-D6C2-D4AF6208D848}"/>
                    </a:ext>
                  </a:extLst>
                </p14:cNvPr>
                <p14:cNvContentPartPr/>
                <p14:nvPr/>
              </p14:nvContentPartPr>
              <p14:xfrm>
                <a:off x="7364207" y="3869750"/>
                <a:ext cx="389160" cy="34920"/>
              </p14:xfrm>
            </p:contentPart>
          </mc:Choice>
          <mc:Fallback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FB729808-5E0B-9899-D6C2-D4AF6208D848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7328567" y="3834110"/>
                  <a:ext cx="4608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EED33081-BAD6-0551-AEF4-D49D511C3008}"/>
                    </a:ext>
                  </a:extLst>
                </p14:cNvPr>
                <p14:cNvContentPartPr/>
                <p14:nvPr/>
              </p14:nvContentPartPr>
              <p14:xfrm>
                <a:off x="7375727" y="3794510"/>
                <a:ext cx="684000" cy="50400"/>
              </p14:xfrm>
            </p:contentPart>
          </mc:Choice>
          <mc:Fallback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EED33081-BAD6-0551-AEF4-D49D511C3008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7339727" y="3758510"/>
                  <a:ext cx="7556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6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9EA61F1E-DA04-5073-3313-9A8C89B9E1FF}"/>
                    </a:ext>
                  </a:extLst>
                </p14:cNvPr>
                <p14:cNvContentPartPr/>
                <p14:nvPr/>
              </p14:nvContentPartPr>
              <p14:xfrm>
                <a:off x="7759487" y="3792350"/>
                <a:ext cx="447480" cy="45000"/>
              </p14:xfrm>
            </p:contentPart>
          </mc:Choice>
          <mc:Fallback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9EA61F1E-DA04-5073-3313-9A8C89B9E1FF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7723487" y="3756710"/>
                  <a:ext cx="5191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8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7F80A5B3-3828-F02F-11C3-6E281FF193F7}"/>
                    </a:ext>
                  </a:extLst>
                </p14:cNvPr>
                <p14:cNvContentPartPr/>
                <p14:nvPr/>
              </p14:nvContentPartPr>
              <p14:xfrm>
                <a:off x="7098167" y="3914030"/>
                <a:ext cx="514800" cy="102600"/>
              </p14:xfrm>
            </p:contentPart>
          </mc:Choice>
          <mc:Fallback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7F80A5B3-3828-F02F-11C3-6E281FF193F7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7062527" y="3878030"/>
                  <a:ext cx="5864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0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2BA52BFD-ABA4-C266-F0B6-ACB152899B85}"/>
                    </a:ext>
                  </a:extLst>
                </p14:cNvPr>
                <p14:cNvContentPartPr/>
                <p14:nvPr/>
              </p14:nvContentPartPr>
              <p14:xfrm>
                <a:off x="7192847" y="4084670"/>
                <a:ext cx="513360" cy="38880"/>
              </p14:xfrm>
            </p:contentPart>
          </mc:Choice>
          <mc:Fallback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2BA52BFD-ABA4-C266-F0B6-ACB152899B85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7157207" y="4048670"/>
                  <a:ext cx="585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2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53ADCBA9-F566-C49A-190A-894F406BAA2E}"/>
                    </a:ext>
                  </a:extLst>
                </p14:cNvPr>
                <p14:cNvContentPartPr/>
                <p14:nvPr/>
              </p14:nvContentPartPr>
              <p14:xfrm>
                <a:off x="7449887" y="4141910"/>
                <a:ext cx="614160" cy="37440"/>
              </p14:xfrm>
            </p:contentPart>
          </mc:Choice>
          <mc:Fallback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53ADCBA9-F566-C49A-190A-894F406BAA2E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7413887" y="4106270"/>
                  <a:ext cx="6858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4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1CB8F480-63D7-D5A3-96D9-D924CF80C548}"/>
                    </a:ext>
                  </a:extLst>
                </p14:cNvPr>
                <p14:cNvContentPartPr/>
                <p14:nvPr/>
              </p14:nvContentPartPr>
              <p14:xfrm>
                <a:off x="7729247" y="4091150"/>
                <a:ext cx="41040" cy="2880"/>
              </p14:xfrm>
            </p:contentPart>
          </mc:Choice>
          <mc:Fallback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1CB8F480-63D7-D5A3-96D9-D924CF80C548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7693607" y="4055510"/>
                  <a:ext cx="1126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6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67E43529-AFCA-3A21-748D-FA4D22DFE6A8}"/>
                    </a:ext>
                  </a:extLst>
                </p14:cNvPr>
                <p14:cNvContentPartPr/>
                <p14:nvPr/>
              </p14:nvContentPartPr>
              <p14:xfrm>
                <a:off x="7983407" y="4079270"/>
                <a:ext cx="696240" cy="18360"/>
              </p14:xfrm>
            </p:contentPart>
          </mc:Choice>
          <mc:Fallback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67E43529-AFCA-3A21-748D-FA4D22DFE6A8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7947767" y="4043630"/>
                  <a:ext cx="7678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8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E4E6EEF4-AA4F-BBCD-97F7-0D663A79D5D2}"/>
                    </a:ext>
                  </a:extLst>
                </p14:cNvPr>
                <p14:cNvContentPartPr/>
                <p14:nvPr/>
              </p14:nvContentPartPr>
              <p14:xfrm>
                <a:off x="8010047" y="3987110"/>
                <a:ext cx="184320" cy="7200"/>
              </p14:xfrm>
            </p:contentPart>
          </mc:Choice>
          <mc:Fallback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E4E6EEF4-AA4F-BBCD-97F7-0D663A79D5D2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7974407" y="3951470"/>
                  <a:ext cx="2559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0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DF491F9B-C070-E8F0-2811-EF56898F9490}"/>
                    </a:ext>
                  </a:extLst>
                </p14:cNvPr>
                <p14:cNvContentPartPr/>
                <p14:nvPr/>
              </p14:nvContentPartPr>
              <p14:xfrm>
                <a:off x="7673807" y="3960470"/>
                <a:ext cx="9000" cy="2880"/>
              </p14:xfrm>
            </p:contentPart>
          </mc:Choice>
          <mc:Fallback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DF491F9B-C070-E8F0-2811-EF56898F9490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7638167" y="3924830"/>
                  <a:ext cx="806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2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CBB19FAE-C5DA-E291-0D3B-CAB409126717}"/>
                    </a:ext>
                  </a:extLst>
                </p14:cNvPr>
                <p14:cNvContentPartPr/>
                <p14:nvPr/>
              </p14:nvContentPartPr>
              <p14:xfrm>
                <a:off x="7517927" y="3969830"/>
                <a:ext cx="678600" cy="34920"/>
              </p14:xfrm>
            </p:contentPart>
          </mc:Choice>
          <mc:Fallback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CBB19FAE-C5DA-E291-0D3B-CAB409126717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7481927" y="3934190"/>
                  <a:ext cx="7502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4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D9033106-DEA7-357D-5546-39DC1772D7DD}"/>
                    </a:ext>
                  </a:extLst>
                </p14:cNvPr>
                <p14:cNvContentPartPr/>
                <p14:nvPr/>
              </p14:nvContentPartPr>
              <p14:xfrm>
                <a:off x="7429007" y="3986030"/>
                <a:ext cx="124560" cy="59760"/>
              </p14:xfrm>
            </p:contentPart>
          </mc:Choice>
          <mc:Fallback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D9033106-DEA7-357D-5546-39DC1772D7DD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7393367" y="3950030"/>
                  <a:ext cx="1962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6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148F45CE-437B-AFA4-5F21-FAF8C68B9969}"/>
                    </a:ext>
                  </a:extLst>
                </p14:cNvPr>
                <p14:cNvContentPartPr/>
                <p14:nvPr/>
              </p14:nvContentPartPr>
              <p14:xfrm>
                <a:off x="7832207" y="4079270"/>
                <a:ext cx="109080" cy="9720"/>
              </p14:xfrm>
            </p:contentPart>
          </mc:Choice>
          <mc:Fallback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148F45CE-437B-AFA4-5F21-FAF8C68B9969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7796207" y="4043630"/>
                  <a:ext cx="18072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8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CF253C04-ED94-A775-433E-84D759C41C26}"/>
                    </a:ext>
                  </a:extLst>
                </p14:cNvPr>
                <p14:cNvContentPartPr/>
                <p14:nvPr/>
              </p14:nvContentPartPr>
              <p14:xfrm>
                <a:off x="7808807" y="4075310"/>
                <a:ext cx="40320" cy="2880"/>
              </p14:xfrm>
            </p:contentPart>
          </mc:Choice>
          <mc:Fallback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CF253C04-ED94-A775-433E-84D759C41C26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7772807" y="4039670"/>
                  <a:ext cx="1119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0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B52D61DF-AF8B-B179-1671-3C1ACD61EBE0}"/>
                    </a:ext>
                  </a:extLst>
                </p14:cNvPr>
                <p14:cNvContentPartPr/>
                <p14:nvPr/>
              </p14:nvContentPartPr>
              <p14:xfrm>
                <a:off x="7861367" y="4105910"/>
                <a:ext cx="182520" cy="1800"/>
              </p14:xfrm>
            </p:contentPart>
          </mc:Choice>
          <mc:Fallback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B52D61DF-AF8B-B179-1671-3C1ACD61EBE0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7825727" y="4070270"/>
                  <a:ext cx="25416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2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4F481A47-953D-F94D-C1B5-86082F236C01}"/>
                    </a:ext>
                  </a:extLst>
                </p14:cNvPr>
                <p14:cNvContentPartPr/>
                <p14:nvPr/>
              </p14:nvContentPartPr>
              <p14:xfrm>
                <a:off x="8020127" y="4173950"/>
                <a:ext cx="114480" cy="42480"/>
              </p14:xfrm>
            </p:contentPart>
          </mc:Choice>
          <mc:Fallback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4F481A47-953D-F94D-C1B5-86082F236C01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7984487" y="4138310"/>
                  <a:ext cx="1861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4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A945E144-FDDD-CD32-05DF-47D66CEB36D0}"/>
                    </a:ext>
                  </a:extLst>
                </p14:cNvPr>
                <p14:cNvContentPartPr/>
                <p14:nvPr/>
              </p14:nvContentPartPr>
              <p14:xfrm>
                <a:off x="3479087" y="3744470"/>
                <a:ext cx="762840" cy="46440"/>
              </p14:xfrm>
            </p:contentPart>
          </mc:Choice>
          <mc:Fallback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A945E144-FDDD-CD32-05DF-47D66CEB36D0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3443087" y="3708470"/>
                  <a:ext cx="8344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6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910E9C29-86A9-BCFC-116A-94A6700E39B0}"/>
                    </a:ext>
                  </a:extLst>
                </p14:cNvPr>
                <p14:cNvContentPartPr/>
                <p14:nvPr/>
              </p14:nvContentPartPr>
              <p14:xfrm>
                <a:off x="4076687" y="3789110"/>
                <a:ext cx="227880" cy="37800"/>
              </p14:xfrm>
            </p:contentPart>
          </mc:Choice>
          <mc:Fallback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910E9C29-86A9-BCFC-116A-94A6700E39B0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4041047" y="3753470"/>
                  <a:ext cx="29952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8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F14DE5E7-1472-189A-7713-F73620045601}"/>
                    </a:ext>
                  </a:extLst>
                </p14:cNvPr>
                <p14:cNvContentPartPr/>
                <p14:nvPr/>
              </p14:nvContentPartPr>
              <p14:xfrm>
                <a:off x="4302407" y="3801710"/>
                <a:ext cx="429840" cy="44280"/>
              </p14:xfrm>
            </p:contentPart>
          </mc:Choice>
          <mc:Fallback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F14DE5E7-1472-189A-7713-F73620045601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4266407" y="3766070"/>
                  <a:ext cx="5014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0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6030A578-2E23-CE5C-FD42-1C1FC6B57EF5}"/>
                    </a:ext>
                  </a:extLst>
                </p14:cNvPr>
                <p14:cNvContentPartPr/>
                <p14:nvPr/>
              </p14:nvContentPartPr>
              <p14:xfrm>
                <a:off x="4515167" y="3873350"/>
                <a:ext cx="122400" cy="29880"/>
              </p14:xfrm>
            </p:contentPart>
          </mc:Choice>
          <mc:Fallback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6030A578-2E23-CE5C-FD42-1C1FC6B57EF5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4479167" y="3837350"/>
                  <a:ext cx="1940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2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9E1A0D96-6586-5B5C-6DCA-3139278B5FBF}"/>
                    </a:ext>
                  </a:extLst>
                </p14:cNvPr>
                <p14:cNvContentPartPr/>
                <p14:nvPr/>
              </p14:nvContentPartPr>
              <p14:xfrm>
                <a:off x="3595727" y="3925190"/>
                <a:ext cx="1131840" cy="63000"/>
              </p14:xfrm>
            </p:contentPart>
          </mc:Choice>
          <mc:Fallback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9E1A0D96-6586-5B5C-6DCA-3139278B5FBF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3560087" y="3889190"/>
                  <a:ext cx="12034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4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2B0FF287-8522-7620-8CC3-EA0902555F16}"/>
                    </a:ext>
                  </a:extLst>
                </p14:cNvPr>
                <p14:cNvContentPartPr/>
                <p14:nvPr/>
              </p14:nvContentPartPr>
              <p14:xfrm>
                <a:off x="3532367" y="3959750"/>
                <a:ext cx="1062720" cy="101880"/>
              </p14:xfrm>
            </p:contentPart>
          </mc:Choice>
          <mc:Fallback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2B0FF287-8522-7620-8CC3-EA0902555F16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3496727" y="3924110"/>
                  <a:ext cx="11343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6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32B7C0D0-103D-1EC4-9EC6-E53314A59327}"/>
                    </a:ext>
                  </a:extLst>
                </p14:cNvPr>
                <p14:cNvContentPartPr/>
                <p14:nvPr/>
              </p14:nvContentPartPr>
              <p14:xfrm>
                <a:off x="4536407" y="4061990"/>
                <a:ext cx="336240" cy="47880"/>
              </p14:xfrm>
            </p:contentPart>
          </mc:Choice>
          <mc:Fallback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32B7C0D0-103D-1EC4-9EC6-E53314A59327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4500767" y="4025990"/>
                  <a:ext cx="4078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8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64CB4509-46AC-024C-4D89-B69C4A8F6FAB}"/>
                    </a:ext>
                  </a:extLst>
                </p14:cNvPr>
                <p14:cNvContentPartPr/>
                <p14:nvPr/>
              </p14:nvContentPartPr>
              <p14:xfrm>
                <a:off x="4418327" y="4130030"/>
                <a:ext cx="267840" cy="33840"/>
              </p14:xfrm>
            </p:contentPart>
          </mc:Choice>
          <mc:Fallback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64CB4509-46AC-024C-4D89-B69C4A8F6FAB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4382687" y="4094030"/>
                  <a:ext cx="3394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E0D4E01F-9CE0-1E52-847B-B80337968A1B}"/>
                    </a:ext>
                  </a:extLst>
                </p14:cNvPr>
                <p14:cNvContentPartPr/>
                <p14:nvPr/>
              </p14:nvContentPartPr>
              <p14:xfrm>
                <a:off x="4146167" y="4169270"/>
                <a:ext cx="681480" cy="4320"/>
              </p14:xfrm>
            </p:contentPart>
          </mc:Choice>
          <mc:Fallback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E0D4E01F-9CE0-1E52-847B-B80337968A1B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4110167" y="4133630"/>
                  <a:ext cx="7531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2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C8FE07A7-8AE1-BFEE-76C4-5087AB6E8B09}"/>
                    </a:ext>
                  </a:extLst>
                </p14:cNvPr>
                <p14:cNvContentPartPr/>
                <p14:nvPr/>
              </p14:nvContentPartPr>
              <p14:xfrm>
                <a:off x="4555847" y="4083950"/>
                <a:ext cx="123840" cy="37800"/>
              </p14:xfrm>
            </p:contentPart>
          </mc:Choice>
          <mc:Fallback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C8FE07A7-8AE1-BFEE-76C4-5087AB6E8B09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4519847" y="4048310"/>
                  <a:ext cx="19548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4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BA127257-08B8-5F08-F6FD-15529FF74EEC}"/>
                    </a:ext>
                  </a:extLst>
                </p14:cNvPr>
                <p14:cNvContentPartPr/>
                <p14:nvPr/>
              </p14:nvContentPartPr>
              <p14:xfrm>
                <a:off x="4622807" y="3973070"/>
                <a:ext cx="127800" cy="44280"/>
              </p14:xfrm>
            </p:contentPart>
          </mc:Choice>
          <mc:Fallback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BA127257-08B8-5F08-F6FD-15529FF74EEC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4586807" y="3937430"/>
                  <a:ext cx="1994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6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4F66C248-6D8F-AB20-77FE-7E2327F3F923}"/>
                    </a:ext>
                  </a:extLst>
                </p14:cNvPr>
                <p14:cNvContentPartPr/>
                <p14:nvPr/>
              </p14:nvContentPartPr>
              <p14:xfrm>
                <a:off x="4443167" y="3872630"/>
                <a:ext cx="327240" cy="62280"/>
              </p14:xfrm>
            </p:contentPart>
          </mc:Choice>
          <mc:Fallback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4F66C248-6D8F-AB20-77FE-7E2327F3F923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4407167" y="3836630"/>
                  <a:ext cx="3988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8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CA497BA4-1955-094D-250B-8531963A2B79}"/>
                    </a:ext>
                  </a:extLst>
                </p14:cNvPr>
                <p14:cNvContentPartPr/>
                <p14:nvPr/>
              </p14:nvContentPartPr>
              <p14:xfrm>
                <a:off x="4711367" y="3815030"/>
                <a:ext cx="95040" cy="7560"/>
              </p14:xfrm>
            </p:contentPart>
          </mc:Choice>
          <mc:Fallback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CA497BA4-1955-094D-250B-8531963A2B79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4675367" y="3779390"/>
                  <a:ext cx="1666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0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5C08C292-7038-EF84-6C8F-EE72D8D69355}"/>
                    </a:ext>
                  </a:extLst>
                </p14:cNvPr>
                <p14:cNvContentPartPr/>
                <p14:nvPr/>
              </p14:nvContentPartPr>
              <p14:xfrm>
                <a:off x="4314287" y="3823310"/>
                <a:ext cx="161280" cy="6480"/>
              </p14:xfrm>
            </p:contentPart>
          </mc:Choice>
          <mc:Fallback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5C08C292-7038-EF84-6C8F-EE72D8D69355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4278287" y="3787310"/>
                  <a:ext cx="2329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2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E8712FBD-9FED-425D-DF1C-47A6FABD8894}"/>
                    </a:ext>
                  </a:extLst>
                </p14:cNvPr>
                <p14:cNvContentPartPr/>
                <p14:nvPr/>
              </p14:nvContentPartPr>
              <p14:xfrm>
                <a:off x="3214847" y="3951110"/>
                <a:ext cx="20880" cy="360"/>
              </p14:xfrm>
            </p:contentPart>
          </mc:Choice>
          <mc:Fallback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E8712FBD-9FED-425D-DF1C-47A6FABD8894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3179207" y="3915470"/>
                  <a:ext cx="925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4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57DED878-2556-FDDF-F662-51170C8ED77A}"/>
                    </a:ext>
                  </a:extLst>
                </p14:cNvPr>
                <p14:cNvContentPartPr/>
                <p14:nvPr/>
              </p14:nvContentPartPr>
              <p14:xfrm>
                <a:off x="3629207" y="3946430"/>
                <a:ext cx="443160" cy="73800"/>
              </p14:xfrm>
            </p:contentPart>
          </mc:Choice>
          <mc:Fallback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57DED878-2556-FDDF-F662-51170C8ED77A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3593207" y="3910790"/>
                  <a:ext cx="5148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6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7B78864C-CC88-335C-3F90-722F09987CCF}"/>
                    </a:ext>
                  </a:extLst>
                </p14:cNvPr>
                <p14:cNvContentPartPr/>
                <p14:nvPr/>
              </p14:nvContentPartPr>
              <p14:xfrm>
                <a:off x="3974087" y="4085390"/>
                <a:ext cx="159120" cy="14400"/>
              </p14:xfrm>
            </p:contentPart>
          </mc:Choice>
          <mc:Fallback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7B78864C-CC88-335C-3F90-722F09987CCF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3938087" y="4049390"/>
                  <a:ext cx="2307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8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FD78FCF5-C465-34A4-4E15-155554EF6C48}"/>
                    </a:ext>
                  </a:extLst>
                </p14:cNvPr>
                <p14:cNvContentPartPr/>
                <p14:nvPr/>
              </p14:nvContentPartPr>
              <p14:xfrm>
                <a:off x="3951407" y="4096550"/>
                <a:ext cx="205920" cy="20880"/>
              </p14:xfrm>
            </p:contentPart>
          </mc:Choice>
          <mc:Fallback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FD78FCF5-C465-34A4-4E15-155554EF6C48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3915407" y="4060910"/>
                  <a:ext cx="277560" cy="9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29620263-0583-1D96-6B76-E26A4B99858C}"/>
              </a:ext>
            </a:extLst>
          </p:cNvPr>
          <p:cNvGrpSpPr/>
          <p:nvPr/>
        </p:nvGrpSpPr>
        <p:grpSpPr>
          <a:xfrm>
            <a:off x="9927407" y="361190"/>
            <a:ext cx="565920" cy="801720"/>
            <a:chOff x="9927407" y="361190"/>
            <a:chExt cx="565920" cy="801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0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EEA52251-96A5-D5E8-F81E-D5B436FD05E4}"/>
                    </a:ext>
                  </a:extLst>
                </p14:cNvPr>
                <p14:cNvContentPartPr/>
                <p14:nvPr/>
              </p14:nvContentPartPr>
              <p14:xfrm>
                <a:off x="9927407" y="361190"/>
                <a:ext cx="555120" cy="494640"/>
              </p14:xfrm>
            </p:contentPart>
          </mc:Choice>
          <mc:Fallback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EEA52251-96A5-D5E8-F81E-D5B436FD05E4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9891767" y="325190"/>
                  <a:ext cx="626760" cy="56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2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8FE80CC6-2ADB-5172-3A16-D05ED8F26A17}"/>
                    </a:ext>
                  </a:extLst>
                </p14:cNvPr>
                <p14:cNvContentPartPr/>
                <p14:nvPr/>
              </p14:nvContentPartPr>
              <p14:xfrm>
                <a:off x="10387127" y="369830"/>
                <a:ext cx="106200" cy="793080"/>
              </p14:xfrm>
            </p:contentPart>
          </mc:Choice>
          <mc:Fallback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8FE80CC6-2ADB-5172-3A16-D05ED8F26A17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10351487" y="334190"/>
                  <a:ext cx="177840" cy="86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4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AC807224-F3D3-A8B6-BFBA-E33995755195}"/>
                    </a:ext>
                  </a:extLst>
                </p14:cNvPr>
                <p14:cNvContentPartPr/>
                <p14:nvPr/>
              </p14:nvContentPartPr>
              <p14:xfrm>
                <a:off x="10015967" y="759350"/>
                <a:ext cx="424080" cy="261360"/>
              </p14:xfrm>
            </p:contentPart>
          </mc:Choice>
          <mc:Fallback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AC807224-F3D3-A8B6-BFBA-E33995755195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9979967" y="723710"/>
                  <a:ext cx="49572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6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3EC348C6-782D-895A-8689-1CCFBCD5FF6C}"/>
                    </a:ext>
                  </a:extLst>
                </p14:cNvPr>
                <p14:cNvContentPartPr/>
                <p14:nvPr/>
              </p14:nvContentPartPr>
              <p14:xfrm>
                <a:off x="10160327" y="880670"/>
                <a:ext cx="91440" cy="73080"/>
              </p14:xfrm>
            </p:contentPart>
          </mc:Choice>
          <mc:Fallback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3EC348C6-782D-895A-8689-1CCFBCD5FF6C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10124327" y="844670"/>
                  <a:ext cx="163080" cy="14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183FCE07-CCC6-DD6F-7ED8-6CC9A8E2E5E8}"/>
              </a:ext>
            </a:extLst>
          </p:cNvPr>
          <p:cNvGrpSpPr/>
          <p:nvPr/>
        </p:nvGrpSpPr>
        <p:grpSpPr>
          <a:xfrm>
            <a:off x="5391767" y="3759590"/>
            <a:ext cx="241920" cy="1049760"/>
            <a:chOff x="5391767" y="3759590"/>
            <a:chExt cx="241920" cy="1049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8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A017A208-367F-E269-0C44-5B9B9FDE0771}"/>
                    </a:ext>
                  </a:extLst>
                </p14:cNvPr>
                <p14:cNvContentPartPr/>
                <p14:nvPr/>
              </p14:nvContentPartPr>
              <p14:xfrm>
                <a:off x="5391767" y="3871910"/>
                <a:ext cx="125640" cy="821880"/>
              </p14:xfrm>
            </p:contentPart>
          </mc:Choice>
          <mc:Fallback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A017A208-367F-E269-0C44-5B9B9FDE0771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5356127" y="3835910"/>
                  <a:ext cx="197280" cy="89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0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68B7EA4D-3842-A55D-4B17-7B382AE77540}"/>
                    </a:ext>
                  </a:extLst>
                </p14:cNvPr>
                <p14:cNvContentPartPr/>
                <p14:nvPr/>
              </p14:nvContentPartPr>
              <p14:xfrm>
                <a:off x="5413727" y="4693070"/>
                <a:ext cx="219960" cy="116280"/>
              </p14:xfrm>
            </p:contentPart>
          </mc:Choice>
          <mc:Fallback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68B7EA4D-3842-A55D-4B17-7B382AE77540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5377727" y="4657070"/>
                  <a:ext cx="2916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2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2C9B95F0-CBEA-C5AB-7F82-77890A8F3A73}"/>
                    </a:ext>
                  </a:extLst>
                </p14:cNvPr>
                <p14:cNvContentPartPr/>
                <p14:nvPr/>
              </p14:nvContentPartPr>
              <p14:xfrm>
                <a:off x="5406887" y="3759590"/>
                <a:ext cx="202680" cy="179280"/>
              </p14:xfrm>
            </p:contentPart>
          </mc:Choice>
          <mc:Fallback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2C9B95F0-CBEA-C5AB-7F82-77890A8F3A73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5370887" y="3723590"/>
                  <a:ext cx="274320" cy="250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3" name="TextBox 342">
            <a:extLst>
              <a:ext uri="{FF2B5EF4-FFF2-40B4-BE49-F238E27FC236}">
                <a16:creationId xmlns:a16="http://schemas.microsoft.com/office/drawing/2014/main" id="{2AC8F607-196E-15B0-06B3-05AE004DECE7}"/>
              </a:ext>
            </a:extLst>
          </p:cNvPr>
          <p:cNvSpPr txBox="1"/>
          <p:nvPr/>
        </p:nvSpPr>
        <p:spPr>
          <a:xfrm>
            <a:off x="8747551" y="434489"/>
            <a:ext cx="198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Observer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87B1B19D-85D3-3053-59B4-6971B81B23CF}"/>
              </a:ext>
            </a:extLst>
          </p:cNvPr>
          <p:cNvSpPr txBox="1"/>
          <p:nvPr/>
        </p:nvSpPr>
        <p:spPr>
          <a:xfrm>
            <a:off x="3346671" y="3981540"/>
            <a:ext cx="198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Wind Contributing to Dust Nebula</a:t>
            </a:r>
          </a:p>
        </p:txBody>
      </p:sp>
      <p:sp>
        <p:nvSpPr>
          <p:cNvPr id="345" name="Content Placeholder 2">
            <a:extLst>
              <a:ext uri="{FF2B5EF4-FFF2-40B4-BE49-F238E27FC236}">
                <a16:creationId xmlns:a16="http://schemas.microsoft.com/office/drawing/2014/main" id="{401F8234-2CA8-DA73-57D4-7C7BE1D6B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6296"/>
            <a:ext cx="5257800" cy="4895850"/>
          </a:xfrm>
        </p:spPr>
        <p:txBody>
          <a:bodyPr>
            <a:normAutofit/>
          </a:bodyPr>
          <a:lstStyle/>
          <a:p>
            <a:r>
              <a:rPr lang="en-AU" dirty="0">
                <a:latin typeface="Tenorite" panose="00000500000000000000" pitchFamily="2" charset="0"/>
              </a:rPr>
              <a:t>Rapid rotation leads to a fast and sparse wind at the poles, and a slow and dense wind at the equator</a:t>
            </a:r>
          </a:p>
          <a:p>
            <a:endParaRPr lang="en-AU" dirty="0">
              <a:latin typeface="Tenorite" panose="00000500000000000000" pitchFamily="2" charset="0"/>
            </a:endParaRPr>
          </a:p>
          <a:p>
            <a:endParaRPr lang="en-AU" dirty="0">
              <a:latin typeface="Tenorite" panose="00000500000000000000" pitchFamily="2" charset="0"/>
            </a:endParaRPr>
          </a:p>
          <a:p>
            <a:endParaRPr lang="en-AU" dirty="0">
              <a:latin typeface="Tenorite" panose="00000500000000000000" pitchFamily="2" charset="0"/>
            </a:endParaRPr>
          </a:p>
          <a:p>
            <a:r>
              <a:rPr lang="en-AU" dirty="0">
                <a:latin typeface="Tenorite" panose="00000500000000000000" pitchFamily="2" charset="0"/>
              </a:rPr>
              <a:t>We can observe a fast spectroscopic wind simultaneous with a slow nebula expansion</a:t>
            </a:r>
          </a:p>
        </p:txBody>
      </p:sp>
    </p:spTree>
    <p:extLst>
      <p:ext uri="{BB962C8B-B14F-4D97-AF65-F5344CB8AC3E}">
        <p14:creationId xmlns:p14="http://schemas.microsoft.com/office/powerpoint/2010/main" val="251854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A red and white swirls&#10;&#10;AI-generated content may be incorrect.">
            <a:extLst>
              <a:ext uri="{FF2B5EF4-FFF2-40B4-BE49-F238E27FC236}">
                <a16:creationId xmlns:a16="http://schemas.microsoft.com/office/drawing/2014/main" id="{E834202A-712B-6577-7170-81A3B3778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04" y="2552173"/>
            <a:ext cx="8197391" cy="43058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1B581-5221-867B-5917-D07E09F7B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53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B02C05-EF11-8962-AC8E-C9833257574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latin typeface="Tenorite" panose="00000500000000000000" pitchFamily="2" charset="0"/>
              </a:rPr>
              <a:t>Apep’s wind anisotropy</a:t>
            </a:r>
            <a:endParaRPr lang="en-AU" dirty="0">
              <a:latin typeface="Tenorite" panose="00000500000000000000" pitchFamily="2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134799-20D9-6BCD-CC37-D549FEC0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707"/>
            <a:ext cx="10515600" cy="4351338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We emulate anisotropy by changing open angle and expansion speed as a function of true anomaly</a:t>
            </a:r>
          </a:p>
          <a:p>
            <a:pPr lvl="1"/>
            <a:r>
              <a:rPr lang="en-AU" dirty="0">
                <a:latin typeface="Tenorite" panose="00000500000000000000" pitchFamily="2" charset="0"/>
              </a:rPr>
              <a:t>This is only relevant when the spin and orbit are misaligned</a:t>
            </a:r>
          </a:p>
        </p:txBody>
      </p:sp>
    </p:spTree>
    <p:extLst>
      <p:ext uri="{BB962C8B-B14F-4D97-AF65-F5344CB8AC3E}">
        <p14:creationId xmlns:p14="http://schemas.microsoft.com/office/powerpoint/2010/main" val="150304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E4111-5EE7-EF29-5F8F-E679966F6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7CDCA-6255-EA67-1534-87C3BFD2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54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E7D3A7-966E-2AB3-7C64-AE148CB3AE3D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Tenorite" panose="00000500000000000000" pitchFamily="2" charset="0"/>
              </a:rPr>
              <a:t>xenomorph – Our new geometric code</a:t>
            </a:r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33B790-0720-9D7A-FA81-5387444EC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91" y="1043708"/>
            <a:ext cx="8488017" cy="5814292"/>
          </a:xfrm>
        </p:spPr>
      </p:pic>
    </p:spTree>
    <p:extLst>
      <p:ext uri="{BB962C8B-B14F-4D97-AF65-F5344CB8AC3E}">
        <p14:creationId xmlns:p14="http://schemas.microsoft.com/office/powerpoint/2010/main" val="486286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5115E-4C2B-C8C9-79DB-E90AE504A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731BF-9FEA-DB28-F347-583AACE8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55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220B33-FCD6-7E68-2822-01EC848AF51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Tenorite" panose="00000500000000000000" pitchFamily="2" charset="0"/>
              </a:rPr>
              <a:t>xenomorph – Our new geometric code</a:t>
            </a:r>
          </a:p>
        </p:txBody>
      </p:sp>
      <p:pic>
        <p:nvPicPr>
          <p:cNvPr id="8" name="Content Placeholder 7" descr="A group of red and blue circles&#10;&#10;AI-generated content may be incorrect.">
            <a:extLst>
              <a:ext uri="{FF2B5EF4-FFF2-40B4-BE49-F238E27FC236}">
                <a16:creationId xmlns:a16="http://schemas.microsoft.com/office/drawing/2014/main" id="{59DCC610-CC84-74B7-56F9-B00D6773D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92" y="2017645"/>
            <a:ext cx="9808816" cy="3732790"/>
          </a:xfrm>
        </p:spPr>
      </p:pic>
    </p:spTree>
    <p:extLst>
      <p:ext uri="{BB962C8B-B14F-4D97-AF65-F5344CB8AC3E}">
        <p14:creationId xmlns:p14="http://schemas.microsoft.com/office/powerpoint/2010/main" val="42560849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CFAAC-E05F-7075-58ED-7F33AEEF1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B038E2-E994-2E31-4938-BE11A899D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75730"/>
            <a:ext cx="6480314" cy="48457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7BD91-AE25-23D1-6ED8-6CFAD415A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56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5A6DD8-0569-5B54-C6AA-39180072A4C3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Tenorite" panose="00000500000000000000" pitchFamily="2" charset="0"/>
              </a:rPr>
              <a:t>xenomorph – Our new geometric code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B85852-1366-49B2-1A8F-715DF7BC31A5}"/>
              </a:ext>
            </a:extLst>
          </p:cNvPr>
          <p:cNvSpPr txBox="1"/>
          <p:nvPr/>
        </p:nvSpPr>
        <p:spPr>
          <a:xfrm>
            <a:off x="8610600" y="1551266"/>
            <a:ext cx="382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WR 140 from Williams et al (2009)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74F27F1-7568-E09F-18CE-F53D0D203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We can (roughly) model the</a:t>
            </a:r>
            <a:br>
              <a:rPr lang="en-AU" dirty="0">
                <a:latin typeface="Tenorite" panose="00000500000000000000" pitchFamily="2" charset="0"/>
              </a:rPr>
            </a:br>
            <a:r>
              <a:rPr lang="en-AU" dirty="0">
                <a:latin typeface="Tenorite" panose="00000500000000000000" pitchFamily="2" charset="0"/>
              </a:rPr>
              <a:t>infrared light curves of CWBs</a:t>
            </a:r>
            <a:br>
              <a:rPr lang="en-AU" dirty="0">
                <a:latin typeface="Tenorite" panose="00000500000000000000" pitchFamily="2" charset="0"/>
              </a:rPr>
            </a:br>
            <a:r>
              <a:rPr lang="en-AU" dirty="0">
                <a:latin typeface="Tenorite" panose="00000500000000000000" pitchFamily="2" charset="0"/>
              </a:rPr>
              <a:t>by looking at the brightest</a:t>
            </a:r>
            <a:br>
              <a:rPr lang="en-AU" dirty="0">
                <a:latin typeface="Tenorite" panose="00000500000000000000" pitchFamily="2" charset="0"/>
              </a:rPr>
            </a:br>
            <a:r>
              <a:rPr lang="en-AU" dirty="0">
                <a:latin typeface="Tenorite" panose="00000500000000000000" pitchFamily="2" charset="0"/>
              </a:rPr>
              <a:t>pixels over time</a:t>
            </a:r>
          </a:p>
          <a:p>
            <a:pPr marL="0" indent="0">
              <a:buNone/>
            </a:pPr>
            <a:endParaRPr lang="en-AU" dirty="0">
              <a:latin typeface="Tenorite" panose="00000500000000000000" pitchFamily="2" charset="0"/>
            </a:endParaRPr>
          </a:p>
          <a:p>
            <a:r>
              <a:rPr lang="en-AU" dirty="0">
                <a:latin typeface="Tenorite" panose="00000500000000000000" pitchFamily="2" charset="0"/>
              </a:rPr>
              <a:t>More work needed here</a:t>
            </a:r>
          </a:p>
          <a:p>
            <a:pPr lvl="1"/>
            <a:r>
              <a:rPr lang="en-AU" dirty="0">
                <a:latin typeface="Tenorite" panose="00000500000000000000" pitchFamily="2" charset="0"/>
              </a:rPr>
              <a:t>E.g. radiative transfer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52D24F-769C-4DF8-5EA8-97822DAFC84C}"/>
              </a:ext>
            </a:extLst>
          </p:cNvPr>
          <p:cNvSpPr txBox="1"/>
          <p:nvPr/>
        </p:nvSpPr>
        <p:spPr>
          <a:xfrm>
            <a:off x="6007948" y="1551266"/>
            <a:ext cx="382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WR 140 from xenomorph</a:t>
            </a:r>
          </a:p>
        </p:txBody>
      </p:sp>
    </p:spTree>
    <p:extLst>
      <p:ext uri="{BB962C8B-B14F-4D97-AF65-F5344CB8AC3E}">
        <p14:creationId xmlns:p14="http://schemas.microsoft.com/office/powerpoint/2010/main" val="14264923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51686-A2A5-C0E5-FE73-CF73BDE65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FF715-3D37-BA33-FA58-4B8080B5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57</a:t>
            </a:fld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415466-8E7E-6AF5-6FBA-524A436E35C1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Tenorite" panose="00000500000000000000" pitchFamily="2" charset="0"/>
              </a:rPr>
              <a:t>xenomorph – Our new geometric code</a:t>
            </a:r>
          </a:p>
        </p:txBody>
      </p:sp>
      <p:pic>
        <p:nvPicPr>
          <p:cNvPr id="10" name="Content Placeholder 9" descr="A graph with a line&#10;&#10;AI-generated content may be incorrect.">
            <a:extLst>
              <a:ext uri="{FF2B5EF4-FFF2-40B4-BE49-F238E27FC236}">
                <a16:creationId xmlns:a16="http://schemas.microsoft.com/office/drawing/2014/main" id="{5356B715-0D20-5671-EB8A-C3ACD5786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515"/>
            <a:ext cx="6139071" cy="406874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7A5415-BD13-2CD0-5695-9D56D4795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071" y="1903656"/>
            <a:ext cx="5811899" cy="387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454E72-FF09-26BB-22E2-5C142FA89811}"/>
              </a:ext>
            </a:extLst>
          </p:cNvPr>
          <p:cNvSpPr txBox="1"/>
          <p:nvPr/>
        </p:nvSpPr>
        <p:spPr>
          <a:xfrm>
            <a:off x="2128953" y="5891475"/>
            <a:ext cx="262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WR 48a with xenomorph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B9B71-D944-C6C1-4C7E-16E6431648F5}"/>
              </a:ext>
            </a:extLst>
          </p:cNvPr>
          <p:cNvSpPr txBox="1"/>
          <p:nvPr/>
        </p:nvSpPr>
        <p:spPr>
          <a:xfrm>
            <a:off x="7346416" y="5891475"/>
            <a:ext cx="382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enorite" panose="00000500000000000000" pitchFamily="2" charset="0"/>
                <a:ea typeface="xkcd Script" panose="03000503000000000000" pitchFamily="66" charset="0"/>
              </a:rPr>
              <a:t>WR 48a from Williams et al (2012)</a:t>
            </a:r>
          </a:p>
        </p:txBody>
      </p:sp>
    </p:spTree>
    <p:extLst>
      <p:ext uri="{BB962C8B-B14F-4D97-AF65-F5344CB8AC3E}">
        <p14:creationId xmlns:p14="http://schemas.microsoft.com/office/powerpoint/2010/main" val="3318844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6D638-F684-B28E-0F6E-33F464877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F6A2-5050-D541-33D3-10069B81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My previous work… at UQ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57A34-0306-8F7A-581E-F1E0880F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785" y="1953143"/>
            <a:ext cx="5245938" cy="42238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DE2A0D0-4458-2131-2089-667D70BAF42E}"/>
                  </a:ext>
                </a:extLst>
              </p14:cNvPr>
              <p14:cNvContentPartPr/>
              <p14:nvPr/>
            </p14:nvContentPartPr>
            <p14:xfrm>
              <a:off x="2072821" y="2422869"/>
              <a:ext cx="381960" cy="41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DE2A0D0-4458-2131-2089-667D70BAF4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7181" y="2387229"/>
                <a:ext cx="453600" cy="49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3ABC684-0284-C066-EE70-4636448AA300}"/>
                  </a:ext>
                </a:extLst>
              </p14:cNvPr>
              <p14:cNvContentPartPr/>
              <p14:nvPr/>
            </p14:nvContentPartPr>
            <p14:xfrm>
              <a:off x="1936021" y="2147109"/>
              <a:ext cx="126000" cy="69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3ABC684-0284-C066-EE70-4636448AA3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0381" y="2111109"/>
                <a:ext cx="197640" cy="14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6526D896-4214-EE45-2A7D-FE89FC81D300}"/>
              </a:ext>
            </a:extLst>
          </p:cNvPr>
          <p:cNvGrpSpPr/>
          <p:nvPr/>
        </p:nvGrpSpPr>
        <p:grpSpPr>
          <a:xfrm>
            <a:off x="1246261" y="1874229"/>
            <a:ext cx="2228400" cy="1593000"/>
            <a:chOff x="1246261" y="1874229"/>
            <a:chExt cx="2228400" cy="159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484E66C-A2BB-4316-D7BC-24BF1F36839B}"/>
                    </a:ext>
                  </a:extLst>
                </p14:cNvPr>
                <p14:cNvContentPartPr/>
                <p14:nvPr/>
              </p14:nvContentPartPr>
              <p14:xfrm>
                <a:off x="1381261" y="1874229"/>
                <a:ext cx="300600" cy="312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484E66C-A2BB-4316-D7BC-24BF1F36839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45261" y="1838589"/>
                  <a:ext cx="37224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087C8A6-8F59-38BE-9FB3-FA3340650CAE}"/>
                    </a:ext>
                  </a:extLst>
                </p14:cNvPr>
                <p14:cNvContentPartPr/>
                <p14:nvPr/>
              </p14:nvContentPartPr>
              <p14:xfrm>
                <a:off x="1246261" y="2197869"/>
                <a:ext cx="115200" cy="130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087C8A6-8F59-38BE-9FB3-FA3340650CA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10621" y="2162229"/>
                  <a:ext cx="1868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D7FE555-EA99-B65A-0D5F-52F25ADF57B0}"/>
                    </a:ext>
                  </a:extLst>
                </p14:cNvPr>
                <p14:cNvContentPartPr/>
                <p14:nvPr/>
              </p14:nvContentPartPr>
              <p14:xfrm>
                <a:off x="2308261" y="1962429"/>
                <a:ext cx="876600" cy="676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D7FE555-EA99-B65A-0D5F-52F25ADF57B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272621" y="1926429"/>
                  <a:ext cx="948240" cy="74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FE7F145-E9CD-4CE5-2A9C-081B1DD79462}"/>
                    </a:ext>
                  </a:extLst>
                </p14:cNvPr>
                <p14:cNvContentPartPr/>
                <p14:nvPr/>
              </p14:nvContentPartPr>
              <p14:xfrm>
                <a:off x="2862301" y="2941629"/>
                <a:ext cx="23040" cy="20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FE7F145-E9CD-4CE5-2A9C-081B1DD7946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26661" y="2905989"/>
                  <a:ext cx="9468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F74BB00-0368-7000-F16B-87F13EDCD0A6}"/>
                    </a:ext>
                  </a:extLst>
                </p14:cNvPr>
                <p14:cNvContentPartPr/>
                <p14:nvPr/>
              </p14:nvContentPartPr>
              <p14:xfrm>
                <a:off x="2332021" y="2978709"/>
                <a:ext cx="618840" cy="488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F74BB00-0368-7000-F16B-87F13EDCD0A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296381" y="2943069"/>
                  <a:ext cx="69048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285349E-AF7E-659D-CEEB-AACE1F925C33}"/>
                    </a:ext>
                  </a:extLst>
                </p14:cNvPr>
                <p14:cNvContentPartPr/>
                <p14:nvPr/>
              </p14:nvContentPartPr>
              <p14:xfrm>
                <a:off x="1525621" y="2692869"/>
                <a:ext cx="122040" cy="34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285349E-AF7E-659D-CEEB-AACE1F925C3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89621" y="2656869"/>
                  <a:ext cx="1936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9717472-EA04-E9E4-AE0D-4D2387F7F3A5}"/>
                    </a:ext>
                  </a:extLst>
                </p14:cNvPr>
                <p14:cNvContentPartPr/>
                <p14:nvPr/>
              </p14:nvContentPartPr>
              <p14:xfrm>
                <a:off x="1392061" y="2700789"/>
                <a:ext cx="543240" cy="468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9717472-EA04-E9E4-AE0D-4D2387F7F3A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56061" y="2664789"/>
                  <a:ext cx="61488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9179DF3-02EA-4A0F-6FC3-9E1CF97BBB56}"/>
                    </a:ext>
                  </a:extLst>
                </p14:cNvPr>
                <p14:cNvContentPartPr/>
                <p14:nvPr/>
              </p14:nvContentPartPr>
              <p14:xfrm>
                <a:off x="3126901" y="2844789"/>
                <a:ext cx="267120" cy="46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9179DF3-02EA-4A0F-6FC3-9E1CF97BBB5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091261" y="2809149"/>
                  <a:ext cx="3387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117FEB8-E188-4568-D575-11E7573296B8}"/>
                    </a:ext>
                  </a:extLst>
                </p14:cNvPr>
                <p14:cNvContentPartPr/>
                <p14:nvPr/>
              </p14:nvContentPartPr>
              <p14:xfrm>
                <a:off x="3138781" y="2913549"/>
                <a:ext cx="335880" cy="28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117FEB8-E188-4568-D575-11E7573296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03141" y="2877549"/>
                  <a:ext cx="407520" cy="9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6EFF99-D6C1-4284-4972-284118443E88}"/>
              </a:ext>
            </a:extLst>
          </p:cNvPr>
          <p:cNvGrpSpPr/>
          <p:nvPr/>
        </p:nvGrpSpPr>
        <p:grpSpPr>
          <a:xfrm>
            <a:off x="2967061" y="1534029"/>
            <a:ext cx="372600" cy="414360"/>
            <a:chOff x="2967061" y="1534029"/>
            <a:chExt cx="372600" cy="41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040D138-90A0-E527-89D3-703BDF39A59C}"/>
                    </a:ext>
                  </a:extLst>
                </p14:cNvPr>
                <p14:cNvContentPartPr/>
                <p14:nvPr/>
              </p14:nvContentPartPr>
              <p14:xfrm>
                <a:off x="2967061" y="1534029"/>
                <a:ext cx="325800" cy="234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040D138-90A0-E527-89D3-703BDF39A59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931421" y="1498389"/>
                  <a:ext cx="39744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0A886F7-3020-6252-5AED-294E7F50551C}"/>
                    </a:ext>
                  </a:extLst>
                </p14:cNvPr>
                <p14:cNvContentPartPr/>
                <p14:nvPr/>
              </p14:nvContentPartPr>
              <p14:xfrm>
                <a:off x="3140581" y="1877469"/>
                <a:ext cx="199080" cy="70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0A886F7-3020-6252-5AED-294E7F50551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104581" y="1841829"/>
                  <a:ext cx="270720" cy="14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AD0593A-C7DF-8FB9-AD40-E0BC1701A702}"/>
                  </a:ext>
                </a:extLst>
              </p14:cNvPr>
              <p14:cNvContentPartPr/>
              <p14:nvPr/>
            </p14:nvContentPartPr>
            <p14:xfrm>
              <a:off x="1963741" y="1816629"/>
              <a:ext cx="97200" cy="240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AD0593A-C7DF-8FB9-AD40-E0BC1701A70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927741" y="1780989"/>
                <a:ext cx="168840" cy="31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0DB45006-975D-B4E8-40A0-D7E2F4C957A7}"/>
              </a:ext>
            </a:extLst>
          </p:cNvPr>
          <p:cNvGrpSpPr/>
          <p:nvPr/>
        </p:nvGrpSpPr>
        <p:grpSpPr>
          <a:xfrm>
            <a:off x="1473781" y="3224229"/>
            <a:ext cx="699840" cy="254880"/>
            <a:chOff x="1473781" y="3224229"/>
            <a:chExt cx="699840" cy="25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2AD50A8-351B-FC9E-758A-5F27BCA7F6E5}"/>
                    </a:ext>
                  </a:extLst>
                </p14:cNvPr>
                <p14:cNvContentPartPr/>
                <p14:nvPr/>
              </p14:nvContentPartPr>
              <p14:xfrm>
                <a:off x="1473781" y="3224229"/>
                <a:ext cx="389880" cy="232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2AD50A8-351B-FC9E-758A-5F27BCA7F6E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438141" y="3188589"/>
                  <a:ext cx="46152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7D39D17-04CF-E32B-52AE-4A7995D90015}"/>
                    </a:ext>
                  </a:extLst>
                </p14:cNvPr>
                <p14:cNvContentPartPr/>
                <p14:nvPr/>
              </p14:nvContentPartPr>
              <p14:xfrm>
                <a:off x="1991821" y="3353829"/>
                <a:ext cx="10080" cy="43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7D39D17-04CF-E32B-52AE-4A7995D9001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956181" y="3318189"/>
                  <a:ext cx="817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A9DCF4C-6BCF-4D20-FAA4-B90155676527}"/>
                    </a:ext>
                  </a:extLst>
                </p14:cNvPr>
                <p14:cNvContentPartPr/>
                <p14:nvPr/>
              </p14:nvContentPartPr>
              <p14:xfrm>
                <a:off x="2005861" y="3245829"/>
                <a:ext cx="54360" cy="167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A9DCF4C-6BCF-4D20-FAA4-B9015567652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970221" y="3209829"/>
                  <a:ext cx="1260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D04B2F1-5AA6-06A0-970E-9FF1D3B99B21}"/>
                    </a:ext>
                  </a:extLst>
                </p14:cNvPr>
                <p14:cNvContentPartPr/>
                <p14:nvPr/>
              </p14:nvContentPartPr>
              <p14:xfrm>
                <a:off x="2163181" y="3439509"/>
                <a:ext cx="10440" cy="39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D04B2F1-5AA6-06A0-970E-9FF1D3B99B2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127181" y="3403509"/>
                  <a:ext cx="82080" cy="11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9CCE044-BD2D-0BFC-1391-BB1CF6D144E3}"/>
              </a:ext>
            </a:extLst>
          </p:cNvPr>
          <p:cNvGrpSpPr/>
          <p:nvPr/>
        </p:nvGrpSpPr>
        <p:grpSpPr>
          <a:xfrm>
            <a:off x="1260301" y="2484429"/>
            <a:ext cx="473760" cy="100800"/>
            <a:chOff x="1260301" y="2484429"/>
            <a:chExt cx="473760" cy="10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5231DBE-A2DC-1005-02F4-4A929BBE99A6}"/>
                    </a:ext>
                  </a:extLst>
                </p14:cNvPr>
                <p14:cNvContentPartPr/>
                <p14:nvPr/>
              </p14:nvContentPartPr>
              <p14:xfrm>
                <a:off x="1260301" y="2484429"/>
                <a:ext cx="386640" cy="19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5231DBE-A2DC-1005-02F4-4A929BBE99A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224661" y="2448789"/>
                  <a:ext cx="4582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41E41EA-9C5B-CEF9-00C8-7A3ADE4F6F13}"/>
                    </a:ext>
                  </a:extLst>
                </p14:cNvPr>
                <p14:cNvContentPartPr/>
                <p14:nvPr/>
              </p14:nvContentPartPr>
              <p14:xfrm>
                <a:off x="1526341" y="2557149"/>
                <a:ext cx="207720" cy="28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41E41EA-9C5B-CEF9-00C8-7A3ADE4F6F1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490341" y="2521149"/>
                  <a:ext cx="279360" cy="99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FFDDF9D-5F12-6D98-EB80-4C594CB84F38}"/>
                  </a:ext>
                </a:extLst>
              </p14:cNvPr>
              <p14:cNvContentPartPr/>
              <p14:nvPr/>
            </p14:nvContentPartPr>
            <p14:xfrm>
              <a:off x="4629901" y="4317909"/>
              <a:ext cx="258120" cy="2397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FFDDF9D-5F12-6D98-EB80-4C594CB84F3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93901" y="4282269"/>
                <a:ext cx="3297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7F70CD5-77B1-5B0D-03F5-C220CE9A2688}"/>
                  </a:ext>
                </a:extLst>
              </p14:cNvPr>
              <p14:cNvContentPartPr/>
              <p14:nvPr/>
            </p14:nvContentPartPr>
            <p14:xfrm>
              <a:off x="4398061" y="4161669"/>
              <a:ext cx="578880" cy="519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7F70CD5-77B1-5B0D-03F5-C220CE9A268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362061" y="4126029"/>
                <a:ext cx="650520" cy="59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49B24495-EEE4-7955-9BD2-D2103A844B51}"/>
              </a:ext>
            </a:extLst>
          </p:cNvPr>
          <p:cNvGrpSpPr/>
          <p:nvPr/>
        </p:nvGrpSpPr>
        <p:grpSpPr>
          <a:xfrm>
            <a:off x="3499141" y="3175989"/>
            <a:ext cx="2716560" cy="2473920"/>
            <a:chOff x="3499141" y="3175989"/>
            <a:chExt cx="2716560" cy="247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39A4EFC-81A5-09C5-81B7-C0DC6C77296E}"/>
                    </a:ext>
                  </a:extLst>
                </p14:cNvPr>
                <p14:cNvContentPartPr/>
                <p14:nvPr/>
              </p14:nvContentPartPr>
              <p14:xfrm>
                <a:off x="4842301" y="3663069"/>
                <a:ext cx="7560" cy="2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39A4EFC-81A5-09C5-81B7-C0DC6C77296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806301" y="3627069"/>
                  <a:ext cx="792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B4FD69F-2345-1C2C-D8CC-AE699C1FAFD6}"/>
                    </a:ext>
                  </a:extLst>
                </p14:cNvPr>
                <p14:cNvContentPartPr/>
                <p14:nvPr/>
              </p14:nvContentPartPr>
              <p14:xfrm>
                <a:off x="4847701" y="3466509"/>
                <a:ext cx="631080" cy="340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B4FD69F-2345-1C2C-D8CC-AE699C1FAFD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811701" y="3430869"/>
                  <a:ext cx="70272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1E5768C-0EB0-2FD9-D270-F2FAEFA1B83F}"/>
                    </a:ext>
                  </a:extLst>
                </p14:cNvPr>
                <p14:cNvContentPartPr/>
                <p14:nvPr/>
              </p14:nvContentPartPr>
              <p14:xfrm>
                <a:off x="5221741" y="3840909"/>
                <a:ext cx="581040" cy="645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1E5768C-0EB0-2FD9-D270-F2FAEFA1B83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185741" y="3804909"/>
                  <a:ext cx="652680" cy="71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84582EC-2234-A443-D3E7-FDEF6EF46B9B}"/>
                    </a:ext>
                  </a:extLst>
                </p14:cNvPr>
                <p14:cNvContentPartPr/>
                <p14:nvPr/>
              </p14:nvContentPartPr>
              <p14:xfrm>
                <a:off x="5758141" y="4534989"/>
                <a:ext cx="134280" cy="10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84582EC-2234-A443-D3E7-FDEF6EF46B9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722501" y="4499349"/>
                  <a:ext cx="2059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5B7CE8E-429F-A541-425A-82A96149CDD8}"/>
                    </a:ext>
                  </a:extLst>
                </p14:cNvPr>
                <p14:cNvContentPartPr/>
                <p14:nvPr/>
              </p14:nvContentPartPr>
              <p14:xfrm>
                <a:off x="5636461" y="4602669"/>
                <a:ext cx="38160" cy="6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5B7CE8E-429F-A541-425A-82A96149CDD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600821" y="4567029"/>
                  <a:ext cx="1098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AD38ED7-D87E-B722-CEA9-1AEA9EABE850}"/>
                    </a:ext>
                  </a:extLst>
                </p14:cNvPr>
                <p14:cNvContentPartPr/>
                <p14:nvPr/>
              </p14:nvContentPartPr>
              <p14:xfrm>
                <a:off x="5330821" y="4611669"/>
                <a:ext cx="320760" cy="45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AD38ED7-D87E-B722-CEA9-1AEA9EABE85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295181" y="4576029"/>
                  <a:ext cx="3924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C58F514-5C08-23E2-B5D9-05ABC90E4E21}"/>
                    </a:ext>
                  </a:extLst>
                </p14:cNvPr>
                <p14:cNvContentPartPr/>
                <p14:nvPr/>
              </p14:nvContentPartPr>
              <p14:xfrm>
                <a:off x="5275741" y="4728669"/>
                <a:ext cx="177120" cy="133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C58F514-5C08-23E2-B5D9-05ABC90E4E2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39741" y="4693029"/>
                  <a:ext cx="24876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F12C05B-9910-EABA-FB8F-709B027DA480}"/>
                    </a:ext>
                  </a:extLst>
                </p14:cNvPr>
                <p14:cNvContentPartPr/>
                <p14:nvPr/>
              </p14:nvContentPartPr>
              <p14:xfrm>
                <a:off x="5209141" y="4749909"/>
                <a:ext cx="615600" cy="137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F12C05B-9910-EABA-FB8F-709B027DA48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173501" y="4714269"/>
                  <a:ext cx="6872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8090C80-8900-7AE8-B93C-8FD739700DDE}"/>
                    </a:ext>
                  </a:extLst>
                </p14:cNvPr>
                <p14:cNvContentPartPr/>
                <p14:nvPr/>
              </p14:nvContentPartPr>
              <p14:xfrm>
                <a:off x="5427661" y="4892829"/>
                <a:ext cx="788040" cy="65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8090C80-8900-7AE8-B93C-8FD739700DD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392021" y="4857189"/>
                  <a:ext cx="8596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EF679A5-1EAD-C68E-DFC7-E630D39A7187}"/>
                    </a:ext>
                  </a:extLst>
                </p14:cNvPr>
                <p14:cNvContentPartPr/>
                <p14:nvPr/>
              </p14:nvContentPartPr>
              <p14:xfrm>
                <a:off x="5554381" y="4996869"/>
                <a:ext cx="216000" cy="23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EF679A5-1EAD-C68E-DFC7-E630D39A718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518741" y="4960869"/>
                  <a:ext cx="28764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ED42C49-A316-65CA-241D-BC93F9102899}"/>
                    </a:ext>
                  </a:extLst>
                </p14:cNvPr>
                <p14:cNvContentPartPr/>
                <p14:nvPr/>
              </p14:nvContentPartPr>
              <p14:xfrm>
                <a:off x="5428741" y="5035029"/>
                <a:ext cx="190080" cy="583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ED42C49-A316-65CA-241D-BC93F910289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393101" y="4999389"/>
                  <a:ext cx="2617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E6F6213-CC31-54C2-96C4-05059303477E}"/>
                    </a:ext>
                  </a:extLst>
                </p14:cNvPr>
                <p14:cNvContentPartPr/>
                <p14:nvPr/>
              </p14:nvContentPartPr>
              <p14:xfrm>
                <a:off x="5197261" y="5088669"/>
                <a:ext cx="10080" cy="612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E6F6213-CC31-54C2-96C4-05059303477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161621" y="5052669"/>
                  <a:ext cx="8172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C7BF090-287A-BFF8-4B8D-F9021EDC8713}"/>
                    </a:ext>
                  </a:extLst>
                </p14:cNvPr>
                <p14:cNvContentPartPr/>
                <p14:nvPr/>
              </p14:nvContentPartPr>
              <p14:xfrm>
                <a:off x="4762021" y="5000109"/>
                <a:ext cx="581760" cy="649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C7BF090-287A-BFF8-4B8D-F9021EDC871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726021" y="4964469"/>
                  <a:ext cx="653400" cy="72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CCF66AF-F9D7-9C09-ED5D-1824F5415287}"/>
                    </a:ext>
                  </a:extLst>
                </p14:cNvPr>
                <p14:cNvContentPartPr/>
                <p14:nvPr/>
              </p14:nvContentPartPr>
              <p14:xfrm>
                <a:off x="4181701" y="4716429"/>
                <a:ext cx="326160" cy="1490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CCF66AF-F9D7-9C09-ED5D-1824F541528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145701" y="4680789"/>
                  <a:ext cx="3978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41A0C0A-E683-4B6B-671F-BED9648F2B95}"/>
                    </a:ext>
                  </a:extLst>
                </p14:cNvPr>
                <p14:cNvContentPartPr/>
                <p14:nvPr/>
              </p14:nvContentPartPr>
              <p14:xfrm>
                <a:off x="3615781" y="4524189"/>
                <a:ext cx="844920" cy="893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41A0C0A-E683-4B6B-671F-BED9648F2B9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579781" y="4488549"/>
                  <a:ext cx="916560" cy="9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45CB38E-CED8-BDD3-8BE1-6AF50B4C27FA}"/>
                    </a:ext>
                  </a:extLst>
                </p14:cNvPr>
                <p14:cNvContentPartPr/>
                <p14:nvPr/>
              </p14:nvContentPartPr>
              <p14:xfrm>
                <a:off x="3499141" y="3683949"/>
                <a:ext cx="1039680" cy="6847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45CB38E-CED8-BDD3-8BE1-6AF50B4C27F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463501" y="3648309"/>
                  <a:ext cx="1111320" cy="75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A5A2EC1-4B59-0F91-9E59-CA5309AD8D19}"/>
                    </a:ext>
                  </a:extLst>
                </p14:cNvPr>
                <p14:cNvContentPartPr/>
                <p14:nvPr/>
              </p14:nvContentPartPr>
              <p14:xfrm>
                <a:off x="4213381" y="3462909"/>
                <a:ext cx="257400" cy="2656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A5A2EC1-4B59-0F91-9E59-CA5309AD8D1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177381" y="3427269"/>
                  <a:ext cx="32904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970E09A-B62E-A776-B988-B819DA499B42}"/>
                    </a:ext>
                  </a:extLst>
                </p14:cNvPr>
                <p14:cNvContentPartPr/>
                <p14:nvPr/>
              </p14:nvContentPartPr>
              <p14:xfrm>
                <a:off x="4615861" y="3351669"/>
                <a:ext cx="1440" cy="33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970E09A-B62E-A776-B988-B819DA499B4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579861" y="3315669"/>
                  <a:ext cx="730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FC2892A-8F45-4609-D074-A49279A4C336}"/>
                    </a:ext>
                  </a:extLst>
                </p14:cNvPr>
                <p14:cNvContentPartPr/>
                <p14:nvPr/>
              </p14:nvContentPartPr>
              <p14:xfrm>
                <a:off x="4608301" y="3272109"/>
                <a:ext cx="1440" cy="5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FC2892A-8F45-4609-D074-A49279A4C33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572661" y="3236469"/>
                  <a:ext cx="730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9A5AB6A-46D0-1A38-B464-86797CC1BA8F}"/>
                    </a:ext>
                  </a:extLst>
                </p14:cNvPr>
                <p14:cNvContentPartPr/>
                <p14:nvPr/>
              </p14:nvContentPartPr>
              <p14:xfrm>
                <a:off x="4704421" y="3175989"/>
                <a:ext cx="436680" cy="1839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9A5AB6A-46D0-1A38-B464-86797CC1BA8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668421" y="3140349"/>
                  <a:ext cx="5083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0472E18-0464-C135-2117-337E9516F086}"/>
                    </a:ext>
                  </a:extLst>
                </p14:cNvPr>
                <p14:cNvContentPartPr/>
                <p14:nvPr/>
              </p14:nvContentPartPr>
              <p14:xfrm>
                <a:off x="4616221" y="3589629"/>
                <a:ext cx="77040" cy="3427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0472E18-0464-C135-2117-337E9516F08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580581" y="3553989"/>
                  <a:ext cx="14868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751001C-37BE-3519-22E2-A16ADC982839}"/>
                    </a:ext>
                  </a:extLst>
                </p14:cNvPr>
                <p14:cNvContentPartPr/>
                <p14:nvPr/>
              </p14:nvContentPartPr>
              <p14:xfrm>
                <a:off x="4777501" y="3718869"/>
                <a:ext cx="29160" cy="1630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751001C-37BE-3519-22E2-A16ADC98283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741501" y="3682869"/>
                  <a:ext cx="1008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6A2FD7D-8BD3-82CD-9D8A-5AC303703054}"/>
                    </a:ext>
                  </a:extLst>
                </p14:cNvPr>
                <p14:cNvContentPartPr/>
                <p14:nvPr/>
              </p14:nvContentPartPr>
              <p14:xfrm>
                <a:off x="4838341" y="3838749"/>
                <a:ext cx="11160" cy="33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6A2FD7D-8BD3-82CD-9D8A-5AC30370305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802341" y="3802749"/>
                  <a:ext cx="828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C02CD33-8125-F7B3-8869-E5B09BCC1A6A}"/>
                    </a:ext>
                  </a:extLst>
                </p14:cNvPr>
                <p14:cNvContentPartPr/>
                <p14:nvPr/>
              </p14:nvContentPartPr>
              <p14:xfrm>
                <a:off x="4901341" y="3935949"/>
                <a:ext cx="12240" cy="24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C02CD33-8125-F7B3-8869-E5B09BCC1A6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865341" y="3900309"/>
                  <a:ext cx="8388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638FAAA-9020-905E-B2EC-B95D5DF09339}"/>
                    </a:ext>
                  </a:extLst>
                </p14:cNvPr>
                <p14:cNvContentPartPr/>
                <p14:nvPr/>
              </p14:nvContentPartPr>
              <p14:xfrm>
                <a:off x="3698941" y="4375869"/>
                <a:ext cx="402480" cy="46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638FAAA-9020-905E-B2EC-B95D5DF0933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663301" y="4339869"/>
                  <a:ext cx="4741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895C007-EB87-5D23-9119-E0E3758AB3E9}"/>
                    </a:ext>
                  </a:extLst>
                </p14:cNvPr>
                <p14:cNvContentPartPr/>
                <p14:nvPr/>
              </p14:nvContentPartPr>
              <p14:xfrm>
                <a:off x="4102141" y="4428069"/>
                <a:ext cx="102960" cy="135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895C007-EB87-5D23-9119-E0E3758AB3E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066141" y="4392429"/>
                  <a:ext cx="1746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37A195F-72D0-6C5D-EF60-2C0813BDCE76}"/>
                    </a:ext>
                  </a:extLst>
                </p14:cNvPr>
                <p14:cNvContentPartPr/>
                <p14:nvPr/>
              </p14:nvContentPartPr>
              <p14:xfrm>
                <a:off x="4528021" y="5174709"/>
                <a:ext cx="11160" cy="1598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37A195F-72D0-6C5D-EF60-2C0813BDCE7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492021" y="5139069"/>
                  <a:ext cx="828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F60650B-18B2-EB0F-281E-789710B47F4D}"/>
                    </a:ext>
                  </a:extLst>
                </p14:cNvPr>
                <p14:cNvContentPartPr/>
                <p14:nvPr/>
              </p14:nvContentPartPr>
              <p14:xfrm>
                <a:off x="4467181" y="5127909"/>
                <a:ext cx="132840" cy="495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F60650B-18B2-EB0F-281E-789710B47F4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431181" y="5092269"/>
                  <a:ext cx="204480" cy="56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46839E6-FD57-648F-5451-8CBFD7BADE3A}"/>
                    </a:ext>
                  </a:extLst>
                </p14:cNvPr>
                <p14:cNvContentPartPr/>
                <p14:nvPr/>
              </p14:nvContentPartPr>
              <p14:xfrm>
                <a:off x="4635661" y="5204589"/>
                <a:ext cx="25200" cy="151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46839E6-FD57-648F-5451-8CBFD7BADE3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599661" y="5168949"/>
                  <a:ext cx="968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C14A935-D7AA-2F73-0D81-96345DFD376E}"/>
                    </a:ext>
                  </a:extLst>
                </p14:cNvPr>
                <p14:cNvContentPartPr/>
                <p14:nvPr/>
              </p14:nvContentPartPr>
              <p14:xfrm>
                <a:off x="4717021" y="5174709"/>
                <a:ext cx="25200" cy="124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C14A935-D7AA-2F73-0D81-96345DFD376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681381" y="5139069"/>
                  <a:ext cx="968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0B77D1A-7B09-A817-711B-3B3449923145}"/>
                    </a:ext>
                  </a:extLst>
                </p14:cNvPr>
                <p14:cNvContentPartPr/>
                <p14:nvPr/>
              </p14:nvContentPartPr>
              <p14:xfrm>
                <a:off x="4885501" y="4810749"/>
                <a:ext cx="100440" cy="1087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0B77D1A-7B09-A817-711B-3B344992314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849861" y="4775109"/>
                  <a:ext cx="1720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AED4613-23D5-4732-D855-435B42592A4D}"/>
                    </a:ext>
                  </a:extLst>
                </p14:cNvPr>
                <p14:cNvContentPartPr/>
                <p14:nvPr/>
              </p14:nvContentPartPr>
              <p14:xfrm>
                <a:off x="4683181" y="4866909"/>
                <a:ext cx="35280" cy="1573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AED4613-23D5-4732-D855-435B42592A4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647541" y="4830909"/>
                  <a:ext cx="1069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07FFC34-2A75-EFDC-DCF1-D75211E16242}"/>
                    </a:ext>
                  </a:extLst>
                </p14:cNvPr>
                <p14:cNvContentPartPr/>
                <p14:nvPr/>
              </p14:nvContentPartPr>
              <p14:xfrm>
                <a:off x="4552861" y="4950789"/>
                <a:ext cx="30240" cy="331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07FFC34-2A75-EFDC-DCF1-D75211E1624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516861" y="4914789"/>
                  <a:ext cx="1018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12D7C4F6-7471-051A-D1FE-400A05E1FB5E}"/>
                    </a:ext>
                  </a:extLst>
                </p14:cNvPr>
                <p14:cNvContentPartPr/>
                <p14:nvPr/>
              </p14:nvContentPartPr>
              <p14:xfrm>
                <a:off x="4296541" y="5024949"/>
                <a:ext cx="23040" cy="1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12D7C4F6-7471-051A-D1FE-400A05E1FB5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260541" y="4989309"/>
                  <a:ext cx="946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AF251B2-904B-3339-31A9-93E06D61E072}"/>
                    </a:ext>
                  </a:extLst>
                </p14:cNvPr>
                <p14:cNvContentPartPr/>
                <p14:nvPr/>
              </p14:nvContentPartPr>
              <p14:xfrm>
                <a:off x="3969301" y="3413949"/>
                <a:ext cx="63360" cy="133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AF251B2-904B-3339-31A9-93E06D61E07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933661" y="3378309"/>
                  <a:ext cx="1350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783310A-9B7A-D718-C811-8C69010D63D5}"/>
                    </a:ext>
                  </a:extLst>
                </p14:cNvPr>
                <p14:cNvContentPartPr/>
                <p14:nvPr/>
              </p14:nvContentPartPr>
              <p14:xfrm>
                <a:off x="5704861" y="3718509"/>
                <a:ext cx="168120" cy="849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783310A-9B7A-D718-C811-8C69010D63D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668861" y="3682869"/>
                  <a:ext cx="2397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94C8427-3281-F617-CE19-0BB7E3CBC84F}"/>
                    </a:ext>
                  </a:extLst>
                </p14:cNvPr>
                <p14:cNvContentPartPr/>
                <p14:nvPr/>
              </p14:nvContentPartPr>
              <p14:xfrm>
                <a:off x="5970541" y="3921549"/>
                <a:ext cx="3600" cy="64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94C8427-3281-F617-CE19-0BB7E3CBC84F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934901" y="3885549"/>
                  <a:ext cx="7524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1BB1158-D472-F8FE-CC53-A2DCF070894D}"/>
              </a:ext>
            </a:extLst>
          </p:cNvPr>
          <p:cNvGrpSpPr/>
          <p:nvPr/>
        </p:nvGrpSpPr>
        <p:grpSpPr>
          <a:xfrm>
            <a:off x="222781" y="3980589"/>
            <a:ext cx="2636640" cy="2535840"/>
            <a:chOff x="222781" y="3980589"/>
            <a:chExt cx="2636640" cy="253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8BA07CF-BA26-D6E9-99CF-DF67A90CD8DA}"/>
                    </a:ext>
                  </a:extLst>
                </p14:cNvPr>
                <p14:cNvContentPartPr/>
                <p14:nvPr/>
              </p14:nvContentPartPr>
              <p14:xfrm>
                <a:off x="1603381" y="4982109"/>
                <a:ext cx="331920" cy="2772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8BA07CF-BA26-D6E9-99CF-DF67A90CD8D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567741" y="4946109"/>
                  <a:ext cx="40356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DB78F1F-51A7-B87D-90F3-C67AFF13AC7C}"/>
                    </a:ext>
                  </a:extLst>
                </p14:cNvPr>
                <p14:cNvContentPartPr/>
                <p14:nvPr/>
              </p14:nvContentPartPr>
              <p14:xfrm>
                <a:off x="1799221" y="4864749"/>
                <a:ext cx="129960" cy="1504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DB78F1F-51A7-B87D-90F3-C67AFF13AC7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763581" y="4828749"/>
                  <a:ext cx="20160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3E4BEFA-DCA7-A815-3E8B-4BA93B35D2A6}"/>
                    </a:ext>
                  </a:extLst>
                </p14:cNvPr>
                <p14:cNvContentPartPr/>
                <p14:nvPr/>
              </p14:nvContentPartPr>
              <p14:xfrm>
                <a:off x="1941781" y="4951149"/>
                <a:ext cx="50040" cy="403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3E4BEFA-DCA7-A815-3E8B-4BA93B35D2A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905781" y="4915509"/>
                  <a:ext cx="1216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7475559-017A-199B-8D24-B76D10B3A41D}"/>
                    </a:ext>
                  </a:extLst>
                </p14:cNvPr>
                <p14:cNvContentPartPr/>
                <p14:nvPr/>
              </p14:nvContentPartPr>
              <p14:xfrm>
                <a:off x="1577101" y="5041509"/>
                <a:ext cx="507240" cy="4226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7475559-017A-199B-8D24-B76D10B3A41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541101" y="5005509"/>
                  <a:ext cx="57888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7D49E5E-00C0-91E2-58D6-6A591E5E4504}"/>
                    </a:ext>
                  </a:extLst>
                </p14:cNvPr>
                <p14:cNvContentPartPr/>
                <p14:nvPr/>
              </p14:nvContentPartPr>
              <p14:xfrm>
                <a:off x="1303141" y="4812189"/>
                <a:ext cx="575280" cy="5385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7D49E5E-00C0-91E2-58D6-6A591E5E450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267141" y="4776549"/>
                  <a:ext cx="646920" cy="61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C099157-43ED-72E7-4AE9-E65D260DF5BA}"/>
                    </a:ext>
                  </a:extLst>
                </p14:cNvPr>
                <p14:cNvContentPartPr/>
                <p14:nvPr/>
              </p14:nvContentPartPr>
              <p14:xfrm>
                <a:off x="1944661" y="4378029"/>
                <a:ext cx="381240" cy="235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C099157-43ED-72E7-4AE9-E65D260DF5BA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908661" y="4342389"/>
                  <a:ext cx="4528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47C214E-37FC-CC3E-0CA1-1DCE5CAD133D}"/>
                    </a:ext>
                  </a:extLst>
                </p14:cNvPr>
                <p14:cNvContentPartPr/>
                <p14:nvPr/>
              </p14:nvContentPartPr>
              <p14:xfrm>
                <a:off x="2240581" y="4748469"/>
                <a:ext cx="593640" cy="5072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47C214E-37FC-CC3E-0CA1-1DCE5CAD133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204581" y="4712829"/>
                  <a:ext cx="665280" cy="57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EA04D59-09AC-AFBC-E2EC-1BEAA2ADACC8}"/>
                    </a:ext>
                  </a:extLst>
                </p14:cNvPr>
                <p14:cNvContentPartPr/>
                <p14:nvPr/>
              </p14:nvContentPartPr>
              <p14:xfrm>
                <a:off x="2584021" y="5328069"/>
                <a:ext cx="46440" cy="216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EA04D59-09AC-AFBC-E2EC-1BEAA2ADACC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548381" y="5292069"/>
                  <a:ext cx="11808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11BECF0-83CC-A7A6-8ACE-73706FCE6628}"/>
                    </a:ext>
                  </a:extLst>
                </p14:cNvPr>
                <p14:cNvContentPartPr/>
                <p14:nvPr/>
              </p14:nvContentPartPr>
              <p14:xfrm>
                <a:off x="2398981" y="5395389"/>
                <a:ext cx="460440" cy="515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11BECF0-83CC-A7A6-8ACE-73706FCE662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362981" y="5359749"/>
                  <a:ext cx="532080" cy="58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4FDE139-7263-8BCC-A57D-DF3184C32637}"/>
                    </a:ext>
                  </a:extLst>
                </p14:cNvPr>
                <p14:cNvContentPartPr/>
                <p14:nvPr/>
              </p14:nvContentPartPr>
              <p14:xfrm>
                <a:off x="2357221" y="5852589"/>
                <a:ext cx="45360" cy="133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4FDE139-7263-8BCC-A57D-DF3184C3263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321581" y="5816949"/>
                  <a:ext cx="1170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3E6E093-FB72-4743-9CB7-13398C4DE8C3}"/>
                    </a:ext>
                  </a:extLst>
                </p14:cNvPr>
                <p14:cNvContentPartPr/>
                <p14:nvPr/>
              </p14:nvContentPartPr>
              <p14:xfrm>
                <a:off x="2235541" y="5686989"/>
                <a:ext cx="99360" cy="313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3E6E093-FB72-4743-9CB7-13398C4DE8C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199901" y="5651349"/>
                  <a:ext cx="17100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748CA28-4E59-2618-55B9-EE8A91A5DF26}"/>
                    </a:ext>
                  </a:extLst>
                </p14:cNvPr>
                <p14:cNvContentPartPr/>
                <p14:nvPr/>
              </p14:nvContentPartPr>
              <p14:xfrm>
                <a:off x="1796341" y="5896869"/>
                <a:ext cx="297720" cy="6195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748CA28-4E59-2618-55B9-EE8A91A5DF2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760701" y="5860869"/>
                  <a:ext cx="369360" cy="69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695CE0B-9860-EDA4-DEAE-5A6AF57D5086}"/>
                    </a:ext>
                  </a:extLst>
                </p14:cNvPr>
                <p14:cNvContentPartPr/>
                <p14:nvPr/>
              </p14:nvContentPartPr>
              <p14:xfrm>
                <a:off x="1605541" y="5994429"/>
                <a:ext cx="90360" cy="1314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695CE0B-9860-EDA4-DEAE-5A6AF57D508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569901" y="5958789"/>
                  <a:ext cx="1620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E6742E3-3786-F9BB-25A2-5BF89D394F54}"/>
                    </a:ext>
                  </a:extLst>
                </p14:cNvPr>
                <p14:cNvContentPartPr/>
                <p14:nvPr/>
              </p14:nvContentPartPr>
              <p14:xfrm>
                <a:off x="787621" y="5588709"/>
                <a:ext cx="902520" cy="5410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E6742E3-3786-F9BB-25A2-5BF89D394F5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51981" y="5553069"/>
                  <a:ext cx="974160" cy="61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71E2537-7B6E-8233-4736-9016E015CF76}"/>
                    </a:ext>
                  </a:extLst>
                </p14:cNvPr>
                <p14:cNvContentPartPr/>
                <p14:nvPr/>
              </p14:nvContentPartPr>
              <p14:xfrm>
                <a:off x="793021" y="5752149"/>
                <a:ext cx="476280" cy="4518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71E2537-7B6E-8233-4736-9016E015CF7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57381" y="5716149"/>
                  <a:ext cx="54792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691404C-F259-8A83-BFDB-C78BD990369E}"/>
                    </a:ext>
                  </a:extLst>
                </p14:cNvPr>
                <p14:cNvContentPartPr/>
                <p14:nvPr/>
              </p14:nvContentPartPr>
              <p14:xfrm>
                <a:off x="1180381" y="6266229"/>
                <a:ext cx="106560" cy="1699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691404C-F259-8A83-BFDB-C78BD990369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44741" y="6230589"/>
                  <a:ext cx="1782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3E991E8-4AD7-45ED-904B-4CCE3B0750F4}"/>
                    </a:ext>
                  </a:extLst>
                </p14:cNvPr>
                <p14:cNvContentPartPr/>
                <p14:nvPr/>
              </p14:nvContentPartPr>
              <p14:xfrm>
                <a:off x="782221" y="4964109"/>
                <a:ext cx="2160" cy="36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3E991E8-4AD7-45ED-904B-4CCE3B0750F4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46581" y="4928469"/>
                  <a:ext cx="738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5511E50-F620-4C95-835D-95571EFFB8D5}"/>
                    </a:ext>
                  </a:extLst>
                </p14:cNvPr>
                <p14:cNvContentPartPr/>
                <p14:nvPr/>
              </p14:nvContentPartPr>
              <p14:xfrm>
                <a:off x="619861" y="4031349"/>
                <a:ext cx="882360" cy="956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5511E50-F620-4C95-835D-95571EFFB8D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84221" y="3995709"/>
                  <a:ext cx="954000" cy="10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0278249-6EDA-F543-0820-CE1189B5A291}"/>
                    </a:ext>
                  </a:extLst>
                </p14:cNvPr>
                <p14:cNvContentPartPr/>
                <p14:nvPr/>
              </p14:nvContentPartPr>
              <p14:xfrm>
                <a:off x="908581" y="5202429"/>
                <a:ext cx="16200" cy="100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0278249-6EDA-F543-0820-CE1189B5A29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72581" y="5166429"/>
                  <a:ext cx="878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0362A24-517B-9084-01C1-EB77DD7FB9A4}"/>
                    </a:ext>
                  </a:extLst>
                </p14:cNvPr>
                <p14:cNvContentPartPr/>
                <p14:nvPr/>
              </p14:nvContentPartPr>
              <p14:xfrm>
                <a:off x="222781" y="5271549"/>
                <a:ext cx="516240" cy="221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0362A24-517B-9084-01C1-EB77DD7FB9A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86781" y="5235909"/>
                  <a:ext cx="5878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2406863-0F2D-AD47-3E35-8565E374AE41}"/>
                    </a:ext>
                  </a:extLst>
                </p14:cNvPr>
                <p14:cNvContentPartPr/>
                <p14:nvPr/>
              </p14:nvContentPartPr>
              <p14:xfrm>
                <a:off x="476581" y="5454429"/>
                <a:ext cx="56160" cy="23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2406863-0F2D-AD47-3E35-8565E374AE41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40941" y="5418789"/>
                  <a:ext cx="1278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31B0477-FE1B-A1CC-6BDA-F4DA4A1B9CBB}"/>
                    </a:ext>
                  </a:extLst>
                </p14:cNvPr>
                <p14:cNvContentPartPr/>
                <p14:nvPr/>
              </p14:nvContentPartPr>
              <p14:xfrm>
                <a:off x="720301" y="5408349"/>
                <a:ext cx="25200" cy="190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31B0477-FE1B-A1CC-6BDA-F4DA4A1B9CB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84661" y="5372709"/>
                  <a:ext cx="968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EC363FC9-4874-3959-7C9F-E5BF55634CEB}"/>
                    </a:ext>
                  </a:extLst>
                </p14:cNvPr>
                <p14:cNvContentPartPr/>
                <p14:nvPr/>
              </p14:nvContentPartPr>
              <p14:xfrm>
                <a:off x="633901" y="5448669"/>
                <a:ext cx="160200" cy="1735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EC363FC9-4874-3959-7C9F-E5BF55634CE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97901" y="5413029"/>
                  <a:ext cx="2318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4CA679F-60FD-8A0B-1CFC-919E09D0A213}"/>
                    </a:ext>
                  </a:extLst>
                </p14:cNvPr>
                <p14:cNvContentPartPr/>
                <p14:nvPr/>
              </p14:nvContentPartPr>
              <p14:xfrm>
                <a:off x="1623181" y="3980589"/>
                <a:ext cx="890640" cy="603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4CA679F-60FD-8A0B-1CFC-919E09D0A21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587181" y="3944949"/>
                  <a:ext cx="96228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580201A-3961-7678-B506-9283B629670C}"/>
                    </a:ext>
                  </a:extLst>
                </p14:cNvPr>
                <p14:cNvContentPartPr/>
                <p14:nvPr/>
              </p14:nvContentPartPr>
              <p14:xfrm>
                <a:off x="1039261" y="5003709"/>
                <a:ext cx="264960" cy="73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580201A-3961-7678-B506-9283B629670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03261" y="4967709"/>
                  <a:ext cx="3366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DE76800-F18C-8EA1-C53F-A02C6CA2F2B1}"/>
                    </a:ext>
                  </a:extLst>
                </p14:cNvPr>
                <p14:cNvContentPartPr/>
                <p14:nvPr/>
              </p14:nvContentPartPr>
              <p14:xfrm>
                <a:off x="985621" y="5144829"/>
                <a:ext cx="52560" cy="21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DE76800-F18C-8EA1-C53F-A02C6CA2F2B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49621" y="5109189"/>
                  <a:ext cx="1242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55D190B-8775-5B2A-A058-63DFE2A62DFD}"/>
                    </a:ext>
                  </a:extLst>
                </p14:cNvPr>
                <p14:cNvContentPartPr/>
                <p14:nvPr/>
              </p14:nvContentPartPr>
              <p14:xfrm>
                <a:off x="923701" y="4958709"/>
                <a:ext cx="278640" cy="180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55D190B-8775-5B2A-A058-63DFE2A62DF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87701" y="4922709"/>
                  <a:ext cx="3502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49503926-8342-C6F8-E85C-BFA76020DFD6}"/>
                    </a:ext>
                  </a:extLst>
                </p14:cNvPr>
                <p14:cNvContentPartPr/>
                <p14:nvPr/>
              </p14:nvContentPartPr>
              <p14:xfrm>
                <a:off x="1239421" y="4771149"/>
                <a:ext cx="257040" cy="1285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49503926-8342-C6F8-E85C-BFA76020DFD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203781" y="4735149"/>
                  <a:ext cx="328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4DD5A11-1A9E-C69D-0297-8B81CEE47A6E}"/>
                    </a:ext>
                  </a:extLst>
                </p14:cNvPr>
                <p14:cNvContentPartPr/>
                <p14:nvPr/>
              </p14:nvContentPartPr>
              <p14:xfrm>
                <a:off x="1315741" y="4739469"/>
                <a:ext cx="36360" cy="284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4DD5A11-1A9E-C69D-0297-8B81CEE47A6E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279741" y="4703829"/>
                  <a:ext cx="1080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4C7D0E9-EF4F-0C4B-02CD-4990260F4FF1}"/>
                    </a:ext>
                  </a:extLst>
                </p14:cNvPr>
                <p14:cNvContentPartPr/>
                <p14:nvPr/>
              </p14:nvContentPartPr>
              <p14:xfrm>
                <a:off x="1533901" y="4556589"/>
                <a:ext cx="93240" cy="149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4C7D0E9-EF4F-0C4B-02CD-4990260F4FF1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498261" y="4520589"/>
                  <a:ext cx="1648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49C8AE0-7A2D-1C18-8A2C-760C0DB47C45}"/>
                    </a:ext>
                  </a:extLst>
                </p14:cNvPr>
                <p14:cNvContentPartPr/>
                <p14:nvPr/>
              </p14:nvContentPartPr>
              <p14:xfrm>
                <a:off x="1659181" y="5572149"/>
                <a:ext cx="154800" cy="3247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49C8AE0-7A2D-1C18-8A2C-760C0DB47C4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623181" y="5536509"/>
                  <a:ext cx="22644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DC3CAFDC-294D-A980-E227-F209749F7618}"/>
                    </a:ext>
                  </a:extLst>
                </p14:cNvPr>
                <p14:cNvContentPartPr/>
                <p14:nvPr/>
              </p14:nvContentPartPr>
              <p14:xfrm>
                <a:off x="1712101" y="5699589"/>
                <a:ext cx="36360" cy="259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DC3CAFDC-294D-A980-E227-F209749F7618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676101" y="5663589"/>
                  <a:ext cx="1080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4E88D5F-15D7-BD8E-53E4-1F66717E6660}"/>
                    </a:ext>
                  </a:extLst>
                </p14:cNvPr>
                <p14:cNvContentPartPr/>
                <p14:nvPr/>
              </p14:nvContentPartPr>
              <p14:xfrm>
                <a:off x="1856101" y="5729469"/>
                <a:ext cx="18360" cy="79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4E88D5F-15D7-BD8E-53E4-1F66717E666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820461" y="5693469"/>
                  <a:ext cx="900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00D550F-E249-38D1-0327-50661FA167C0}"/>
                    </a:ext>
                  </a:extLst>
                </p14:cNvPr>
                <p14:cNvContentPartPr/>
                <p14:nvPr/>
              </p14:nvContentPartPr>
              <p14:xfrm>
                <a:off x="1909741" y="5366229"/>
                <a:ext cx="503640" cy="4568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00D550F-E249-38D1-0327-50661FA167C0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873741" y="5330229"/>
                  <a:ext cx="575280" cy="52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386CC9D-9E10-A814-A4C1-074E53974407}"/>
              </a:ext>
            </a:extLst>
          </p:cNvPr>
          <p:cNvGrpSpPr/>
          <p:nvPr/>
        </p:nvGrpSpPr>
        <p:grpSpPr>
          <a:xfrm>
            <a:off x="4085941" y="2223069"/>
            <a:ext cx="647280" cy="857880"/>
            <a:chOff x="4085941" y="2223069"/>
            <a:chExt cx="647280" cy="85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510546D-5D8C-3A4C-E393-D6E4460AEBD2}"/>
                    </a:ext>
                  </a:extLst>
                </p14:cNvPr>
                <p14:cNvContentPartPr/>
                <p14:nvPr/>
              </p14:nvContentPartPr>
              <p14:xfrm>
                <a:off x="4085941" y="2223069"/>
                <a:ext cx="479160" cy="7196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510546D-5D8C-3A4C-E393-D6E4460AEBD2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4049941" y="2187069"/>
                  <a:ext cx="550800" cy="79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21BA343-055C-8BBA-7A93-869259EDE82F}"/>
                    </a:ext>
                  </a:extLst>
                </p14:cNvPr>
                <p14:cNvContentPartPr/>
                <p14:nvPr/>
              </p14:nvContentPartPr>
              <p14:xfrm>
                <a:off x="4434421" y="2842989"/>
                <a:ext cx="298800" cy="2379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21BA343-055C-8BBA-7A93-869259EDE82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398781" y="2807349"/>
                  <a:ext cx="370440" cy="30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90894E1-CCC8-A2F7-BDED-C3D394E5698E}"/>
              </a:ext>
            </a:extLst>
          </p:cNvPr>
          <p:cNvGrpSpPr/>
          <p:nvPr/>
        </p:nvGrpSpPr>
        <p:grpSpPr>
          <a:xfrm>
            <a:off x="3163621" y="5729829"/>
            <a:ext cx="883800" cy="543960"/>
            <a:chOff x="3163621" y="5729829"/>
            <a:chExt cx="883800" cy="54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0C1A697A-8203-3145-C086-5DED9E631958}"/>
                    </a:ext>
                  </a:extLst>
                </p14:cNvPr>
                <p14:cNvContentPartPr/>
                <p14:nvPr/>
              </p14:nvContentPartPr>
              <p14:xfrm>
                <a:off x="3245701" y="5729829"/>
                <a:ext cx="801720" cy="3805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0C1A697A-8203-3145-C086-5DED9E63195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210061" y="5694189"/>
                  <a:ext cx="87336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EDBEBA12-F39C-D968-0E70-D5D87462C621}"/>
                    </a:ext>
                  </a:extLst>
                </p14:cNvPr>
                <p14:cNvContentPartPr/>
                <p14:nvPr/>
              </p14:nvContentPartPr>
              <p14:xfrm>
                <a:off x="3163621" y="5976069"/>
                <a:ext cx="276840" cy="2977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EDBEBA12-F39C-D968-0E70-D5D87462C621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127981" y="5940069"/>
                  <a:ext cx="348480" cy="369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036CE35B-E593-55F5-5E27-68FB714DCB9A}"/>
              </a:ext>
            </a:extLst>
          </p:cNvPr>
          <p:cNvSpPr txBox="1"/>
          <p:nvPr/>
        </p:nvSpPr>
        <p:spPr>
          <a:xfrm>
            <a:off x="225184" y="2580299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rgbClr val="00B0F0"/>
                </a:solidFill>
                <a:latin typeface="xkcd Script" panose="03000503000000000000" pitchFamily="66" charset="0"/>
                <a:ea typeface="xkcd Script" panose="03000503000000000000" pitchFamily="66" charset="0"/>
              </a:rPr>
              <a:t>Day 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07933E05-C9EE-B3BC-7F23-339757292F05}"/>
              </a:ext>
            </a:extLst>
          </p:cNvPr>
          <p:cNvSpPr txBox="1"/>
          <p:nvPr/>
        </p:nvSpPr>
        <p:spPr>
          <a:xfrm>
            <a:off x="5467462" y="5410543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rgbClr val="FFC000"/>
                </a:solidFill>
                <a:latin typeface="xkcd Script" panose="03000503000000000000" pitchFamily="66" charset="0"/>
                <a:ea typeface="xkcd Script" panose="03000503000000000000" pitchFamily="66" charset="0"/>
              </a:rPr>
              <a:t>Day 20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2E261E7-2E6F-C02E-90B0-D7329B4461E3}"/>
              </a:ext>
            </a:extLst>
          </p:cNvPr>
          <p:cNvSpPr txBox="1"/>
          <p:nvPr/>
        </p:nvSpPr>
        <p:spPr>
          <a:xfrm>
            <a:off x="2072821" y="6231265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rgbClr val="CC0066"/>
                </a:solidFill>
                <a:latin typeface="xkcd Script" panose="03000503000000000000" pitchFamily="66" charset="0"/>
                <a:ea typeface="xkcd Script" panose="03000503000000000000" pitchFamily="66" charset="0"/>
              </a:rPr>
              <a:t>Day 60</a:t>
            </a:r>
          </a:p>
        </p:txBody>
      </p:sp>
      <p:sp>
        <p:nvSpPr>
          <p:cNvPr id="149" name="Slide Number Placeholder 148">
            <a:extLst>
              <a:ext uri="{FF2B5EF4-FFF2-40B4-BE49-F238E27FC236}">
                <a16:creationId xmlns:a16="http://schemas.microsoft.com/office/drawing/2014/main" id="{521023AE-91F4-FFFE-EE33-18106BC14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3559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37B1-470C-4CD2-2CC5-B5AF4FC86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6CC20-44EB-6F5B-D3C8-AF1382C0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My previous work… at UQ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0D18A-A883-80D7-F3EF-67C7879EE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824" y="2023265"/>
            <a:ext cx="4816976" cy="3947020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A8046E3-86F9-CE00-BBA6-2FECD7870BFE}"/>
              </a:ext>
            </a:extLst>
          </p:cNvPr>
          <p:cNvGrpSpPr/>
          <p:nvPr/>
        </p:nvGrpSpPr>
        <p:grpSpPr>
          <a:xfrm>
            <a:off x="371331" y="3308943"/>
            <a:ext cx="957509" cy="1018781"/>
            <a:chOff x="1246261" y="1534029"/>
            <a:chExt cx="2228400" cy="194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2E45667-B968-A0D8-613C-2A44CD9229A2}"/>
                    </a:ext>
                  </a:extLst>
                </p14:cNvPr>
                <p14:cNvContentPartPr/>
                <p14:nvPr/>
              </p14:nvContentPartPr>
              <p14:xfrm>
                <a:off x="2072821" y="2422869"/>
                <a:ext cx="381960" cy="419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2E45667-B968-A0D8-613C-2A44CD9229A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89241" y="2354174"/>
                  <a:ext cx="548284" cy="5557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4FCFC34-AE44-AE63-21ED-AF57B09C0986}"/>
                    </a:ext>
                  </a:extLst>
                </p14:cNvPr>
                <p14:cNvContentPartPr/>
                <p14:nvPr/>
              </p14:nvContentPartPr>
              <p14:xfrm>
                <a:off x="1936021" y="2147109"/>
                <a:ext cx="126000" cy="69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4FCFC34-AE44-AE63-21ED-AF57B09C098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52577" y="2078673"/>
                  <a:ext cx="292053" cy="20530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2C0E17B-8B96-9CEB-4612-45B430FF8D13}"/>
                </a:ext>
              </a:extLst>
            </p:cNvPr>
            <p:cNvGrpSpPr/>
            <p:nvPr/>
          </p:nvGrpSpPr>
          <p:grpSpPr>
            <a:xfrm>
              <a:off x="1246261" y="1874229"/>
              <a:ext cx="2228400" cy="1593000"/>
              <a:chOff x="1246261" y="1874229"/>
              <a:chExt cx="2228400" cy="1593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F20A3626-24FF-F9F9-60F3-648FC70E4CC2}"/>
                      </a:ext>
                    </a:extLst>
                  </p14:cNvPr>
                  <p14:cNvContentPartPr/>
                  <p14:nvPr/>
                </p14:nvContentPartPr>
                <p14:xfrm>
                  <a:off x="1381261" y="1874229"/>
                  <a:ext cx="300600" cy="3121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F20A3626-24FF-F9F9-60F3-648FC70E4CC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297528" y="1806168"/>
                    <a:ext cx="467228" cy="4489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E9396E87-CA92-75CA-F5B3-85D4B22F3F3E}"/>
                      </a:ext>
                    </a:extLst>
                  </p14:cNvPr>
                  <p14:cNvContentPartPr/>
                  <p14:nvPr/>
                </p14:nvContentPartPr>
                <p14:xfrm>
                  <a:off x="1246261" y="2197869"/>
                  <a:ext cx="115200" cy="1303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E9396E87-CA92-75CA-F5B3-85D4B22F3F3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162783" y="2129280"/>
                    <a:ext cx="281322" cy="2668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1D9E3644-DB75-D812-511B-94DDD82BB5E4}"/>
                      </a:ext>
                    </a:extLst>
                  </p14:cNvPr>
                  <p14:cNvContentPartPr/>
                  <p14:nvPr/>
                </p14:nvContentPartPr>
                <p14:xfrm>
                  <a:off x="2308261" y="1962429"/>
                  <a:ext cx="876600" cy="6768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D9E3644-DB75-D812-511B-94DDD82BB5E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224536" y="1893718"/>
                    <a:ext cx="1043213" cy="813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E7C5280-BD9A-332D-5EA5-83FB0204835F}"/>
                      </a:ext>
                    </a:extLst>
                  </p14:cNvPr>
                  <p14:cNvContentPartPr/>
                  <p14:nvPr/>
                </p14:nvContentPartPr>
                <p14:xfrm>
                  <a:off x="2862301" y="2941629"/>
                  <a:ext cx="23040" cy="201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E7C5280-BD9A-332D-5EA5-83FB0204835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780015" y="2874429"/>
                    <a:ext cx="186789" cy="1538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DB7C294-01DA-F512-FC77-9CB9482B3893}"/>
                      </a:ext>
                    </a:extLst>
                  </p14:cNvPr>
                  <p14:cNvContentPartPr/>
                  <p14:nvPr/>
                </p14:nvContentPartPr>
                <p14:xfrm>
                  <a:off x="2332021" y="2978709"/>
                  <a:ext cx="618840" cy="4885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DB7C294-01DA-F512-FC77-9CB9482B3893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248281" y="2910000"/>
                    <a:ext cx="785483" cy="6252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37C19A86-0097-C2EF-CB81-EADB255BDA2C}"/>
                      </a:ext>
                    </a:extLst>
                  </p14:cNvPr>
                  <p14:cNvContentPartPr/>
                  <p14:nvPr/>
                </p14:nvContentPartPr>
                <p14:xfrm>
                  <a:off x="1525621" y="2692869"/>
                  <a:ext cx="122040" cy="342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37C19A86-0097-C2EF-CB81-EADB255BDA2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442032" y="2624469"/>
                    <a:ext cx="288382" cy="170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6495DDE9-509E-C04E-3EDD-08584D899AC9}"/>
                      </a:ext>
                    </a:extLst>
                  </p14:cNvPr>
                  <p14:cNvContentPartPr/>
                  <p14:nvPr/>
                </p14:nvContentPartPr>
                <p14:xfrm>
                  <a:off x="1392061" y="2700789"/>
                  <a:ext cx="543240" cy="46872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6495DDE9-509E-C04E-3EDD-08584D899AC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308357" y="2632062"/>
                    <a:ext cx="709811" cy="6054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0222C30-73F2-2B49-69F0-759069151F2B}"/>
                      </a:ext>
                    </a:extLst>
                  </p14:cNvPr>
                  <p14:cNvContentPartPr/>
                  <p14:nvPr/>
                </p14:nvContentPartPr>
                <p14:xfrm>
                  <a:off x="3126901" y="2844789"/>
                  <a:ext cx="267120" cy="464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10222C30-73F2-2B49-69F0-759069151F2B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043426" y="2776495"/>
                    <a:ext cx="433235" cy="1823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7564D42E-DB4A-E022-4FDF-2DA2A5EDDB1C}"/>
                      </a:ext>
                    </a:extLst>
                  </p14:cNvPr>
                  <p14:cNvContentPartPr/>
                  <p14:nvPr/>
                </p14:nvContentPartPr>
                <p14:xfrm>
                  <a:off x="3138781" y="2913549"/>
                  <a:ext cx="335880" cy="2808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7564D42E-DB4A-E022-4FDF-2DA2A5EDDB1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055229" y="2845061"/>
                    <a:ext cx="502149" cy="16437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9EBEBB7-7BF5-B1E5-5FAB-8F231E525096}"/>
                </a:ext>
              </a:extLst>
            </p:cNvPr>
            <p:cNvGrpSpPr/>
            <p:nvPr/>
          </p:nvGrpSpPr>
          <p:grpSpPr>
            <a:xfrm>
              <a:off x="2967061" y="1534029"/>
              <a:ext cx="372600" cy="414360"/>
              <a:chOff x="2967061" y="1534029"/>
              <a:chExt cx="372600" cy="414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6E64298-F4C1-DE3E-0E1F-7001D6E13E3C}"/>
                      </a:ext>
                    </a:extLst>
                  </p14:cNvPr>
                  <p14:cNvContentPartPr/>
                  <p14:nvPr/>
                </p14:nvContentPartPr>
                <p14:xfrm>
                  <a:off x="2967061" y="1534029"/>
                  <a:ext cx="325800" cy="23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6E64298-F4C1-DE3E-0E1F-7001D6E13E3C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883308" y="1465407"/>
                    <a:ext cx="492469" cy="3705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5D710F12-4498-0057-75BF-29310F4C341D}"/>
                      </a:ext>
                    </a:extLst>
                  </p14:cNvPr>
                  <p14:cNvContentPartPr/>
                  <p14:nvPr/>
                </p14:nvContentPartPr>
                <p14:xfrm>
                  <a:off x="3140581" y="1877469"/>
                  <a:ext cx="199080" cy="7092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5D710F12-4498-0057-75BF-29310F4C341D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3056934" y="1808615"/>
                    <a:ext cx="365538" cy="2079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54BFA32-1B59-7B64-4CEE-23B52086BB26}"/>
                    </a:ext>
                  </a:extLst>
                </p14:cNvPr>
                <p14:cNvContentPartPr/>
                <p14:nvPr/>
              </p14:nvContentPartPr>
              <p14:xfrm>
                <a:off x="1963741" y="1816629"/>
                <a:ext cx="97200" cy="240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54BFA32-1B59-7B64-4CEE-23B52086BB2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880664" y="1748023"/>
                  <a:ext cx="262523" cy="37664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1BD562C-1774-1265-E33B-601DB16E5827}"/>
                </a:ext>
              </a:extLst>
            </p:cNvPr>
            <p:cNvGrpSpPr/>
            <p:nvPr/>
          </p:nvGrpSpPr>
          <p:grpSpPr>
            <a:xfrm>
              <a:off x="1473781" y="3224229"/>
              <a:ext cx="699840" cy="254880"/>
              <a:chOff x="1473781" y="3224229"/>
              <a:chExt cx="699840" cy="254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8AB398AD-8367-966B-83B0-EEA998C94C5F}"/>
                      </a:ext>
                    </a:extLst>
                  </p14:cNvPr>
                  <p14:cNvContentPartPr/>
                  <p14:nvPr/>
                </p14:nvContentPartPr>
                <p14:xfrm>
                  <a:off x="1473781" y="3224229"/>
                  <a:ext cx="389880" cy="2329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8AB398AD-8367-966B-83B0-EEA998C94C5F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390116" y="3155521"/>
                    <a:ext cx="556374" cy="3696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4397B988-A2FF-6981-193F-5AE2F3853D9A}"/>
                      </a:ext>
                    </a:extLst>
                  </p14:cNvPr>
                  <p14:cNvContentPartPr/>
                  <p14:nvPr/>
                </p14:nvContentPartPr>
                <p14:xfrm>
                  <a:off x="1991821" y="3353829"/>
                  <a:ext cx="10080" cy="435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4397B988-A2FF-6981-193F-5AE2F3853D9A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907821" y="3285766"/>
                    <a:ext cx="177240" cy="1790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F80DE599-9752-D63E-9970-677193899F11}"/>
                      </a:ext>
                    </a:extLst>
                  </p14:cNvPr>
                  <p14:cNvContentPartPr/>
                  <p14:nvPr/>
                </p14:nvContentPartPr>
                <p14:xfrm>
                  <a:off x="2005861" y="3245829"/>
                  <a:ext cx="54360" cy="16704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F80DE599-9752-D63E-9970-677193899F11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923497" y="3177088"/>
                    <a:ext cx="218264" cy="3038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9CC1B44C-D155-709C-BB31-C98DB3F51F81}"/>
                      </a:ext>
                    </a:extLst>
                  </p14:cNvPr>
                  <p14:cNvContentPartPr/>
                  <p14:nvPr/>
                </p14:nvContentPartPr>
                <p14:xfrm>
                  <a:off x="2163181" y="3439509"/>
                  <a:ext cx="10440" cy="3960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9CC1B44C-D155-709C-BB31-C98DB3F51F81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2082873" y="3371233"/>
                    <a:ext cx="170252" cy="17546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4FD5C4F-2C73-971C-1FAC-964F067ECB46}"/>
                </a:ext>
              </a:extLst>
            </p:cNvPr>
            <p:cNvGrpSpPr/>
            <p:nvPr/>
          </p:nvGrpSpPr>
          <p:grpSpPr>
            <a:xfrm>
              <a:off x="1260301" y="2484429"/>
              <a:ext cx="473760" cy="100800"/>
              <a:chOff x="1260301" y="2484429"/>
              <a:chExt cx="473760" cy="100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B31F87A8-BA07-968A-6BC7-CECA55F9ACA7}"/>
                      </a:ext>
                    </a:extLst>
                  </p14:cNvPr>
                  <p14:cNvContentPartPr/>
                  <p14:nvPr/>
                </p14:nvContentPartPr>
                <p14:xfrm>
                  <a:off x="1260301" y="2484429"/>
                  <a:ext cx="386640" cy="1944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B31F87A8-BA07-968A-6BC7-CECA55F9ACA7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176613" y="2417395"/>
                    <a:ext cx="553180" cy="1528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4F2FACF4-7EFD-25A8-51E9-1D9D03B030B5}"/>
                      </a:ext>
                    </a:extLst>
                  </p14:cNvPr>
                  <p14:cNvContentPartPr/>
                  <p14:nvPr/>
                </p14:nvContentPartPr>
                <p14:xfrm>
                  <a:off x="1526341" y="2557149"/>
                  <a:ext cx="207720" cy="2808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4F2FACF4-7EFD-25A8-51E9-1D9D03B030B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442583" y="2488661"/>
                    <a:ext cx="374399" cy="16437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A63F552-4A38-4E92-C42B-4AFFCA983D35}"/>
              </a:ext>
            </a:extLst>
          </p:cNvPr>
          <p:cNvGrpSpPr/>
          <p:nvPr/>
        </p:nvGrpSpPr>
        <p:grpSpPr>
          <a:xfrm>
            <a:off x="3158240" y="3271044"/>
            <a:ext cx="1378254" cy="1325563"/>
            <a:chOff x="222781" y="3980589"/>
            <a:chExt cx="2636640" cy="253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B09C309-5D1F-741C-C576-646DC112E24E}"/>
                    </a:ext>
                  </a:extLst>
                </p14:cNvPr>
                <p14:cNvContentPartPr/>
                <p14:nvPr/>
              </p14:nvContentPartPr>
              <p14:xfrm>
                <a:off x="1603381" y="4982109"/>
                <a:ext cx="331920" cy="277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B09C309-5D1F-741C-C576-646DC112E24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535348" y="4913325"/>
                  <a:ext cx="468674" cy="4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23B2B46-D479-523B-6D0B-BB4AD4E28193}"/>
                    </a:ext>
                  </a:extLst>
                </p14:cNvPr>
                <p14:cNvContentPartPr/>
                <p14:nvPr/>
              </p14:nvContentPartPr>
              <p14:xfrm>
                <a:off x="1799221" y="4864749"/>
                <a:ext cx="129960" cy="150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23B2B46-D479-523B-6D0B-BB4AD4E2819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730459" y="4796037"/>
                  <a:ext cx="266796" cy="2872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673F003-74A8-5A3B-9B32-0CD66D6240DD}"/>
                    </a:ext>
                  </a:extLst>
                </p14:cNvPr>
                <p14:cNvContentPartPr/>
                <p14:nvPr/>
              </p14:nvContentPartPr>
              <p14:xfrm>
                <a:off x="1941781" y="4951149"/>
                <a:ext cx="50040" cy="403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673F003-74A8-5A3B-9B32-0CD66D6240D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873233" y="4882810"/>
                  <a:ext cx="186450" cy="1763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73B2C50-04B5-AC5C-62BB-547EB104D4A6}"/>
                    </a:ext>
                  </a:extLst>
                </p14:cNvPr>
                <p14:cNvContentPartPr/>
                <p14:nvPr/>
              </p14:nvContentPartPr>
              <p14:xfrm>
                <a:off x="1577101" y="5041509"/>
                <a:ext cx="507240" cy="422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73B2C50-04B5-AC5C-62BB-547EB104D4A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508276" y="4972675"/>
                  <a:ext cx="644202" cy="5596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17F30CA-F987-07C6-7C84-A4521BC307C1}"/>
                    </a:ext>
                  </a:extLst>
                </p14:cNvPr>
                <p14:cNvContentPartPr/>
                <p14:nvPr/>
              </p14:nvContentPartPr>
              <p14:xfrm>
                <a:off x="1303141" y="4812189"/>
                <a:ext cx="575280" cy="5385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17F30CA-F987-07C6-7C84-A4521BC307C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234328" y="4743319"/>
                  <a:ext cx="712219" cy="6756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C3FDC75-2AF9-24ED-DBE7-32A14370C7CC}"/>
                    </a:ext>
                  </a:extLst>
                </p14:cNvPr>
                <p14:cNvContentPartPr/>
                <p14:nvPr/>
              </p14:nvContentPartPr>
              <p14:xfrm>
                <a:off x="1944661" y="4378029"/>
                <a:ext cx="381240" cy="2358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C3FDC75-2AF9-24ED-DBE7-32A14370C7C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875845" y="4309283"/>
                  <a:ext cx="518184" cy="3726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55B1836-8231-2FE7-A268-470562649A69}"/>
                    </a:ext>
                  </a:extLst>
                </p14:cNvPr>
                <p14:cNvContentPartPr/>
                <p14:nvPr/>
              </p14:nvContentPartPr>
              <p14:xfrm>
                <a:off x="2240581" y="4748469"/>
                <a:ext cx="593640" cy="507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55B1836-8231-2FE7-A268-470562649A6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171713" y="4679644"/>
                  <a:ext cx="730687" cy="6442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DF918E5-5F59-0962-2FF7-EB8D1015B9E5}"/>
                    </a:ext>
                  </a:extLst>
                </p14:cNvPr>
                <p14:cNvContentPartPr/>
                <p14:nvPr/>
              </p14:nvContentPartPr>
              <p14:xfrm>
                <a:off x="2584021" y="5328069"/>
                <a:ext cx="46440" cy="216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DF918E5-5F59-0962-2FF7-EB8D1015B9E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516410" y="5260569"/>
                  <a:ext cx="182345" cy="1559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483A3522-0340-E04A-17B8-857FA1BDFACE}"/>
                    </a:ext>
                  </a:extLst>
                </p14:cNvPr>
                <p14:cNvContentPartPr/>
                <p14:nvPr/>
              </p14:nvContentPartPr>
              <p14:xfrm>
                <a:off x="2398981" y="5395389"/>
                <a:ext cx="460440" cy="5155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483A3522-0340-E04A-17B8-857FA1BDFAC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330156" y="5326561"/>
                  <a:ext cx="597402" cy="652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5A99FB4-425A-677B-C6B7-569B2B846944}"/>
                    </a:ext>
                  </a:extLst>
                </p14:cNvPr>
                <p14:cNvContentPartPr/>
                <p14:nvPr/>
              </p14:nvContentPartPr>
              <p14:xfrm>
                <a:off x="2357221" y="5852589"/>
                <a:ext cx="45360" cy="133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5A99FB4-425A-677B-C6B7-569B2B84694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288494" y="5785989"/>
                  <a:ext cx="182127" cy="1458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1C311BC-3E46-05B5-E8A7-D48D1A606EF3}"/>
                    </a:ext>
                  </a:extLst>
                </p14:cNvPr>
                <p14:cNvContentPartPr/>
                <p14:nvPr/>
              </p14:nvContentPartPr>
              <p14:xfrm>
                <a:off x="2235541" y="5686989"/>
                <a:ext cx="99360" cy="313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1C311BC-3E46-05B5-E8A7-D48D1A606EF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167017" y="5618902"/>
                  <a:ext cx="235723" cy="1668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9999601-AF30-C6D3-2F22-00C668C671FE}"/>
                    </a:ext>
                  </a:extLst>
                </p14:cNvPr>
                <p14:cNvContentPartPr/>
                <p14:nvPr/>
              </p14:nvContentPartPr>
              <p14:xfrm>
                <a:off x="1796341" y="5896869"/>
                <a:ext cx="297720" cy="6195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9999601-AF30-C6D3-2F22-00C668C671F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727583" y="5828029"/>
                  <a:ext cx="434547" cy="7565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F99504C-B982-846F-0DFD-3F250751469B}"/>
                    </a:ext>
                  </a:extLst>
                </p14:cNvPr>
                <p14:cNvContentPartPr/>
                <p14:nvPr/>
              </p14:nvContentPartPr>
              <p14:xfrm>
                <a:off x="1605541" y="5994429"/>
                <a:ext cx="90360" cy="131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F99504C-B982-846F-0DFD-3F250751469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537086" y="5925633"/>
                  <a:ext cx="226585" cy="2683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40EF913-84AC-AEB8-1BB2-5AE20F282E92}"/>
                    </a:ext>
                  </a:extLst>
                </p14:cNvPr>
                <p14:cNvContentPartPr/>
                <p14:nvPr/>
              </p14:nvContentPartPr>
              <p14:xfrm>
                <a:off x="787621" y="5588709"/>
                <a:ext cx="902520" cy="5410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40EF913-84AC-AEB8-1BB2-5AE20F282E9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18779" y="5519869"/>
                  <a:ext cx="1039516" cy="6780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72DD332-E8B3-852A-18F8-39A10C1B281F}"/>
                    </a:ext>
                  </a:extLst>
                </p14:cNvPr>
                <p14:cNvContentPartPr/>
                <p14:nvPr/>
              </p14:nvContentPartPr>
              <p14:xfrm>
                <a:off x="793021" y="5752149"/>
                <a:ext cx="476280" cy="451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72DD332-E8B3-852A-18F8-39A10C1B281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24194" y="5683382"/>
                  <a:ext cx="613245" cy="5886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BD6BECA-2B0F-E828-9E1D-5D0F91482548}"/>
                    </a:ext>
                  </a:extLst>
                </p14:cNvPr>
                <p14:cNvContentPartPr/>
                <p14:nvPr/>
              </p14:nvContentPartPr>
              <p14:xfrm>
                <a:off x="1180381" y="6266229"/>
                <a:ext cx="106560" cy="1699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BD6BECA-2B0F-E828-9E1D-5D0F9148254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11633" y="6198123"/>
                  <a:ext cx="243369" cy="3068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20D3995-D518-41A5-A6DA-66DFA90E41AE}"/>
                    </a:ext>
                  </a:extLst>
                </p14:cNvPr>
                <p14:cNvContentPartPr/>
                <p14:nvPr/>
              </p14:nvContentPartPr>
              <p14:xfrm>
                <a:off x="782221" y="4964109"/>
                <a:ext cx="2160" cy="36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20D3995-D518-41A5-A6DA-66DFA90E41A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10221" y="4904109"/>
                  <a:ext cx="145440" cy="1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3122D525-F94F-9560-B936-6005C5DF7C7B}"/>
                    </a:ext>
                  </a:extLst>
                </p14:cNvPr>
                <p14:cNvContentPartPr/>
                <p14:nvPr/>
              </p14:nvContentPartPr>
              <p14:xfrm>
                <a:off x="619861" y="4031349"/>
                <a:ext cx="882360" cy="956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3122D525-F94F-9560-B936-6005C5DF7C7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51034" y="3962485"/>
                  <a:ext cx="1019325" cy="10935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F2DC47D-8420-E468-EA78-117C38745EA1}"/>
                    </a:ext>
                  </a:extLst>
                </p14:cNvPr>
                <p14:cNvContentPartPr/>
                <p14:nvPr/>
              </p14:nvContentPartPr>
              <p14:xfrm>
                <a:off x="908581" y="5202429"/>
                <a:ext cx="16200" cy="100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F2DC47D-8420-E468-EA78-117C38745EA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41081" y="5135229"/>
                  <a:ext cx="150525" cy="1438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F4031DE-6EC0-B8E2-61AC-E4350749C60D}"/>
                    </a:ext>
                  </a:extLst>
                </p14:cNvPr>
                <p14:cNvContentPartPr/>
                <p14:nvPr/>
              </p14:nvContentPartPr>
              <p14:xfrm>
                <a:off x="222781" y="5271549"/>
                <a:ext cx="516240" cy="2217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F4031DE-6EC0-B8E2-61AC-E4350749C60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53949" y="5202679"/>
                  <a:ext cx="653216" cy="3588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1B7AF2B-1379-FF6F-929E-6BDF837ABC0E}"/>
                    </a:ext>
                  </a:extLst>
                </p14:cNvPr>
                <p14:cNvContentPartPr/>
                <p14:nvPr/>
              </p14:nvContentPartPr>
              <p14:xfrm>
                <a:off x="476581" y="5454429"/>
                <a:ext cx="56160" cy="230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1B7AF2B-1379-FF6F-929E-6BDF837ABC0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08093" y="5386664"/>
                  <a:ext cx="192451" cy="1578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7CA5F58C-527E-4167-8A3A-8057C890076E}"/>
                    </a:ext>
                  </a:extLst>
                </p14:cNvPr>
                <p14:cNvContentPartPr/>
                <p14:nvPr/>
              </p14:nvContentPartPr>
              <p14:xfrm>
                <a:off x="720301" y="5408349"/>
                <a:ext cx="25200" cy="190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7CA5F58C-527E-4167-8A3A-8057C890076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52193" y="5340206"/>
                  <a:ext cx="160735" cy="1546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ABDEA10-3BAF-353C-BB2C-1500266E1A30}"/>
                    </a:ext>
                  </a:extLst>
                </p14:cNvPr>
                <p14:cNvContentPartPr/>
                <p14:nvPr/>
              </p14:nvContentPartPr>
              <p14:xfrm>
                <a:off x="633901" y="5448669"/>
                <a:ext cx="160200" cy="1735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ABDEA10-3BAF-353C-BB2C-1500266E1A3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65146" y="5379812"/>
                  <a:ext cx="297023" cy="3105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D735EE7-17E9-55FC-6CCF-096FF87E3A87}"/>
                    </a:ext>
                  </a:extLst>
                </p14:cNvPr>
                <p14:cNvContentPartPr/>
                <p14:nvPr/>
              </p14:nvContentPartPr>
              <p14:xfrm>
                <a:off x="1623181" y="3980589"/>
                <a:ext cx="890640" cy="6030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D735EE7-17E9-55FC-6CCF-096FF87E3A8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554353" y="3911753"/>
                  <a:ext cx="1027609" cy="7399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9973B89C-8152-BAE3-2D84-F3AEA9152CAA}"/>
                    </a:ext>
                  </a:extLst>
                </p14:cNvPr>
                <p14:cNvContentPartPr/>
                <p14:nvPr/>
              </p14:nvContentPartPr>
              <p14:xfrm>
                <a:off x="1039261" y="5003709"/>
                <a:ext cx="264960" cy="734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9973B89C-8152-BAE3-2D84-F3AEA9152CA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70440" y="4935073"/>
                  <a:ext cx="401913" cy="2100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04EF828-AFD8-FD74-E36C-304FA5EAD550}"/>
                    </a:ext>
                  </a:extLst>
                </p14:cNvPr>
                <p14:cNvContentPartPr/>
                <p14:nvPr/>
              </p14:nvContentPartPr>
              <p14:xfrm>
                <a:off x="985621" y="5144829"/>
                <a:ext cx="52560" cy="21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04EF828-AFD8-FD74-E36C-304FA5EAD55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17361" y="5072829"/>
                  <a:ext cx="188397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5583884A-855F-B7D1-2994-E1FD723044EC}"/>
                    </a:ext>
                  </a:extLst>
                </p14:cNvPr>
                <p14:cNvContentPartPr/>
                <p14:nvPr/>
              </p14:nvContentPartPr>
              <p14:xfrm>
                <a:off x="923701" y="4958709"/>
                <a:ext cx="278640" cy="180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5583884A-855F-B7D1-2994-E1FD723044E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54901" y="4890131"/>
                  <a:ext cx="415552" cy="3168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F9A34A2-8F40-B503-D5E2-DEEB9C00FD01}"/>
                    </a:ext>
                  </a:extLst>
                </p14:cNvPr>
                <p14:cNvContentPartPr/>
                <p14:nvPr/>
              </p14:nvContentPartPr>
              <p14:xfrm>
                <a:off x="1239421" y="4771149"/>
                <a:ext cx="257040" cy="1285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F9A34A2-8F40-B503-D5E2-DEEB9C00FD0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170694" y="4702422"/>
                  <a:ext cx="393807" cy="2652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55C0491-BB71-C011-6442-39A4F236FB8B}"/>
                    </a:ext>
                  </a:extLst>
                </p14:cNvPr>
                <p14:cNvContentPartPr/>
                <p14:nvPr/>
              </p14:nvContentPartPr>
              <p14:xfrm>
                <a:off x="1315741" y="4739469"/>
                <a:ext cx="36360" cy="284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55C0491-BB71-C011-6442-39A4F236FB8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247137" y="4671755"/>
                  <a:ext cx="172882" cy="1631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DC0ABD91-59DB-3DEB-7B5A-9E7C37D7FFAD}"/>
                    </a:ext>
                  </a:extLst>
                </p14:cNvPr>
                <p14:cNvContentPartPr/>
                <p14:nvPr/>
              </p14:nvContentPartPr>
              <p14:xfrm>
                <a:off x="1533901" y="4556589"/>
                <a:ext cx="93240" cy="1494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DC0ABD91-59DB-3DEB-7B5A-9E7C37D7FFA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465342" y="4488057"/>
                  <a:ext cx="229672" cy="2857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80941FFE-F756-21D0-A5FF-F0B144A9F821}"/>
                    </a:ext>
                  </a:extLst>
                </p14:cNvPr>
                <p14:cNvContentPartPr/>
                <p14:nvPr/>
              </p14:nvContentPartPr>
              <p14:xfrm>
                <a:off x="1659181" y="5572149"/>
                <a:ext cx="154800" cy="3247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80941FFE-F756-21D0-A5FF-F0B144A9F82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590381" y="5503352"/>
                  <a:ext cx="291712" cy="4616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CE8F6DA-C9FF-AA7F-AEBD-11D095079BDC}"/>
                    </a:ext>
                  </a:extLst>
                </p14:cNvPr>
                <p14:cNvContentPartPr/>
                <p14:nvPr/>
              </p14:nvContentPartPr>
              <p14:xfrm>
                <a:off x="1712101" y="5699589"/>
                <a:ext cx="36360" cy="2592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ECE8F6DA-C9FF-AA7F-AEBD-11D095079BD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643497" y="5630836"/>
                  <a:ext cx="172882" cy="396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0EFE845-F459-F929-2276-EE00A9FFAAF6}"/>
                    </a:ext>
                  </a:extLst>
                </p14:cNvPr>
                <p14:cNvContentPartPr/>
                <p14:nvPr/>
              </p14:nvContentPartPr>
              <p14:xfrm>
                <a:off x="1856101" y="5729469"/>
                <a:ext cx="18360" cy="792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0EFE845-F459-F929-2276-EE00A9FFAAF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788101" y="5660599"/>
                  <a:ext cx="153680" cy="2162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12EAF8C-95DC-B8CB-8403-241853EB3512}"/>
                    </a:ext>
                  </a:extLst>
                </p14:cNvPr>
                <p14:cNvContentPartPr/>
                <p14:nvPr/>
              </p14:nvContentPartPr>
              <p14:xfrm>
                <a:off x="1909741" y="5366229"/>
                <a:ext cx="503640" cy="4568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12EAF8C-95DC-B8CB-8403-241853EB351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840938" y="5297428"/>
                  <a:ext cx="640559" cy="59375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286D67CA-093E-001A-7C8C-558EED154C8B}"/>
                  </a:ext>
                </a:extLst>
              </p14:cNvPr>
              <p14:cNvContentPartPr/>
              <p14:nvPr/>
            </p14:nvContentPartPr>
            <p14:xfrm>
              <a:off x="1451647" y="3298395"/>
              <a:ext cx="153720" cy="112104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286D67CA-093E-001A-7C8C-558EED154C8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434007" y="3280395"/>
                <a:ext cx="189360" cy="11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22169CEF-C89E-74C3-DDF6-32D6309F188C}"/>
                  </a:ext>
                </a:extLst>
              </p14:cNvPr>
              <p14:cNvContentPartPr/>
              <p14:nvPr/>
            </p14:nvContentPartPr>
            <p14:xfrm>
              <a:off x="1552447" y="3076995"/>
              <a:ext cx="249840" cy="154764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22169CEF-C89E-74C3-DDF6-32D6309F188C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534447" y="3059355"/>
                <a:ext cx="285480" cy="15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3ED6992F-C69D-7836-7E6D-85218AAFA07E}"/>
                  </a:ext>
                </a:extLst>
              </p14:cNvPr>
              <p14:cNvContentPartPr/>
              <p14:nvPr/>
            </p14:nvContentPartPr>
            <p14:xfrm>
              <a:off x="1773847" y="2836875"/>
              <a:ext cx="236160" cy="193248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3ED6992F-C69D-7836-7E6D-85218AAFA07E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755847" y="2818875"/>
                <a:ext cx="271800" cy="19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0CCE8D85-FA42-C783-83EB-D84DDBDD07BD}"/>
                  </a:ext>
                </a:extLst>
              </p14:cNvPr>
              <p14:cNvContentPartPr/>
              <p14:nvPr/>
            </p14:nvContentPartPr>
            <p14:xfrm>
              <a:off x="2090287" y="2668755"/>
              <a:ext cx="230760" cy="223956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0CCE8D85-FA42-C783-83EB-D84DDBDD07BD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072287" y="2651115"/>
                <a:ext cx="266400" cy="227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921786D8-A78B-817F-DD8B-C52A1E67BF5D}"/>
                  </a:ext>
                </a:extLst>
              </p14:cNvPr>
              <p14:cNvContentPartPr/>
              <p14:nvPr/>
            </p14:nvContentPartPr>
            <p14:xfrm>
              <a:off x="2334007" y="2544555"/>
              <a:ext cx="349560" cy="246492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921786D8-A78B-817F-DD8B-C52A1E67BF5D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316367" y="2526915"/>
                <a:ext cx="385200" cy="25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4EC21E57-10C7-40F6-03AF-CB3793D17B96}"/>
                  </a:ext>
                </a:extLst>
              </p14:cNvPr>
              <p14:cNvContentPartPr/>
              <p14:nvPr/>
            </p14:nvContentPartPr>
            <p14:xfrm>
              <a:off x="2634247" y="2339355"/>
              <a:ext cx="315360" cy="270180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4EC21E57-10C7-40F6-03AF-CB3793D17B96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616247" y="2321715"/>
                <a:ext cx="351000" cy="27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291F9FA6-0195-4235-A166-21161DF02EF9}"/>
                  </a:ext>
                </a:extLst>
              </p14:cNvPr>
              <p14:cNvContentPartPr/>
              <p14:nvPr/>
            </p14:nvContentPartPr>
            <p14:xfrm>
              <a:off x="4981447" y="3468675"/>
              <a:ext cx="1214640" cy="108144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291F9FA6-0195-4235-A166-21161DF02EF9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963807" y="3451035"/>
                <a:ext cx="1250280" cy="11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61C892FA-AB88-C4F1-3E17-B54FB7E3B071}"/>
                  </a:ext>
                </a:extLst>
              </p14:cNvPr>
              <p14:cNvContentPartPr/>
              <p14:nvPr/>
            </p14:nvContentPartPr>
            <p14:xfrm>
              <a:off x="5010607" y="3078795"/>
              <a:ext cx="511200" cy="1440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61C892FA-AB88-C4F1-3E17-B54FB7E3B07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992967" y="3061155"/>
                <a:ext cx="54684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DB929498-7881-680B-23E2-C9F3DE3BC8DB}"/>
                  </a:ext>
                </a:extLst>
              </p14:cNvPr>
              <p14:cNvContentPartPr/>
              <p14:nvPr/>
            </p14:nvContentPartPr>
            <p14:xfrm>
              <a:off x="5142007" y="3645435"/>
              <a:ext cx="178560" cy="23760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DB929498-7881-680B-23E2-C9F3DE3BC8DB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124007" y="3627435"/>
                <a:ext cx="214200" cy="27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7" name="Group 216">
            <a:extLst>
              <a:ext uri="{FF2B5EF4-FFF2-40B4-BE49-F238E27FC236}">
                <a16:creationId xmlns:a16="http://schemas.microsoft.com/office/drawing/2014/main" id="{13007893-A8B9-3ECC-CD0F-BA30D033B5C7}"/>
              </a:ext>
            </a:extLst>
          </p:cNvPr>
          <p:cNvGrpSpPr/>
          <p:nvPr/>
        </p:nvGrpSpPr>
        <p:grpSpPr>
          <a:xfrm>
            <a:off x="5215087" y="4037835"/>
            <a:ext cx="672840" cy="509040"/>
            <a:chOff x="5215087" y="4037835"/>
            <a:chExt cx="672840" cy="50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BC60E24-4644-D4C3-B31E-3D3E2895E9C4}"/>
                    </a:ext>
                  </a:extLst>
                </p14:cNvPr>
                <p14:cNvContentPartPr/>
                <p14:nvPr/>
              </p14:nvContentPartPr>
              <p14:xfrm>
                <a:off x="5215087" y="4037835"/>
                <a:ext cx="508680" cy="4132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BC60E24-4644-D4C3-B31E-3D3E2895E9C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197447" y="4020195"/>
                  <a:ext cx="54432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ACDB78D-24EF-7C4A-D7B4-056215AAA7E9}"/>
                    </a:ext>
                  </a:extLst>
                </p14:cNvPr>
                <p14:cNvContentPartPr/>
                <p14:nvPr/>
              </p14:nvContentPartPr>
              <p14:xfrm>
                <a:off x="5549887" y="4481715"/>
                <a:ext cx="40680" cy="288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1ACDB78D-24EF-7C4A-D7B4-056215AAA7E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532247" y="4463715"/>
                  <a:ext cx="763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1B0AB8A-E3B8-A35A-A642-538BF8289D48}"/>
                    </a:ext>
                  </a:extLst>
                </p14:cNvPr>
                <p14:cNvContentPartPr/>
                <p14:nvPr/>
              </p14:nvContentPartPr>
              <p14:xfrm>
                <a:off x="5838967" y="4383075"/>
                <a:ext cx="48960" cy="565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1B0AB8A-E3B8-A35A-A642-538BF8289D4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821327" y="4365075"/>
                  <a:ext cx="8460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EAFD76B-7BBF-473A-61EF-60BBAFAA2EA3}"/>
                    </a:ext>
                  </a:extLst>
                </p14:cNvPr>
                <p14:cNvContentPartPr/>
                <p14:nvPr/>
              </p14:nvContentPartPr>
              <p14:xfrm>
                <a:off x="5815927" y="4374435"/>
                <a:ext cx="60120" cy="644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EAFD76B-7BBF-473A-61EF-60BBAFAA2EA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797927" y="4356435"/>
                  <a:ext cx="957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CCF3460-216B-636E-C0FB-511F7FB52B1A}"/>
                    </a:ext>
                  </a:extLst>
                </p14:cNvPr>
                <p14:cNvContentPartPr/>
                <p14:nvPr/>
              </p14:nvContentPartPr>
              <p14:xfrm>
                <a:off x="5768407" y="4469835"/>
                <a:ext cx="53280" cy="770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CCF3460-216B-636E-C0FB-511F7FB52B1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750407" y="4451835"/>
                  <a:ext cx="889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356CE6A0-BC32-BD24-3FB8-6B496DAE42A6}"/>
                    </a:ext>
                  </a:extLst>
                </p14:cNvPr>
                <p14:cNvContentPartPr/>
                <p14:nvPr/>
              </p14:nvContentPartPr>
              <p14:xfrm>
                <a:off x="5834287" y="4459395"/>
                <a:ext cx="47160" cy="514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356CE6A0-BC32-BD24-3FB8-6B496DAE42A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816287" y="4441395"/>
                  <a:ext cx="82800" cy="8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AB487799-40E3-29AB-76DE-EAC4F9A84B76}"/>
              </a:ext>
            </a:extLst>
          </p:cNvPr>
          <p:cNvGrpSpPr/>
          <p:nvPr/>
        </p:nvGrpSpPr>
        <p:grpSpPr>
          <a:xfrm>
            <a:off x="5017087" y="2782875"/>
            <a:ext cx="918360" cy="1227240"/>
            <a:chOff x="5017087" y="2782875"/>
            <a:chExt cx="918360" cy="122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A0E7508E-41C4-C6A0-DD0B-B9DA84B796D7}"/>
                    </a:ext>
                  </a:extLst>
                </p14:cNvPr>
                <p14:cNvContentPartPr/>
                <p14:nvPr/>
              </p14:nvContentPartPr>
              <p14:xfrm>
                <a:off x="5666167" y="3290475"/>
                <a:ext cx="142200" cy="1854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A0E7508E-41C4-C6A0-DD0B-B9DA84B796D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648167" y="3272835"/>
                  <a:ext cx="1778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90D2C82-5ECD-AB92-64AE-0C2DF649671A}"/>
                    </a:ext>
                  </a:extLst>
                </p14:cNvPr>
                <p14:cNvContentPartPr/>
                <p14:nvPr/>
              </p14:nvContentPartPr>
              <p14:xfrm>
                <a:off x="5821327" y="3275715"/>
                <a:ext cx="25560" cy="2682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90D2C82-5ECD-AB92-64AE-0C2DF649671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803687" y="3258075"/>
                  <a:ext cx="612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2E6DC246-DD15-E43E-A02D-5B8FA092C4E1}"/>
                    </a:ext>
                  </a:extLst>
                </p14:cNvPr>
                <p14:cNvContentPartPr/>
                <p14:nvPr/>
              </p14:nvContentPartPr>
              <p14:xfrm>
                <a:off x="5795767" y="2960715"/>
                <a:ext cx="46800" cy="3546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2E6DC246-DD15-E43E-A02D-5B8FA092C4E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778127" y="2942715"/>
                  <a:ext cx="824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84B2B785-A205-3490-20D5-EAFDB5637515}"/>
                    </a:ext>
                  </a:extLst>
                </p14:cNvPr>
                <p14:cNvContentPartPr/>
                <p14:nvPr/>
              </p14:nvContentPartPr>
              <p14:xfrm>
                <a:off x="5718367" y="3072675"/>
                <a:ext cx="122760" cy="979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84B2B785-A205-3490-20D5-EAFDB563751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700727" y="3055035"/>
                  <a:ext cx="1584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86EB3753-88C3-7BCD-1E93-ACC2828CDE44}"/>
                    </a:ext>
                  </a:extLst>
                </p14:cNvPr>
                <p14:cNvContentPartPr/>
                <p14:nvPr/>
              </p14:nvContentPartPr>
              <p14:xfrm>
                <a:off x="5853727" y="3074115"/>
                <a:ext cx="55440" cy="1494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86EB3753-88C3-7BCD-1E93-ACC2828CDE4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836087" y="3056115"/>
                  <a:ext cx="910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AA12A963-E51D-1645-ECCC-C59DDA0C3F24}"/>
                    </a:ext>
                  </a:extLst>
                </p14:cNvPr>
                <p14:cNvContentPartPr/>
                <p14:nvPr/>
              </p14:nvContentPartPr>
              <p14:xfrm>
                <a:off x="5748247" y="2782875"/>
                <a:ext cx="187200" cy="1792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AA12A963-E51D-1645-ECCC-C59DDA0C3F24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730607" y="2764875"/>
                  <a:ext cx="2228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A0F339F-0EF1-C212-B6B8-CC78B08B2204}"/>
                    </a:ext>
                  </a:extLst>
                </p14:cNvPr>
                <p14:cNvContentPartPr/>
                <p14:nvPr/>
              </p14:nvContentPartPr>
              <p14:xfrm>
                <a:off x="5017087" y="3084195"/>
                <a:ext cx="23400" cy="1238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A0F339F-0EF1-C212-B6B8-CC78B08B2204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999087" y="3066555"/>
                  <a:ext cx="590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810D569-603B-6795-ED86-0E3D6CD8C016}"/>
                    </a:ext>
                  </a:extLst>
                </p14:cNvPr>
                <p14:cNvContentPartPr/>
                <p14:nvPr/>
              </p14:nvContentPartPr>
              <p14:xfrm>
                <a:off x="5036167" y="3200115"/>
                <a:ext cx="415800" cy="187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810D569-603B-6795-ED86-0E3D6CD8C01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018527" y="3182115"/>
                  <a:ext cx="4514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4984CFD7-4994-491F-3E29-6DACFBE45BEE}"/>
                    </a:ext>
                  </a:extLst>
                </p14:cNvPr>
                <p14:cNvContentPartPr/>
                <p14:nvPr/>
              </p14:nvContentPartPr>
              <p14:xfrm>
                <a:off x="5477887" y="3087435"/>
                <a:ext cx="46800" cy="1101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4984CFD7-4994-491F-3E29-6DACFBE45BE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459887" y="3069795"/>
                  <a:ext cx="8244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F9CABAD7-01BE-D995-A100-6183072EDE49}"/>
                    </a:ext>
                  </a:extLst>
                </p14:cNvPr>
                <p14:cNvContentPartPr/>
                <p14:nvPr/>
              </p14:nvContentPartPr>
              <p14:xfrm>
                <a:off x="5511007" y="2986275"/>
                <a:ext cx="44280" cy="1062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F9CABAD7-01BE-D995-A100-6183072EDE4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493367" y="2968275"/>
                  <a:ext cx="799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B2FB4B9-CFC2-9F6D-9473-C51702BDE53D}"/>
                    </a:ext>
                  </a:extLst>
                </p14:cNvPr>
                <p14:cNvContentPartPr/>
                <p14:nvPr/>
              </p14:nvContentPartPr>
              <p14:xfrm>
                <a:off x="5176207" y="3247275"/>
                <a:ext cx="150480" cy="4258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B2FB4B9-CFC2-9F6D-9473-C51702BDE53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158567" y="3229275"/>
                  <a:ext cx="18612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BC5156E-BC5A-1F88-9D5E-C810C106E8E0}"/>
                    </a:ext>
                  </a:extLst>
                </p14:cNvPr>
                <p14:cNvContentPartPr/>
                <p14:nvPr/>
              </p14:nvContentPartPr>
              <p14:xfrm>
                <a:off x="5365927" y="3233595"/>
                <a:ext cx="170280" cy="2649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BC5156E-BC5A-1F88-9D5E-C810C106E8E0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347927" y="3215955"/>
                  <a:ext cx="20592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B12883A-F206-3AB0-ECB3-647C71B2B655}"/>
                    </a:ext>
                  </a:extLst>
                </p14:cNvPr>
                <p14:cNvContentPartPr/>
                <p14:nvPr/>
              </p14:nvContentPartPr>
              <p14:xfrm>
                <a:off x="5338207" y="3253035"/>
                <a:ext cx="6840" cy="2379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B12883A-F206-3AB0-ECB3-647C71B2B655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320567" y="3235035"/>
                  <a:ext cx="424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8EB390BD-A700-4461-2949-AA12C537FF2E}"/>
                    </a:ext>
                  </a:extLst>
                </p14:cNvPr>
                <p14:cNvContentPartPr/>
                <p14:nvPr/>
              </p14:nvContentPartPr>
              <p14:xfrm>
                <a:off x="5559607" y="3910035"/>
                <a:ext cx="185400" cy="1000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8EB390BD-A700-4461-2949-AA12C537FF2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541967" y="3892395"/>
                  <a:ext cx="2210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3D8FA347-3278-E922-98B5-91DB3689A1FF}"/>
                    </a:ext>
                  </a:extLst>
                </p14:cNvPr>
                <p14:cNvContentPartPr/>
                <p14:nvPr/>
              </p14:nvContentPartPr>
              <p14:xfrm>
                <a:off x="5287447" y="3864315"/>
                <a:ext cx="75960" cy="288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3D8FA347-3278-E922-98B5-91DB3689A1F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269447" y="3846675"/>
                  <a:ext cx="1116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609366BF-153B-BFBA-DEAC-B9DC638C70B5}"/>
                    </a:ext>
                  </a:extLst>
                </p14:cNvPr>
                <p14:cNvContentPartPr/>
                <p14:nvPr/>
              </p14:nvContentPartPr>
              <p14:xfrm>
                <a:off x="5224447" y="3834435"/>
                <a:ext cx="39600" cy="154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609366BF-153B-BFBA-DEAC-B9DC638C70B5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206447" y="3816435"/>
                  <a:ext cx="752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9C3D5020-F0B2-8B2C-5011-554D3DFEB2AA}"/>
                    </a:ext>
                  </a:extLst>
                </p14:cNvPr>
                <p14:cNvContentPartPr/>
                <p14:nvPr/>
              </p14:nvContentPartPr>
              <p14:xfrm>
                <a:off x="5230567" y="3866115"/>
                <a:ext cx="40320" cy="687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9C3D5020-F0B2-8B2C-5011-554D3DFEB2A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212927" y="3848475"/>
                  <a:ext cx="759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F4536710-980D-EA65-C4BD-3526A1DC6CE1}"/>
                    </a:ext>
                  </a:extLst>
                </p14:cNvPr>
                <p14:cNvContentPartPr/>
                <p14:nvPr/>
              </p14:nvContentPartPr>
              <p14:xfrm>
                <a:off x="5271247" y="3899595"/>
                <a:ext cx="129600" cy="572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F4536710-980D-EA65-C4BD-3526A1DC6CE1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253247" y="3881955"/>
                  <a:ext cx="1652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2FB729D4-ED47-30DB-894D-2174B8857346}"/>
                    </a:ext>
                  </a:extLst>
                </p14:cNvPr>
                <p14:cNvContentPartPr/>
                <p14:nvPr/>
              </p14:nvContentPartPr>
              <p14:xfrm>
                <a:off x="5430727" y="3906075"/>
                <a:ext cx="51480" cy="385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2FB729D4-ED47-30DB-894D-2174B885734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412727" y="3888075"/>
                  <a:ext cx="871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B96BBF4A-A9FA-7AC4-1EEB-D9F7A47451DE}"/>
                    </a:ext>
                  </a:extLst>
                </p14:cNvPr>
                <p14:cNvContentPartPr/>
                <p14:nvPr/>
              </p14:nvContentPartPr>
              <p14:xfrm>
                <a:off x="5442967" y="3884835"/>
                <a:ext cx="20160" cy="86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B96BBF4A-A9FA-7AC4-1EEB-D9F7A47451DE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425327" y="3866835"/>
                  <a:ext cx="558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9230329-66FA-5514-53C9-EE4B5ADE1A00}"/>
                    </a:ext>
                  </a:extLst>
                </p14:cNvPr>
                <p14:cNvContentPartPr/>
                <p14:nvPr/>
              </p14:nvContentPartPr>
              <p14:xfrm>
                <a:off x="5360887" y="3802035"/>
                <a:ext cx="62640" cy="414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9230329-66FA-5514-53C9-EE4B5ADE1A00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342887" y="3784035"/>
                  <a:ext cx="982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EFC7122-9D3D-E09A-C568-C47F93389429}"/>
                    </a:ext>
                  </a:extLst>
                </p14:cNvPr>
                <p14:cNvContentPartPr/>
                <p14:nvPr/>
              </p14:nvContentPartPr>
              <p14:xfrm>
                <a:off x="5451247" y="3548595"/>
                <a:ext cx="44640" cy="468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EFC7122-9D3D-E09A-C568-C47F9338942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433607" y="3530955"/>
                  <a:ext cx="802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5C262DE7-0CF1-5D34-1677-CA6D8B642BED}"/>
                    </a:ext>
                  </a:extLst>
                </p14:cNvPr>
                <p14:cNvContentPartPr/>
                <p14:nvPr/>
              </p14:nvContentPartPr>
              <p14:xfrm>
                <a:off x="5443687" y="3553275"/>
                <a:ext cx="68760" cy="997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5C262DE7-0CF1-5D34-1677-CA6D8B642BE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426047" y="3535275"/>
                  <a:ext cx="10440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556567A7-F7E6-FDB2-1286-37B0BB451D36}"/>
                    </a:ext>
                  </a:extLst>
                </p14:cNvPr>
                <p14:cNvContentPartPr/>
                <p14:nvPr/>
              </p14:nvContentPartPr>
              <p14:xfrm>
                <a:off x="5427847" y="3606915"/>
                <a:ext cx="39240" cy="410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556567A7-F7E6-FDB2-1286-37B0BB451D3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410207" y="3589275"/>
                  <a:ext cx="748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2922E89F-4D46-6136-206F-13D4B23353A7}"/>
                    </a:ext>
                  </a:extLst>
                </p14:cNvPr>
                <p14:cNvContentPartPr/>
                <p14:nvPr/>
              </p14:nvContentPartPr>
              <p14:xfrm>
                <a:off x="5676607" y="3284715"/>
                <a:ext cx="137520" cy="1850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2922E89F-4D46-6136-206F-13D4B23353A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658607" y="3266715"/>
                  <a:ext cx="1731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44F00ED7-8CDB-551F-E077-2CFAE1490513}"/>
                    </a:ext>
                  </a:extLst>
                </p14:cNvPr>
                <p14:cNvContentPartPr/>
                <p14:nvPr/>
              </p14:nvContentPartPr>
              <p14:xfrm>
                <a:off x="5805487" y="3302355"/>
                <a:ext cx="27720" cy="2095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44F00ED7-8CDB-551F-E077-2CFAE149051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787487" y="3284715"/>
                  <a:ext cx="633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C61E4383-7E1D-1EB2-035A-CA0F10CB2283}"/>
                    </a:ext>
                  </a:extLst>
                </p14:cNvPr>
                <p14:cNvContentPartPr/>
                <p14:nvPr/>
              </p14:nvContentPartPr>
              <p14:xfrm>
                <a:off x="5799007" y="2959635"/>
                <a:ext cx="36000" cy="3348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C61E4383-7E1D-1EB2-035A-CA0F10CB2283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781367" y="2941635"/>
                  <a:ext cx="7164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25F5BDDF-0A96-7D14-DAAE-7BFE36B8ACDE}"/>
                    </a:ext>
                  </a:extLst>
                </p14:cNvPr>
                <p14:cNvContentPartPr/>
                <p14:nvPr/>
              </p14:nvContentPartPr>
              <p14:xfrm>
                <a:off x="5664367" y="3094275"/>
                <a:ext cx="146880" cy="1072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25F5BDDF-0A96-7D14-DAAE-7BFE36B8ACDE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646367" y="3076275"/>
                  <a:ext cx="1825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6007C0FA-69D9-0B9F-4DEB-88D32A25FABD}"/>
                    </a:ext>
                  </a:extLst>
                </p14:cNvPr>
                <p14:cNvContentPartPr/>
                <p14:nvPr/>
              </p14:nvContentPartPr>
              <p14:xfrm>
                <a:off x="5855887" y="3097875"/>
                <a:ext cx="75240" cy="1440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6007C0FA-69D9-0B9F-4DEB-88D32A25FABD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837887" y="3080235"/>
                  <a:ext cx="110880" cy="17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F28017B1-4E08-A9CB-B0C4-AE2F62DFCBC8}"/>
                  </a:ext>
                </a:extLst>
              </p14:cNvPr>
              <p14:cNvContentPartPr/>
              <p14:nvPr/>
            </p14:nvContentPartPr>
            <p14:xfrm rot="9861231">
              <a:off x="818581" y="5439512"/>
              <a:ext cx="174240" cy="172800"/>
            </p14:xfrm>
          </p:contentPart>
        </mc:Choice>
        <mc:Fallback xmlns=""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F28017B1-4E08-A9CB-B0C4-AE2F62DFCBC8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 rot="9861231">
                <a:off x="800581" y="5421872"/>
                <a:ext cx="209880" cy="208440"/>
              </a:xfrm>
              <a:prstGeom prst="rect">
                <a:avLst/>
              </a:prstGeom>
            </p:spPr>
          </p:pic>
        </mc:Fallback>
      </mc:AlternateContent>
      <p:sp>
        <p:nvSpPr>
          <p:cNvPr id="245" name="TextBox 244">
            <a:extLst>
              <a:ext uri="{FF2B5EF4-FFF2-40B4-BE49-F238E27FC236}">
                <a16:creationId xmlns:a16="http://schemas.microsoft.com/office/drawing/2014/main" id="{9C2FC61B-0B1A-C272-EF65-4EFC856E59B7}"/>
              </a:ext>
            </a:extLst>
          </p:cNvPr>
          <p:cNvSpPr txBox="1"/>
          <p:nvPr/>
        </p:nvSpPr>
        <p:spPr>
          <a:xfrm>
            <a:off x="2758234" y="5632607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7030A0"/>
                </a:solidFill>
                <a:latin typeface="xkcd Script" panose="03000503000000000000" pitchFamily="66" charset="0"/>
                <a:ea typeface="xkcd Script" panose="03000503000000000000" pitchFamily="66" charset="0"/>
              </a:rPr>
              <a:t>Distance</a:t>
            </a: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BDF8841E-B7C7-6EA0-2556-B8142CB524D1}"/>
              </a:ext>
            </a:extLst>
          </p:cNvPr>
          <p:cNvGrpSpPr/>
          <p:nvPr/>
        </p:nvGrpSpPr>
        <p:grpSpPr>
          <a:xfrm>
            <a:off x="800047" y="5447012"/>
            <a:ext cx="4802366" cy="268200"/>
            <a:chOff x="800047" y="5447012"/>
            <a:chExt cx="4802366" cy="26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C627B508-5D46-BFF3-D781-9204211A1245}"/>
                    </a:ext>
                  </a:extLst>
                </p14:cNvPr>
                <p14:cNvContentPartPr/>
                <p14:nvPr/>
              </p14:nvContentPartPr>
              <p14:xfrm>
                <a:off x="5557413" y="5447012"/>
                <a:ext cx="45000" cy="2682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C627B508-5D46-BFF3-D781-9204211A124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5539773" y="5429012"/>
                  <a:ext cx="806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979F144E-9EB5-CEB6-1AD2-CEB0D9C56A2B}"/>
                    </a:ext>
                  </a:extLst>
                </p14:cNvPr>
                <p14:cNvContentPartPr/>
                <p14:nvPr/>
              </p14:nvContentPartPr>
              <p14:xfrm>
                <a:off x="837487" y="5519792"/>
                <a:ext cx="3960" cy="61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979F144E-9EB5-CEB6-1AD2-CEB0D9C56A2B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19847" y="5501792"/>
                  <a:ext cx="396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01E26C1-319F-283D-DF9A-44B7B7AC2F8A}"/>
                    </a:ext>
                  </a:extLst>
                </p14:cNvPr>
                <p14:cNvContentPartPr/>
                <p14:nvPr/>
              </p14:nvContentPartPr>
              <p14:xfrm>
                <a:off x="800047" y="5502872"/>
                <a:ext cx="4733640" cy="10548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01E26C1-319F-283D-DF9A-44B7B7AC2F8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82407" y="5485232"/>
                  <a:ext cx="4769280" cy="141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8" name="Slide Number Placeholder 247">
            <a:extLst>
              <a:ext uri="{FF2B5EF4-FFF2-40B4-BE49-F238E27FC236}">
                <a16:creationId xmlns:a16="http://schemas.microsoft.com/office/drawing/2014/main" id="{ABAED315-31DC-8686-D503-76BE4334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1042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CD915-BB42-BCEA-FD87-278762828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9B9E7-1A6E-A711-8DF2-318CC3BB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My previous work… at UQ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05527-B036-F764-B3FD-F2B9B6354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701" y="1930901"/>
            <a:ext cx="8154597" cy="42759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43B304-F6F6-4DA7-2255-6B286B01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0473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92602-14FD-F84A-F6CC-AA918B079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6E385-F2B8-42C0-4D4F-D37954BD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AU" dirty="0">
                <a:latin typeface="Tenorite" panose="00000500000000000000" pitchFamily="2" charset="0"/>
              </a:rPr>
              <a:t>My previous work… at UQ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1B5B53-631E-4999-8DDD-339756D6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622" y="1376578"/>
            <a:ext cx="7676756" cy="4895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96DE3-0870-AFBC-B59F-148029FFFCA4}"/>
              </a:ext>
            </a:extLst>
          </p:cNvPr>
          <p:cNvSpPr txBox="1"/>
          <p:nvPr/>
        </p:nvSpPr>
        <p:spPr>
          <a:xfrm>
            <a:off x="82238" y="6503307"/>
            <a:ext cx="12275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enorite" panose="00000500000000000000" pitchFamily="2" charset="0"/>
              </a:rPr>
              <a:t>White, R. M. T., et al. (2024) "The Dark Energy Survey Supernova Program: slow supernovae show cosmological time dilation out to z~1.", MNRAS, 533, 3365 </a:t>
            </a:r>
            <a:endParaRPr lang="en-AU" sz="1400" dirty="0">
              <a:latin typeface="Tenorite" panose="000005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8DC28-3461-B481-FD6D-A40FE43E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53303-C794-48BC-92BE-A719C735CC0E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2333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30668</TotalTime>
  <Words>1289</Words>
  <Application>Microsoft Office PowerPoint</Application>
  <PresentationFormat>Widescreen</PresentationFormat>
  <Paragraphs>271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Aptos</vt:lpstr>
      <vt:lpstr>Aptos Display</vt:lpstr>
      <vt:lpstr>Arial</vt:lpstr>
      <vt:lpstr>Tenorite</vt:lpstr>
      <vt:lpstr>xkcd Script</vt:lpstr>
      <vt:lpstr>Office Theme</vt:lpstr>
      <vt:lpstr>PowerPoint Presentation</vt:lpstr>
      <vt:lpstr>A little bit about me</vt:lpstr>
      <vt:lpstr>My previous work… at Uni of Queensland</vt:lpstr>
      <vt:lpstr>My previous work… at Uni of Queensland</vt:lpstr>
      <vt:lpstr>My previous work… at UQ</vt:lpstr>
      <vt:lpstr>My previous work… at UQ</vt:lpstr>
      <vt:lpstr>My previous work… at UQ</vt:lpstr>
      <vt:lpstr>My previous work… at UQ</vt:lpstr>
      <vt:lpstr>My previous work… at UQ</vt:lpstr>
      <vt:lpstr>PowerPoint Presentation</vt:lpstr>
      <vt:lpstr>My previous work… at Swinburne</vt:lpstr>
      <vt:lpstr>My previous work… at CSIRO</vt:lpstr>
      <vt:lpstr>My previous work… at CSIRO</vt:lpstr>
      <vt:lpstr>A common theme? </vt:lpstr>
      <vt:lpstr>Colliding Wind Binaries</vt:lpstr>
      <vt:lpstr>Colliding Wind Binaries</vt:lpstr>
      <vt:lpstr>A broad overview of massive stellar evolution</vt:lpstr>
      <vt:lpstr>Wolf-Rayet stars</vt:lpstr>
      <vt:lpstr>Wolf-Rayet stars</vt:lpstr>
      <vt:lpstr>A broad overview of massive stellar evolution</vt:lpstr>
      <vt:lpstr>Wolf-Rayet Colliding Wind Binaries</vt:lpstr>
      <vt:lpstr>Wolf-Rayet Colliding Wind Binaries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Apep</vt:lpstr>
      <vt:lpstr>Apep</vt:lpstr>
      <vt:lpstr>Apep</vt:lpstr>
      <vt:lpstr>Apep</vt:lpstr>
      <vt:lpstr>Apep</vt:lpstr>
      <vt:lpstr>Apep</vt:lpstr>
      <vt:lpstr>PowerPoint Presentation</vt:lpstr>
      <vt:lpstr>PowerPoint Presentation</vt:lpstr>
      <vt:lpstr>PowerPoint Presentation</vt:lpstr>
      <vt:lpstr>Apep</vt:lpstr>
      <vt:lpstr>Apep</vt:lpstr>
      <vt:lpstr>Apep</vt:lpstr>
      <vt:lpstr>In summary…</vt:lpstr>
      <vt:lpstr>Apep’s wind anisotropy</vt:lpstr>
      <vt:lpstr>Apep’s wind anisotropy</vt:lpstr>
      <vt:lpstr>Apep’s wind anisotropy</vt:lpstr>
      <vt:lpstr>Apep’s wind anisotropy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White</dc:creator>
  <cp:lastModifiedBy>Ryan White</cp:lastModifiedBy>
  <cp:revision>8</cp:revision>
  <dcterms:created xsi:type="dcterms:W3CDTF">2025-04-16T23:47:48Z</dcterms:created>
  <dcterms:modified xsi:type="dcterms:W3CDTF">2025-05-08T21:15:54Z</dcterms:modified>
</cp:coreProperties>
</file>